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0" r:id="rId1"/>
  </p:sldMasterIdLst>
  <p:notesMasterIdLst>
    <p:notesMasterId r:id="rId12"/>
  </p:notesMasterIdLst>
  <p:handoutMasterIdLst>
    <p:handoutMasterId r:id="rId13"/>
  </p:handoutMasterIdLst>
  <p:sldIdLst>
    <p:sldId id="285" r:id="rId2"/>
    <p:sldId id="484" r:id="rId3"/>
    <p:sldId id="487" r:id="rId4"/>
    <p:sldId id="492" r:id="rId5"/>
    <p:sldId id="489" r:id="rId6"/>
    <p:sldId id="491" r:id="rId7"/>
    <p:sldId id="493" r:id="rId8"/>
    <p:sldId id="494" r:id="rId9"/>
    <p:sldId id="343" r:id="rId10"/>
    <p:sldId id="47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EB9DA"/>
    <a:srgbClr val="B3C9E3"/>
    <a:srgbClr val="B6CB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794" autoAdjust="0"/>
    <p:restoredTop sz="94660"/>
  </p:normalViewPr>
  <p:slideViewPr>
    <p:cSldViewPr>
      <p:cViewPr varScale="1">
        <p:scale>
          <a:sx n="91" d="100"/>
          <a:sy n="91" d="100"/>
        </p:scale>
        <p:origin x="-11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EF45D-1217-4EF8-B7BC-924A8736F2A4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3809D-346D-4A16-9164-735B4A850B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6070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F29B08-BB41-4F37-8520-F2678139B252}" type="datetimeFigureOut">
              <a:rPr lang="ru-RU"/>
              <a:pPr>
                <a:defRPr/>
              </a:pPr>
              <a:t>25.11.2021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6C7349-8787-43CD-9C38-DE4D5F39D7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5345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C7349-8787-43CD-9C38-DE4D5F39D75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F8AF4-2B12-4E1B-861A-88495B163954}" type="datetimeFigureOut">
              <a:rPr lang="ru-RU" smtClean="0"/>
              <a:pPr>
                <a:defRPr/>
              </a:pPr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12D4F-E5D5-4435-85AA-90CCC7E5F8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F8AF4-2B12-4E1B-861A-88495B163954}" type="datetimeFigureOut">
              <a:rPr lang="ru-RU" smtClean="0"/>
              <a:pPr>
                <a:defRPr/>
              </a:pPr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12D4F-E5D5-4435-85AA-90CCC7E5F8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F8AF4-2B12-4E1B-861A-88495B163954}" type="datetimeFigureOut">
              <a:rPr lang="ru-RU" smtClean="0"/>
              <a:pPr>
                <a:defRPr/>
              </a:pPr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12D4F-E5D5-4435-85AA-90CCC7E5F8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F8AF4-2B12-4E1B-861A-88495B163954}" type="datetimeFigureOut">
              <a:rPr lang="ru-RU" smtClean="0"/>
              <a:pPr>
                <a:defRPr/>
              </a:pPr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12D4F-E5D5-4435-85AA-90CCC7E5F8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F8AF4-2B12-4E1B-861A-88495B163954}" type="datetimeFigureOut">
              <a:rPr lang="ru-RU" smtClean="0"/>
              <a:pPr>
                <a:defRPr/>
              </a:pPr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12D4F-E5D5-4435-85AA-90CCC7E5F8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F8AF4-2B12-4E1B-861A-88495B163954}" type="datetimeFigureOut">
              <a:rPr lang="ru-RU" smtClean="0"/>
              <a:pPr>
                <a:defRPr/>
              </a:pPr>
              <a:t>25.11.2021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12D4F-E5D5-4435-85AA-90CCC7E5F8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F8AF4-2B12-4E1B-861A-88495B163954}" type="datetimeFigureOut">
              <a:rPr lang="ru-RU" smtClean="0"/>
              <a:pPr>
                <a:defRPr/>
              </a:pPr>
              <a:t>25.11.2021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12D4F-E5D5-4435-85AA-90CCC7E5F8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F8AF4-2B12-4E1B-861A-88495B163954}" type="datetimeFigureOut">
              <a:rPr lang="ru-RU" smtClean="0"/>
              <a:pPr>
                <a:defRPr/>
              </a:pPr>
              <a:t>25.11.2021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12D4F-E5D5-4435-85AA-90CCC7E5F8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F8AF4-2B12-4E1B-861A-88495B163954}" type="datetimeFigureOut">
              <a:rPr lang="ru-RU" smtClean="0"/>
              <a:pPr>
                <a:defRPr/>
              </a:pPr>
              <a:t>25.11.2021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12D4F-E5D5-4435-85AA-90CCC7E5F8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F8AF4-2B12-4E1B-861A-88495B163954}" type="datetimeFigureOut">
              <a:rPr lang="ru-RU" smtClean="0"/>
              <a:pPr>
                <a:defRPr/>
              </a:pPr>
              <a:t>25.11.2021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12D4F-E5D5-4435-85AA-90CCC7E5F8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F8AF4-2B12-4E1B-861A-88495B163954}" type="datetimeFigureOut">
              <a:rPr lang="ru-RU" smtClean="0"/>
              <a:pPr>
                <a:defRPr/>
              </a:pPr>
              <a:t>25.11.2021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12D4F-E5D5-4435-85AA-90CCC7E5F8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AF8AF4-2B12-4E1B-861A-88495B163954}" type="datetimeFigureOut">
              <a:rPr lang="ru-RU" smtClean="0"/>
              <a:pPr>
                <a:defRPr/>
              </a:pPr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512D4F-E5D5-4435-85AA-90CCC7E5F8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071546"/>
            <a:ext cx="7920880" cy="1872208"/>
          </a:xfrm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kk-KZ" sz="3200" b="1" cap="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Мультимедиа техногияларын программалық қамтамасыз ету</a:t>
            </a:r>
            <a:r>
              <a:rPr lang="en-US" sz="3200" b="1" cap="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UNITY </a:t>
            </a:r>
            <a:r>
              <a:rPr lang="kk-KZ" sz="3200" b="1" cap="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ортасында виртуалды шындыққа арналған видео қосу</a:t>
            </a: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3265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latin typeface="Times New Roman" pitchFamily="18" charset="0"/>
                <a:cs typeface="Times New Roman" pitchFamily="18" charset="0"/>
              </a:rPr>
              <a:t>Л.Н. Гумилев атындағы Еуразия ұлттық университеті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143248"/>
            <a:ext cx="155751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1C8EA5-2911-45C0-BEB6-527B394E7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7533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Қолданылған әдебиеттер</a:t>
            </a:r>
            <a:r>
              <a:rPr lang="kk-K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kk-K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kk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EE6F8F-8C9C-4369-8FAE-0FC4BEF1F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2454285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US" sz="1800" u="sng" dirty="0" err="1" smtClean="0"/>
              <a:t>Гриншкун</a:t>
            </a:r>
            <a:r>
              <a:rPr lang="en-US" sz="1800" u="sng" dirty="0" smtClean="0"/>
              <a:t> А.В. </a:t>
            </a:r>
            <a:r>
              <a:rPr lang="en-US" sz="1800" u="sng" dirty="0" err="1" smtClean="0"/>
              <a:t>Технология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дополненной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реальности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как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объект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изучения</a:t>
            </a:r>
            <a:r>
              <a:rPr lang="en-US" sz="1800" u="sng" dirty="0" smtClean="0"/>
              <a:t> и </a:t>
            </a:r>
            <a:r>
              <a:rPr lang="en-US" sz="1800" u="sng" dirty="0" err="1" smtClean="0"/>
              <a:t>средство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обучения</a:t>
            </a:r>
            <a:r>
              <a:rPr lang="en-US" sz="1800" u="sng" dirty="0" smtClean="0"/>
              <a:t> в </a:t>
            </a:r>
            <a:r>
              <a:rPr lang="en-US" sz="1800" u="sng" dirty="0" err="1" smtClean="0"/>
              <a:t>курсе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информатики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основной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школы</a:t>
            </a:r>
            <a:r>
              <a:rPr lang="en-US" sz="1800" u="sng" dirty="0" smtClean="0"/>
              <a:t> https://www.dissercat.com/content/tekhnologiya-dopolnennoi-realnosti-kak-obekt-izucheniya-i-sredstvo-obucheniya-v-kurse-inform (</a:t>
            </a:r>
            <a:r>
              <a:rPr lang="en-US" sz="1800" u="sng" dirty="0" err="1" smtClean="0"/>
              <a:t>дата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обращения</a:t>
            </a:r>
            <a:r>
              <a:rPr lang="en-US" sz="1800" u="sng" dirty="0" smtClean="0"/>
              <a:t> 11.02.2021г.)</a:t>
            </a:r>
            <a:endParaRPr lang="ru-RU" sz="1800" b="1" dirty="0" smtClean="0"/>
          </a:p>
          <a:p>
            <a:pPr lvl="0">
              <a:buFont typeface="+mj-lt"/>
              <a:buAutoNum type="arabicPeriod"/>
            </a:pPr>
            <a:r>
              <a:rPr lang="en-US" sz="1800" u="sng" dirty="0" smtClean="0"/>
              <a:t>Oliver </a:t>
            </a:r>
            <a:r>
              <a:rPr lang="en-US" sz="1800" u="sng" dirty="0" err="1" smtClean="0"/>
              <a:t>Bimber</a:t>
            </a:r>
            <a:r>
              <a:rPr lang="en-US" sz="1800" u="sng" dirty="0" smtClean="0"/>
              <a:t>, </a:t>
            </a:r>
            <a:r>
              <a:rPr lang="en-US" sz="1800" u="sng" dirty="0" err="1" smtClean="0"/>
              <a:t>Ramesh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Raskar</a:t>
            </a:r>
            <a:r>
              <a:rPr lang="en-US" sz="1800" u="sng" dirty="0" smtClean="0"/>
              <a:t>. Spatial augmented reality : merging real and virtual worlds. Peters Wellesley, Massachusetts,2005, 392 </a:t>
            </a:r>
            <a:r>
              <a:rPr lang="en-US" sz="1800" u="sng" dirty="0" smtClean="0"/>
              <a:t>p</a:t>
            </a:r>
            <a:endParaRPr lang="ru-RU" sz="1800" b="1" dirty="0" smtClean="0"/>
          </a:p>
          <a:p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xmlns="" val="67802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2496EB-A0A3-42BD-98DB-9515EFC1F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Цифрлық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контентін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оқулықтар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компьютерлік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ойындар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виртуалды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жаттығу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әдістері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әдістемелік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зерттеулер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Осылайша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e-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технологиясы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ортасы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үрдісін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жекелеуге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оқытудың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жылдамдығын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таңдауға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қабылдаған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 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өзіндік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жұмысты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дербес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компьютердің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ноутбуктың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ұялы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телефонның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ұйымдастыра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өзіндік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жұмыстарының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көлемін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көбейту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үрдісін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ақпараттық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технологиялардың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арқасында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нығайтуға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xmlns="" val="162927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571480"/>
            <a:ext cx="4040188" cy="639762"/>
          </a:xfrm>
        </p:spPr>
        <p:txBody>
          <a:bodyPr>
            <a:normAutofit fontScale="55000" lnSpcReduction="20000"/>
          </a:bodyPr>
          <a:lstStyle/>
          <a:p>
            <a:r>
              <a:rPr lang="kk-KZ" dirty="0" smtClean="0"/>
              <a:t>Plane-ға </a:t>
            </a:r>
            <a:r>
              <a:rPr lang="kk-KZ" dirty="0" smtClean="0"/>
              <a:t>видеомызды қосамыз. Ол үшін Plane→ </a:t>
            </a:r>
            <a:r>
              <a:rPr lang="kk-KZ" dirty="0" smtClean="0"/>
              <a:t>Add</a:t>
            </a:r>
            <a:r>
              <a:rPr lang="en-US" dirty="0" smtClean="0"/>
              <a:t> </a:t>
            </a:r>
            <a:r>
              <a:rPr lang="kk-KZ" dirty="0" smtClean="0"/>
              <a:t>Component</a:t>
            </a:r>
            <a:r>
              <a:rPr lang="en-US" dirty="0" smtClean="0"/>
              <a:t> </a:t>
            </a:r>
            <a:r>
              <a:rPr lang="kk-KZ" dirty="0" smtClean="0"/>
              <a:t>ашып</a:t>
            </a:r>
            <a:r>
              <a:rPr lang="kk-KZ" dirty="0" smtClean="0"/>
              <a:t>, Video </a:t>
            </a:r>
            <a:r>
              <a:rPr lang="kk-KZ" dirty="0" smtClean="0"/>
              <a:t>Player</a:t>
            </a:r>
            <a:r>
              <a:rPr lang="en-US" dirty="0" smtClean="0"/>
              <a:t>  </a:t>
            </a:r>
            <a:r>
              <a:rPr lang="kk-KZ" dirty="0" smtClean="0"/>
              <a:t>қосамыз 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57686" y="1500174"/>
            <a:ext cx="4041775" cy="639762"/>
          </a:xfrm>
        </p:spPr>
        <p:txBody>
          <a:bodyPr/>
          <a:lstStyle/>
          <a:p>
            <a:r>
              <a:rPr lang="kk-KZ" dirty="0" smtClean="0"/>
              <a:t>Video Player-ді қосу.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596" y="1214422"/>
            <a:ext cx="2857520" cy="1143008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b="8686"/>
          <a:stretch/>
        </p:blipFill>
        <p:spPr bwMode="auto">
          <a:xfrm>
            <a:off x="3929058" y="2071678"/>
            <a:ext cx="4786346" cy="44291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4282" y="214290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UNITY </a:t>
            </a:r>
            <a:r>
              <a:rPr lang="kk-KZ" b="1" cap="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ортасында виртуалды шындыққа арналған видео қосу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/>
              <a:t>Plane</a:t>
            </a:r>
            <a:r>
              <a:rPr lang="en-US" b="1" dirty="0" smtClean="0"/>
              <a:t> </a:t>
            </a:r>
            <a:r>
              <a:rPr lang="kk-KZ" dirty="0" smtClean="0"/>
              <a:t>бөлімінен </a:t>
            </a:r>
            <a:r>
              <a:rPr lang="kk-KZ" b="1" dirty="0" smtClean="0"/>
              <a:t>Video Player </a:t>
            </a:r>
            <a:r>
              <a:rPr lang="kk-KZ" dirty="0" smtClean="0"/>
              <a:t>шыққанын </a:t>
            </a:r>
            <a:r>
              <a:rPr lang="kk-KZ" dirty="0" smtClean="0"/>
              <a:t>көреміз 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642910" y="1928802"/>
            <a:ext cx="7358114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0"/>
            <a:ext cx="4040188" cy="639762"/>
          </a:xfrm>
        </p:spPr>
        <p:txBody>
          <a:bodyPr/>
          <a:lstStyle/>
          <a:p>
            <a:r>
              <a:rPr lang="kk-KZ" dirty="0" smtClean="0"/>
              <a:t>Assets папкасына қосамыз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8596" y="5429264"/>
            <a:ext cx="4572032" cy="428628"/>
          </a:xfrm>
        </p:spPr>
        <p:txBody>
          <a:bodyPr>
            <a:normAutofit/>
          </a:bodyPr>
          <a:lstStyle/>
          <a:p>
            <a:r>
              <a:rPr lang="kk-KZ" sz="1400" b="0" dirty="0" smtClean="0"/>
              <a:t>жобаның </a:t>
            </a:r>
            <a:r>
              <a:rPr lang="kk-KZ" sz="1400" b="0" dirty="0" smtClean="0"/>
              <a:t>дұрыстығын </a:t>
            </a:r>
            <a:r>
              <a:rPr lang="kk-KZ" sz="1400" b="0" dirty="0" smtClean="0"/>
              <a:t>тексеру үшін</a:t>
            </a:r>
            <a:r>
              <a:rPr lang="en-US" sz="1400" b="0" dirty="0" smtClean="0"/>
              <a:t>:</a:t>
            </a:r>
            <a:endParaRPr lang="ru-RU" sz="1400" b="0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4" y="1071546"/>
            <a:ext cx="3114675" cy="3714776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6248" y="714356"/>
            <a:ext cx="40005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Video Player  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баптауларында осыларды таңдауымыз керек: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Sourse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Video Clip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Video 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Clip-</a:t>
            </a:r>
            <a:r>
              <a:rPr lang="kk-KZ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қосатын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видеоға сілтеме.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4357686" y="1857364"/>
            <a:ext cx="4071966" cy="3071834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2786050" y="5857892"/>
            <a:ext cx="3143272" cy="3095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Жоба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дұрыс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құрастырылған жағдайда, суретті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камераға көрсеткен кезде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видео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ойнау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428596" y="1500174"/>
            <a:ext cx="8358246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428736"/>
            <a:ext cx="6886575" cy="3490911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Суреттің немесе видеоның орналасуын үш өлшемді ортада өзгертуге болады.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4071934" y="5643578"/>
            <a:ext cx="3810000" cy="847432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00034" y="5143512"/>
            <a:ext cx="66515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Керек болған жағдайда  </a:t>
            </a: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Rect Tool 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құралын қолданып, өлшемін келтіруге</a:t>
            </a:r>
            <a:r>
              <a:rPr kumimoji="0" lang="kk-KZ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болады.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2571768"/>
          </a:xfrm>
        </p:spPr>
        <p:txBody>
          <a:bodyPr>
            <a:normAutofit/>
          </a:bodyPr>
          <a:lstStyle/>
          <a:p>
            <a:pPr algn="just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Бейтарап түсті объектінің бетінің пайда болуы оны проекцияланған жарықпен бояу арқылы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өзгертуге болады.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2714620"/>
            <a:ext cx="8229600" cy="2707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buFont typeface="Arial" charset="0"/>
              <a:buNone/>
            </a:pPr>
            <a:endParaRPr lang="kk-KZ" dirty="0"/>
          </a:p>
          <a:p>
            <a:pPr>
              <a:buFont typeface="Arial" charset="0"/>
              <a:buNone/>
            </a:pPr>
            <a:endParaRPr lang="kk-KZ" dirty="0"/>
          </a:p>
          <a:p>
            <a:pPr algn="ctr">
              <a:buFont typeface="Arial" charset="0"/>
              <a:buNone/>
            </a:pPr>
            <a:r>
              <a:rPr lang="kk-KZ" sz="4400" b="1" dirty="0">
                <a:solidFill>
                  <a:schemeClr val="tx2"/>
                </a:solidFill>
                <a:latin typeface="Times New Roman" pitchFamily="18" charset="0"/>
              </a:rPr>
              <a:t>Назар аударып </a:t>
            </a:r>
          </a:p>
          <a:p>
            <a:pPr algn="ctr">
              <a:buFont typeface="Arial" charset="0"/>
              <a:buNone/>
            </a:pPr>
            <a:r>
              <a:rPr lang="kk-KZ" sz="4400" b="1" dirty="0">
                <a:solidFill>
                  <a:schemeClr val="tx2"/>
                </a:solidFill>
                <a:latin typeface="Times New Roman" pitchFamily="18" charset="0"/>
              </a:rPr>
              <a:t>тыңдағандарыңызға</a:t>
            </a:r>
          </a:p>
          <a:p>
            <a:pPr algn="ctr">
              <a:buFont typeface="Arial" charset="0"/>
              <a:buNone/>
            </a:pPr>
            <a:r>
              <a:rPr lang="kk-KZ" sz="4400" b="1" dirty="0">
                <a:solidFill>
                  <a:schemeClr val="tx2"/>
                </a:solidFill>
                <a:latin typeface="Times New Roman" pitchFamily="18" charset="0"/>
              </a:rPr>
              <a:t> рақмет</a:t>
            </a:r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</a:rPr>
              <a:t>!</a:t>
            </a:r>
            <a:endParaRPr lang="ru-RU" sz="4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3891</TotalTime>
  <Words>227</Words>
  <Application>Microsoft Office PowerPoint</Application>
  <PresentationFormat>Экран (4:3)</PresentationFormat>
  <Paragraphs>26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Мультимедиа техногияларын программалық қамтамасыз ету. UNITY ортасында виртуалды шындыққа арналған видео қосу</vt:lpstr>
      <vt:lpstr>Слайд 2</vt:lpstr>
      <vt:lpstr>Слайд 3</vt:lpstr>
      <vt:lpstr>Plane бөлімінен Video Player шыққанын көреміз </vt:lpstr>
      <vt:lpstr>Слайд 5</vt:lpstr>
      <vt:lpstr>Жоба дұрыс құрастырылған жағдайда, суретті камераға көрсеткен кезде видео ойнау керек.</vt:lpstr>
      <vt:lpstr>Суреттің немесе видеоның орналасуын үш өлшемді ортада өзгертуге болады.</vt:lpstr>
      <vt:lpstr>Бейтарап түсті объектінің бетінің пайда болуы оны проекцияланған жарықпен бояу арқылы өзгертуге болады.</vt:lpstr>
      <vt:lpstr>Слайд 9</vt:lpstr>
      <vt:lpstr>Қолданылған әдебиеттер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Деректерді өңдеуде процессорларды  параллель қолдану</dc:title>
  <dc:creator>23</dc:creator>
  <cp:lastModifiedBy>Student</cp:lastModifiedBy>
  <cp:revision>465</cp:revision>
  <cp:lastPrinted>2020-01-29T03:16:21Z</cp:lastPrinted>
  <dcterms:created xsi:type="dcterms:W3CDTF">2015-06-01T09:04:29Z</dcterms:created>
  <dcterms:modified xsi:type="dcterms:W3CDTF">2021-11-25T11:50:16Z</dcterms:modified>
</cp:coreProperties>
</file>