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15"/>
  </p:notesMasterIdLst>
  <p:handoutMasterIdLst>
    <p:handoutMasterId r:id="rId16"/>
  </p:handoutMasterIdLst>
  <p:sldIdLst>
    <p:sldId id="285" r:id="rId2"/>
    <p:sldId id="428" r:id="rId3"/>
    <p:sldId id="469" r:id="rId4"/>
    <p:sldId id="470" r:id="rId5"/>
    <p:sldId id="471" r:id="rId6"/>
    <p:sldId id="452" r:id="rId7"/>
    <p:sldId id="475" r:id="rId8"/>
    <p:sldId id="476" r:id="rId9"/>
    <p:sldId id="477" r:id="rId10"/>
    <p:sldId id="478" r:id="rId11"/>
    <p:sldId id="479" r:id="rId12"/>
    <p:sldId id="480" r:id="rId13"/>
    <p:sldId id="343"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B9DA"/>
    <a:srgbClr val="B3C9E3"/>
    <a:srgbClr val="B6CB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4660"/>
  </p:normalViewPr>
  <p:slideViewPr>
    <p:cSldViewPr>
      <p:cViewPr varScale="1">
        <p:scale>
          <a:sx n="89" d="100"/>
          <a:sy n="89" d="100"/>
        </p:scale>
        <p:origin x="-12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pPr/>
              <a:t>25.11.2021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pPr/>
              <a:t>‹#›</a:t>
            </a:fld>
            <a:endParaRPr lang="ru-RU"/>
          </a:p>
        </p:txBody>
      </p:sp>
    </p:spTree>
    <p:extLst>
      <p:ext uri="{BB962C8B-B14F-4D97-AF65-F5344CB8AC3E}">
        <p14:creationId xmlns:p14="http://schemas.microsoft.com/office/powerpoint/2010/main" xmlns=""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25.11.2021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xmlns=""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Мультимедиа техногияларын </a:t>
            </a:r>
            <a:r>
              <a:rPr lang="kk-KZ" sz="3200" b="1" cap="all" dirty="0" smtClean="0">
                <a:solidFill>
                  <a:schemeClr val="tx2"/>
                </a:solidFill>
                <a:latin typeface="Times New Roman" pitchFamily="18" charset="0"/>
                <a:cs typeface="Times New Roman" pitchFamily="18" charset="0"/>
              </a:rPr>
              <a:t>программалық қамтамасыз ету</a:t>
            </a:r>
            <a:r>
              <a:rPr lang="en-US" sz="3200" b="1" cap="all" dirty="0" smtClean="0">
                <a:solidFill>
                  <a:schemeClr val="tx2"/>
                </a:solidFill>
                <a:latin typeface="Times New Roman" pitchFamily="18" charset="0"/>
                <a:cs typeface="Times New Roman" pitchFamily="18" charset="0"/>
              </a:rPr>
              <a:t>. UNITY </a:t>
            </a:r>
            <a:r>
              <a:rPr lang="kk-KZ" sz="3200" b="1" cap="all" dirty="0" smtClean="0">
                <a:solidFill>
                  <a:schemeClr val="tx2"/>
                </a:solidFill>
                <a:latin typeface="Times New Roman" pitchFamily="18" charset="0"/>
                <a:cs typeface="Times New Roman" pitchFamily="18" charset="0"/>
              </a:rPr>
              <a:t>ортасы</a:t>
            </a:r>
            <a:r>
              <a:rPr lang="ru-RU" sz="3200" b="1" cap="all" dirty="0">
                <a:solidFill>
                  <a:schemeClr val="tx2"/>
                </a:solidFill>
                <a:latin typeface="Times New Roman" pitchFamily="18" charset="0"/>
                <a:cs typeface="Times New Roman" pitchFamily="18" charset="0"/>
              </a:rPr>
              <a:t/>
            </a:r>
            <a:br>
              <a:rPr lang="ru-RU" sz="3200" b="1" cap="all" dirty="0">
                <a:solidFill>
                  <a:schemeClr val="tx2"/>
                </a:solidFill>
                <a:latin typeface="Times New Roman" pitchFamily="18" charset="0"/>
                <a:cs typeface="Times New Roman" pitchFamily="18" charset="0"/>
              </a:rPr>
            </a:br>
            <a:endParaRPr lang="en-US" sz="3200" b="1" cap="all"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4011873" y="3672925"/>
            <a:ext cx="1557518" cy="12241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285728"/>
            <a:ext cx="8786842" cy="639762"/>
          </a:xfrm>
        </p:spPr>
        <p:txBody>
          <a:bodyPr>
            <a:normAutofit fontScale="85000" lnSpcReduction="20000"/>
          </a:bodyPr>
          <a:lstStyle/>
          <a:p>
            <a:r>
              <a:rPr lang="kk-KZ" dirty="0" smtClean="0"/>
              <a:t>Жаңа мәліметтер қоры құрылғаннан кейін,оны ашып, маркерлерді қосу керек. Ол үшін Add Targetбатырмасын басамыз (Сурет 7).</a:t>
            </a:r>
            <a:endParaRPr lang="ru-RU" dirty="0" smtClean="0"/>
          </a:p>
          <a:p>
            <a:endParaRPr lang="ru-RU" dirty="0"/>
          </a:p>
        </p:txBody>
      </p:sp>
      <p:sp>
        <p:nvSpPr>
          <p:cNvPr id="5" name="Текст 4"/>
          <p:cNvSpPr>
            <a:spLocks noGrp="1"/>
          </p:cNvSpPr>
          <p:nvPr>
            <p:ph type="body" sz="quarter" idx="3"/>
          </p:nvPr>
        </p:nvSpPr>
        <p:spPr>
          <a:xfrm>
            <a:off x="357158" y="2500306"/>
            <a:ext cx="8572528" cy="1071570"/>
          </a:xfrm>
        </p:spPr>
        <p:txBody>
          <a:bodyPr>
            <a:noAutofit/>
          </a:bodyPr>
          <a:lstStyle/>
          <a:p>
            <a:r>
              <a:rPr lang="kk-KZ" sz="1600" dirty="0" smtClean="0"/>
              <a:t>Шыққан терезеден:</a:t>
            </a:r>
            <a:endParaRPr lang="ru-RU" sz="1600" dirty="0" smtClean="0"/>
          </a:p>
          <a:p>
            <a:r>
              <a:rPr lang="en-US" sz="1600" dirty="0" smtClean="0"/>
              <a:t>Type-Single Image</a:t>
            </a:r>
            <a:r>
              <a:rPr lang="kk-KZ" sz="1600" dirty="0" smtClean="0"/>
              <a:t>  </a:t>
            </a:r>
            <a:r>
              <a:rPr lang="en-US" sz="1600" dirty="0" smtClean="0"/>
              <a:t>File-</a:t>
            </a:r>
            <a:r>
              <a:rPr lang="kk-KZ" sz="1600" dirty="0" smtClean="0"/>
              <a:t>суретімізді тандаймыз Width-1 Name-ағылшын тілінде жазылуы керек Осыларды тандаймыз (Сурет 8).</a:t>
            </a:r>
            <a:endParaRPr lang="ru-RU" sz="1600" dirty="0"/>
          </a:p>
        </p:txBody>
      </p:sp>
      <p:pic>
        <p:nvPicPr>
          <p:cNvPr id="7" name="Рисунок 6"/>
          <p:cNvPicPr/>
          <p:nvPr/>
        </p:nvPicPr>
        <p:blipFill rotWithShape="1">
          <a:blip r:embed="rId2"/>
          <a:srcRect t="-99" b="22980"/>
          <a:stretch/>
        </p:blipFill>
        <p:spPr bwMode="auto">
          <a:xfrm>
            <a:off x="500034" y="928670"/>
            <a:ext cx="8215370" cy="1508760"/>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8" name="Рисунок 7"/>
          <p:cNvPicPr/>
          <p:nvPr/>
        </p:nvPicPr>
        <p:blipFill>
          <a:blip r:embed="rId3"/>
          <a:stretch>
            <a:fillRect/>
          </a:stretch>
        </p:blipFill>
        <p:spPr>
          <a:xfrm>
            <a:off x="285720" y="3571876"/>
            <a:ext cx="3357586" cy="3286124"/>
          </a:xfrm>
          <a:prstGeom prst="rect">
            <a:avLst/>
          </a:prstGeom>
        </p:spPr>
      </p:pic>
      <p:sp>
        <p:nvSpPr>
          <p:cNvPr id="26627" name="Rectangle 3"/>
          <p:cNvSpPr>
            <a:spLocks noChangeArrowheads="1"/>
          </p:cNvSpPr>
          <p:nvPr/>
        </p:nvSpPr>
        <p:spPr bwMode="auto">
          <a:xfrm>
            <a:off x="3643306" y="3714752"/>
            <a:ext cx="478634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Маркерлерді қосқан кезде </a:t>
            </a: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Rating</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 назар аударыныз. </a:t>
            </a: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Rating</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кемінде 4 не 5 жұлдызша болу керек. Бұл жұлдызшалар әзірлеуші жүктеген суретті камера қаншалықты жақсы танитынын көрсетеді (Сурет 9).</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Рисунок 11"/>
          <p:cNvPicPr/>
          <p:nvPr/>
        </p:nvPicPr>
        <p:blipFill>
          <a:blip r:embed="rId4" cstate="print"/>
          <a:stretch>
            <a:fillRect/>
          </a:stretch>
        </p:blipFill>
        <p:spPr>
          <a:xfrm>
            <a:off x="4000496" y="4929198"/>
            <a:ext cx="5000660" cy="15001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785794"/>
            <a:ext cx="4040188" cy="857256"/>
          </a:xfrm>
        </p:spPr>
        <p:txBody>
          <a:bodyPr>
            <a:normAutofit fontScale="25000" lnSpcReduction="20000"/>
          </a:bodyPr>
          <a:lstStyle/>
          <a:p>
            <a:r>
              <a:rPr lang="kk-KZ" sz="6000" dirty="0" smtClean="0"/>
              <a:t>Енді құрылған мәліметтер қорын жүктеп алу керек. Ол үшін жоғарғы оң жақ бұрышта тұрған Download Databaseбатырмасын шертеміз. Шыққан терезеден Unity Editor-ды тандап, мәліметтер қорын жүктеп аламыз (Сурет 10).</a:t>
            </a:r>
            <a:endParaRPr lang="ru-RU" sz="6000" dirty="0" smtClean="0"/>
          </a:p>
          <a:p>
            <a:endParaRPr lang="ru-RU" dirty="0"/>
          </a:p>
        </p:txBody>
      </p:sp>
      <p:sp>
        <p:nvSpPr>
          <p:cNvPr id="5" name="Текст 4"/>
          <p:cNvSpPr>
            <a:spLocks noGrp="1"/>
          </p:cNvSpPr>
          <p:nvPr>
            <p:ph type="body" sz="quarter" idx="3"/>
          </p:nvPr>
        </p:nvSpPr>
        <p:spPr>
          <a:xfrm>
            <a:off x="4786314" y="428604"/>
            <a:ext cx="4041775" cy="928694"/>
          </a:xfrm>
        </p:spPr>
        <p:txBody>
          <a:bodyPr>
            <a:normAutofit fontScale="62500" lnSpcReduction="20000"/>
          </a:bodyPr>
          <a:lstStyle/>
          <a:p>
            <a:r>
              <a:rPr lang="kk-KZ" dirty="0" smtClean="0"/>
              <a:t>Мәліметтер қорыкомпьютерге жүктелгеннен кейін Unity-ға импорттаймыз. Ол үшін Drag-and-dropқолданамыз. Шыққан терезеден Importбатырмасын басамыз (Сурет 11).</a:t>
            </a:r>
            <a:endParaRPr lang="ru-RU" dirty="0" smtClean="0"/>
          </a:p>
          <a:p>
            <a:endParaRPr lang="ru-RU" dirty="0"/>
          </a:p>
        </p:txBody>
      </p:sp>
      <p:pic>
        <p:nvPicPr>
          <p:cNvPr id="7" name="Рисунок 6"/>
          <p:cNvPicPr/>
          <p:nvPr/>
        </p:nvPicPr>
        <p:blipFill>
          <a:blip r:embed="rId2"/>
          <a:stretch>
            <a:fillRect/>
          </a:stretch>
        </p:blipFill>
        <p:spPr>
          <a:xfrm>
            <a:off x="357158" y="2000240"/>
            <a:ext cx="4071966" cy="2428892"/>
          </a:xfrm>
          <a:prstGeom prst="rect">
            <a:avLst/>
          </a:prstGeom>
        </p:spPr>
      </p:pic>
      <p:pic>
        <p:nvPicPr>
          <p:cNvPr id="8" name="Рисунок 7"/>
          <p:cNvPicPr/>
          <p:nvPr/>
        </p:nvPicPr>
        <p:blipFill>
          <a:blip r:embed="rId3"/>
          <a:stretch>
            <a:fillRect/>
          </a:stretch>
        </p:blipFill>
        <p:spPr>
          <a:xfrm>
            <a:off x="4929190" y="1928802"/>
            <a:ext cx="4000528" cy="43577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tretch>
            <a:fillRect/>
          </a:stretch>
        </p:blipFill>
        <p:spPr>
          <a:xfrm>
            <a:off x="357158" y="714356"/>
            <a:ext cx="3857652" cy="4525963"/>
          </a:xfrm>
          <a:prstGeom prst="rect">
            <a:avLst/>
          </a:prstGeom>
        </p:spPr>
      </p:pic>
      <p:sp>
        <p:nvSpPr>
          <p:cNvPr id="5" name="Rectangle 1"/>
          <p:cNvSpPr>
            <a:spLocks noGrp="1" noChangeArrowheads="1"/>
          </p:cNvSpPr>
          <p:nvPr>
            <p:ph type="title"/>
          </p:nvPr>
        </p:nvSpPr>
        <p:spPr bwMode="auto">
          <a:xfrm>
            <a:off x="457200" y="274638"/>
            <a:ext cx="8229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Осыдан кейін жобамызға </a:t>
            </a: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Image Target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қос</a:t>
            </a:r>
            <a:r>
              <a:rPr lang="kk-KZ" sz="1400" dirty="0" smtClean="0">
                <a:latin typeface="Times New Roman" pitchFamily="18" charset="0"/>
                <a:ea typeface="Calibri" pitchFamily="34" charset="0"/>
                <a:cs typeface="Times New Roman" pitchFamily="18" charset="0"/>
              </a:rPr>
              <a:t>ылады.</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(Сурет 12).</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214282" y="5357826"/>
            <a:ext cx="626767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Қосылған  </a:t>
            </a: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Image Target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  салған</a:t>
            </a:r>
            <a:r>
              <a:rPr lang="ru-RU" sz="1400" dirty="0" smtClean="0">
                <a:latin typeface="Times New Roman" pitchFamily="18" charset="0"/>
                <a:ea typeface="Calibri" pitchFamily="34" charset="0"/>
                <a:cs typeface="Times New Roman" pitchFamily="18" charset="0"/>
              </a:rPr>
              <a:t> </a:t>
            </a:r>
            <a:r>
              <a:rPr lang="en-US" sz="1400" dirty="0" smtClean="0">
                <a:latin typeface="Times New Roman" pitchFamily="18" charset="0"/>
                <a:ea typeface="Calibri" pitchFamily="34" charset="0"/>
                <a:cs typeface="Times New Roman" pitchFamily="18" charset="0"/>
              </a:rPr>
              <a:t>AR</a:t>
            </a:r>
            <a:r>
              <a:rPr lang="kk-KZ" sz="1400" dirty="0" smtClean="0">
                <a:latin typeface="Times New Roman" pitchFamily="18" charset="0"/>
                <a:ea typeface="Calibri" pitchFamily="34" charset="0"/>
                <a:cs typeface="Times New Roman" pitchFamily="18" charset="0"/>
              </a:rPr>
              <a:t> құруға </a:t>
            </a:r>
            <a:r>
              <a:rPr lang="en-US" sz="1400" dirty="0" smtClean="0">
                <a:latin typeface="Times New Roman" pitchFamily="18" charset="0"/>
                <a:ea typeface="Calibri" pitchFamily="34" charset="0"/>
                <a:cs typeface="Times New Roman" pitchFamily="18" charset="0"/>
              </a:rPr>
              <a:t> </a:t>
            </a:r>
            <a:r>
              <a:rPr lang="kk-KZ" sz="1400" dirty="0" smtClean="0">
                <a:latin typeface="Times New Roman" pitchFamily="18" charset="0"/>
                <a:ea typeface="Calibri" pitchFamily="34" charset="0"/>
                <a:cs typeface="Times New Roman" pitchFamily="18" charset="0"/>
              </a:rPr>
              <a:t>арналған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суретімізді қоя аламыз.</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p:cNvPicPr/>
          <p:nvPr/>
        </p:nvPicPr>
        <p:blipFill>
          <a:blip r:embed="rId3"/>
          <a:stretch>
            <a:fillRect/>
          </a:stretch>
        </p:blipFill>
        <p:spPr>
          <a:xfrm>
            <a:off x="4786314" y="785794"/>
            <a:ext cx="3786214" cy="45005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buFont typeface="Arial" charset="0"/>
              <a:buNone/>
            </a:pPr>
            <a:endParaRPr lang="kk-KZ" dirty="0"/>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67544" y="188640"/>
            <a:ext cx="8424936" cy="6336703"/>
          </a:xfrm>
        </p:spPr>
        <p:txBody>
          <a:bodyPr>
            <a:noAutofit/>
          </a:bodyPr>
          <a:lstStyle/>
          <a:p>
            <a:pPr algn="just"/>
            <a:r>
              <a:rPr lang="kk-KZ" sz="2200" b="1" dirty="0">
                <a:solidFill>
                  <a:srgbClr val="002060"/>
                </a:solidFill>
                <a:latin typeface="Times New Roman" pitchFamily="18" charset="0"/>
              </a:rPr>
              <a:t/>
            </a:r>
            <a:br>
              <a:rPr lang="kk-KZ" sz="2200" b="1" dirty="0">
                <a:solidFill>
                  <a:srgbClr val="002060"/>
                </a:solidFill>
                <a:latin typeface="Times New Roman" pitchFamily="18" charset="0"/>
              </a:rPr>
            </a:br>
            <a:r>
              <a:rPr lang="kk-KZ" sz="2200" b="1" dirty="0">
                <a:solidFill>
                  <a:srgbClr val="002060"/>
                </a:solidFill>
                <a:latin typeface="Times New Roman" pitchFamily="18" charset="0"/>
              </a:rPr>
              <a:t>	</a:t>
            </a:r>
            <a:r>
              <a:rPr lang="kk-KZ" sz="2800" dirty="0">
                <a:solidFill>
                  <a:srgbClr val="002060"/>
                </a:solidFill>
                <a:latin typeface="Times New Roman" pitchFamily="18" charset="0"/>
              </a:rPr>
              <a:t>Мультимедиа қосымшасын жасау үшін толық комплектілі техникалық мультимедиа жүйесі болуы керек (Multimedia Kit). Компьютер осындай негізгі жүйелердің бірі болып табылады, ол дыбыстық карта, компакт дискі салымы бар, видеокарта, джойстик, микрофон, аккустикалық аппаратурасы бар құрылым. Мультимедианың аппараттық құралдары мультимедиа жүйесінің тек қана техникалық құралы ғана балып табылады және ол қажетті басқару үшін сәйкесінше программалық қамтамасыздандырады</a:t>
            </a:r>
            <a:r>
              <a:rPr lang="kk-KZ" sz="2400" dirty="0">
                <a:solidFill>
                  <a:srgbClr val="002060"/>
                </a:solidFill>
                <a:latin typeface="Times New Roman" pitchFamily="18" charset="0"/>
              </a:rPr>
              <a:t>.</a:t>
            </a:r>
            <a:r>
              <a:rPr lang="ru-RU" sz="2400" dirty="0">
                <a:solidFill>
                  <a:srgbClr val="002060"/>
                </a:solidFill>
                <a:latin typeface="Times New Roman" pitchFamily="18" charset="0"/>
              </a:rPr>
              <a:t/>
            </a:r>
            <a:br>
              <a:rPr lang="ru-RU" sz="2400" dirty="0">
                <a:solidFill>
                  <a:srgbClr val="002060"/>
                </a:solidFill>
                <a:latin typeface="Times New Roman" pitchFamily="18" charset="0"/>
              </a:rPr>
            </a:br>
            <a:r>
              <a:rPr lang="ru-RU" sz="2200" dirty="0"/>
              <a:t/>
            </a:r>
            <a:br>
              <a:rPr lang="ru-RU" sz="2200" dirty="0"/>
            </a:br>
            <a:r>
              <a:rPr lang="ru-RU" sz="2200" dirty="0"/>
              <a:t/>
            </a:r>
            <a:br>
              <a:rPr lang="ru-RU" sz="2200" dirty="0"/>
            </a:br>
            <a:endParaRPr lang="ru-RU" sz="2200" dirty="0">
              <a:solidFill>
                <a:srgbClr val="002060"/>
              </a:solidFill>
              <a:latin typeface="Times New Roman" pitchFamily="18" charset="0"/>
            </a:endParaRPr>
          </a:p>
        </p:txBody>
      </p:sp>
    </p:spTree>
    <p:extLst>
      <p:ext uri="{BB962C8B-B14F-4D97-AF65-F5344CB8AC3E}">
        <p14:creationId xmlns:p14="http://schemas.microsoft.com/office/powerpoint/2010/main" xmlns="" val="242362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8229600" cy="4929411"/>
          </a:xfrm>
        </p:spPr>
        <p:txBody>
          <a:bodyPr>
            <a:noAutofit/>
          </a:bodyPr>
          <a:lstStyle/>
          <a:p>
            <a:pPr algn="just"/>
            <a:r>
              <a:rPr lang="kk-KZ" sz="2400" dirty="0">
                <a:solidFill>
                  <a:srgbClr val="002060"/>
                </a:solidFill>
                <a:latin typeface="Times New Roman" pitchFamily="18" charset="0"/>
                <a:ea typeface="+mj-ea"/>
                <a:cs typeface="+mj-cs"/>
              </a:rPr>
              <a:t>	Аппараттық және оларға сәйкесінше программалық мультимедиа  құралдарын біз мультимедиа   платформалары деп атаймыз. </a:t>
            </a:r>
            <a:endParaRPr lang="ru-RU" sz="2400" dirty="0">
              <a:solidFill>
                <a:srgbClr val="002060"/>
              </a:solidFill>
              <a:latin typeface="Times New Roman" pitchFamily="18" charset="0"/>
              <a:ea typeface="+mj-ea"/>
              <a:cs typeface="+mj-cs"/>
            </a:endParaRPr>
          </a:p>
          <a:p>
            <a:pPr marL="342900" lvl="1" indent="-342900" algn="just">
              <a:buFont typeface="Arial" pitchFamily="34" charset="0"/>
              <a:buChar char="•"/>
            </a:pPr>
            <a:r>
              <a:rPr lang="kk-KZ" sz="2400" dirty="0">
                <a:solidFill>
                  <a:srgbClr val="002060"/>
                </a:solidFill>
                <a:latin typeface="Times New Roman" pitchFamily="18" charset="0"/>
                <a:ea typeface="+mj-ea"/>
                <a:cs typeface="+mj-cs"/>
              </a:rPr>
              <a:t>«Платформа» түсінігі қандайда бір техникалық  стандартты анықтауда, ұсынылған негізгі физикалық параметрлі дербес компьютер және перифериалық құрылғылар құрылымында мамандар кеңінен қолданады. Бұдан басқа,  компьютердің техникалық стандарты программалық қамтамасыздықты жасауда біртекті ережелермен жабдықталуы керек.  Осындай ережелерді Multimedia PC стандаттары деп атаймыз. </a:t>
            </a:r>
            <a:endParaRPr lang="ru-RU" sz="24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xmlns="" val="15533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lnSpcReduction="10000"/>
          </a:bodyPr>
          <a:lstStyle/>
          <a:p>
            <a:pPr marL="0" indent="0" algn="just">
              <a:buNone/>
            </a:pPr>
            <a:r>
              <a:rPr lang="kk-KZ" dirty="0">
                <a:solidFill>
                  <a:srgbClr val="002060"/>
                </a:solidFill>
                <a:latin typeface="Times New Roman" pitchFamily="18" charset="0"/>
              </a:rPr>
              <a:t>	Бұқаралық ақпараттар құралдары, олар өз алдына заманауи сандық технологияларды  және мультимедиа құралдарын  қолдану арқылы барлығы туралы ақпараттарды жедел түрде алады және өздерінің квалификацияларын көтереді, барлық каналдар арқылы өз жаналықтарын трансляцияға шығарады. Әлемнің әрбір нүктесіндегі, сондай ақ космостағы барлық обьектілерге сілтеме жасау арқылы қатынап телеконференциялар құруға болады.</a:t>
            </a:r>
            <a:endParaRPr lang="ru-RU" dirty="0">
              <a:solidFill>
                <a:srgbClr val="002060"/>
              </a:solidFill>
              <a:latin typeface="Times New Roman" pitchFamily="18" charset="0"/>
            </a:endParaRPr>
          </a:p>
          <a:p>
            <a:endParaRPr lang="ru-RU" dirty="0"/>
          </a:p>
        </p:txBody>
      </p:sp>
    </p:spTree>
    <p:extLst>
      <p:ext uri="{BB962C8B-B14F-4D97-AF65-F5344CB8AC3E}">
        <p14:creationId xmlns:p14="http://schemas.microsoft.com/office/powerpoint/2010/main" xmlns="" val="3328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normAutofit fontScale="55000" lnSpcReduction="20000"/>
          </a:bodyPr>
          <a:lstStyle/>
          <a:p>
            <a:pPr marL="0" indent="0">
              <a:buNone/>
            </a:pPr>
            <a:r>
              <a:rPr lang="kk-KZ" sz="4600" dirty="0">
                <a:solidFill>
                  <a:srgbClr val="002060"/>
                </a:solidFill>
                <a:latin typeface="Times New Roman" pitchFamily="18" charset="0"/>
              </a:rPr>
              <a:t>Негізгі мультимедиа қосымшаларына жататындар: </a:t>
            </a:r>
            <a:endParaRPr lang="ru-RU" sz="4600" dirty="0">
              <a:solidFill>
                <a:srgbClr val="002060"/>
              </a:solidFill>
              <a:latin typeface="Times New Roman" pitchFamily="18" charset="0"/>
            </a:endParaRPr>
          </a:p>
          <a:p>
            <a:r>
              <a:rPr lang="kk-KZ" sz="4600" dirty="0">
                <a:solidFill>
                  <a:srgbClr val="002060"/>
                </a:solidFill>
                <a:latin typeface="Times New Roman" pitchFamily="18" charset="0"/>
              </a:rPr>
              <a:t>Wintel — Intel, AMD, Cyrix микропроцессорлары бар компьютерлер. Оларда DOS и Windows операциялық жүйелері орнатуға болады.  Мұндай компьютерлерді IВМ-РС деп атайды. </a:t>
            </a:r>
            <a:endParaRPr lang="ru-RU" sz="4600" dirty="0">
              <a:solidFill>
                <a:srgbClr val="002060"/>
              </a:solidFill>
              <a:latin typeface="Times New Roman" pitchFamily="18" charset="0"/>
            </a:endParaRPr>
          </a:p>
          <a:p>
            <a:r>
              <a:rPr lang="kk-KZ" sz="4600" dirty="0">
                <a:solidFill>
                  <a:srgbClr val="002060"/>
                </a:solidFill>
                <a:latin typeface="Times New Roman" pitchFamily="18" charset="0"/>
              </a:rPr>
              <a:t>Мас — Apple (Macintosh) фирмаларының компьютерлері. Macintosh компьютерлерін құрудағы идиологияда аудиоқұрылғылар және сандық видео прициптері кірістірілген. </a:t>
            </a:r>
            <a:endParaRPr lang="ru-RU" sz="4600" dirty="0">
              <a:solidFill>
                <a:srgbClr val="002060"/>
              </a:solidFill>
              <a:latin typeface="Times New Roman" pitchFamily="18" charset="0"/>
            </a:endParaRPr>
          </a:p>
          <a:p>
            <a:r>
              <a:rPr lang="kk-KZ" sz="4600" dirty="0">
                <a:solidFill>
                  <a:srgbClr val="002060"/>
                </a:solidFill>
                <a:latin typeface="Times New Roman" pitchFamily="18" charset="0"/>
              </a:rPr>
              <a:t>Amiga — дербес компьютерлердің уникалды платформасы, графикалалық интерфейсті мультиесепті теледидарға қосылу мүмкіндігі бар. Amiga типті компьютерлер сызықтық емес  қамтамасыз етеді, спецпроцессор жиынын программалы басқаруы, тікелей түрде мониторға және аймақтарда сандық видеомонтаж, үшжақты графика және анимацияда қолданылады. </a:t>
            </a:r>
            <a:endParaRPr lang="ru-RU" sz="4600" dirty="0">
              <a:solidFill>
                <a:srgbClr val="002060"/>
              </a:solidFill>
              <a:latin typeface="Times New Roman" pitchFamily="18" charset="0"/>
            </a:endParaRPr>
          </a:p>
          <a:p>
            <a:endParaRPr lang="ru-RU" dirty="0"/>
          </a:p>
        </p:txBody>
      </p:sp>
    </p:spTree>
    <p:extLst>
      <p:ext uri="{BB962C8B-B14F-4D97-AF65-F5344CB8AC3E}">
        <p14:creationId xmlns:p14="http://schemas.microsoft.com/office/powerpoint/2010/main" xmlns="" val="190998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Объект 2"/>
          <p:cNvSpPr>
            <a:spLocks noGrp="1"/>
          </p:cNvSpPr>
          <p:nvPr>
            <p:ph idx="1"/>
          </p:nvPr>
        </p:nvSpPr>
        <p:spPr>
          <a:xfrm>
            <a:off x="441435" y="376504"/>
            <a:ext cx="8363272" cy="4425355"/>
          </a:xfrm>
        </p:spPr>
        <p:txBody>
          <a:bodyPr>
            <a:noAutofit/>
          </a:bodyPr>
          <a:lstStyle/>
          <a:p>
            <a:r>
              <a:rPr lang="kk-KZ" sz="2000" dirty="0">
                <a:solidFill>
                  <a:srgbClr val="002060"/>
                </a:solidFill>
                <a:latin typeface="Times New Roman" pitchFamily="18" charset="0"/>
                <a:ea typeface="+mj-ea"/>
                <a:cs typeface="+mj-cs"/>
              </a:rPr>
              <a:t>Кез келген компьютер бір бүтін аналық тақташаға біріктірілген әртүрлі құрылғылардан тұратын құрылым. Сондықтан да аналық тақташа мультимедиа жүйесінің негізгі элементі болып табылады және көп жағдайда оны жүйе деп атайды. Бұл платада өндірістік жолмен орнатылған сымдар жиыны мен разъемдар, chipset орналасқан. </a:t>
            </a:r>
            <a:endParaRPr lang="ru-RU" sz="2000" dirty="0">
              <a:solidFill>
                <a:srgbClr val="002060"/>
              </a:solidFill>
              <a:latin typeface="Times New Roman" pitchFamily="18" charset="0"/>
              <a:ea typeface="+mj-ea"/>
              <a:cs typeface="+mj-cs"/>
            </a:endParaRPr>
          </a:p>
          <a:p>
            <a:r>
              <a:rPr lang="kk-KZ" sz="2000" dirty="0">
                <a:solidFill>
                  <a:srgbClr val="002060"/>
                </a:solidFill>
                <a:latin typeface="Times New Roman" pitchFamily="18" charset="0"/>
                <a:ea typeface="+mj-ea"/>
                <a:cs typeface="+mj-cs"/>
              </a:rPr>
              <a:t>Сымдар жиының шина деп атайды. Бұл сымдар арқылы әртүрлі компьютердің құрылғыларында мәліметтер мен басқарушы сигналдар алмасуы жүреді. Әртүрлі қолданыста болатын шина түрлері бар. Олардың ішіндегі айта кететіндері: басқару, мекен жай және мәліметтер шиналары. </a:t>
            </a:r>
            <a:endParaRPr lang="ru-RU" sz="2000" dirty="0">
              <a:solidFill>
                <a:srgbClr val="002060"/>
              </a:solidFill>
              <a:latin typeface="Times New Roman" pitchFamily="18" charset="0"/>
              <a:ea typeface="+mj-ea"/>
              <a:cs typeface="+mj-cs"/>
            </a:endParaRPr>
          </a:p>
          <a:p>
            <a:r>
              <a:rPr lang="kk-KZ" sz="2000" dirty="0">
                <a:solidFill>
                  <a:srgbClr val="002060"/>
                </a:solidFill>
                <a:latin typeface="Times New Roman" pitchFamily="18" charset="0"/>
                <a:ea typeface="+mj-ea"/>
                <a:cs typeface="+mj-cs"/>
              </a:rPr>
              <a:t>Слоттар немесе разъемдар компьютердің бір тұтас техникалық жүйесіне қосылатын негізгі модульдер, мысалы видеокарта, дыбыстық карта, жадтар модулі, процессорлар және т.б. Разъемдар компьютердің негізгі құрылғыларын қосу үшін ғана емес, сонымен қатар қосымша перифериалық  құралдар арқылы оның мүмкіндігін кеңейте алады. Мұндай разъемдарды кеңейтуші разъемдар деп атайды, олармен сәйкесінше белгілі стандартты кеңейтілген шина түрлері бар: ISA, EISA, VESA LB, PCI, AGP.</a:t>
            </a:r>
            <a:endParaRPr lang="ru-RU" sz="20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xmlns="" val="137555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E97C84-4C4C-45CE-8A67-39A79544EA2E}"/>
              </a:ext>
            </a:extLst>
          </p:cNvPr>
          <p:cNvSpPr>
            <a:spLocks noGrp="1"/>
          </p:cNvSpPr>
          <p:nvPr>
            <p:ph type="title"/>
          </p:nvPr>
        </p:nvSpPr>
        <p:spPr>
          <a:xfrm>
            <a:off x="457200" y="274638"/>
            <a:ext cx="8229600" cy="582594"/>
          </a:xfrm>
        </p:spPr>
        <p:txBody>
          <a:bodyPr>
            <a:normAutofit fontScale="90000"/>
          </a:bodyPr>
          <a:lstStyle/>
          <a:p>
            <a:r>
              <a:rPr lang="en-US" b="1" dirty="0" smtClean="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AR </a:t>
            </a:r>
            <a:r>
              <a:rPr lang="kk-KZ" b="1" dirty="0" smtClean="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үшін Unity да сурет қою</a:t>
            </a:r>
            <a:endParaRPr lang="kk-KZ" b="1" dirty="0">
              <a:solidFill>
                <a:schemeClr val="tx2">
                  <a:lumMod val="75000"/>
                </a:schemeClr>
              </a:solidFill>
            </a:endParaRPr>
          </a:p>
        </p:txBody>
      </p:sp>
      <p:sp>
        <p:nvSpPr>
          <p:cNvPr id="8" name="Текст 7"/>
          <p:cNvSpPr>
            <a:spLocks noGrp="1"/>
          </p:cNvSpPr>
          <p:nvPr>
            <p:ph type="body" idx="1"/>
          </p:nvPr>
        </p:nvSpPr>
        <p:spPr>
          <a:xfrm>
            <a:off x="571472" y="1285860"/>
            <a:ext cx="4040188" cy="639762"/>
          </a:xfrm>
        </p:spPr>
        <p:txBody>
          <a:bodyPr>
            <a:normAutofit fontScale="55000" lnSpcReduction="20000"/>
          </a:bodyPr>
          <a:lstStyle/>
          <a:p>
            <a:r>
              <a:rPr lang="kk-KZ" dirty="0" smtClean="0">
                <a:latin typeface="Times New Roman" panose="02020603050405020304" pitchFamily="18" charset="0"/>
                <a:ea typeface="Calibri" panose="020F0502020204030204" pitchFamily="34" charset="0"/>
                <a:cs typeface="Times New Roman" panose="02020603050405020304" pitchFamily="18" charset="0"/>
              </a:rPr>
              <a:t>Unity да жаңа жоба құру үшін UnityHub-ты ашамыз. Projects бөлімінде NEW батырмасын басып жобамызды құрамыз (Сурет 1.)</a:t>
            </a:r>
            <a:endParaRPr lang="kk-KZ" dirty="0" smtClean="0"/>
          </a:p>
          <a:p>
            <a:endParaRPr lang="ru-RU" dirty="0"/>
          </a:p>
        </p:txBody>
      </p:sp>
      <p:sp>
        <p:nvSpPr>
          <p:cNvPr id="10" name="Текст 9"/>
          <p:cNvSpPr>
            <a:spLocks noGrp="1"/>
          </p:cNvSpPr>
          <p:nvPr>
            <p:ph type="body" sz="quarter" idx="3"/>
          </p:nvPr>
        </p:nvSpPr>
        <p:spPr>
          <a:xfrm>
            <a:off x="4786314" y="1357298"/>
            <a:ext cx="4041775" cy="639762"/>
          </a:xfrm>
        </p:spPr>
        <p:txBody>
          <a:bodyPr>
            <a:normAutofit fontScale="47500" lnSpcReduction="20000"/>
          </a:bodyPr>
          <a:lstStyle/>
          <a:p>
            <a:pPr lvl="0"/>
            <a:r>
              <a:rPr lang="kk-KZ" dirty="0" smtClean="0">
                <a:latin typeface="Times New Roman" panose="02020603050405020304" pitchFamily="18" charset="0"/>
                <a:ea typeface="Calibri" panose="020F0502020204030204" pitchFamily="34" charset="0"/>
                <a:cs typeface="Times New Roman" panose="02020603050405020304" pitchFamily="18" charset="0"/>
              </a:rPr>
              <a:t>Шыққан келесі терезеден (Сурет 2.) Templates → 3Dтандаймыз. Содан кейін жобамыздың атын жазып, сақтайтын орынды белгілейміз деCreate батырмасын басамыз.</a:t>
            </a:r>
          </a:p>
          <a:p>
            <a:endParaRPr lang="ru-RU" dirty="0"/>
          </a:p>
        </p:txBody>
      </p:sp>
      <p:pic>
        <p:nvPicPr>
          <p:cNvPr id="3" name="Рисунок 2">
            <a:extLst>
              <a:ext uri="{FF2B5EF4-FFF2-40B4-BE49-F238E27FC236}">
                <a16:creationId xmlns:a16="http://schemas.microsoft.com/office/drawing/2014/main" xmlns="" id="{14044A70-B0AB-4B7B-882E-AD6A9B804DD4}"/>
              </a:ext>
            </a:extLst>
          </p:cNvPr>
          <p:cNvPicPr>
            <a:picLocks noChangeAspect="1"/>
          </p:cNvPicPr>
          <p:nvPr/>
        </p:nvPicPr>
        <p:blipFill>
          <a:blip r:embed="rId2"/>
          <a:stretch>
            <a:fillRect/>
          </a:stretch>
        </p:blipFill>
        <p:spPr>
          <a:xfrm>
            <a:off x="500034" y="2071678"/>
            <a:ext cx="3960150" cy="3643338"/>
          </a:xfrm>
          <a:prstGeom prst="rect">
            <a:avLst/>
          </a:prstGeom>
        </p:spPr>
      </p:pic>
      <p:pic>
        <p:nvPicPr>
          <p:cNvPr id="7" name="Рисунок 6"/>
          <p:cNvPicPr/>
          <p:nvPr/>
        </p:nvPicPr>
        <p:blipFill>
          <a:blip r:embed="rId3"/>
          <a:stretch>
            <a:fillRect/>
          </a:stretch>
        </p:blipFill>
        <p:spPr>
          <a:xfrm>
            <a:off x="4786314" y="2285992"/>
            <a:ext cx="3643338" cy="3500462"/>
          </a:xfrm>
          <a:prstGeom prst="rect">
            <a:avLst/>
          </a:prstGeom>
        </p:spPr>
      </p:pic>
    </p:spTree>
    <p:extLst>
      <p:ext uri="{BB962C8B-B14F-4D97-AF65-F5344CB8AC3E}">
        <p14:creationId xmlns:p14="http://schemas.microsoft.com/office/powerpoint/2010/main" xmlns="" val="35785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238" cy="1225536"/>
          </a:xfrm>
        </p:spPr>
        <p:txBody>
          <a:bodyPr>
            <a:noAutofit/>
          </a:bodyPr>
          <a:lstStyle/>
          <a:p>
            <a:pPr algn="l"/>
            <a:r>
              <a:rPr lang="kk-KZ" sz="1600" dirty="0" smtClean="0"/>
              <a:t>AR камерамызды іске қосу керек.</a:t>
            </a:r>
            <a:br>
              <a:rPr lang="kk-KZ" sz="1600" dirty="0" smtClean="0"/>
            </a:br>
            <a:r>
              <a:rPr lang="kk-KZ" sz="1600" dirty="0" smtClean="0"/>
              <a:t> Ол үшін </a:t>
            </a:r>
            <a:r>
              <a:rPr lang="kk-KZ" sz="1600" b="1" dirty="0" smtClean="0"/>
              <a:t>GameObject →Vuforia Engine →AR Camera </a:t>
            </a:r>
            <a:r>
              <a:rPr lang="kk-KZ" sz="1600" dirty="0" smtClean="0"/>
              <a:t>командасын орындаймыз (Сурет 3).</a:t>
            </a:r>
            <a:endParaRPr lang="ru-RU" sz="1600" dirty="0"/>
          </a:p>
        </p:txBody>
      </p:sp>
      <p:pic>
        <p:nvPicPr>
          <p:cNvPr id="4" name="Рисунок 3"/>
          <p:cNvPicPr/>
          <p:nvPr/>
        </p:nvPicPr>
        <p:blipFill>
          <a:blip r:embed="rId2"/>
          <a:stretch>
            <a:fillRect/>
          </a:stretch>
        </p:blipFill>
        <p:spPr>
          <a:xfrm>
            <a:off x="357158" y="2000240"/>
            <a:ext cx="4143436" cy="4357718"/>
          </a:xfrm>
          <a:prstGeom prst="rect">
            <a:avLst/>
          </a:prstGeom>
        </p:spPr>
      </p:pic>
      <p:sp>
        <p:nvSpPr>
          <p:cNvPr id="5" name="Прямоугольник 4"/>
          <p:cNvSpPr/>
          <p:nvPr/>
        </p:nvSpPr>
        <p:spPr>
          <a:xfrm>
            <a:off x="4786314" y="214290"/>
            <a:ext cx="4143404" cy="1569660"/>
          </a:xfrm>
          <a:prstGeom prst="rect">
            <a:avLst/>
          </a:prstGeom>
        </p:spPr>
        <p:txBody>
          <a:bodyPr wrap="square">
            <a:spAutoFit/>
          </a:bodyPr>
          <a:lstStyle/>
          <a:p>
            <a:r>
              <a:rPr lang="kk-KZ" sz="1600" dirty="0" smtClean="0">
                <a:latin typeface="+mj-lt"/>
                <a:ea typeface="+mj-ea"/>
                <a:cs typeface="+mj-cs"/>
              </a:rPr>
              <a:t>Келесі кезекте әзірленетін қосымшаның лицензиялық кілтін алу керек. Ол үшін Vuforia әзірлеушілер порталындағы (https://developer.vuforia.com/vui/ develop/licenses)  тиісті бөлімге өту керек (сурет 4). </a:t>
            </a:r>
            <a:endParaRPr lang="ru-RU" sz="1600" dirty="0" smtClean="0">
              <a:latin typeface="+mj-lt"/>
              <a:ea typeface="+mj-ea"/>
              <a:cs typeface="+mj-cs"/>
            </a:endParaRPr>
          </a:p>
        </p:txBody>
      </p:sp>
      <p:pic>
        <p:nvPicPr>
          <p:cNvPr id="6" name="Рисунок 5"/>
          <p:cNvPicPr/>
          <p:nvPr/>
        </p:nvPicPr>
        <p:blipFill>
          <a:blip r:embed="rId3"/>
          <a:stretch>
            <a:fillRect/>
          </a:stretch>
        </p:blipFill>
        <p:spPr>
          <a:xfrm>
            <a:off x="4922520" y="2071678"/>
            <a:ext cx="4007198" cy="4000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500034" y="500042"/>
            <a:ext cx="4040188" cy="857256"/>
          </a:xfrm>
        </p:spPr>
        <p:txBody>
          <a:bodyPr>
            <a:normAutofit fontScale="55000" lnSpcReduction="20000"/>
          </a:bodyPr>
          <a:lstStyle/>
          <a:p>
            <a:r>
              <a:rPr lang="kk-KZ" sz="2500" dirty="0" smtClean="0"/>
              <a:t>Бұл процедура тегін. Лицензиялық кілтті көшіріп алып AR Cameraбаптауына өтіп, Vuforia Configurationпараметрлеріндегі app License key өрісіне салу керек (Сурет 5).</a:t>
            </a:r>
            <a:endParaRPr lang="ru-RU" sz="2500" dirty="0" smtClean="0"/>
          </a:p>
          <a:p>
            <a:endParaRPr lang="ru-RU" sz="2500" dirty="0" smtClean="0"/>
          </a:p>
        </p:txBody>
      </p:sp>
      <p:sp>
        <p:nvSpPr>
          <p:cNvPr id="8" name="Текст 7"/>
          <p:cNvSpPr>
            <a:spLocks noGrp="1"/>
          </p:cNvSpPr>
          <p:nvPr>
            <p:ph type="body" sz="quarter" idx="3"/>
          </p:nvPr>
        </p:nvSpPr>
        <p:spPr>
          <a:xfrm>
            <a:off x="4643438" y="571480"/>
            <a:ext cx="4041775" cy="928694"/>
          </a:xfrm>
        </p:spPr>
        <p:txBody>
          <a:bodyPr>
            <a:normAutofit fontScale="25000" lnSpcReduction="20000"/>
          </a:bodyPr>
          <a:lstStyle/>
          <a:p>
            <a:r>
              <a:rPr lang="kk-KZ" sz="4800" dirty="0" smtClean="0"/>
              <a:t>Келесі қадам маркерлерді жасау. developer.vuforia.comсайтына кіріп Target Manager бөлімінде жаңа мәліметтер қорын құру керек: Target Manager →Add Database. Шыққан терезеде Database Nameөрісіне мәліметтер қорының атауын береміз. Typeтүріне Device-ты белгілейміз де Createбатырмасын басамыз (Сурет 6).</a:t>
            </a:r>
            <a:endParaRPr lang="ru-RU" dirty="0"/>
          </a:p>
        </p:txBody>
      </p:sp>
      <p:pic>
        <p:nvPicPr>
          <p:cNvPr id="10" name="Содержимое 9"/>
          <p:cNvPicPr>
            <a:picLocks noGrp="1"/>
          </p:cNvPicPr>
          <p:nvPr>
            <p:ph sz="half" idx="2"/>
          </p:nvPr>
        </p:nvPicPr>
        <p:blipFill rotWithShape="1">
          <a:blip r:embed="rId2"/>
          <a:srcRect l="61538" t="5927" b="4955"/>
          <a:stretch/>
        </p:blipFill>
        <p:spPr bwMode="auto">
          <a:xfrm>
            <a:off x="571472" y="1714488"/>
            <a:ext cx="3643338" cy="4429156"/>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1" name="Рисунок 10"/>
          <p:cNvPicPr/>
          <p:nvPr/>
        </p:nvPicPr>
        <p:blipFill>
          <a:blip r:embed="rId3"/>
          <a:stretch>
            <a:fillRect/>
          </a:stretch>
        </p:blipFill>
        <p:spPr>
          <a:xfrm>
            <a:off x="4786314" y="1571612"/>
            <a:ext cx="3964300" cy="4572032"/>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3833</TotalTime>
  <Words>563</Words>
  <Application>Microsoft Office PowerPoint</Application>
  <PresentationFormat>Экран (4:3)</PresentationFormat>
  <Paragraphs>34</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Мультимедиа техногияларын программалық қамтамасыз ету. UNITY ортасы </vt:lpstr>
      <vt:lpstr>  Мультимедиа қосымшасын жасау үшін толық комплектілі техникалық мультимедиа жүйесі болуы керек (Multimedia Kit). Компьютер осындай негізгі жүйелердің бірі болып табылады, ол дыбыстық карта, компакт дискі салымы бар, видеокарта, джойстик, микрофон, аккустикалық аппаратурасы бар құрылым. Мультимедианың аппараттық құралдары мультимедиа жүйесінің тек қана техникалық құралы ғана балып табылады және ол қажетті басқару үшін сәйкесінше программалық қамтамасыздандырады.   </vt:lpstr>
      <vt:lpstr>Слайд 3</vt:lpstr>
      <vt:lpstr>Слайд 4</vt:lpstr>
      <vt:lpstr>Слайд 5</vt:lpstr>
      <vt:lpstr>Слайд 6</vt:lpstr>
      <vt:lpstr>AR үшін Unity да сурет қою</vt:lpstr>
      <vt:lpstr>AR камерамызды іске қосу керек.  Ол үшін GameObject →Vuforia Engine →AR Camera командасын орындаймыз (Сурет 3).</vt:lpstr>
      <vt:lpstr>Слайд 9</vt:lpstr>
      <vt:lpstr>Слайд 10</vt:lpstr>
      <vt:lpstr>Слайд 11</vt:lpstr>
      <vt:lpstr>Осыдан кейін жобамызға Image Target   қосылады. (Сурет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Student</cp:lastModifiedBy>
  <cp:revision>461</cp:revision>
  <cp:lastPrinted>2020-01-29T03:16:21Z</cp:lastPrinted>
  <dcterms:created xsi:type="dcterms:W3CDTF">2015-06-01T09:04:29Z</dcterms:created>
  <dcterms:modified xsi:type="dcterms:W3CDTF">2021-11-25T11:27:38Z</dcterms:modified>
</cp:coreProperties>
</file>