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2" r:id="rId5"/>
    <p:sldId id="307" r:id="rId6"/>
    <p:sldId id="296" r:id="rId7"/>
    <p:sldId id="297" r:id="rId8"/>
    <p:sldId id="298" r:id="rId9"/>
    <p:sldId id="300" r:id="rId10"/>
    <p:sldId id="299" r:id="rId11"/>
    <p:sldId id="301" r:id="rId12"/>
    <p:sldId id="302" r:id="rId13"/>
    <p:sldId id="303" r:id="rId14"/>
    <p:sldId id="304" r:id="rId15"/>
    <p:sldId id="305" r:id="rId16"/>
    <p:sldId id="306" r:id="rId17"/>
    <p:sldId id="292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723" autoAdjust="0"/>
  </p:normalViewPr>
  <p:slideViewPr>
    <p:cSldViewPr>
      <p:cViewPr varScale="1">
        <p:scale>
          <a:sx n="68" d="100"/>
          <a:sy n="68" d="100"/>
        </p:scale>
        <p:origin x="14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137F7-6B3A-4511-A572-80C849375B39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D6402-177A-4751-9E93-F78FC18C0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B95966-215A-48E9-BCC9-DED6E5A77C26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7444D-8F2E-4422-AF37-4FF87238BB7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C72F-23D2-4B1E-94C3-58C455E5E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63" y="1449388"/>
            <a:ext cx="7920037" cy="1871662"/>
          </a:xfrm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sz="3200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Температура  және газ сенсорлары</a:t>
            </a:r>
            <a:br>
              <a:rPr lang="kk-KZ" sz="3200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жұмысымен танысу.</a:t>
            </a:r>
            <a:br>
              <a:rPr lang="kk-KZ" sz="3200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«Ақылды үй</a:t>
            </a:r>
            <a:r>
              <a:rPr lang="en-US" sz="3200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kk-KZ" sz="3200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жобасы</a:t>
            </a:r>
            <a:endParaRPr lang="en-US" sz="3200" b="1" cap="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684213" y="333375"/>
            <a:ext cx="8135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Л.Н. Гумилев атындағы Еуразия ұлттық университеті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13" y="3654425"/>
            <a:ext cx="15573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529C817A-896F-4374-924C-62FFC73FC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5138738"/>
            <a:ext cx="4217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kk-KZ" dirty="0">
                <a:solidFill>
                  <a:srgbClr val="242424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Лектор: Информатика </a:t>
            </a:r>
            <a:r>
              <a:rPr lang="ru-RU" altLang="kk-KZ" dirty="0" err="1">
                <a:solidFill>
                  <a:srgbClr val="242424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кафедрасының</a:t>
            </a:r>
            <a:r>
              <a:rPr lang="ru-RU" altLang="kk-KZ" dirty="0">
                <a:solidFill>
                  <a:srgbClr val="242424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altLang="kk-KZ" dirty="0" err="1">
                <a:solidFill>
                  <a:srgbClr val="242424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доценті</a:t>
            </a:r>
            <a:r>
              <a:rPr lang="ru-RU" altLang="kk-KZ" dirty="0">
                <a:solidFill>
                  <a:srgbClr val="242424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altLang="kk-KZ" dirty="0">
                <a:solidFill>
                  <a:srgbClr val="242424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PhD </a:t>
            </a:r>
            <a:r>
              <a:rPr lang="ru-RU" altLang="kk-KZ" dirty="0">
                <a:solidFill>
                  <a:srgbClr val="242424"/>
                </a:solidFill>
                <a:latin typeface="Tahoma" panose="020B0604030504040204" pitchFamily="34" charset="0"/>
                <a:cs typeface="Calibri" panose="020F0502020204030204" pitchFamily="34" charset="0"/>
              </a:rPr>
              <a:t>Карелхан Н. </a:t>
            </a:r>
            <a:endParaRPr lang="ru-RU" altLang="kk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Бағдарлама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6007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Газ датчигі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8432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41148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56007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Сызбасы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861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6000768"/>
            <a:ext cx="7500990" cy="554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Қажетті құралдар: Ардуино, газ датчигі, пьезоэлемент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Бағдарлама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7434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Тондармен жұмыс жасауға арналған</a:t>
            </a:r>
            <a:r>
              <a:rPr kumimoji="0" lang="kk-KZ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параметрлер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39814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Зерттеу тапсырмасы: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4329114" cy="4411675"/>
          </a:xfrm>
        </p:spPr>
        <p:txBody>
          <a:bodyPr/>
          <a:lstStyle/>
          <a:p>
            <a:pPr>
              <a:buNone/>
            </a:pPr>
            <a:r>
              <a:rPr lang="en-US" dirty="0"/>
              <a:t>1 </a:t>
            </a:r>
            <a:r>
              <a:rPr lang="kk-KZ" dirty="0"/>
              <a:t>топ</a:t>
            </a:r>
            <a:endParaRPr lang="en-US" dirty="0"/>
          </a:p>
          <a:p>
            <a:pPr>
              <a:buNone/>
            </a:pPr>
            <a:r>
              <a:rPr lang="ru-RU" dirty="0"/>
              <a:t>Реле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</a:p>
          <a:p>
            <a:pPr>
              <a:buNone/>
            </a:pPr>
            <a:r>
              <a:rPr lang="ru-RU" dirty="0" err="1"/>
              <a:t>Жұмыс жасап</a:t>
            </a:r>
            <a:r>
              <a:rPr lang="ru-RU" dirty="0"/>
              <a:t> </a:t>
            </a:r>
            <a:r>
              <a:rPr lang="ru-RU" dirty="0" err="1"/>
              <a:t>принципі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1714488"/>
            <a:ext cx="4500562" cy="4411675"/>
          </a:xfrm>
        </p:spPr>
        <p:txBody>
          <a:bodyPr/>
          <a:lstStyle/>
          <a:p>
            <a:pPr>
              <a:buNone/>
            </a:pPr>
            <a:r>
              <a:rPr lang="ru-RU" dirty="0"/>
              <a:t>2 топ</a:t>
            </a:r>
            <a:endParaRPr lang="kk-KZ" dirty="0"/>
          </a:p>
          <a:p>
            <a:pPr>
              <a:buNone/>
            </a:pPr>
            <a:r>
              <a:rPr lang="kk-KZ" dirty="0"/>
              <a:t>ШИМ дегеніміз не? </a:t>
            </a:r>
            <a:endParaRPr lang="ru-RU" dirty="0"/>
          </a:p>
          <a:p>
            <a:pPr>
              <a:buNone/>
            </a:pPr>
            <a:r>
              <a:rPr lang="ru-RU" dirty="0" err="1"/>
              <a:t>Жұмыс жасап</a:t>
            </a:r>
            <a:r>
              <a:rPr lang="ru-RU" dirty="0"/>
              <a:t> </a:t>
            </a:r>
            <a:r>
              <a:rPr lang="ru-RU" dirty="0" err="1"/>
              <a:t>принципі</a:t>
            </a:r>
            <a:endParaRPr lang="ru-RU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400308"/>
            <a:ext cx="4300546" cy="34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57356" y="3286124"/>
            <a:ext cx="551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Үй тапсырмасы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Зерттеу: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4329114" cy="4411675"/>
          </a:xfrm>
        </p:spPr>
        <p:txBody>
          <a:bodyPr/>
          <a:lstStyle/>
          <a:p>
            <a:pPr>
              <a:buNone/>
            </a:pPr>
            <a:r>
              <a:rPr lang="en-US" dirty="0"/>
              <a:t>1 </a:t>
            </a:r>
            <a:r>
              <a:rPr lang="kk-KZ" dirty="0"/>
              <a:t>топ</a:t>
            </a:r>
            <a:endParaRPr lang="en-US" dirty="0"/>
          </a:p>
          <a:p>
            <a:pPr>
              <a:buNone/>
            </a:pPr>
            <a:r>
              <a:rPr lang="ru-RU" dirty="0"/>
              <a:t>Реле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</a:p>
          <a:p>
            <a:pPr>
              <a:buNone/>
            </a:pPr>
            <a:r>
              <a:rPr lang="ru-RU" dirty="0" err="1"/>
              <a:t>Жұмыс жасап</a:t>
            </a:r>
            <a:r>
              <a:rPr lang="ru-RU" dirty="0"/>
              <a:t> </a:t>
            </a:r>
            <a:r>
              <a:rPr lang="ru-RU" dirty="0" err="1"/>
              <a:t>принципі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1714488"/>
            <a:ext cx="4500562" cy="4411675"/>
          </a:xfrm>
        </p:spPr>
        <p:txBody>
          <a:bodyPr/>
          <a:lstStyle/>
          <a:p>
            <a:pPr>
              <a:buNone/>
            </a:pPr>
            <a:r>
              <a:rPr lang="ru-RU" dirty="0"/>
              <a:t>2 топ</a:t>
            </a:r>
            <a:endParaRPr lang="kk-KZ" dirty="0"/>
          </a:p>
          <a:p>
            <a:pPr>
              <a:buNone/>
            </a:pPr>
            <a:r>
              <a:rPr lang="kk-KZ" dirty="0"/>
              <a:t>ШИМ дегеніміз не? </a:t>
            </a:r>
            <a:endParaRPr lang="ru-RU" dirty="0"/>
          </a:p>
          <a:p>
            <a:pPr>
              <a:buNone/>
            </a:pPr>
            <a:r>
              <a:rPr lang="ru-RU" dirty="0" err="1"/>
              <a:t>Жұмыс жасап</a:t>
            </a:r>
            <a:r>
              <a:rPr lang="ru-RU" dirty="0"/>
              <a:t> </a:t>
            </a:r>
            <a:r>
              <a:rPr lang="ru-RU" dirty="0" err="1"/>
              <a:t>принципі</a:t>
            </a:r>
            <a:endParaRPr lang="ru-RU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0290" y="3142434"/>
            <a:ext cx="4300546" cy="34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56954" y="1028696"/>
            <a:ext cx="2614602" cy="16859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1800" dirty="0">
                <a:latin typeface="+mj-lt"/>
                <a:ea typeface="+mj-ea"/>
                <a:cs typeface="+mj-cs"/>
              </a:rPr>
              <a:t>Пироэлектрикалық</a:t>
            </a:r>
          </a:p>
          <a:p>
            <a:pPr>
              <a:buNone/>
            </a:pPr>
            <a:r>
              <a:rPr lang="kk-KZ" sz="1800" dirty="0">
                <a:latin typeface="+mj-lt"/>
                <a:ea typeface="+mj-ea"/>
                <a:cs typeface="+mj-cs"/>
              </a:rPr>
              <a:t>сенсор, инфрақызыл</a:t>
            </a:r>
          </a:p>
          <a:p>
            <a:pPr>
              <a:buNone/>
            </a:pPr>
            <a:r>
              <a:rPr lang="kk-KZ" sz="1800" dirty="0">
                <a:latin typeface="+mj-lt"/>
                <a:ea typeface="+mj-ea"/>
                <a:cs typeface="+mj-cs"/>
              </a:rPr>
              <a:t>қозғалыс сенсоры</a:t>
            </a:r>
          </a:p>
          <a:p>
            <a:pPr>
              <a:buNone/>
            </a:pPr>
            <a:r>
              <a:rPr lang="kk-KZ" sz="1800" dirty="0">
                <a:latin typeface="+mj-lt"/>
                <a:ea typeface="+mj-ea"/>
                <a:cs typeface="+mj-cs"/>
              </a:rPr>
              <a:t>арқылы  күзет дабылы</a:t>
            </a:r>
          </a:p>
          <a:p>
            <a:pPr>
              <a:buNone/>
            </a:pPr>
            <a:r>
              <a:rPr lang="kk-KZ" sz="1800" dirty="0">
                <a:latin typeface="+mj-lt"/>
                <a:ea typeface="+mj-ea"/>
                <a:cs typeface="+mj-cs"/>
              </a:rPr>
              <a:t>жүйесін жасадық </a:t>
            </a:r>
            <a:endParaRPr lang="ru-RU" sz="18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znatoki.org/uploads/posts/2019-10/1572455256_jelementy-sistemy-umnyj-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752"/>
            <a:ext cx="5929290" cy="4732578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6072198" y="3140968"/>
            <a:ext cx="2614602" cy="1685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k-KZ" dirty="0">
                <a:latin typeface="+mj-lt"/>
                <a:ea typeface="+mj-ea"/>
                <a:cs typeface="+mj-cs"/>
              </a:rPr>
              <a:t>Температура  және газ</a:t>
            </a:r>
          </a:p>
          <a:p>
            <a:pPr marL="342900" lvl="0" indent="-342900">
              <a:spcBef>
                <a:spcPct val="20000"/>
              </a:spcBef>
            </a:pPr>
            <a:r>
              <a:rPr lang="kk-KZ" dirty="0">
                <a:latin typeface="+mj-lt"/>
                <a:ea typeface="+mj-ea"/>
                <a:cs typeface="+mj-cs"/>
              </a:rPr>
              <a:t>сенсорлары  арқылы</a:t>
            </a:r>
          </a:p>
          <a:p>
            <a:pPr marL="342900" lvl="0" indent="-342900">
              <a:spcBef>
                <a:spcPct val="20000"/>
              </a:spcBef>
            </a:pPr>
            <a:r>
              <a:rPr lang="kk-KZ" dirty="0">
                <a:latin typeface="+mj-lt"/>
                <a:ea typeface="+mj-ea"/>
                <a:cs typeface="+mj-cs"/>
              </a:rPr>
              <a:t>“жылы еден” және</a:t>
            </a:r>
          </a:p>
          <a:p>
            <a:pPr marL="342900" lvl="0" indent="-342900">
              <a:spcBef>
                <a:spcPct val="20000"/>
              </a:spcBef>
            </a:pPr>
            <a:r>
              <a:rPr lang="kk-KZ" dirty="0">
                <a:latin typeface="+mj-lt"/>
                <a:ea typeface="+mj-ea"/>
                <a:cs typeface="+mj-cs"/>
              </a:rPr>
              <a:t>қауіпсіздікке</a:t>
            </a:r>
          </a:p>
          <a:p>
            <a:pPr marL="342900" lvl="0" indent="-342900">
              <a:spcBef>
                <a:spcPct val="20000"/>
              </a:spcBef>
            </a:pPr>
            <a:r>
              <a:rPr lang="kk-KZ" dirty="0">
                <a:latin typeface="+mj-lt"/>
                <a:ea typeface="+mj-ea"/>
                <a:cs typeface="+mj-cs"/>
              </a:rPr>
              <a:t>байланысты  газдың,</a:t>
            </a:r>
          </a:p>
          <a:p>
            <a:pPr marL="342900" lvl="0" indent="-342900">
              <a:spcBef>
                <a:spcPct val="20000"/>
              </a:spcBef>
            </a:pPr>
            <a:r>
              <a:rPr lang="kk-KZ" dirty="0">
                <a:latin typeface="+mj-lt"/>
                <a:ea typeface="+mj-ea"/>
                <a:cs typeface="+mj-cs"/>
              </a:rPr>
              <a:t>түтіннің шығуын</a:t>
            </a:r>
          </a:p>
          <a:p>
            <a:pPr marL="342900" lvl="0" indent="-342900">
              <a:spcBef>
                <a:spcPct val="20000"/>
              </a:spcBef>
            </a:pPr>
            <a:r>
              <a:rPr lang="kk-KZ" dirty="0">
                <a:latin typeface="+mj-lt"/>
                <a:ea typeface="+mj-ea"/>
                <a:cs typeface="+mj-cs"/>
              </a:rPr>
              <a:t>қадағалайтын</a:t>
            </a:r>
          </a:p>
          <a:p>
            <a:pPr marL="342900" lvl="0" indent="-342900">
              <a:spcBef>
                <a:spcPct val="20000"/>
              </a:spcBef>
            </a:pPr>
            <a:r>
              <a:rPr lang="kk-KZ" dirty="0">
                <a:latin typeface="+mj-lt"/>
                <a:ea typeface="+mj-ea"/>
                <a:cs typeface="+mj-cs"/>
              </a:rPr>
              <a:t>жүйе құрастырамыз </a:t>
            </a:r>
            <a:endParaRPr lang="ru-RU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Алгоритм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5043494" cy="3614750"/>
          </a:xfrm>
        </p:spPr>
        <p:txBody>
          <a:bodyPr>
            <a:normAutofit fontScale="92500" lnSpcReduction="10000"/>
          </a:bodyPr>
          <a:lstStyle/>
          <a:p>
            <a:r>
              <a:rPr lang="kk-KZ" dirty="0"/>
              <a:t>Сенсордық қызметін білу</a:t>
            </a:r>
          </a:p>
          <a:p>
            <a:r>
              <a:rPr lang="kk-KZ" dirty="0"/>
              <a:t>Қанша клеммасы бар және қалай электр тізбегіне қосылуын анықтау</a:t>
            </a:r>
          </a:p>
          <a:p>
            <a:r>
              <a:rPr lang="kk-KZ" dirty="0"/>
              <a:t>Сенсорды басқаруға арналған командалар, функциялар атауын білу, қолдану</a:t>
            </a:r>
          </a:p>
          <a:p>
            <a:r>
              <a:rPr lang="kk-KZ" dirty="0"/>
              <a:t>Тестілеу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643702" y="2571744"/>
            <a:ext cx="2286016" cy="2286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/>
              <a:t>NB!!!</a:t>
            </a:r>
          </a:p>
          <a:p>
            <a:pPr algn="ctr">
              <a:buNone/>
            </a:pPr>
            <a:r>
              <a:rPr lang="kk-KZ" dirty="0"/>
              <a:t>кез келген</a:t>
            </a:r>
          </a:p>
          <a:p>
            <a:pPr algn="ctr">
              <a:buNone/>
            </a:pPr>
            <a:r>
              <a:rPr lang="kk-KZ" dirty="0"/>
              <a:t>сенсормен</a:t>
            </a:r>
          </a:p>
          <a:p>
            <a:pPr algn="ctr">
              <a:buNone/>
            </a:pPr>
            <a:r>
              <a:rPr lang="kk-KZ" dirty="0"/>
              <a:t>жұмыс жасау</a:t>
            </a:r>
          </a:p>
          <a:p>
            <a:pPr algn="ctr">
              <a:buNone/>
            </a:pPr>
            <a:r>
              <a:rPr lang="kk-KZ" dirty="0"/>
              <a:t>барысында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Температура </a:t>
            </a:r>
            <a:r>
              <a:rPr lang="kk-KZ" b="1" dirty="0"/>
              <a:t>датчигі</a:t>
            </a:r>
            <a:r>
              <a:rPr lang="ru-RU" b="1" dirty="0"/>
              <a:t> </a:t>
            </a:r>
            <a:r>
              <a:rPr lang="en-US" b="1" dirty="0"/>
              <a:t>TMP36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k-KZ" dirty="0"/>
              <a:t>TMP36 аналогтық температура сенсоры -40 ° C-тан + 150 ° C-қа дейінгі температура көрсеткіштерін оңай алуға мүмкіндік береді.</a:t>
            </a:r>
            <a:endParaRPr lang="ru-RU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341625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Кернеуді</a:t>
            </a:r>
            <a:r>
              <a:rPr lang="ru-RU" dirty="0"/>
              <a:t> </a:t>
            </a:r>
            <a:r>
              <a:rPr lang="ru-RU" dirty="0" err="1"/>
              <a:t>температураға айналдыру</a:t>
            </a:r>
            <a:r>
              <a:rPr lang="ru-RU" dirty="0"/>
              <a:t> </a:t>
            </a:r>
            <a:r>
              <a:rPr lang="ru-RU" dirty="0" err="1"/>
              <a:t>үшін келесі</a:t>
            </a:r>
            <a:r>
              <a:rPr lang="ru-RU" dirty="0"/>
              <a:t> </a:t>
            </a:r>
            <a:r>
              <a:rPr lang="ru-RU" dirty="0" err="1"/>
              <a:t>формуланы</a:t>
            </a:r>
            <a:r>
              <a:rPr lang="ru-RU" dirty="0"/>
              <a:t> </a:t>
            </a:r>
            <a:r>
              <a:rPr lang="ru-RU" dirty="0" err="1"/>
              <a:t>қолданыңыз </a:t>
            </a:r>
            <a:r>
              <a:rPr lang="ru-RU" dirty="0"/>
              <a:t>(</a:t>
            </a:r>
            <a:r>
              <a:rPr lang="en-US" dirty="0" err="1"/>
              <a:t>Vout</a:t>
            </a:r>
            <a:r>
              <a:rPr lang="en-US" dirty="0"/>
              <a:t> </a:t>
            </a:r>
            <a:r>
              <a:rPr lang="ru-RU" dirty="0" err="1"/>
              <a:t>милливольтпен</a:t>
            </a:r>
            <a:r>
              <a:rPr lang="ru-RU" dirty="0"/>
              <a:t> </a:t>
            </a:r>
            <a:r>
              <a:rPr lang="ru-RU" dirty="0" err="1"/>
              <a:t>өлшенеді</a:t>
            </a:r>
            <a:r>
              <a:rPr lang="ru-RU" dirty="0"/>
              <a:t>): </a:t>
            </a:r>
          </a:p>
          <a:p>
            <a:r>
              <a:rPr lang="ru-RU" sz="1900" dirty="0">
                <a:solidFill>
                  <a:srgbClr val="FF0000"/>
                </a:solidFill>
              </a:rPr>
              <a:t>Температура ° </a:t>
            </a:r>
            <a:r>
              <a:rPr lang="en-US" sz="1900" dirty="0">
                <a:solidFill>
                  <a:srgbClr val="FF0000"/>
                </a:solidFill>
              </a:rPr>
              <a:t>C = [</a:t>
            </a:r>
            <a:r>
              <a:rPr lang="en-US" sz="1900" dirty="0" err="1">
                <a:solidFill>
                  <a:srgbClr val="FF0000"/>
                </a:solidFill>
              </a:rPr>
              <a:t>Vout</a:t>
            </a:r>
            <a:r>
              <a:rPr lang="en-US" sz="1900" dirty="0">
                <a:solidFill>
                  <a:srgbClr val="FF0000"/>
                </a:solidFill>
              </a:rPr>
              <a:t> - 500] / 10</a:t>
            </a:r>
            <a:endParaRPr lang="kk-KZ" sz="1900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шығыс кернеуі</a:t>
            </a:r>
            <a:r>
              <a:rPr lang="ru-RU" dirty="0"/>
              <a:t> 1В </a:t>
            </a:r>
            <a:r>
              <a:rPr lang="ru-RU" dirty="0" err="1"/>
              <a:t>құрайды</a:t>
            </a:r>
            <a:r>
              <a:rPr lang="ru-RU" dirty="0"/>
              <a:t>, </a:t>
            </a:r>
            <a:r>
              <a:rPr lang="ru-RU" dirty="0" err="1"/>
              <a:t>яғни </a:t>
            </a:r>
            <a:r>
              <a:rPr lang="ru-RU" dirty="0"/>
              <a:t>температура ((1000мВ - 500) / 10) = 50 ° С </a:t>
            </a:r>
            <a:r>
              <a:rPr lang="ru-RU" dirty="0" err="1"/>
              <a:t>құрайды</a:t>
            </a:r>
            <a:r>
              <a:rPr lang="ru-RU" dirty="0"/>
              <a:t>.</a:t>
            </a:r>
          </a:p>
        </p:txBody>
      </p:sp>
      <p:pic>
        <p:nvPicPr>
          <p:cNvPr id="33794" name="Picture 2" descr="Датчик температуры TMP36 и его подключение к Ardu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4857784" cy="328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Ардуино платасына қосу сызбасы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7672392" cy="405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Жылы еден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905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3157545" cy="339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5300" y="3000372"/>
            <a:ext cx="61087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“Жылы еден” жобасының сызбасы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6000768"/>
            <a:ext cx="7500990" cy="55402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k-KZ" dirty="0"/>
              <a:t>Қажетті құралдар: Ардуино, реле, лампа, тоқ көзі, </a:t>
            </a:r>
            <a:r>
              <a:rPr lang="en-US" dirty="0"/>
              <a:t>TMP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7851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903587F85BDBE43B02E13E3CDBF47D4" ma:contentTypeVersion="3" ma:contentTypeDescription="Создание документа." ma:contentTypeScope="" ma:versionID="299efe94a1291451401cfbe1176d46c5">
  <xsd:schema xmlns:xsd="http://www.w3.org/2001/XMLSchema" xmlns:xs="http://www.w3.org/2001/XMLSchema" xmlns:p="http://schemas.microsoft.com/office/2006/metadata/properties" xmlns:ns2="789a221f-c1a3-446c-bc27-8836f7db60e6" targetNamespace="http://schemas.microsoft.com/office/2006/metadata/properties" ma:root="true" ma:fieldsID="65045593c984c7ef183af8b99742b836" ns2:_="">
    <xsd:import namespace="789a221f-c1a3-446c-bc27-8836f7db60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221f-c1a3-446c-bc27-8836f7db60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CB1731-33F2-4F10-8E3F-E2DFBC4C9D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EBEC03-1F93-41B9-84AF-F305987961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CEC1CD-432D-44FB-BBE5-47AB29209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9a221f-c1a3-446c-bc27-8836f7db6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5506</TotalTime>
  <Words>256</Words>
  <Application>Microsoft Office PowerPoint</Application>
  <PresentationFormat>Экран (4:3)</PresentationFormat>
  <Paragraphs>57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Тема Office</vt:lpstr>
      <vt:lpstr> Температура  және газ сенсорлары жұмысымен танысу.  «Ақылды үй» жобасы</vt:lpstr>
      <vt:lpstr>Зерттеу:</vt:lpstr>
      <vt:lpstr>Презентация PowerPoint</vt:lpstr>
      <vt:lpstr>Алгоритм</vt:lpstr>
      <vt:lpstr>Температура датчигі TMP36 </vt:lpstr>
      <vt:lpstr>Презентация PowerPoint</vt:lpstr>
      <vt:lpstr>Ардуино платасына қосу сызбасы</vt:lpstr>
      <vt:lpstr>Жылы еден</vt:lpstr>
      <vt:lpstr>“Жылы еден” жобасының сызбасы</vt:lpstr>
      <vt:lpstr>Бағдарлама</vt:lpstr>
      <vt:lpstr>Газ датчигі</vt:lpstr>
      <vt:lpstr>Сызбасы</vt:lpstr>
      <vt:lpstr>Бағдарлама</vt:lpstr>
      <vt:lpstr>Тондармен жұмыс жасауға арналған   параметрлер</vt:lpstr>
      <vt:lpstr>Зерттеу тапсырмасы: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Symbat</dc:creator>
  <cp:lastModifiedBy>Карелхан Нурсауле</cp:lastModifiedBy>
  <cp:revision>75</cp:revision>
  <dcterms:created xsi:type="dcterms:W3CDTF">2021-03-18T03:10:59Z</dcterms:created>
  <dcterms:modified xsi:type="dcterms:W3CDTF">2021-11-10T18:08:24Z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0x0101005903587F85BDBE43B02E13E3CDBF47D4</vt:lpwstr>
  </property>
</Properties>
</file>