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</p:sldMasterIdLst>
  <p:notesMasterIdLst>
    <p:notesMasterId r:id="rId18"/>
  </p:notesMasterIdLst>
  <p:handoutMasterIdLst>
    <p:handoutMasterId r:id="rId19"/>
  </p:handoutMasterIdLst>
  <p:sldIdLst>
    <p:sldId id="285" r:id="rId2"/>
    <p:sldId id="428" r:id="rId3"/>
    <p:sldId id="452" r:id="rId4"/>
    <p:sldId id="466" r:id="rId5"/>
    <p:sldId id="467" r:id="rId6"/>
    <p:sldId id="396" r:id="rId7"/>
    <p:sldId id="468" r:id="rId8"/>
    <p:sldId id="469" r:id="rId9"/>
    <p:sldId id="470" r:id="rId10"/>
    <p:sldId id="471" r:id="rId11"/>
    <p:sldId id="472" r:id="rId12"/>
    <p:sldId id="473" r:id="rId13"/>
    <p:sldId id="474" r:id="rId14"/>
    <p:sldId id="475" r:id="rId15"/>
    <p:sldId id="343" r:id="rId16"/>
    <p:sldId id="47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B9DA"/>
    <a:srgbClr val="B3C9E3"/>
    <a:srgbClr val="B6CB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>
      <p:cViewPr varScale="1">
        <p:scale>
          <a:sx n="68" d="100"/>
          <a:sy n="68" d="100"/>
        </p:scale>
        <p:origin x="14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EF45D-1217-4EF8-B7BC-924A8736F2A4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3809D-346D-4A16-9164-735B4A850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070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2F29B08-BB41-4F37-8520-F2678139B252}" type="datetimeFigureOut">
              <a:rPr lang="ru-RU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36C7349-8787-43CD-9C38-DE4D5F39D7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345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6C7349-8787-43CD-9C38-DE4D5F39D754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6219" y="1448780"/>
            <a:ext cx="7920880" cy="1872208"/>
          </a:xfrm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/>
          </a:bodyPr>
          <a:lstStyle/>
          <a:p>
            <a:r>
              <a:rPr lang="kk-KZ" sz="3200" b="1" cap="al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Инфрақызыл тетікті пайдалану</a:t>
            </a:r>
            <a:br>
              <a:rPr lang="ru-RU" sz="3200" dirty="0"/>
            </a:br>
            <a:endParaRPr 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3265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Л.Н. Гумилев атындағы Еуразия ұлттық университеті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3261" y="3653893"/>
            <a:ext cx="15575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9827A0E-4B7C-4650-9B53-AD0D5C96A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026" y="5409220"/>
            <a:ext cx="42179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k-KZ" dirty="0">
                <a:solidFill>
                  <a:srgbClr val="242424"/>
                </a:solidFill>
                <a:latin typeface="Tahoma" panose="020B0604030504040204" pitchFamily="34" charset="0"/>
                <a:cs typeface="Calibri" panose="020F0502020204030204" pitchFamily="34" charset="0"/>
              </a:rPr>
              <a:t>Лектор: Информатика </a:t>
            </a:r>
            <a:r>
              <a:rPr lang="ru-RU" altLang="kk-KZ" dirty="0" err="1">
                <a:solidFill>
                  <a:srgbClr val="242424"/>
                </a:solidFill>
                <a:latin typeface="Tahoma" panose="020B0604030504040204" pitchFamily="34" charset="0"/>
                <a:cs typeface="Calibri" panose="020F0502020204030204" pitchFamily="34" charset="0"/>
              </a:rPr>
              <a:t>кафедрасының</a:t>
            </a:r>
            <a:r>
              <a:rPr lang="ru-RU" altLang="kk-KZ" dirty="0">
                <a:solidFill>
                  <a:srgbClr val="242424"/>
                </a:solidFill>
                <a:latin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ru-RU" altLang="kk-KZ" dirty="0" err="1">
                <a:solidFill>
                  <a:srgbClr val="242424"/>
                </a:solidFill>
                <a:latin typeface="Tahoma" panose="020B0604030504040204" pitchFamily="34" charset="0"/>
                <a:cs typeface="Calibri" panose="020F0502020204030204" pitchFamily="34" charset="0"/>
              </a:rPr>
              <a:t>доценті</a:t>
            </a:r>
            <a:r>
              <a:rPr lang="ru-RU" altLang="kk-KZ" dirty="0">
                <a:solidFill>
                  <a:srgbClr val="242424"/>
                </a:solidFill>
                <a:latin typeface="Tahom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altLang="kk-KZ" dirty="0">
                <a:solidFill>
                  <a:srgbClr val="242424"/>
                </a:solidFill>
                <a:latin typeface="Tahoma" panose="020B0604030504040204" pitchFamily="34" charset="0"/>
                <a:cs typeface="Calibri" panose="020F0502020204030204" pitchFamily="34" charset="0"/>
              </a:rPr>
              <a:t>PhD </a:t>
            </a:r>
            <a:r>
              <a:rPr lang="ru-RU" altLang="kk-KZ" dirty="0">
                <a:solidFill>
                  <a:srgbClr val="242424"/>
                </a:solidFill>
                <a:latin typeface="Tahoma" panose="020B0604030504040204" pitchFamily="34" charset="0"/>
                <a:cs typeface="Calibri" panose="020F0502020204030204" pitchFamily="34" charset="0"/>
              </a:rPr>
              <a:t>Карелхан Н. </a:t>
            </a:r>
            <a:endParaRPr lang="ru-RU" altLang="kk-K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Инфрақызыл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тетіктің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жақындау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режимін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пайдалану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000" dirty="0" err="1"/>
              <a:t>Жақындату</a:t>
            </a:r>
            <a:r>
              <a:rPr lang="ru-RU" sz="3000" dirty="0"/>
              <a:t> </a:t>
            </a:r>
            <a:r>
              <a:rPr lang="ru-RU" sz="3000" dirty="0" err="1"/>
              <a:t>режимінде</a:t>
            </a:r>
            <a:r>
              <a:rPr lang="ru-RU" sz="3000" dirty="0"/>
              <a:t>, </a:t>
            </a:r>
            <a:r>
              <a:rPr lang="ru-RU" sz="3000" dirty="0" err="1"/>
              <a:t>инфрақызыл</a:t>
            </a:r>
            <a:r>
              <a:rPr lang="ru-RU" sz="3000" dirty="0"/>
              <a:t> </a:t>
            </a:r>
            <a:r>
              <a:rPr lang="ru-RU" sz="3000" dirty="0" err="1"/>
              <a:t>тетік</a:t>
            </a:r>
            <a:r>
              <a:rPr lang="ru-RU" sz="3000" dirty="0"/>
              <a:t>, </a:t>
            </a:r>
            <a:r>
              <a:rPr lang="ru-RU" sz="3000" dirty="0" err="1"/>
              <a:t>инфрақызыл</a:t>
            </a:r>
            <a:r>
              <a:rPr lang="ru-RU" sz="3000" dirty="0"/>
              <a:t> </a:t>
            </a:r>
            <a:r>
              <a:rPr lang="ru-RU" sz="3000" dirty="0" err="1"/>
              <a:t>дабыл</a:t>
            </a:r>
            <a:r>
              <a:rPr lang="ru-RU" sz="3000" dirty="0"/>
              <a:t> </a:t>
            </a:r>
            <a:r>
              <a:rPr lang="ru-RU" sz="3000" dirty="0" err="1"/>
              <a:t>жібереді</a:t>
            </a:r>
            <a:r>
              <a:rPr lang="ru-RU" sz="3000" dirty="0"/>
              <a:t> </a:t>
            </a:r>
            <a:r>
              <a:rPr lang="ru-RU" sz="3000" dirty="0" err="1"/>
              <a:t>және</a:t>
            </a:r>
            <a:r>
              <a:rPr lang="ru-RU" sz="3000" dirty="0"/>
              <a:t> осы </a:t>
            </a:r>
            <a:r>
              <a:rPr lang="ru-RU" sz="3000" dirty="0" err="1"/>
              <a:t>жарықтың</a:t>
            </a:r>
            <a:r>
              <a:rPr lang="ru-RU" sz="3000" dirty="0"/>
              <a:t> </a:t>
            </a:r>
            <a:r>
              <a:rPr lang="ru-RU" sz="3000" dirty="0" err="1"/>
              <a:t>тетіктің</a:t>
            </a:r>
            <a:r>
              <a:rPr lang="ru-RU" sz="3000" dirty="0"/>
              <a:t> </a:t>
            </a:r>
            <a:r>
              <a:rPr lang="ru-RU" sz="3000" dirty="0" err="1"/>
              <a:t>алдында</a:t>
            </a:r>
            <a:r>
              <a:rPr lang="ru-RU" sz="3000" dirty="0"/>
              <a:t> </a:t>
            </a:r>
            <a:r>
              <a:rPr lang="ru-RU" sz="3000" dirty="0" err="1"/>
              <a:t>тұрған</a:t>
            </a:r>
            <a:r>
              <a:rPr lang="ru-RU" sz="3000" dirty="0"/>
              <a:t> </a:t>
            </a:r>
            <a:r>
              <a:rPr lang="ru-RU" sz="3000" dirty="0" err="1"/>
              <a:t>нысаннан</a:t>
            </a:r>
            <a:r>
              <a:rPr lang="ru-RU" sz="3000" dirty="0"/>
              <a:t> </a:t>
            </a:r>
            <a:r>
              <a:rPr lang="ru-RU" sz="3000" dirty="0" err="1"/>
              <a:t>шағылысуын</a:t>
            </a:r>
            <a:r>
              <a:rPr lang="ru-RU" sz="3000" dirty="0"/>
              <a:t> </a:t>
            </a:r>
            <a:r>
              <a:rPr lang="ru-RU" sz="3000" dirty="0" err="1"/>
              <a:t>анықтай</a:t>
            </a:r>
            <a:r>
              <a:rPr lang="ru-RU" sz="3000" dirty="0"/>
              <a:t> </a:t>
            </a:r>
            <a:r>
              <a:rPr lang="ru-RU" sz="3000" dirty="0" err="1"/>
              <a:t>алады</a:t>
            </a:r>
            <a:r>
              <a:rPr lang="ru-RU" sz="3000" dirty="0"/>
              <a:t>. </a:t>
            </a:r>
            <a:r>
              <a:rPr lang="ru-RU" sz="3000" dirty="0" err="1"/>
              <a:t>Шағылысқан</a:t>
            </a:r>
            <a:r>
              <a:rPr lang="ru-RU" sz="3000" dirty="0"/>
              <a:t> </a:t>
            </a:r>
            <a:r>
              <a:rPr lang="ru-RU" sz="3000" dirty="0" err="1"/>
              <a:t>дабылдың</a:t>
            </a:r>
            <a:r>
              <a:rPr lang="ru-RU" sz="3000" dirty="0"/>
              <a:t> </a:t>
            </a:r>
            <a:r>
              <a:rPr lang="ru-RU" sz="3000" dirty="0" err="1"/>
              <a:t>күші</a:t>
            </a:r>
            <a:r>
              <a:rPr lang="ru-RU" sz="3000" dirty="0"/>
              <a:t>, </a:t>
            </a:r>
            <a:r>
              <a:rPr lang="ru-RU" sz="3000" dirty="0" err="1"/>
              <a:t>нысанның</a:t>
            </a:r>
            <a:r>
              <a:rPr lang="ru-RU" sz="3000" dirty="0"/>
              <a:t> </a:t>
            </a:r>
            <a:r>
              <a:rPr lang="ru-RU" sz="3000" dirty="0" err="1"/>
              <a:t>жақындығын</a:t>
            </a:r>
            <a:r>
              <a:rPr lang="ru-RU" sz="3000" dirty="0"/>
              <a:t> (</a:t>
            </a:r>
            <a:r>
              <a:rPr lang="ru-RU" sz="3000" dirty="0" err="1"/>
              <a:t>дейінгі</a:t>
            </a:r>
            <a:r>
              <a:rPr lang="ru-RU" sz="3000" dirty="0"/>
              <a:t> </a:t>
            </a:r>
            <a:r>
              <a:rPr lang="ru-RU" sz="3000" dirty="0" err="1"/>
              <a:t>қашықтық</a:t>
            </a:r>
            <a:r>
              <a:rPr lang="ru-RU" sz="3000" dirty="0"/>
              <a:t>) </a:t>
            </a:r>
            <a:r>
              <a:rPr lang="ru-RU" sz="3000" dirty="0" err="1"/>
              <a:t>анықтауға</a:t>
            </a:r>
            <a:r>
              <a:rPr lang="ru-RU" sz="3000" dirty="0"/>
              <a:t> </a:t>
            </a:r>
            <a:r>
              <a:rPr lang="ru-RU" sz="3000" dirty="0" err="1"/>
              <a:t>пайдаланыла</a:t>
            </a:r>
            <a:r>
              <a:rPr lang="ru-RU" sz="3000" dirty="0"/>
              <a:t> </a:t>
            </a:r>
            <a:r>
              <a:rPr lang="ru-RU" sz="3000" dirty="0" err="1"/>
              <a:t>алады</a:t>
            </a:r>
            <a:r>
              <a:rPr lang="ru-RU" sz="3000" dirty="0"/>
              <a:t>. </a:t>
            </a:r>
            <a:r>
              <a:rPr lang="ru-RU" sz="3000" dirty="0" err="1"/>
              <a:t>Жақындату</a:t>
            </a:r>
            <a:r>
              <a:rPr lang="ru-RU" sz="3000" dirty="0"/>
              <a:t> </a:t>
            </a:r>
            <a:r>
              <a:rPr lang="ru-RU" sz="3000" dirty="0" err="1"/>
              <a:t>режимін</a:t>
            </a:r>
            <a:r>
              <a:rPr lang="ru-RU" sz="3000" dirty="0"/>
              <a:t>, </a:t>
            </a:r>
            <a:r>
              <a:rPr lang="ru-RU" sz="3000" dirty="0" err="1"/>
              <a:t>мысалы</a:t>
            </a:r>
            <a:r>
              <a:rPr lang="ru-RU" sz="3000" dirty="0"/>
              <a:t>, </a:t>
            </a:r>
            <a:r>
              <a:rPr lang="ru-RU" sz="3000" dirty="0" err="1"/>
              <a:t>сіздің</a:t>
            </a:r>
            <a:r>
              <a:rPr lang="ru-RU" sz="3000" dirty="0"/>
              <a:t> </a:t>
            </a:r>
            <a:r>
              <a:rPr lang="ru-RU" sz="3000" dirty="0" err="1"/>
              <a:t>роботыңыз</a:t>
            </a:r>
            <a:r>
              <a:rPr lang="ru-RU" sz="3000" dirty="0"/>
              <a:t> </a:t>
            </a:r>
            <a:r>
              <a:rPr lang="ru-RU" sz="3000" dirty="0" err="1"/>
              <a:t>жарға</a:t>
            </a:r>
            <a:r>
              <a:rPr lang="ru-RU" sz="3000" dirty="0"/>
              <a:t> </a:t>
            </a:r>
            <a:r>
              <a:rPr lang="ru-RU" sz="3000" dirty="0" err="1"/>
              <a:t>жақындайтындығын</a:t>
            </a:r>
            <a:r>
              <a:rPr lang="ru-RU" sz="3000" dirty="0"/>
              <a:t> </a:t>
            </a:r>
            <a:r>
              <a:rPr lang="ru-RU" sz="3000" dirty="0" err="1"/>
              <a:t>анықтау</a:t>
            </a:r>
            <a:r>
              <a:rPr lang="ru-RU" sz="3000" dirty="0"/>
              <a:t> </a:t>
            </a:r>
            <a:r>
              <a:rPr lang="ru-RU" sz="3000" dirty="0" err="1"/>
              <a:t>үшін</a:t>
            </a:r>
            <a:r>
              <a:rPr lang="ru-RU" sz="3000" dirty="0"/>
              <a:t> </a:t>
            </a:r>
            <a:r>
              <a:rPr lang="ru-RU" sz="3000" dirty="0" err="1"/>
              <a:t>қолдануға</a:t>
            </a:r>
            <a:r>
              <a:rPr lang="ru-RU" sz="3000" dirty="0"/>
              <a:t> </a:t>
            </a:r>
            <a:r>
              <a:rPr lang="ru-RU" sz="3000" dirty="0" err="1"/>
              <a:t>болады</a:t>
            </a:r>
            <a:r>
              <a:rPr lang="ru-RU" sz="3000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C:\Users\Aigul Sadvakassova\Desktop\робототехника\Робототехника КУРС\окулык\media\image138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700808"/>
            <a:ext cx="2592288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6953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502932"/>
              </p:ext>
            </p:extLst>
          </p:nvPr>
        </p:nvGraphicFramePr>
        <p:xfrm>
          <a:off x="467544" y="1700809"/>
          <a:ext cx="8352928" cy="2785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8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99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03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Деректер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Сандық мән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Мәндер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Ескертпелер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2170"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Жақындату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Сандық мән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0 - 100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Тетік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алдындағы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нысанға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дейінгі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қатынасты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арақашықтық</a:t>
                      </a:r>
                      <a:r>
                        <a:rPr lang="ru-RU" sz="2000" dirty="0">
                          <a:effectLst/>
                        </a:rPr>
                        <a:t>. 0 </a:t>
                      </a:r>
                      <a:r>
                        <a:rPr lang="ru-RU" sz="2000" dirty="0" err="1">
                          <a:effectLst/>
                        </a:rPr>
                        <a:t>өте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жақын</a:t>
                      </a:r>
                      <a:r>
                        <a:rPr lang="ru-RU" sz="2000" dirty="0">
                          <a:effectLst/>
                        </a:rPr>
                        <a:t>, 100 </a:t>
                      </a:r>
                      <a:r>
                        <a:rPr lang="ru-RU" sz="2000" dirty="0" err="1">
                          <a:effectLst/>
                        </a:rPr>
                        <a:t>алыс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дегенді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білдіреді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74779" y="598131"/>
            <a:ext cx="73207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Жақындау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режимінде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инфрақызыл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тетік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келесі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деректерді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береді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765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</a:t>
            </a:r>
            <a:r>
              <a:rPr lang="ru-RU" sz="3100" dirty="0" err="1"/>
              <a:t>ЖАҚЫНДАТУ</a:t>
            </a:r>
            <a:r>
              <a:rPr lang="ru-RU" sz="3100" dirty="0"/>
              <a:t>» </a:t>
            </a:r>
            <a:r>
              <a:rPr lang="ru-RU" sz="3100" dirty="0" err="1"/>
              <a:t>РЕЖИМІНДЕ</a:t>
            </a:r>
            <a:r>
              <a:rPr lang="ru-RU" sz="3100" dirty="0"/>
              <a:t> «</a:t>
            </a:r>
            <a:r>
              <a:rPr lang="ru-RU" sz="3100" dirty="0" err="1"/>
              <a:t>ИНФРАҚЫЗЫЛ</a:t>
            </a:r>
            <a:r>
              <a:rPr lang="ru-RU" sz="3100" dirty="0"/>
              <a:t> </a:t>
            </a:r>
            <a:r>
              <a:rPr lang="ru-RU" sz="3100" dirty="0" err="1"/>
              <a:t>ТЕТІКТІ</a:t>
            </a:r>
            <a:r>
              <a:rPr lang="ru-RU" sz="3100" dirty="0"/>
              <a:t> </a:t>
            </a:r>
            <a:r>
              <a:rPr lang="ru-RU" sz="3100" dirty="0" err="1"/>
              <a:t>ПАЙДАЛАНУ</a:t>
            </a:r>
            <a:r>
              <a:rPr lang="ru-RU" sz="3100" dirty="0"/>
              <a:t>» </a:t>
            </a:r>
            <a:r>
              <a:rPr lang="ru-RU" sz="3100" dirty="0" err="1"/>
              <a:t>МЫСАЛДАРЫ</a:t>
            </a:r>
            <a:r>
              <a:rPr lang="ru-RU" sz="3100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C:\Users\Aigul Sadvakassova\Desktop\робототехника\Робототехника КУРС\окулык\media\image139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776"/>
            <a:ext cx="5544616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11560" y="3140968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бағдарлама</a:t>
            </a:r>
            <a:r>
              <a:rPr lang="ru-RU" dirty="0"/>
              <a:t> </a:t>
            </a:r>
            <a:r>
              <a:rPr lang="ru-RU" dirty="0" err="1"/>
              <a:t>роботты</a:t>
            </a:r>
            <a:r>
              <a:rPr lang="ru-RU" dirty="0"/>
              <a:t>, </a:t>
            </a:r>
            <a:r>
              <a:rPr lang="ru-RU" dirty="0" err="1"/>
              <a:t>инфрақызыл</a:t>
            </a:r>
            <a:r>
              <a:rPr lang="ru-RU" dirty="0"/>
              <a:t> </a:t>
            </a:r>
            <a:r>
              <a:rPr lang="ru-RU" dirty="0" err="1"/>
              <a:t>тетік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жардың</a:t>
            </a:r>
            <a:r>
              <a:rPr lang="ru-RU" dirty="0"/>
              <a:t> </a:t>
            </a:r>
            <a:r>
              <a:rPr lang="ru-RU" dirty="0" err="1"/>
              <a:t>қасында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нысанның</a:t>
            </a:r>
            <a:r>
              <a:rPr lang="ru-RU" dirty="0"/>
              <a:t> </a:t>
            </a:r>
            <a:r>
              <a:rPr lang="ru-RU" dirty="0" err="1"/>
              <a:t>қасында</a:t>
            </a:r>
            <a:r>
              <a:rPr lang="ru-RU" dirty="0"/>
              <a:t> </a:t>
            </a:r>
            <a:r>
              <a:rPr lang="ru-RU" dirty="0" err="1"/>
              <a:t>тұрғандығын</a:t>
            </a:r>
            <a:r>
              <a:rPr lang="ru-RU" dirty="0"/>
              <a:t> </a:t>
            </a:r>
            <a:r>
              <a:rPr lang="ru-RU" dirty="0" err="1"/>
              <a:t>анықтағанға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, </a:t>
            </a:r>
            <a:r>
              <a:rPr lang="ru-RU" dirty="0" err="1"/>
              <a:t>қозғалуға</a:t>
            </a:r>
            <a:r>
              <a:rPr lang="ru-RU" dirty="0"/>
              <a:t> </a:t>
            </a:r>
            <a:r>
              <a:rPr lang="ru-RU" dirty="0" err="1"/>
              <a:t>мәжбүр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r>
              <a:rPr lang="ru-RU" dirty="0" err="1"/>
              <a:t>Қозғалыс</a:t>
            </a:r>
            <a:r>
              <a:rPr lang="ru-RU" dirty="0"/>
              <a:t> </a:t>
            </a:r>
            <a:r>
              <a:rPr lang="ru-RU" dirty="0" err="1"/>
              <a:t>басталғаннан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бағдарлама</a:t>
            </a:r>
            <a:r>
              <a:rPr lang="ru-RU" dirty="0"/>
              <a:t>, </a:t>
            </a:r>
            <a:r>
              <a:rPr lang="ru-RU" dirty="0" err="1"/>
              <a:t>роботты</a:t>
            </a:r>
            <a:r>
              <a:rPr lang="ru-RU" dirty="0"/>
              <a:t> </a:t>
            </a:r>
            <a:r>
              <a:rPr lang="ru-RU" dirty="0" err="1"/>
              <a:t>тоқтатпас</a:t>
            </a:r>
            <a:r>
              <a:rPr lang="ru-RU" dirty="0"/>
              <a:t> </a:t>
            </a:r>
            <a:r>
              <a:rPr lang="ru-RU" dirty="0" err="1"/>
              <a:t>бұрын</a:t>
            </a:r>
            <a:r>
              <a:rPr lang="ru-RU" dirty="0"/>
              <a:t> </a:t>
            </a:r>
            <a:r>
              <a:rPr lang="ru-RU" dirty="0" err="1"/>
              <a:t>жақындау</a:t>
            </a:r>
            <a:r>
              <a:rPr lang="ru-RU" dirty="0"/>
              <a:t> 35 кем </a:t>
            </a:r>
            <a:r>
              <a:rPr lang="ru-RU" dirty="0" err="1"/>
              <a:t>болғанға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күту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, «</a:t>
            </a:r>
            <a:r>
              <a:rPr lang="ru-RU" dirty="0" err="1"/>
              <a:t>Инфрақызыл</a:t>
            </a:r>
            <a:r>
              <a:rPr lang="ru-RU" dirty="0"/>
              <a:t> </a:t>
            </a:r>
            <a:r>
              <a:rPr lang="ru-RU" dirty="0" err="1"/>
              <a:t>тетік</a:t>
            </a:r>
            <a:r>
              <a:rPr lang="ru-RU" dirty="0"/>
              <a:t> - </a:t>
            </a:r>
            <a:r>
              <a:rPr lang="ru-RU" dirty="0" err="1"/>
              <a:t>Салыстыру</a:t>
            </a:r>
            <a:r>
              <a:rPr lang="ru-RU" dirty="0"/>
              <a:t> - </a:t>
            </a:r>
            <a:r>
              <a:rPr lang="ru-RU" dirty="0" err="1"/>
              <a:t>Жақындау</a:t>
            </a:r>
            <a:r>
              <a:rPr lang="ru-RU" dirty="0"/>
              <a:t>» </a:t>
            </a:r>
            <a:r>
              <a:rPr lang="ru-RU" dirty="0" err="1"/>
              <a:t>режимінде</a:t>
            </a:r>
            <a:r>
              <a:rPr lang="ru-RU" dirty="0"/>
              <a:t> </a:t>
            </a:r>
            <a:r>
              <a:rPr lang="ru-RU" dirty="0" err="1"/>
              <a:t>күту</a:t>
            </a:r>
            <a:r>
              <a:rPr lang="ru-RU" dirty="0"/>
              <a:t> </a:t>
            </a:r>
            <a:r>
              <a:rPr lang="ru-RU" dirty="0" err="1"/>
              <a:t>блогын</a:t>
            </a:r>
            <a:r>
              <a:rPr lang="ru-RU" dirty="0"/>
              <a:t> </a:t>
            </a:r>
            <a:r>
              <a:rPr lang="ru-RU" dirty="0" err="1"/>
              <a:t>қолданады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0254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Инфрақызыл</a:t>
            </a:r>
            <a:r>
              <a:rPr lang="ru-RU" b="1" dirty="0"/>
              <a:t> </a:t>
            </a:r>
            <a:r>
              <a:rPr lang="ru-RU" b="1" dirty="0" err="1"/>
              <a:t>тетікті</a:t>
            </a:r>
            <a:r>
              <a:rPr lang="ru-RU" b="1" dirty="0"/>
              <a:t> «</a:t>
            </a:r>
            <a:r>
              <a:rPr lang="ru-RU" b="1" dirty="0" err="1"/>
              <a:t>Қашықтықтан</a:t>
            </a:r>
            <a:r>
              <a:rPr lang="ru-RU" b="1" dirty="0"/>
              <a:t> </a:t>
            </a:r>
            <a:r>
              <a:rPr lang="ru-RU" b="1" dirty="0" err="1"/>
              <a:t>басқару</a:t>
            </a:r>
            <a:r>
              <a:rPr lang="ru-RU" b="1" dirty="0"/>
              <a:t>» </a:t>
            </a:r>
            <a:r>
              <a:rPr lang="ru-RU" b="1" dirty="0" err="1"/>
              <a:t>режимінде</a:t>
            </a:r>
            <a:r>
              <a:rPr lang="ru-RU" b="1" dirty="0"/>
              <a:t> </a:t>
            </a:r>
            <a:r>
              <a:rPr lang="ru-RU" b="1" dirty="0" err="1"/>
              <a:t>қолдану</a:t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Объект 3" descr="C:\Users\Aigul Sadvakassova\Desktop\робототехника\Робототехника КУРС\окулык\media\image141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3139440" cy="141427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563918"/>
              </p:ext>
            </p:extLst>
          </p:nvPr>
        </p:nvGraphicFramePr>
        <p:xfrm>
          <a:off x="4932040" y="1988840"/>
          <a:ext cx="3240405" cy="909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u="none" strike="noStrike" spc="0">
                          <a:effectLst/>
                        </a:rPr>
                        <a:t>Инфрақызыл тетік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u="none" strike="noStrike" spc="0" dirty="0" err="1">
                          <a:effectLst/>
                        </a:rPr>
                        <a:t>Өшірілген</a:t>
                      </a:r>
                      <a:r>
                        <a:rPr lang="ru-RU" sz="1800" u="none" strike="noStrike" spc="0" dirty="0">
                          <a:effectLst/>
                        </a:rPr>
                        <a:t> </a:t>
                      </a:r>
                      <a:r>
                        <a:rPr lang="ru-RU" sz="1800" u="none" strike="noStrike" spc="0" dirty="0" err="1">
                          <a:effectLst/>
                        </a:rPr>
                        <a:t>инфрақызыл</a:t>
                      </a:r>
                      <a:r>
                        <a:rPr lang="ru-RU" sz="1800" u="none" strike="noStrike" spc="0" dirty="0">
                          <a:effectLst/>
                        </a:rPr>
                        <a:t> </a:t>
                      </a:r>
                      <a:r>
                        <a:rPr lang="ru-RU" sz="1800" u="none" strike="noStrike" spc="0" dirty="0" err="1">
                          <a:effectLst/>
                        </a:rPr>
                        <a:t>шамшырақ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098" name="Рисунок 169" descr="Описание: C:\Users\Aigul Sadvakassova\Desktop\робототехника\Робототехника КУРС\окулык\media\image96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163" y="3659188"/>
            <a:ext cx="2000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3528" y="3851692"/>
            <a:ext cx="828092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«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Қашықтық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басқару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»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режимінде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инфрақызыл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тетік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ИҚ-шамшырақтағы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түйменің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басылғандығын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қашықтықтан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инфрақызыл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шамшырақта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(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ИҚ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-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шамшырақта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анықтай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алады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Сонымен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қатар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анықталған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комбинацияда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екі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түймешіктің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бір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уақытта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басылып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тұрғандығын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анықтауға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болады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Қашықтық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режимін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мысалы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роботты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қашықтықтан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басқару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үшін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қолдануға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болады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705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208" y="3429000"/>
            <a:ext cx="8229600" cy="28411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бағдарлама</a:t>
            </a:r>
            <a:r>
              <a:rPr lang="ru-RU" dirty="0"/>
              <a:t>, </a:t>
            </a:r>
            <a:r>
              <a:rPr lang="ru-RU" dirty="0" err="1"/>
              <a:t>роботты</a:t>
            </a:r>
            <a:r>
              <a:rPr lang="ru-RU" dirty="0"/>
              <a:t> </a:t>
            </a:r>
            <a:r>
              <a:rPr lang="ru-RU" dirty="0" err="1"/>
              <a:t>ИҚ-шамшырақ</a:t>
            </a:r>
            <a:r>
              <a:rPr lang="ru-RU" dirty="0"/>
              <a:t> </a:t>
            </a:r>
            <a:r>
              <a:rPr lang="ru-RU" dirty="0" err="1"/>
              <a:t>басылғанша</a:t>
            </a:r>
            <a:r>
              <a:rPr lang="ru-RU" dirty="0"/>
              <a:t> </a:t>
            </a:r>
            <a:r>
              <a:rPr lang="ru-RU" dirty="0" err="1"/>
              <a:t>күткізеді</a:t>
            </a:r>
            <a:r>
              <a:rPr lang="ru-RU" dirty="0"/>
              <a:t> (1 </a:t>
            </a:r>
            <a:r>
              <a:rPr lang="ru-RU" dirty="0" err="1"/>
              <a:t>арнаны</a:t>
            </a:r>
            <a:r>
              <a:rPr lang="ru-RU" dirty="0"/>
              <a:t> </a:t>
            </a:r>
            <a:r>
              <a:rPr lang="ru-RU" dirty="0" err="1"/>
              <a:t>пайдалана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),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2 секунд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алдыға</a:t>
            </a:r>
            <a:r>
              <a:rPr lang="ru-RU" dirty="0"/>
              <a:t> </a:t>
            </a:r>
            <a:r>
              <a:rPr lang="ru-RU" dirty="0" err="1"/>
              <a:t>жылжиды</a:t>
            </a:r>
            <a:r>
              <a:rPr lang="ru-RU" dirty="0"/>
              <a:t>. </a:t>
            </a:r>
            <a:r>
              <a:rPr lang="ru-RU" dirty="0" err="1"/>
              <a:t>Бағдарлама</a:t>
            </a:r>
            <a:r>
              <a:rPr lang="ru-RU" dirty="0"/>
              <a:t>, </a:t>
            </a:r>
            <a:r>
              <a:rPr lang="ru-RU" dirty="0" err="1"/>
              <a:t>күтудің</a:t>
            </a:r>
            <a:r>
              <a:rPr lang="ru-RU" dirty="0"/>
              <a:t> </a:t>
            </a:r>
            <a:r>
              <a:rPr lang="ru-RU" dirty="0" err="1"/>
              <a:t>бағдарламалық</a:t>
            </a:r>
            <a:r>
              <a:rPr lang="ru-RU" dirty="0"/>
              <a:t> </a:t>
            </a:r>
            <a:r>
              <a:rPr lang="ru-RU" dirty="0" err="1"/>
              <a:t>блогын</a:t>
            </a:r>
            <a:r>
              <a:rPr lang="ru-RU" dirty="0"/>
              <a:t> «</a:t>
            </a:r>
            <a:r>
              <a:rPr lang="ru-RU" dirty="0" err="1"/>
              <a:t>Инфрақызыл</a:t>
            </a:r>
            <a:r>
              <a:rPr lang="ru-RU" dirty="0"/>
              <a:t> </a:t>
            </a:r>
            <a:r>
              <a:rPr lang="ru-RU" dirty="0" err="1"/>
              <a:t>тетік</a:t>
            </a:r>
            <a:r>
              <a:rPr lang="ru-RU" dirty="0"/>
              <a:t> - </a:t>
            </a:r>
            <a:r>
              <a:rPr lang="ru-RU" dirty="0" err="1"/>
              <a:t>Өзгерту</a:t>
            </a:r>
            <a:r>
              <a:rPr lang="ru-RU" dirty="0"/>
              <a:t> - </a:t>
            </a:r>
            <a:r>
              <a:rPr lang="ru-RU" dirty="0" err="1"/>
              <a:t>Қашықтық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» </a:t>
            </a:r>
            <a:r>
              <a:rPr lang="ru-RU" dirty="0" err="1"/>
              <a:t>режимінде</a:t>
            </a:r>
            <a:r>
              <a:rPr lang="ru-RU" dirty="0"/>
              <a:t> </a:t>
            </a:r>
            <a:r>
              <a:rPr lang="ru-RU" dirty="0" err="1"/>
              <a:t>пайдаланады</a:t>
            </a:r>
            <a:r>
              <a:rPr lang="ru-RU" dirty="0"/>
              <a:t>. </a:t>
            </a:r>
            <a:r>
              <a:rPr lang="ru-RU" dirty="0" err="1"/>
              <a:t>Егер</a:t>
            </a:r>
            <a:r>
              <a:rPr lang="ru-RU" dirty="0"/>
              <a:t>, </a:t>
            </a:r>
            <a:r>
              <a:rPr lang="ru-RU" dirty="0" err="1"/>
              <a:t>басында</a:t>
            </a:r>
            <a:r>
              <a:rPr lang="ru-RU" dirty="0"/>
              <a:t> </a:t>
            </a:r>
            <a:r>
              <a:rPr lang="ru-RU" dirty="0" err="1"/>
              <a:t>ешбір</a:t>
            </a:r>
            <a:r>
              <a:rPr lang="ru-RU" dirty="0"/>
              <a:t> </a:t>
            </a:r>
            <a:r>
              <a:rPr lang="ru-RU" dirty="0" err="1"/>
              <a:t>түйме</a:t>
            </a:r>
            <a:r>
              <a:rPr lang="ru-RU" dirty="0"/>
              <a:t> </a:t>
            </a:r>
            <a:r>
              <a:rPr lang="ru-RU" dirty="0" err="1"/>
              <a:t>басылмаған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 </a:t>
            </a:r>
            <a:r>
              <a:rPr lang="ru-RU" dirty="0" err="1"/>
              <a:t>күту</a:t>
            </a:r>
            <a:r>
              <a:rPr lang="ru-RU" dirty="0"/>
              <a:t>, </a:t>
            </a:r>
            <a:r>
              <a:rPr lang="ru-RU" dirty="0" err="1"/>
              <a:t>ИҚ-шамшырақта</a:t>
            </a:r>
            <a:r>
              <a:rPr lang="ru-RU" dirty="0"/>
              <a:t> </a:t>
            </a:r>
            <a:r>
              <a:rPr lang="ru-RU" dirty="0" err="1"/>
              <a:t>кез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түйме</a:t>
            </a:r>
            <a:r>
              <a:rPr lang="ru-RU" dirty="0"/>
              <a:t> </a:t>
            </a:r>
            <a:r>
              <a:rPr lang="ru-RU" dirty="0" err="1"/>
              <a:t>басылмағанша</a:t>
            </a:r>
            <a:r>
              <a:rPr lang="ru-RU" dirty="0"/>
              <a:t> </a:t>
            </a:r>
            <a:r>
              <a:rPr lang="ru-RU" dirty="0" err="1"/>
              <a:t>жалғасады</a:t>
            </a:r>
            <a:r>
              <a:rPr lang="ru-RU" dirty="0"/>
              <a:t>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6064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ИҚ-шамшырақ</a:t>
            </a:r>
            <a:r>
              <a:rPr lang="ru-RU" dirty="0"/>
              <a:t> </a:t>
            </a:r>
            <a:r>
              <a:rPr lang="ru-RU" dirty="0" err="1"/>
              <a:t>каналдарды</a:t>
            </a:r>
            <a:r>
              <a:rPr lang="ru-RU" dirty="0"/>
              <a:t> </a:t>
            </a:r>
            <a:r>
              <a:rPr lang="ru-RU" dirty="0" err="1"/>
              <a:t>таңдау</a:t>
            </a:r>
            <a:r>
              <a:rPr lang="ru-RU" dirty="0"/>
              <a:t> </a:t>
            </a:r>
            <a:r>
              <a:rPr lang="ru-RU" dirty="0" err="1"/>
              <a:t>мүмкіндігі</a:t>
            </a:r>
            <a:r>
              <a:rPr lang="ru-RU" dirty="0"/>
              <a:t> бар, </a:t>
            </a:r>
            <a:r>
              <a:rPr lang="ru-RU" dirty="0" err="1"/>
              <a:t>дабылдар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төрт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каналдардан</a:t>
            </a:r>
            <a:r>
              <a:rPr lang="ru-RU" dirty="0"/>
              <a:t> </a:t>
            </a:r>
            <a:r>
              <a:rPr lang="ru-RU" dirty="0" err="1"/>
              <a:t>таңдауға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 </a:t>
            </a:r>
            <a:r>
              <a:rPr lang="ru-RU" dirty="0" err="1"/>
              <a:t>Инфрақызыл</a:t>
            </a:r>
            <a:r>
              <a:rPr lang="ru-RU" dirty="0"/>
              <a:t> </a:t>
            </a:r>
            <a:r>
              <a:rPr lang="ru-RU" dirty="0" err="1"/>
              <a:t>тетік</a:t>
            </a:r>
            <a:r>
              <a:rPr lang="ru-RU" dirty="0"/>
              <a:t>, тек </a:t>
            </a:r>
            <a:r>
              <a:rPr lang="ru-RU" dirty="0" err="1"/>
              <a:t>қана</a:t>
            </a:r>
            <a:r>
              <a:rPr lang="ru-RU" dirty="0"/>
              <a:t>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көрсеткен</a:t>
            </a:r>
            <a:r>
              <a:rPr lang="ru-RU" dirty="0"/>
              <a:t> </a:t>
            </a:r>
            <a:r>
              <a:rPr lang="ru-RU" dirty="0" err="1"/>
              <a:t>каналдан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дабылдарды</a:t>
            </a:r>
            <a:r>
              <a:rPr lang="ru-RU" dirty="0"/>
              <a:t> </a:t>
            </a:r>
            <a:r>
              <a:rPr lang="ru-RU" dirty="0" err="1"/>
              <a:t>таба</a:t>
            </a:r>
            <a:r>
              <a:rPr lang="ru-RU" dirty="0"/>
              <a:t> </a:t>
            </a:r>
            <a:r>
              <a:rPr lang="ru-RU" dirty="0" err="1"/>
              <a:t>алатын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Мысалы</a:t>
            </a:r>
            <a:r>
              <a:rPr lang="ru-RU" dirty="0"/>
              <a:t>:</a:t>
            </a:r>
          </a:p>
        </p:txBody>
      </p:sp>
      <p:pic>
        <p:nvPicPr>
          <p:cNvPr id="5" name="Рисунок 4" descr="C:\Users\Aigul Sadvakassova\Desktop\робототехника\Робототехника КУРС\окулык\media\image143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841" y="1859677"/>
            <a:ext cx="5112568" cy="1365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1644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Font typeface="Arial" charset="0"/>
              <a:buNone/>
            </a:pPr>
            <a:endParaRPr lang="kk-KZ" dirty="0"/>
          </a:p>
          <a:p>
            <a:pPr algn="ctr">
              <a:buFont typeface="Arial" charset="0"/>
              <a:buNone/>
            </a:pPr>
            <a:endParaRPr lang="kk-KZ" sz="44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kk-KZ" sz="4400" b="1" dirty="0">
                <a:solidFill>
                  <a:schemeClr val="tx2"/>
                </a:solidFill>
                <a:latin typeface="Times New Roman" pitchFamily="18" charset="0"/>
              </a:rPr>
              <a:t>Назар аударып </a:t>
            </a:r>
          </a:p>
          <a:p>
            <a:pPr algn="ctr">
              <a:buFont typeface="Arial" charset="0"/>
              <a:buNone/>
            </a:pPr>
            <a:r>
              <a:rPr lang="kk-KZ" sz="4400" b="1" dirty="0">
                <a:solidFill>
                  <a:schemeClr val="tx2"/>
                </a:solidFill>
                <a:latin typeface="Times New Roman" pitchFamily="18" charset="0"/>
              </a:rPr>
              <a:t>тыңдағандарыңызға</a:t>
            </a:r>
          </a:p>
          <a:p>
            <a:pPr algn="ctr">
              <a:buFont typeface="Arial" charset="0"/>
              <a:buNone/>
            </a:pPr>
            <a:r>
              <a:rPr lang="kk-KZ" sz="4400" b="1" dirty="0">
                <a:solidFill>
                  <a:schemeClr val="tx2"/>
                </a:solidFill>
                <a:latin typeface="Times New Roman" pitchFamily="18" charset="0"/>
              </a:rPr>
              <a:t> рақмет</a:t>
            </a:r>
            <a:r>
              <a:rPr lang="en-US" sz="4400" b="1" dirty="0">
                <a:solidFill>
                  <a:schemeClr val="tx2"/>
                </a:solidFill>
                <a:latin typeface="Times New Roman" pitchFamily="18" charset="0"/>
              </a:rPr>
              <a:t>!</a:t>
            </a:r>
            <a:endParaRPr lang="ru-RU" sz="4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dirty="0"/>
              <a:t>Қолданылған әдебиеттер</a:t>
            </a:r>
            <a:br>
              <a:rPr lang="kk-KZ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kk-KZ" sz="3200" u="sng" dirty="0"/>
              <a:t>https://www.virtualroboticstoolkit.com/documentation/sections/19/articles/98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https://informburo.kz/stati/sofiya-robot-kotoryy-vyglyadit-kak-chelovek-national-geographic.html</a:t>
            </a:r>
            <a:endParaRPr lang="ru-RU" sz="3200" dirty="0"/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 </a:t>
            </a:r>
            <a:r>
              <a:rPr lang="kk-KZ" sz="3200" dirty="0"/>
              <a:t>LEGO EV3 бойынша оқу құралы роботты техника бойынша біліктілікті арттыру курстары бағдарламасына арналған, «Халықаралық ақпараттық технологиялар университеті» АҚ, Алматы, 2016</a:t>
            </a:r>
          </a:p>
          <a:p>
            <a:pPr marL="514350" indent="-514350">
              <a:buFont typeface="+mj-lt"/>
              <a:buAutoNum type="arabicPeriod"/>
            </a:pPr>
            <a:r>
              <a:rPr lang="kk-KZ" sz="3200" dirty="0"/>
              <a:t> Lego Education https://education.lego.com/ru-ru/downloads/mindstorms-ev3/curriculum      //18.06.2020</a:t>
            </a:r>
          </a:p>
          <a:p>
            <a:pPr marL="514350" indent="-514350">
              <a:buFont typeface="+mj-lt"/>
              <a:buAutoNum type="arabicPeriod"/>
            </a:pPr>
            <a:r>
              <a:rPr lang="kk-KZ" sz="3200" dirty="0"/>
              <a:t> https://leally.ru/kk/chem-otkryt-fajjl/spravochnik-funkcii-arduino-yazyki-programmirovaniya/ //18.06.2020</a:t>
            </a:r>
            <a:endParaRPr lang="ru-RU" sz="320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870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31032" y="476672"/>
            <a:ext cx="8461448" cy="6120679"/>
          </a:xfrm>
        </p:spPr>
        <p:txBody>
          <a:bodyPr>
            <a:normAutofit fontScale="90000"/>
          </a:bodyPr>
          <a:lstStyle/>
          <a:p>
            <a:pPr algn="just"/>
            <a:br>
              <a:rPr lang="kk-KZ" b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kk-KZ" b="1" dirty="0">
                <a:solidFill>
                  <a:srgbClr val="002060"/>
                </a:solidFill>
                <a:latin typeface="Times New Roman" pitchFamily="18" charset="0"/>
              </a:rPr>
              <a:t>	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Инфрақызыл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тетік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,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жойылған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инфрақызыл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шамшырақтан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(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ИҚ-шамшырақ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)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жіберілетін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инфрақызыл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дабылдарды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анықтай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алады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Инфрақызыл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тетік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,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өз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инфрақызыл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дабылын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жібере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алады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және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осы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жарықтың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басқа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нысандардан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шағылысуын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анықтай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</a:rPr>
              <a:t>алады</a:t>
            </a:r>
            <a:r>
              <a:rPr lang="ru-RU" sz="3600" dirty="0"/>
              <a:t>.</a:t>
            </a:r>
            <a:br>
              <a:rPr lang="ru-RU" sz="3600" dirty="0"/>
            </a:br>
            <a:r>
              <a:rPr lang="kk-KZ" sz="3800" dirty="0">
                <a:solidFill>
                  <a:srgbClr val="002060"/>
                </a:solidFill>
                <a:latin typeface="Times New Roman" pitchFamily="18" charset="0"/>
              </a:rPr>
              <a:t>         </a:t>
            </a:r>
            <a:br>
              <a:rPr lang="kk-KZ" sz="3800" dirty="0">
                <a:solidFill>
                  <a:srgbClr val="002060"/>
                </a:solidFill>
                <a:latin typeface="Times New Roman" pitchFamily="18" charset="0"/>
              </a:rPr>
            </a:br>
            <a:br>
              <a:rPr lang="ru-RU" sz="3800" dirty="0">
                <a:solidFill>
                  <a:srgbClr val="002060"/>
                </a:solidFill>
                <a:latin typeface="Times New Roman" pitchFamily="18" charset="0"/>
              </a:rPr>
            </a:br>
            <a:endParaRPr lang="ru-RU" sz="3800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62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Мультимедийный комплект КАРАОКЕ: №53674047 — медиаплееры в Алматы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Мультимедийный комплект КАРАОКЕ: №53674047 — медиаплееры в Алматы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Мультимедийный комплект КАРАОКЕ: №53674047 — медиаплееры в Алматы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Мультимедийный комплект КАРАОКЕ: №53674047 — медиаплееры в Алматы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C:\Users\Aigul Sadvakassova\Desktop\робототехника\Робототехника КУРС\окулык\media\image134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80728"/>
            <a:ext cx="6048672" cy="352839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731252" y="5301208"/>
            <a:ext cx="72251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Түстің</a:t>
            </a:r>
            <a:r>
              <a:rPr lang="ru-RU" dirty="0"/>
              <a:t> </a:t>
            </a:r>
            <a:r>
              <a:rPr lang="ru-RU" dirty="0" err="1"/>
              <a:t>инфрақызыл</a:t>
            </a:r>
            <a:r>
              <a:rPr lang="ru-RU" dirty="0"/>
              <a:t> </a:t>
            </a:r>
            <a:r>
              <a:rPr lang="ru-RU" dirty="0" err="1"/>
              <a:t>тетігі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режимге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: «</a:t>
            </a:r>
            <a:r>
              <a:rPr lang="ru-RU" dirty="0" err="1"/>
              <a:t>Жақындату</a:t>
            </a:r>
            <a:r>
              <a:rPr lang="ru-RU" dirty="0"/>
              <a:t>», «</a:t>
            </a:r>
            <a:r>
              <a:rPr lang="ru-RU" dirty="0" err="1"/>
              <a:t>Шамшырақ</a:t>
            </a:r>
            <a:r>
              <a:rPr lang="ru-RU" dirty="0"/>
              <a:t>» </a:t>
            </a:r>
            <a:r>
              <a:rPr lang="ru-RU" dirty="0" err="1"/>
              <a:t>және</a:t>
            </a:r>
            <a:r>
              <a:rPr lang="ru-RU" dirty="0"/>
              <a:t> «</a:t>
            </a:r>
            <a:r>
              <a:rPr lang="ru-RU" dirty="0" err="1"/>
              <a:t>Қашықтық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375558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«</a:t>
            </a:r>
            <a:r>
              <a:rPr lang="ru-RU" b="1" dirty="0" err="1"/>
              <a:t>ЖАҚЫНДАУ</a:t>
            </a:r>
            <a:r>
              <a:rPr lang="ru-RU" b="1" dirty="0"/>
              <a:t>» </a:t>
            </a:r>
            <a:r>
              <a:rPr lang="ru-RU" b="1" dirty="0" err="1"/>
              <a:t>РЕЖИМІ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«</a:t>
            </a:r>
            <a:r>
              <a:rPr lang="ru-RU" dirty="0" err="1"/>
              <a:t>Жақындату</a:t>
            </a:r>
            <a:r>
              <a:rPr lang="ru-RU" dirty="0"/>
              <a:t>» </a:t>
            </a:r>
            <a:r>
              <a:rPr lang="ru-RU" dirty="0" err="1"/>
              <a:t>режимінде</a:t>
            </a:r>
            <a:r>
              <a:rPr lang="ru-RU" dirty="0"/>
              <a:t>, </a:t>
            </a:r>
            <a:r>
              <a:rPr lang="ru-RU" dirty="0" err="1"/>
              <a:t>инфрақызыл</a:t>
            </a:r>
            <a:r>
              <a:rPr lang="ru-RU" dirty="0"/>
              <a:t> </a:t>
            </a:r>
            <a:r>
              <a:rPr lang="ru-RU" dirty="0" err="1"/>
              <a:t>тетік</a:t>
            </a:r>
            <a:r>
              <a:rPr lang="ru-RU" dirty="0"/>
              <a:t>,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инфрақызыл</a:t>
            </a:r>
            <a:r>
              <a:rPr lang="ru-RU" dirty="0"/>
              <a:t> </a:t>
            </a:r>
            <a:r>
              <a:rPr lang="ru-RU" dirty="0" err="1"/>
              <a:t>дабылын</a:t>
            </a:r>
            <a:r>
              <a:rPr lang="ru-RU" dirty="0"/>
              <a:t> </a:t>
            </a:r>
            <a:r>
              <a:rPr lang="ru-RU" dirty="0" err="1"/>
              <a:t>жібере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осы </a:t>
            </a:r>
            <a:r>
              <a:rPr lang="ru-RU" dirty="0" err="1"/>
              <a:t>жарықтың</a:t>
            </a:r>
            <a:r>
              <a:rPr lang="ru-RU" dirty="0"/>
              <a:t> </a:t>
            </a:r>
            <a:r>
              <a:rPr lang="ru-RU" dirty="0" err="1"/>
              <a:t>тетіктің</a:t>
            </a:r>
            <a:r>
              <a:rPr lang="ru-RU" dirty="0"/>
              <a:t> </a:t>
            </a:r>
            <a:r>
              <a:rPr lang="ru-RU" dirty="0" err="1"/>
              <a:t>алдында</a:t>
            </a:r>
            <a:r>
              <a:rPr lang="ru-RU" dirty="0"/>
              <a:t> </a:t>
            </a:r>
            <a:r>
              <a:rPr lang="ru-RU" dirty="0" err="1"/>
              <a:t>тұрған</a:t>
            </a:r>
            <a:r>
              <a:rPr lang="ru-RU" dirty="0"/>
              <a:t> </a:t>
            </a:r>
            <a:r>
              <a:rPr lang="ru-RU" dirty="0" err="1"/>
              <a:t>нысаннан</a:t>
            </a:r>
            <a:r>
              <a:rPr lang="ru-RU" dirty="0"/>
              <a:t> </a:t>
            </a:r>
            <a:r>
              <a:rPr lang="ru-RU" dirty="0" err="1"/>
              <a:t>шағылысуын</a:t>
            </a:r>
            <a:r>
              <a:rPr lang="ru-RU" dirty="0"/>
              <a:t> </a:t>
            </a:r>
            <a:r>
              <a:rPr lang="ru-RU" dirty="0" err="1"/>
              <a:t>анықтай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 </a:t>
            </a:r>
            <a:r>
              <a:rPr lang="ru-RU" dirty="0" err="1"/>
              <a:t>Шағылысқан</a:t>
            </a:r>
            <a:r>
              <a:rPr lang="ru-RU" dirty="0"/>
              <a:t> </a:t>
            </a:r>
            <a:r>
              <a:rPr lang="ru-RU" dirty="0" err="1"/>
              <a:t>дабылдың</a:t>
            </a:r>
            <a:r>
              <a:rPr lang="ru-RU" dirty="0"/>
              <a:t> </a:t>
            </a:r>
            <a:r>
              <a:rPr lang="ru-RU" dirty="0" err="1"/>
              <a:t>күші</a:t>
            </a:r>
            <a:r>
              <a:rPr lang="ru-RU" dirty="0"/>
              <a:t>, </a:t>
            </a:r>
            <a:r>
              <a:rPr lang="ru-RU" dirty="0" err="1"/>
              <a:t>нысанның</a:t>
            </a:r>
            <a:r>
              <a:rPr lang="ru-RU" dirty="0"/>
              <a:t> </a:t>
            </a:r>
            <a:r>
              <a:rPr lang="ru-RU" dirty="0" err="1"/>
              <a:t>жақындығын</a:t>
            </a:r>
            <a:r>
              <a:rPr lang="ru-RU" dirty="0"/>
              <a:t> (</a:t>
            </a:r>
            <a:r>
              <a:rPr lang="ru-RU" dirty="0" err="1"/>
              <a:t>дейінгі</a:t>
            </a:r>
            <a:r>
              <a:rPr lang="ru-RU" dirty="0"/>
              <a:t> </a:t>
            </a:r>
            <a:r>
              <a:rPr lang="ru-RU" dirty="0" err="1"/>
              <a:t>қашықтық</a:t>
            </a:r>
            <a:r>
              <a:rPr lang="ru-RU" dirty="0"/>
              <a:t>) </a:t>
            </a:r>
            <a:r>
              <a:rPr lang="ru-RU" dirty="0" err="1"/>
              <a:t>анықтауға</a:t>
            </a:r>
            <a:r>
              <a:rPr lang="ru-RU" dirty="0"/>
              <a:t> </a:t>
            </a:r>
            <a:r>
              <a:rPr lang="ru-RU" dirty="0" err="1"/>
              <a:t>пайдаланыла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</a:t>
            </a:r>
          </a:p>
          <a:p>
            <a:r>
              <a:rPr lang="ru-RU" dirty="0"/>
              <a:t>«</a:t>
            </a:r>
            <a:r>
              <a:rPr lang="ru-RU" dirty="0" err="1"/>
              <a:t>Жақындату</a:t>
            </a:r>
            <a:r>
              <a:rPr lang="ru-RU" dirty="0"/>
              <a:t>» </a:t>
            </a:r>
            <a:r>
              <a:rPr lang="ru-RU" dirty="0" err="1"/>
              <a:t>режимінде</a:t>
            </a:r>
            <a:r>
              <a:rPr lang="ru-RU" dirty="0"/>
              <a:t> «</a:t>
            </a:r>
            <a:r>
              <a:rPr lang="ru-RU" dirty="0" err="1"/>
              <a:t>Инфрақызыл</a:t>
            </a:r>
            <a:r>
              <a:rPr lang="ru-RU" dirty="0"/>
              <a:t> </a:t>
            </a:r>
            <a:r>
              <a:rPr lang="ru-RU" dirty="0" err="1"/>
              <a:t>тетікті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» </a:t>
            </a:r>
            <a:r>
              <a:rPr lang="ru-RU" dirty="0" err="1"/>
              <a:t>бөлімін</a:t>
            </a:r>
            <a:r>
              <a:rPr lang="ru-RU" dirty="0"/>
              <a:t> </a:t>
            </a:r>
            <a:r>
              <a:rPr lang="ru-RU" dirty="0" err="1"/>
              <a:t>қараңыз</a:t>
            </a:r>
            <a:r>
              <a:rPr lang="ru-RU" dirty="0"/>
              <a:t>.</a:t>
            </a:r>
          </a:p>
          <a:p>
            <a:endParaRPr lang="en-US" b="1" dirty="0"/>
          </a:p>
          <a:p>
            <a:r>
              <a:rPr lang="ru-RU" b="1" dirty="0"/>
              <a:t>«</a:t>
            </a:r>
            <a:r>
              <a:rPr lang="ru-RU" b="1" dirty="0" err="1"/>
              <a:t>ШАМШЫРАҚ</a:t>
            </a:r>
            <a:r>
              <a:rPr lang="ru-RU" b="1" dirty="0"/>
              <a:t>» </a:t>
            </a:r>
            <a:r>
              <a:rPr lang="ru-RU" b="1" dirty="0" err="1"/>
              <a:t>РЕЖИМІ</a:t>
            </a:r>
            <a:endParaRPr lang="ru-RU" dirty="0"/>
          </a:p>
          <a:p>
            <a:r>
              <a:rPr lang="ru-RU" dirty="0"/>
              <a:t>«</a:t>
            </a:r>
            <a:r>
              <a:rPr lang="ru-RU" dirty="0" err="1"/>
              <a:t>Шамшырақ</a:t>
            </a:r>
            <a:r>
              <a:rPr lang="ru-RU" dirty="0"/>
              <a:t>» </a:t>
            </a:r>
            <a:r>
              <a:rPr lang="ru-RU" dirty="0" err="1"/>
              <a:t>режимінде</a:t>
            </a:r>
            <a:r>
              <a:rPr lang="ru-RU" dirty="0"/>
              <a:t> </a:t>
            </a:r>
            <a:r>
              <a:rPr lang="ru-RU" dirty="0" err="1"/>
              <a:t>ИҚ-шамшырақ</a:t>
            </a:r>
            <a:r>
              <a:rPr lang="ru-RU" dirty="0"/>
              <a:t>, </a:t>
            </a:r>
            <a:r>
              <a:rPr lang="ru-RU" dirty="0" err="1"/>
              <a:t>шамшырақтың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тұрақты</a:t>
            </a:r>
            <a:r>
              <a:rPr lang="ru-RU" dirty="0"/>
              <a:t> </a:t>
            </a:r>
            <a:r>
              <a:rPr lang="ru-RU" dirty="0" err="1"/>
              <a:t>дабылын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инфрақызыл</a:t>
            </a:r>
            <a:r>
              <a:rPr lang="ru-RU" dirty="0"/>
              <a:t> </a:t>
            </a:r>
            <a:r>
              <a:rPr lang="ru-RU" dirty="0" err="1"/>
              <a:t>тетік</a:t>
            </a:r>
            <a:r>
              <a:rPr lang="ru-RU" dirty="0"/>
              <a:t>, </a:t>
            </a:r>
            <a:r>
              <a:rPr lang="ru-RU" dirty="0" err="1"/>
              <a:t>тетіктің</a:t>
            </a:r>
            <a:r>
              <a:rPr lang="ru-RU" dirty="0"/>
              <a:t> </a:t>
            </a:r>
            <a:r>
              <a:rPr lang="ru-RU" dirty="0" err="1"/>
              <a:t>алдында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</a:t>
            </a:r>
            <a:r>
              <a:rPr lang="ru-RU" dirty="0" err="1"/>
              <a:t>шамшырақтың</a:t>
            </a:r>
            <a:r>
              <a:rPr lang="ru-RU" dirty="0"/>
              <a:t> </a:t>
            </a:r>
            <a:r>
              <a:rPr lang="ru-RU" dirty="0" err="1"/>
              <a:t>жақындатқыш</a:t>
            </a:r>
            <a:r>
              <a:rPr lang="ru-RU" dirty="0"/>
              <a:t> </a:t>
            </a:r>
            <a:r>
              <a:rPr lang="ru-RU" dirty="0" err="1"/>
              <a:t>жағдайын</a:t>
            </a:r>
            <a:r>
              <a:rPr lang="ru-RU" dirty="0"/>
              <a:t> </a:t>
            </a:r>
            <a:r>
              <a:rPr lang="ru-RU" dirty="0" err="1"/>
              <a:t>анықтай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</a:t>
            </a:r>
          </a:p>
          <a:p>
            <a:r>
              <a:rPr lang="ru-RU" dirty="0"/>
              <a:t>«</a:t>
            </a:r>
            <a:r>
              <a:rPr lang="ru-RU" dirty="0" err="1"/>
              <a:t>Шамшырақ</a:t>
            </a:r>
            <a:r>
              <a:rPr lang="ru-RU" dirty="0"/>
              <a:t>» </a:t>
            </a:r>
            <a:r>
              <a:rPr lang="ru-RU" dirty="0" err="1"/>
              <a:t>режимінде</a:t>
            </a:r>
            <a:r>
              <a:rPr lang="ru-RU" dirty="0"/>
              <a:t> «</a:t>
            </a:r>
            <a:r>
              <a:rPr lang="ru-RU" dirty="0" err="1"/>
              <a:t>Инфрақызыл</a:t>
            </a:r>
            <a:r>
              <a:rPr lang="ru-RU" dirty="0"/>
              <a:t> </a:t>
            </a:r>
            <a:r>
              <a:rPr lang="ru-RU" dirty="0" err="1"/>
              <a:t>тетікті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» </a:t>
            </a:r>
            <a:r>
              <a:rPr lang="ru-RU" dirty="0" err="1"/>
              <a:t>бөлімін</a:t>
            </a:r>
            <a:r>
              <a:rPr lang="ru-RU" dirty="0"/>
              <a:t> </a:t>
            </a:r>
            <a:r>
              <a:rPr lang="ru-RU" dirty="0" err="1"/>
              <a:t>қараңыз</a:t>
            </a:r>
            <a:r>
              <a:rPr lang="ru-RU" dirty="0"/>
              <a:t>.</a:t>
            </a:r>
          </a:p>
          <a:p>
            <a:endParaRPr lang="en-US" b="1" dirty="0"/>
          </a:p>
          <a:p>
            <a:r>
              <a:rPr lang="ru-RU" b="1" dirty="0"/>
              <a:t>«</a:t>
            </a:r>
            <a:r>
              <a:rPr lang="ru-RU" b="1" dirty="0" err="1"/>
              <a:t>ҚАШЫҚТЫҚ</a:t>
            </a:r>
            <a:r>
              <a:rPr lang="ru-RU" b="1" dirty="0"/>
              <a:t> </a:t>
            </a:r>
            <a:r>
              <a:rPr lang="ru-RU" b="1" dirty="0" err="1"/>
              <a:t>БАСҚАРУ</a:t>
            </a:r>
            <a:r>
              <a:rPr lang="ru-RU" b="1" dirty="0"/>
              <a:t>» </a:t>
            </a:r>
            <a:r>
              <a:rPr lang="ru-RU" b="1" dirty="0" err="1"/>
              <a:t>РЕЖИМІ</a:t>
            </a:r>
            <a:endParaRPr lang="ru-RU" dirty="0"/>
          </a:p>
          <a:p>
            <a:r>
              <a:rPr lang="ru-RU" dirty="0"/>
              <a:t>«</a:t>
            </a:r>
            <a:r>
              <a:rPr lang="ru-RU" dirty="0" err="1"/>
              <a:t>Қашықтық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» </a:t>
            </a:r>
            <a:r>
              <a:rPr lang="ru-RU" dirty="0" err="1"/>
              <a:t>режимінде</a:t>
            </a:r>
            <a:r>
              <a:rPr lang="ru-RU" dirty="0"/>
              <a:t> </a:t>
            </a:r>
            <a:r>
              <a:rPr lang="ru-RU" dirty="0" err="1"/>
              <a:t>инфрақызыл</a:t>
            </a:r>
            <a:r>
              <a:rPr lang="ru-RU" dirty="0"/>
              <a:t> </a:t>
            </a:r>
            <a:r>
              <a:rPr lang="ru-RU" dirty="0" err="1"/>
              <a:t>тетік</a:t>
            </a:r>
            <a:r>
              <a:rPr lang="ru-RU" dirty="0"/>
              <a:t>, </a:t>
            </a:r>
            <a:r>
              <a:rPr lang="ru-RU" dirty="0" err="1"/>
              <a:t>ИҚ-шамшырақтағы</a:t>
            </a:r>
            <a:r>
              <a:rPr lang="ru-RU" dirty="0"/>
              <a:t> </a:t>
            </a:r>
            <a:r>
              <a:rPr lang="ru-RU" dirty="0" err="1"/>
              <a:t>түйменің</a:t>
            </a:r>
            <a:r>
              <a:rPr lang="ru-RU" dirty="0"/>
              <a:t> </a:t>
            </a:r>
            <a:r>
              <a:rPr lang="ru-RU" dirty="0" err="1"/>
              <a:t>басылғандығын</a:t>
            </a:r>
            <a:r>
              <a:rPr lang="ru-RU" dirty="0"/>
              <a:t> </a:t>
            </a:r>
            <a:r>
              <a:rPr lang="ru-RU" dirty="0" err="1"/>
              <a:t>анықтай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 </a:t>
            </a:r>
            <a:r>
              <a:rPr lang="ru-RU" dirty="0" err="1"/>
              <a:t>Сіз</a:t>
            </a:r>
            <a:r>
              <a:rPr lang="ru-RU" dirty="0"/>
              <a:t>, </a:t>
            </a:r>
            <a:r>
              <a:rPr lang="ru-RU" dirty="0" err="1"/>
              <a:t>қашықтық</a:t>
            </a:r>
            <a:r>
              <a:rPr lang="ru-RU" dirty="0"/>
              <a:t> </a:t>
            </a:r>
            <a:r>
              <a:rPr lang="ru-RU" dirty="0" err="1"/>
              <a:t>басқаруға</a:t>
            </a:r>
            <a:r>
              <a:rPr lang="ru-RU" dirty="0"/>
              <a:t>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роботыңызға</a:t>
            </a:r>
            <a:r>
              <a:rPr lang="ru-RU" dirty="0"/>
              <a:t> «</a:t>
            </a:r>
            <a:r>
              <a:rPr lang="ru-RU" dirty="0" err="1"/>
              <a:t>Қашықтық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» </a:t>
            </a:r>
            <a:r>
              <a:rPr lang="ru-RU" dirty="0" err="1"/>
              <a:t>режимін</a:t>
            </a:r>
            <a:r>
              <a:rPr lang="ru-RU" dirty="0"/>
              <a:t> </a:t>
            </a:r>
            <a:r>
              <a:rPr lang="ru-RU" dirty="0" err="1"/>
              <a:t>қолдана</a:t>
            </a:r>
            <a:r>
              <a:rPr lang="ru-RU" dirty="0"/>
              <a:t> </a:t>
            </a:r>
            <a:r>
              <a:rPr lang="ru-RU" dirty="0" err="1"/>
              <a:t>аласыз</a:t>
            </a:r>
            <a:r>
              <a:rPr lang="ru-RU" dirty="0"/>
              <a:t>.</a:t>
            </a:r>
          </a:p>
          <a:p>
            <a:r>
              <a:rPr lang="ru-RU" dirty="0"/>
              <a:t>«</a:t>
            </a:r>
            <a:r>
              <a:rPr lang="ru-RU" dirty="0" err="1"/>
              <a:t>Қашықтық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» </a:t>
            </a:r>
            <a:r>
              <a:rPr lang="ru-RU" dirty="0" err="1"/>
              <a:t>режимінде</a:t>
            </a:r>
            <a:r>
              <a:rPr lang="ru-RU" dirty="0"/>
              <a:t> «</a:t>
            </a:r>
            <a:r>
              <a:rPr lang="ru-RU" dirty="0" err="1"/>
              <a:t>Инфрақызыл</a:t>
            </a:r>
            <a:r>
              <a:rPr lang="ru-RU" dirty="0"/>
              <a:t> </a:t>
            </a:r>
            <a:r>
              <a:rPr lang="ru-RU" dirty="0" err="1"/>
              <a:t>тетікті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» </a:t>
            </a:r>
            <a:r>
              <a:rPr lang="ru-RU" dirty="0" err="1"/>
              <a:t>бөлімін</a:t>
            </a:r>
            <a:r>
              <a:rPr lang="ru-RU" dirty="0"/>
              <a:t> </a:t>
            </a:r>
            <a:r>
              <a:rPr lang="ru-RU" dirty="0" err="1"/>
              <a:t>қараңыз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5820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2843" y="1412776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Инфрақызыл</a:t>
            </a:r>
            <a:r>
              <a:rPr lang="ru-RU" sz="2400" dirty="0"/>
              <a:t> </a:t>
            </a:r>
            <a:r>
              <a:rPr lang="ru-RU" sz="2400" dirty="0" err="1"/>
              <a:t>жарық</a:t>
            </a:r>
            <a:r>
              <a:rPr lang="ru-RU" sz="2400" dirty="0"/>
              <a:t> - </a:t>
            </a:r>
            <a:r>
              <a:rPr lang="ru-RU" sz="2400" dirty="0" err="1"/>
              <a:t>бұл</a:t>
            </a:r>
            <a:r>
              <a:rPr lang="ru-RU" sz="2400" dirty="0"/>
              <a:t>, </a:t>
            </a:r>
            <a:r>
              <a:rPr lang="ru-RU" sz="2400" dirty="0" err="1"/>
              <a:t>көптеген</a:t>
            </a:r>
            <a:r>
              <a:rPr lang="ru-RU" sz="2400" dirty="0"/>
              <a:t> </a:t>
            </a:r>
            <a:r>
              <a:rPr lang="ru-RU" sz="2400" dirty="0" err="1"/>
              <a:t>теледидарлардың</a:t>
            </a:r>
            <a:r>
              <a:rPr lang="ru-RU" sz="2400" dirty="0"/>
              <a:t> </a:t>
            </a:r>
            <a:r>
              <a:rPr lang="ru-RU" sz="2400" dirty="0" err="1"/>
              <a:t>басқару</a:t>
            </a:r>
            <a:r>
              <a:rPr lang="ru-RU" sz="2400" dirty="0"/>
              <a:t> </a:t>
            </a:r>
            <a:r>
              <a:rPr lang="ru-RU" sz="2400" dirty="0" err="1"/>
              <a:t>пульттерінде</a:t>
            </a:r>
            <a:r>
              <a:rPr lang="ru-RU" sz="2400" dirty="0"/>
              <a:t> </a:t>
            </a:r>
            <a:r>
              <a:rPr lang="ru-RU" sz="2400" dirty="0" err="1"/>
              <a:t>қолданылатын</a:t>
            </a:r>
            <a:r>
              <a:rPr lang="ru-RU" sz="2400" dirty="0"/>
              <a:t> </a:t>
            </a:r>
            <a:r>
              <a:rPr lang="ru-RU" sz="2400" dirty="0" err="1"/>
              <a:t>дабылдың</a:t>
            </a:r>
            <a:r>
              <a:rPr lang="ru-RU" sz="2400" dirty="0"/>
              <a:t> </a:t>
            </a:r>
            <a:r>
              <a:rPr lang="ru-RU" sz="2400" dirty="0" err="1"/>
              <a:t>сол</a:t>
            </a:r>
            <a:r>
              <a:rPr lang="ru-RU" sz="2400" dirty="0"/>
              <a:t> </a:t>
            </a:r>
            <a:r>
              <a:rPr lang="ru-RU" sz="2400" dirty="0" err="1"/>
              <a:t>бір</a:t>
            </a:r>
            <a:r>
              <a:rPr lang="ru-RU" sz="2400" dirty="0"/>
              <a:t> </a:t>
            </a:r>
            <a:r>
              <a:rPr lang="ru-RU" sz="2400" dirty="0" err="1"/>
              <a:t>түрі</a:t>
            </a:r>
            <a:r>
              <a:rPr lang="ru-RU" sz="2400" dirty="0"/>
              <a:t>. </a:t>
            </a:r>
            <a:r>
              <a:rPr lang="ru-RU" sz="2400" dirty="0" err="1"/>
              <a:t>Сіз</a:t>
            </a:r>
            <a:r>
              <a:rPr lang="ru-RU" sz="2400" dirty="0"/>
              <a:t>, </a:t>
            </a:r>
            <a:r>
              <a:rPr lang="ru-RU" sz="2400" dirty="0" err="1"/>
              <a:t>инфрақызыл</a:t>
            </a:r>
            <a:r>
              <a:rPr lang="ru-RU" sz="2400" dirty="0"/>
              <a:t> </a:t>
            </a:r>
            <a:r>
              <a:rPr lang="ru-RU" sz="2400" dirty="0" err="1"/>
              <a:t>жарықты</a:t>
            </a:r>
            <a:r>
              <a:rPr lang="ru-RU" sz="2400" dirty="0"/>
              <a:t> </a:t>
            </a:r>
            <a:r>
              <a:rPr lang="ru-RU" sz="2400" dirty="0" err="1"/>
              <a:t>көре</a:t>
            </a:r>
            <a:r>
              <a:rPr lang="ru-RU" sz="2400" dirty="0"/>
              <a:t> </a:t>
            </a:r>
            <a:r>
              <a:rPr lang="ru-RU" sz="2400" dirty="0" err="1"/>
              <a:t>алмайсыз</a:t>
            </a:r>
            <a:r>
              <a:rPr lang="ru-RU" sz="2400" dirty="0"/>
              <a:t> </a:t>
            </a:r>
            <a:r>
              <a:rPr lang="ru-RU" sz="2400" dirty="0" err="1"/>
              <a:t>бірақ</a:t>
            </a:r>
            <a:r>
              <a:rPr lang="ru-RU" sz="2400" dirty="0"/>
              <a:t> </a:t>
            </a:r>
            <a:r>
              <a:rPr lang="ru-RU" sz="2400" dirty="0" err="1"/>
              <a:t>ол</a:t>
            </a:r>
            <a:r>
              <a:rPr lang="ru-RU" sz="2400" dirty="0"/>
              <a:t> да, </a:t>
            </a:r>
            <a:r>
              <a:rPr lang="ru-RU" sz="2400" dirty="0" err="1"/>
              <a:t>жолында</a:t>
            </a:r>
            <a:r>
              <a:rPr lang="ru-RU" sz="2400" dirty="0"/>
              <a:t> </a:t>
            </a:r>
            <a:r>
              <a:rPr lang="ru-RU" sz="2400" dirty="0" err="1"/>
              <a:t>тұрған</a:t>
            </a:r>
            <a:r>
              <a:rPr lang="ru-RU" sz="2400" dirty="0"/>
              <a:t> </a:t>
            </a:r>
            <a:r>
              <a:rPr lang="ru-RU" sz="2400" dirty="0" err="1"/>
              <a:t>нысандармен</a:t>
            </a:r>
            <a:r>
              <a:rPr lang="ru-RU" sz="2400" dirty="0"/>
              <a:t> </a:t>
            </a:r>
            <a:r>
              <a:rPr lang="ru-RU" sz="2400" dirty="0" err="1"/>
              <a:t>бөгеледі</a:t>
            </a:r>
            <a:r>
              <a:rPr lang="ru-RU" sz="2400" dirty="0"/>
              <a:t>. </a:t>
            </a:r>
            <a:r>
              <a:rPr lang="ru-RU" sz="2400" dirty="0" err="1"/>
              <a:t>ИҚ-шамшырақ</a:t>
            </a:r>
            <a:r>
              <a:rPr lang="ru-RU" sz="2400" dirty="0"/>
              <a:t> пен </a:t>
            </a:r>
            <a:r>
              <a:rPr lang="ru-RU" sz="2400" dirty="0" err="1"/>
              <a:t>инфрақызыл</a:t>
            </a:r>
            <a:r>
              <a:rPr lang="ru-RU" sz="2400" dirty="0"/>
              <a:t> </a:t>
            </a:r>
            <a:r>
              <a:rPr lang="ru-RU" sz="2400" dirty="0" err="1"/>
              <a:t>тетік</a:t>
            </a:r>
            <a:r>
              <a:rPr lang="ru-RU" sz="2400" dirty="0"/>
              <a:t> </a:t>
            </a:r>
            <a:r>
              <a:rPr lang="ru-RU" sz="2400" dirty="0" err="1"/>
              <a:t>арасында</a:t>
            </a:r>
            <a:r>
              <a:rPr lang="ru-RU" sz="2400" dirty="0"/>
              <a:t> бос </a:t>
            </a:r>
            <a:r>
              <a:rPr lang="ru-RU" sz="2400" dirty="0" err="1"/>
              <a:t>қашықтық</a:t>
            </a:r>
            <a:r>
              <a:rPr lang="ru-RU" sz="2400" dirty="0"/>
              <a:t> </a:t>
            </a:r>
            <a:r>
              <a:rPr lang="ru-RU" sz="2400" dirty="0" err="1"/>
              <a:t>болуы</a:t>
            </a:r>
            <a:r>
              <a:rPr lang="ru-RU" sz="2400" dirty="0"/>
              <a:t> </a:t>
            </a:r>
            <a:r>
              <a:rPr lang="ru-RU" sz="2400" dirty="0" err="1"/>
              <a:t>керек</a:t>
            </a:r>
            <a:r>
              <a:rPr lang="ru-RU" sz="2400" dirty="0"/>
              <a:t>. </a:t>
            </a:r>
            <a:r>
              <a:rPr lang="ru-RU" sz="2400" dirty="0" err="1"/>
              <a:t>Күн</a:t>
            </a:r>
            <a:r>
              <a:rPr lang="ru-RU" sz="2400" dirty="0"/>
              <a:t> </a:t>
            </a:r>
            <a:r>
              <a:rPr lang="ru-RU" sz="2400" dirty="0" err="1"/>
              <a:t>сәулесі</a:t>
            </a:r>
            <a:r>
              <a:rPr lang="ru-RU" sz="2400" dirty="0"/>
              <a:t> </a:t>
            </a:r>
            <a:r>
              <a:rPr lang="ru-RU" sz="2400" dirty="0" err="1"/>
              <a:t>инфрақызыл</a:t>
            </a:r>
            <a:r>
              <a:rPr lang="ru-RU" sz="2400" dirty="0"/>
              <a:t> </a:t>
            </a:r>
            <a:r>
              <a:rPr lang="ru-RU" sz="2400" dirty="0" err="1"/>
              <a:t>дабылға</a:t>
            </a:r>
            <a:r>
              <a:rPr lang="ru-RU" sz="2400" dirty="0"/>
              <a:t> </a:t>
            </a:r>
            <a:r>
              <a:rPr lang="ru-RU" sz="2400" dirty="0" err="1"/>
              <a:t>әсер</a:t>
            </a:r>
            <a:r>
              <a:rPr lang="ru-RU" sz="2400" dirty="0"/>
              <a:t> </a:t>
            </a:r>
            <a:r>
              <a:rPr lang="ru-RU" sz="2400" dirty="0" err="1"/>
              <a:t>ете</a:t>
            </a:r>
            <a:r>
              <a:rPr lang="ru-RU" sz="2400" dirty="0"/>
              <a:t> </a:t>
            </a:r>
            <a:r>
              <a:rPr lang="ru-RU" sz="2400" dirty="0" err="1"/>
              <a:t>алады</a:t>
            </a:r>
            <a:r>
              <a:rPr lang="ru-RU" sz="2400" dirty="0"/>
              <a:t> </a:t>
            </a:r>
            <a:r>
              <a:rPr lang="ru-RU" sz="2400" dirty="0" err="1"/>
              <a:t>бірақ</a:t>
            </a:r>
            <a:r>
              <a:rPr lang="ru-RU" sz="2400" dirty="0"/>
              <a:t>, </a:t>
            </a:r>
            <a:r>
              <a:rPr lang="ru-RU" sz="2400" dirty="0" err="1"/>
              <a:t>қарапайым</a:t>
            </a:r>
            <a:r>
              <a:rPr lang="ru-RU" sz="2400" dirty="0"/>
              <a:t> </a:t>
            </a:r>
            <a:r>
              <a:rPr lang="ru-RU" sz="2400" dirty="0" err="1"/>
              <a:t>бөлме</a:t>
            </a:r>
            <a:r>
              <a:rPr lang="ru-RU" sz="2400" dirty="0"/>
              <a:t> </a:t>
            </a:r>
            <a:r>
              <a:rPr lang="ru-RU" sz="2400" dirty="0" err="1"/>
              <a:t>жарығы</a:t>
            </a:r>
            <a:r>
              <a:rPr lang="ru-RU" sz="2400" dirty="0"/>
              <a:t> </a:t>
            </a:r>
            <a:r>
              <a:rPr lang="ru-RU" sz="2400" dirty="0" err="1"/>
              <a:t>әсер</a:t>
            </a:r>
            <a:r>
              <a:rPr lang="ru-RU" sz="2400" dirty="0"/>
              <a:t> </a:t>
            </a:r>
            <a:r>
              <a:rPr lang="ru-RU" sz="2400" dirty="0" err="1"/>
              <a:t>етпеуі</a:t>
            </a:r>
            <a:r>
              <a:rPr lang="ru-RU" sz="2400" dirty="0"/>
              <a:t> </a:t>
            </a:r>
            <a:r>
              <a:rPr lang="ru-RU" sz="2400" dirty="0" err="1"/>
              <a:t>керек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5928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316416" cy="5733256"/>
          </a:xfrm>
          <a:noFill/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kk-KZ" sz="1000" b="1" dirty="0">
                <a:solidFill>
                  <a:srgbClr val="FF0000"/>
                </a:solidFill>
              </a:rPr>
              <a:t> </a:t>
            </a:r>
            <a:endParaRPr lang="ru-RU" dirty="0">
              <a:latin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kk-KZ" kern="0" dirty="0">
                <a:latin typeface="Times New Roman" pitchFamily="18" charset="0"/>
              </a:rPr>
              <a:t>	</a:t>
            </a:r>
            <a:endParaRPr lang="ru-RU" sz="2400" dirty="0">
              <a:latin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5" name="Рисунок 4" descr="C:\Users\Aigul Sadvakassova\Desktop\робототехника\Робототехника КУРС\окулык\media\image135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867813"/>
            <a:ext cx="3124200" cy="143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Рисунок 161" descr="Описание: C:\Users\Aigul Sadvakassova\Desktop\робототехника\Робототехника КУРС\окулык\media\image126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627438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163" descr="Описание: C:\Users\Aigul Sadvakassova\Desktop\робототехника\Робототехника КУРС\окулык\media\image136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834" y="5084970"/>
            <a:ext cx="18288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051050" y="5561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855301"/>
              </p:ext>
            </p:extLst>
          </p:nvPr>
        </p:nvGraphicFramePr>
        <p:xfrm>
          <a:off x="3995936" y="1350730"/>
          <a:ext cx="5040630" cy="527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u="none" strike="noStrike" spc="0">
                          <a:effectLst/>
                        </a:rPr>
                        <a:t>Инфрақызыл тетік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u="none" strike="noStrike" spc="0" dirty="0" err="1">
                          <a:effectLst/>
                        </a:rPr>
                        <a:t>Өшірілген</a:t>
                      </a:r>
                      <a:r>
                        <a:rPr lang="ru-RU" sz="1600" u="none" strike="noStrike" spc="0" dirty="0">
                          <a:effectLst/>
                        </a:rPr>
                        <a:t> </a:t>
                      </a:r>
                      <a:r>
                        <a:rPr lang="ru-RU" sz="1600" u="none" strike="noStrike" spc="0" dirty="0" err="1">
                          <a:effectLst/>
                        </a:rPr>
                        <a:t>инфрақызыл</a:t>
                      </a:r>
                      <a:r>
                        <a:rPr lang="ru-RU" sz="1600" u="none" strike="noStrike" spc="0" dirty="0">
                          <a:effectLst/>
                        </a:rPr>
                        <a:t> </a:t>
                      </a:r>
                      <a:r>
                        <a:rPr lang="ru-RU" sz="1600" u="none" strike="noStrike" spc="0" dirty="0" err="1">
                          <a:effectLst/>
                        </a:rPr>
                        <a:t>шамшырақ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65802" y="2565612"/>
            <a:ext cx="777686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Шамшырақ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режимінде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инфрақызыл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тетік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тетіктің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алдындағы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қашықтық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инфрақызыл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шамшырақтың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(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ИҚ-шамшырақ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жақындатылған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орнын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таба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алады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Тетік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шамшырақтың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жақындау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мәнін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(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тетіктен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қатысты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арақшықтығы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және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оның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бағытын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бере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алады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(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тетік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көрсететін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бағыттан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бұрыш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).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Шамшырақ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режимін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мысалға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роботты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ИҚ-шамшырақ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іздеуге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және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соған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қарай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жылжуын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күштеуге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пайдалануға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болады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654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dirty="0" err="1"/>
              <a:t>ИҚ-шамшырақта</a:t>
            </a:r>
            <a:r>
              <a:rPr lang="ru-RU" dirty="0"/>
              <a:t> </a:t>
            </a:r>
            <a:r>
              <a:rPr lang="ru-RU" dirty="0" err="1"/>
              <a:t>жоғарғы</a:t>
            </a:r>
            <a:r>
              <a:rPr lang="ru-RU" dirty="0"/>
              <a:t> </a:t>
            </a:r>
            <a:r>
              <a:rPr lang="ru-RU" dirty="0" err="1"/>
              <a:t>жағында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«</a:t>
            </a:r>
            <a:r>
              <a:rPr lang="ru-RU" dirty="0" err="1"/>
              <a:t>Шамшырақ</a:t>
            </a:r>
            <a:r>
              <a:rPr lang="ru-RU" dirty="0"/>
              <a:t> </a:t>
            </a:r>
            <a:r>
              <a:rPr lang="ru-RU" dirty="0" err="1"/>
              <a:t>режимі</a:t>
            </a:r>
            <a:r>
              <a:rPr lang="ru-RU" dirty="0"/>
              <a:t>» </a:t>
            </a:r>
            <a:r>
              <a:rPr lang="ru-RU" dirty="0" err="1"/>
              <a:t>түймесін</a:t>
            </a:r>
            <a:r>
              <a:rPr lang="ru-RU" dirty="0"/>
              <a:t> басу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шамшырақты</a:t>
            </a:r>
            <a:r>
              <a:rPr lang="ru-RU" dirty="0"/>
              <a:t> </a:t>
            </a:r>
            <a:r>
              <a:rPr lang="ru-RU" dirty="0" err="1"/>
              <a:t>қосады</a:t>
            </a:r>
            <a:r>
              <a:rPr lang="ru-RU" dirty="0"/>
              <a:t>. </a:t>
            </a:r>
            <a:r>
              <a:rPr lang="ru-RU" dirty="0" err="1"/>
              <a:t>Жарықдиодты</a:t>
            </a:r>
            <a:r>
              <a:rPr lang="ru-RU" dirty="0"/>
              <a:t> индикатор </a:t>
            </a:r>
            <a:r>
              <a:rPr lang="ru-RU" dirty="0" err="1"/>
              <a:t>қосылады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жанып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. </a:t>
            </a:r>
            <a:r>
              <a:rPr lang="ru-RU" dirty="0" err="1"/>
              <a:t>Шамшырақ</a:t>
            </a:r>
            <a:r>
              <a:rPr lang="ru-RU" dirty="0"/>
              <a:t> </a:t>
            </a:r>
            <a:r>
              <a:rPr lang="ru-RU" dirty="0" err="1"/>
              <a:t>қосылады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сіз</a:t>
            </a:r>
            <a:r>
              <a:rPr lang="ru-RU" dirty="0"/>
              <a:t> оны </a:t>
            </a:r>
            <a:r>
              <a:rPr lang="ru-RU" dirty="0" err="1"/>
              <a:t>сөндіру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«</a:t>
            </a:r>
            <a:r>
              <a:rPr lang="ru-RU" dirty="0" err="1"/>
              <a:t>Шамшырақ</a:t>
            </a:r>
            <a:r>
              <a:rPr lang="ru-RU" dirty="0"/>
              <a:t> </a:t>
            </a:r>
            <a:r>
              <a:rPr lang="ru-RU" dirty="0" err="1"/>
              <a:t>режимі</a:t>
            </a:r>
            <a:r>
              <a:rPr lang="ru-RU" dirty="0"/>
              <a:t>» </a:t>
            </a:r>
            <a:r>
              <a:rPr lang="ru-RU" dirty="0" err="1"/>
              <a:t>түймесін</a:t>
            </a:r>
            <a:r>
              <a:rPr lang="ru-RU" dirty="0"/>
              <a:t> </a:t>
            </a:r>
            <a:r>
              <a:rPr lang="ru-RU" dirty="0" err="1"/>
              <a:t>қайтадан</a:t>
            </a:r>
            <a:r>
              <a:rPr lang="ru-RU" dirty="0"/>
              <a:t> </a:t>
            </a:r>
            <a:r>
              <a:rPr lang="ru-RU" dirty="0" err="1"/>
              <a:t>баспағанша</a:t>
            </a:r>
            <a:r>
              <a:rPr lang="ru-RU" dirty="0"/>
              <a:t>, </a:t>
            </a:r>
            <a:r>
              <a:rPr lang="ru-RU" dirty="0" err="1"/>
              <a:t>үздіксіз</a:t>
            </a:r>
            <a:r>
              <a:rPr lang="ru-RU" dirty="0"/>
              <a:t> </a:t>
            </a:r>
            <a:r>
              <a:rPr lang="ru-RU" dirty="0" err="1"/>
              <a:t>дабыл</a:t>
            </a:r>
            <a:r>
              <a:rPr lang="ru-RU" dirty="0"/>
              <a:t> </a:t>
            </a:r>
            <a:r>
              <a:rPr lang="ru-RU" dirty="0" err="1"/>
              <a:t>беріп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Арналарды</a:t>
            </a:r>
            <a:r>
              <a:rPr lang="ru-RU" dirty="0"/>
              <a:t> </a:t>
            </a:r>
            <a:r>
              <a:rPr lang="ru-RU" dirty="0" err="1"/>
              <a:t>таңдау</a:t>
            </a:r>
            <a:r>
              <a:rPr lang="ru-RU" dirty="0"/>
              <a:t> </a:t>
            </a:r>
            <a:r>
              <a:rPr lang="ru-RU" dirty="0" err="1"/>
              <a:t>көмегімен</a:t>
            </a:r>
            <a:r>
              <a:rPr lang="ru-RU" dirty="0"/>
              <a:t> </a:t>
            </a:r>
            <a:r>
              <a:rPr lang="ru-RU" dirty="0" err="1"/>
              <a:t>төрт</a:t>
            </a:r>
            <a:r>
              <a:rPr lang="ru-RU" dirty="0"/>
              <a:t> </a:t>
            </a:r>
            <a:r>
              <a:rPr lang="ru-RU" dirty="0" err="1"/>
              <a:t>арнаның</a:t>
            </a:r>
            <a:r>
              <a:rPr lang="ru-RU" dirty="0"/>
              <a:t> </a:t>
            </a:r>
            <a:r>
              <a:rPr lang="ru-RU" dirty="0" err="1"/>
              <a:t>бірін</a:t>
            </a:r>
            <a:r>
              <a:rPr lang="ru-RU" dirty="0"/>
              <a:t> </a:t>
            </a:r>
            <a:r>
              <a:rPr lang="ru-RU" dirty="0" err="1"/>
              <a:t>таңдау</a:t>
            </a:r>
            <a:r>
              <a:rPr lang="kk-KZ" dirty="0"/>
              <a:t>ға болады</a:t>
            </a:r>
            <a:r>
              <a:rPr lang="ru-RU" dirty="0"/>
              <a:t>. </a:t>
            </a:r>
            <a:r>
              <a:rPr lang="ru-RU" dirty="0" err="1"/>
              <a:t>Инфрақызыл</a:t>
            </a:r>
            <a:r>
              <a:rPr lang="ru-RU" dirty="0"/>
              <a:t> </a:t>
            </a:r>
            <a:r>
              <a:rPr lang="ru-RU" dirty="0" err="1"/>
              <a:t>тетік</a:t>
            </a:r>
            <a:r>
              <a:rPr lang="ru-RU" dirty="0"/>
              <a:t>,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бағдарламаңызда</a:t>
            </a:r>
            <a:r>
              <a:rPr lang="ru-RU" dirty="0"/>
              <a:t> </a:t>
            </a:r>
            <a:r>
              <a:rPr lang="ru-RU" dirty="0" err="1"/>
              <a:t>көрсететін</a:t>
            </a:r>
            <a:r>
              <a:rPr lang="ru-RU" dirty="0"/>
              <a:t> </a:t>
            </a:r>
            <a:r>
              <a:rPr lang="ru-RU" dirty="0" err="1"/>
              <a:t>арнада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шамшырақты</a:t>
            </a:r>
            <a:r>
              <a:rPr lang="ru-RU" dirty="0"/>
              <a:t> </a:t>
            </a:r>
            <a:r>
              <a:rPr lang="ru-RU" dirty="0" err="1"/>
              <a:t>табатын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810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561016"/>
              </p:ext>
            </p:extLst>
          </p:nvPr>
        </p:nvGraphicFramePr>
        <p:xfrm>
          <a:off x="467544" y="836712"/>
          <a:ext cx="7920880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0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6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3058"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u="none" strike="noStrike" spc="0" dirty="0" err="1">
                          <a:effectLst/>
                        </a:rPr>
                        <a:t>Табылды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</a:rPr>
                        <a:t>Логикалық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мәні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u="none" strike="noStrike" spc="0" dirty="0" err="1">
                          <a:effectLst/>
                        </a:rPr>
                        <a:t>Ақиқат</a:t>
                      </a:r>
                      <a:r>
                        <a:rPr lang="ru-RU" sz="1600" u="none" strike="noStrike" spc="0" dirty="0">
                          <a:effectLst/>
                        </a:rPr>
                        <a:t>/</a:t>
                      </a:r>
                    </a:p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u="none" strike="noStrike" spc="0" dirty="0" err="1">
                          <a:effectLst/>
                        </a:rPr>
                        <a:t>жалған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</a:rPr>
                        <a:t>Ақиқат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егер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ИҚ-шамшырақ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көрсетілген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арнада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табылса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керісінше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жағдайда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жалған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6115"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Жақындату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Сандық мән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0 - 100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</a:rPr>
                        <a:t>Шамшыраққа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дейінгі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қатысты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қашықтық</a:t>
                      </a:r>
                      <a:r>
                        <a:rPr lang="ru-RU" sz="1600" dirty="0">
                          <a:effectLst/>
                        </a:rPr>
                        <a:t>. 0 </a:t>
                      </a:r>
                      <a:r>
                        <a:rPr lang="ru-RU" sz="1600" dirty="0" err="1">
                          <a:effectLst/>
                        </a:rPr>
                        <a:t>өте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жақын</a:t>
                      </a:r>
                      <a:r>
                        <a:rPr lang="ru-RU" sz="1600" dirty="0">
                          <a:effectLst/>
                        </a:rPr>
                        <a:t>, 100 </a:t>
                      </a:r>
                      <a:r>
                        <a:rPr lang="ru-RU" sz="1600" dirty="0" err="1">
                          <a:effectLst/>
                        </a:rPr>
                        <a:t>алыс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дегенді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білдіреді</a:t>
                      </a:r>
                      <a:r>
                        <a:rPr lang="ru-RU" sz="1600" dirty="0">
                          <a:effectLst/>
                        </a:rPr>
                        <a:t>. </a:t>
                      </a:r>
                      <a:r>
                        <a:rPr lang="ru-RU" sz="1600" dirty="0" err="1">
                          <a:effectLst/>
                        </a:rPr>
                        <a:t>Шамшырақты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анықтау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мүмкін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болмаса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жақындатқыш</a:t>
                      </a:r>
                      <a:r>
                        <a:rPr lang="ru-RU" sz="1600" dirty="0">
                          <a:effectLst/>
                        </a:rPr>
                        <a:t> 100 </a:t>
                      </a:r>
                      <a:r>
                        <a:rPr lang="ru-RU" sz="1600" dirty="0" err="1">
                          <a:effectLst/>
                        </a:rPr>
                        <a:t>құрайтын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болады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7411"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Бағыт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Сандық мән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-25 - 25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0 </a:t>
                      </a:r>
                      <a:r>
                        <a:rPr lang="ru-RU" sz="1600" dirty="0" err="1">
                          <a:effectLst/>
                        </a:rPr>
                        <a:t>дегеніміз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шамшырақ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дәл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тетіктің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алдында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орналасқанды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білдіреді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теріс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мәндері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сол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жақта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орналасады</a:t>
                      </a:r>
                      <a:r>
                        <a:rPr lang="ru-RU" sz="1600" dirty="0">
                          <a:effectLst/>
                        </a:rPr>
                        <a:t> ал, </a:t>
                      </a:r>
                      <a:r>
                        <a:rPr lang="ru-RU" sz="1600" dirty="0" err="1">
                          <a:effectLst/>
                        </a:rPr>
                        <a:t>дұрыстары</a:t>
                      </a:r>
                      <a:r>
                        <a:rPr lang="ru-RU" sz="1600" dirty="0">
                          <a:effectLst/>
                        </a:rPr>
                        <a:t> - </a:t>
                      </a:r>
                      <a:r>
                        <a:rPr lang="ru-RU" sz="1600" dirty="0" err="1">
                          <a:effectLst/>
                        </a:rPr>
                        <a:t>оң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жақта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93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Мысалы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бағдарлама</a:t>
            </a:r>
            <a:r>
              <a:rPr lang="ru-RU" dirty="0"/>
              <a:t>, </a:t>
            </a:r>
            <a:r>
              <a:rPr lang="ru-RU" dirty="0" err="1"/>
              <a:t>ИҚ-шамшырақ</a:t>
            </a:r>
            <a:r>
              <a:rPr lang="ru-RU" dirty="0"/>
              <a:t> </a:t>
            </a:r>
            <a:r>
              <a:rPr lang="ru-RU" dirty="0" err="1"/>
              <a:t>қосылып</a:t>
            </a:r>
            <a:r>
              <a:rPr lang="ru-RU" dirty="0"/>
              <a:t>, </a:t>
            </a:r>
            <a:r>
              <a:rPr lang="ru-RU" dirty="0" err="1"/>
              <a:t>инфрақызыл</a:t>
            </a:r>
            <a:r>
              <a:rPr lang="ru-RU" dirty="0"/>
              <a:t> </a:t>
            </a:r>
            <a:r>
              <a:rPr lang="ru-RU" dirty="0" err="1"/>
              <a:t>тетікке</a:t>
            </a:r>
            <a:r>
              <a:rPr lang="ru-RU" dirty="0"/>
              <a:t> </a:t>
            </a:r>
            <a:r>
              <a:rPr lang="ru-RU" dirty="0" err="1"/>
              <a:t>жеткілікті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жақындағанда</a:t>
            </a:r>
            <a:r>
              <a:rPr lang="ru-RU" dirty="0"/>
              <a:t> </a:t>
            </a:r>
            <a:r>
              <a:rPr lang="ru-RU" dirty="0" err="1"/>
              <a:t>роботтың</a:t>
            </a:r>
            <a:r>
              <a:rPr lang="ru-RU" dirty="0"/>
              <a:t> </a:t>
            </a:r>
            <a:r>
              <a:rPr lang="ru-RU" dirty="0" err="1"/>
              <a:t>қозғалуды</a:t>
            </a:r>
            <a:r>
              <a:rPr lang="ru-RU" dirty="0"/>
              <a:t> </a:t>
            </a:r>
            <a:r>
              <a:rPr lang="ru-RU" dirty="0" err="1"/>
              <a:t>бастауын</a:t>
            </a:r>
            <a:r>
              <a:rPr lang="ru-RU" dirty="0"/>
              <a:t> </a:t>
            </a:r>
            <a:r>
              <a:rPr lang="ru-RU" dirty="0" err="1"/>
              <a:t>күштейді</a:t>
            </a:r>
            <a:r>
              <a:rPr lang="ru-RU" dirty="0"/>
              <a:t>. </a:t>
            </a:r>
            <a:r>
              <a:rPr lang="ru-RU" dirty="0" err="1"/>
              <a:t>Бағдарлама</a:t>
            </a:r>
            <a:r>
              <a:rPr lang="ru-RU" dirty="0"/>
              <a:t>, </a:t>
            </a:r>
            <a:r>
              <a:rPr lang="ru-RU" dirty="0" err="1"/>
              <a:t>жақындау</a:t>
            </a:r>
            <a:r>
              <a:rPr lang="ru-RU" dirty="0"/>
              <a:t> 20 кем </a:t>
            </a:r>
            <a:r>
              <a:rPr lang="ru-RU" dirty="0" err="1"/>
              <a:t>болғанша</a:t>
            </a:r>
            <a:r>
              <a:rPr lang="ru-RU" dirty="0"/>
              <a:t>, </a:t>
            </a:r>
            <a:r>
              <a:rPr lang="ru-RU" dirty="0" err="1"/>
              <a:t>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робот 2 секунд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алдыға</a:t>
            </a:r>
            <a:r>
              <a:rPr lang="ru-RU" dirty="0"/>
              <a:t> </a:t>
            </a:r>
            <a:r>
              <a:rPr lang="ru-RU" dirty="0" err="1"/>
              <a:t>жылжығанын</a:t>
            </a:r>
            <a:r>
              <a:rPr lang="ru-RU" dirty="0"/>
              <a:t> </a:t>
            </a:r>
            <a:r>
              <a:rPr lang="ru-RU" dirty="0" err="1"/>
              <a:t>күту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, «</a:t>
            </a:r>
            <a:r>
              <a:rPr lang="ru-RU" dirty="0" err="1"/>
              <a:t>Инфрақызыл</a:t>
            </a:r>
            <a:r>
              <a:rPr lang="ru-RU" dirty="0"/>
              <a:t> </a:t>
            </a:r>
            <a:r>
              <a:rPr lang="ru-RU" dirty="0" err="1"/>
              <a:t>тетік</a:t>
            </a:r>
            <a:r>
              <a:rPr lang="ru-RU" dirty="0"/>
              <a:t> - </a:t>
            </a:r>
            <a:r>
              <a:rPr lang="ru-RU" dirty="0" err="1"/>
              <a:t>Салыстыру</a:t>
            </a:r>
            <a:r>
              <a:rPr lang="ru-RU" dirty="0"/>
              <a:t> - </a:t>
            </a:r>
            <a:r>
              <a:rPr lang="ru-RU" dirty="0" err="1"/>
              <a:t>Шамшырақты</a:t>
            </a:r>
            <a:r>
              <a:rPr lang="ru-RU" dirty="0"/>
              <a:t> </a:t>
            </a:r>
            <a:r>
              <a:rPr lang="ru-RU" dirty="0" err="1"/>
              <a:t>жақындату</a:t>
            </a:r>
            <a:r>
              <a:rPr lang="ru-RU" dirty="0"/>
              <a:t>» </a:t>
            </a:r>
            <a:r>
              <a:rPr lang="ru-RU" dirty="0" err="1"/>
              <a:t>режимінде</a:t>
            </a:r>
            <a:r>
              <a:rPr lang="ru-RU" dirty="0"/>
              <a:t> </a:t>
            </a:r>
            <a:r>
              <a:rPr lang="ru-RU" dirty="0" err="1"/>
              <a:t>күту</a:t>
            </a:r>
            <a:r>
              <a:rPr lang="ru-RU" dirty="0"/>
              <a:t> </a:t>
            </a:r>
            <a:r>
              <a:rPr lang="ru-RU" dirty="0" err="1"/>
              <a:t>блогын</a:t>
            </a:r>
            <a:r>
              <a:rPr lang="ru-RU" dirty="0"/>
              <a:t> </a:t>
            </a:r>
            <a:r>
              <a:rPr lang="ru-RU" dirty="0" err="1"/>
              <a:t>пайдаланады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C:\Users\Aigul Sadvakassova\Desktop\робототехника\Робототехника КУРС\окулык\media\image137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272808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93996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3769</TotalTime>
  <Words>938</Words>
  <Application>Microsoft Office PowerPoint</Application>
  <PresentationFormat>Экран (4:3)</PresentationFormat>
  <Paragraphs>83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Тема Office</vt:lpstr>
      <vt:lpstr>Инфрақызыл тетікті пайдалану </vt:lpstr>
      <vt:lpstr>  Инфрақызыл тетік, жойылған инфрақызыл шамшырақтан (ИҚ-шамшырақ) жіберілетін инфрақызыл дабылдарды анықтай алады. Инфрақызыл тетік, өз инфрақызыл дабылын жібере алады және осы жарықтың басқа нысандардан шағылысуын анықтай алады.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Мысалы</vt:lpstr>
      <vt:lpstr> Инфрақызыл тетіктің жақындау режимін пайдалану </vt:lpstr>
      <vt:lpstr>Презентация PowerPoint</vt:lpstr>
      <vt:lpstr>«ЖАҚЫНДАТУ» РЕЖИМІНДЕ «ИНФРАҚЫЗЫЛ ТЕТІКТІ ПАЙДАЛАНУ» МЫСАЛДАРЫ. </vt:lpstr>
      <vt:lpstr>Инфрақызыл тетікті «Қашықтықтан басқару» режимінде қолдану </vt:lpstr>
      <vt:lpstr>Презентация PowerPoint</vt:lpstr>
      <vt:lpstr>Презентация PowerPoint</vt:lpstr>
      <vt:lpstr>Қолданылған әдебиеттер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Деректерді өңдеуде процессорларды  параллель қолдану</dc:title>
  <dc:creator>23</dc:creator>
  <cp:lastModifiedBy>Карелхан Нурсауле</cp:lastModifiedBy>
  <cp:revision>446</cp:revision>
  <cp:lastPrinted>2020-01-29T03:16:21Z</cp:lastPrinted>
  <dcterms:created xsi:type="dcterms:W3CDTF">2015-06-01T09:04:29Z</dcterms:created>
  <dcterms:modified xsi:type="dcterms:W3CDTF">2021-11-10T18:09:36Z</dcterms:modified>
</cp:coreProperties>
</file>