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notesMasterIdLst>
    <p:notesMasterId r:id="rId20"/>
  </p:notesMasterIdLst>
  <p:handoutMasterIdLst>
    <p:handoutMasterId r:id="rId21"/>
  </p:handoutMasterIdLst>
  <p:sldIdLst>
    <p:sldId id="285" r:id="rId2"/>
    <p:sldId id="428" r:id="rId3"/>
    <p:sldId id="452" r:id="rId4"/>
    <p:sldId id="469" r:id="rId5"/>
    <p:sldId id="470" r:id="rId6"/>
    <p:sldId id="258" r:id="rId7"/>
    <p:sldId id="484" r:id="rId8"/>
    <p:sldId id="477" r:id="rId9"/>
    <p:sldId id="475" r:id="rId10"/>
    <p:sldId id="467" r:id="rId11"/>
    <p:sldId id="478" r:id="rId12"/>
    <p:sldId id="473" r:id="rId13"/>
    <p:sldId id="472" r:id="rId14"/>
    <p:sldId id="483" r:id="rId15"/>
    <p:sldId id="479" r:id="rId16"/>
    <p:sldId id="480" r:id="rId17"/>
    <p:sldId id="279" r:id="rId18"/>
    <p:sldId id="48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B9DA"/>
    <a:srgbClr val="B3C9E3"/>
    <a:srgbClr val="B6CB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>
      <p:cViewPr varScale="1">
        <p:scale>
          <a:sx n="70" d="100"/>
          <a:sy n="70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EF45D-1217-4EF8-B7BC-924A8736F2A4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3809D-346D-4A16-9164-735B4A850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070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2F29B08-BB41-4F37-8520-F2678139B252}" type="datetimeFigureOut">
              <a:rPr lang="ru-RU"/>
              <a:pPr>
                <a:defRPr/>
              </a:pPr>
              <a:t>24.11.2021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6C7349-8787-43CD-9C38-DE4D5F39D7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345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6C7349-8787-43CD-9C38-DE4D5F39D754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24.11.2021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24.11.2021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24.11.2021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24.11.2021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24.11.2021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24.11.2021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24.11.2021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24.11.2021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24.11.2021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24.11.2021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24.11.2021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24.11.2021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6219" y="1448780"/>
            <a:ext cx="7920880" cy="1872208"/>
          </a:xfrm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/>
          </a:bodyPr>
          <a:lstStyle/>
          <a:p>
            <a:r>
              <a:rPr lang="kk-KZ" sz="3200" b="1" cap="al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Қашықтықтан оқыту: Білім беру басқару</a:t>
            </a:r>
            <a:br>
              <a:rPr lang="ru-RU" sz="3200" dirty="0"/>
            </a:br>
            <a:endParaRPr 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3265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Л.Н. Гумилев атындағы Еуразия ұлттық университеті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9508" y="3068960"/>
            <a:ext cx="15575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EE2173-0CAB-42A5-A59C-84A973BAE29F}"/>
              </a:ext>
            </a:extLst>
          </p:cNvPr>
          <p:cNvSpPr txBox="1"/>
          <p:nvPr/>
        </p:nvSpPr>
        <p:spPr>
          <a:xfrm>
            <a:off x="575556" y="1484784"/>
            <a:ext cx="7992888" cy="3257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қырлы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мәселелерді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асыруда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оқытушының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атқарар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рөлі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орасан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ауыр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жауапты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міндет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жүгі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жүктеледі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курстың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бағдарламасының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құрылымын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дайындап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жүйесімен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астастырып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бейімдейді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үрдісінің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барысын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қадағалап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тапсырмаларды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бетімен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бақылау-пысықтау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жұмыстарын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ұсыныстар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ретте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әдістерінде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көрсетілгеніндей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көңіл-күй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бой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тәсілі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істейтін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оқытушы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технологиясын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компьютерлі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тораптық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жүйелерін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жетік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олармен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928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AE813B-5B5C-4D52-83BF-1F0AD2C95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Қашықтықтан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оқыту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тәсілімен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оқытатын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оқытушыларға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және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осы </a:t>
            </a:r>
            <a:r>
              <a:rPr lang="ru-RU" sz="31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істе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мүдделі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басқа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да </a:t>
            </a:r>
            <a:r>
              <a:rPr lang="ru-RU" sz="31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адамдарға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бірнеше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талаптар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қойылады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br>
              <a:rPr lang="kk-K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kk-KZ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AA6CAF-8308-4284-B401-13C9EFBD65DA}"/>
              </a:ext>
            </a:extLst>
          </p:cNvPr>
          <p:cNvSpPr txBox="1"/>
          <p:nvPr/>
        </p:nvSpPr>
        <p:spPr>
          <a:xfrm>
            <a:off x="206488" y="1844824"/>
            <a:ext cx="8496944" cy="4524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Оқытушы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компъютермен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дәрежеде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сауатты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істей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білуі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оқытудағы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мақсаттары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алдағы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технология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коммуникация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құралдарының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білуі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технологиясын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жетік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білетін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қызметкерлерді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оқушыларды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таныстыра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білуі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Оқытушының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құралдармен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істеуге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жүзінде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дағдылануы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телекоммуникациялық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құралдарын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ісіне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дағдылануын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атап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айтқанда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тұтынушылар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ақпараттар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алмастыру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жүйелердегі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ресурстарды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дағдылануын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қалыптастыруы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Жинақталған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бағдарламасын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құрайтын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тәртіптегі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модульдік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курстардың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әдістемелерін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баяндай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курстарды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өткізуді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ұйымдастыра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білуі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үрдісін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шеңберінде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ісіне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жан-жақты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даярлау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үрдісінде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үйлестіруші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562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41BAB0-1E00-468E-8BC7-C8A585328331}"/>
              </a:ext>
            </a:extLst>
          </p:cNvPr>
          <p:cNvSpPr txBox="1"/>
          <p:nvPr/>
        </p:nvSpPr>
        <p:spPr>
          <a:xfrm>
            <a:off x="323528" y="980728"/>
            <a:ext cx="8496944" cy="4306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таңда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баса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мән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бермейінше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технологияларын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дәлірек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айтқанда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бейнефильмдерді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басылымдарды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спутниктік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арнасы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ендірмейінше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әлеуметтік-экономикалық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саланың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алға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басуы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Қашықтықтан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мектептерде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Республика,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облыс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қала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мектеп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кеңістігінде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қолданыс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табуда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Мектеп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көлемінде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айтатын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болсақ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«Интернет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күнделікті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алуға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жаңашылдық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үш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жыл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көлемінде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жұмысын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атқарып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келуде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инновациялық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әдіс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арқылы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балаларының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үлгірімін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ал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оқушылар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үй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жұмысын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уақытында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біліп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отырады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Мұндай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әдіс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арқылы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мектеп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қауымы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сайын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нығаюына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үлкен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септігін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береді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Оқытылатын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пәндерден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қашықтық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олимпиадалар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Қазақстандық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интернет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олимпиадалар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(«КИО»)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өтеді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Мұндай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интернет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олимпиадалар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оқушылардың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үлкен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қызығушылығын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танытады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4276278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Тапсырмалары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қызықты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сан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алуан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олимпиаданың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өздерінің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деңгейлерінің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көрсеткішін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бірден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білулері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Аталған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олимпиадалар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сайыс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түрінде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берілсе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оқушыларды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айтуға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білімдерін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шыңдайды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тексереді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салыстырады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Оқушыларға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олимпиадалардан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мұғалімдерге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онлайн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жүйесінде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өтетін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алуан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семинарлар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конференциялар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сабақтар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ұйымдастырылады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Қарқынды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қолданыс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тауып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жүрген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республика,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облыс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көлемінде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қауымына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жиналыстар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жиналыстары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облыс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қарым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қатынастарды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нығайта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бекіте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түсуде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87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kk-KZ" sz="2900" b="1" dirty="0">
                <a:solidFill>
                  <a:srgbClr val="002060"/>
                </a:solidFill>
                <a:latin typeface="Times New Roman" pitchFamily="18" charset="0"/>
              </a:rPr>
              <a:t>Қашықтан оқытуға қолданылатын жүйелер</a:t>
            </a:r>
            <a:endParaRPr lang="ru-RU" sz="29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" name="AutoShape 2" descr="Мультимедийный комплект КАРАОКЕ: №53674047 — медиаплееры в Алматы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Мультимедийный комплект КАРАОКЕ: №53674047 — медиаплееры в Алматы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Мультимедийный комплект КАРАОКЕ: №53674047 — медиаплееры в Алматы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Мультимедийный комплект КАРАОКЕ: №53674047 — медиаплееры в Алматы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425355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tx2">
                    <a:lumMod val="75000"/>
                  </a:schemeClr>
                </a:solidFill>
              </a:rPr>
              <a:t>classroom.google.com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k-KZ" dirty="0">
                <a:solidFill>
                  <a:schemeClr val="tx2">
                    <a:lumMod val="75000"/>
                  </a:schemeClr>
                </a:solidFill>
              </a:rPr>
              <a:t>(орта мектептерде);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Телеарналар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Kundelik.kz</a:t>
            </a:r>
            <a:r>
              <a:rPr lang="kk-KZ" dirty="0">
                <a:solidFill>
                  <a:schemeClr val="tx2">
                    <a:lumMod val="75000"/>
                  </a:schemeClr>
                </a:solidFill>
              </a:rPr>
              <a:t> (орта мектептерде);</a:t>
            </a:r>
          </a:p>
          <a:p>
            <a:r>
              <a:rPr lang="kk-KZ" dirty="0">
                <a:solidFill>
                  <a:schemeClr val="tx2">
                    <a:lumMod val="75000"/>
                  </a:schemeClr>
                </a:solidFill>
              </a:rPr>
              <a:t>Платонус (ЖОО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);</a:t>
            </a:r>
            <a:endParaRPr lang="kk-KZ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Microsoft Teams;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Zoom</a:t>
            </a:r>
            <a:r>
              <a:rPr lang="kk-KZ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Skype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kk-KZ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771" y="1665486"/>
            <a:ext cx="1279029" cy="1279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913485"/>
            <a:ext cx="1091406" cy="109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629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1C350D-0238-49EF-8A82-6E425F7E8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226" y="7318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Е-</a:t>
            </a:r>
            <a:r>
              <a:rPr lang="ru-RU" sz="28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learning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технологиялары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оқу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үрдісіне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келесі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мүмкіндіктер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береді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b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kk-KZ" sz="2800" b="1" dirty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9F3A07-B531-463F-B640-1AC043F30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материалды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меңгеруге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қолайлы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k-K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материалын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меңгеруде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қиындық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деңгейін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уақытын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көлемін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таңдаудағы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жекешілдік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k-K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сапалы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ұйымдастырудың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«Е-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 Е-Learning –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үрдісін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ұйымдастырудағы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стандарттар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принциптерін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қолдайтын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заманауи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талаптарға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келетін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аталмыш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саласын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түбегейлі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өзгертеді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өзгереді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таңда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елдердің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қарқынды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енгізіліп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формаларының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келе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жатыр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Республикасында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инновациялық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дамуының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бағыттарының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есептеледі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тәжірибелердің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көрсеткіштері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е-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беруді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модернизациялаудың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құралдарының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екендігін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айқындайды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ауқымды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жобасының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асуы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ақпараттандыру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мақсатына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ашпақ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59659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CB79C5-8E7F-48DB-BFCC-61901D8243EF}"/>
              </a:ext>
            </a:extLst>
          </p:cNvPr>
          <p:cNvSpPr txBox="1"/>
          <p:nvPr/>
        </p:nvSpPr>
        <p:spPr>
          <a:xfrm>
            <a:off x="287524" y="1124744"/>
            <a:ext cx="8568952" cy="4978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Интерактивті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мұғаліммен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сыныптастарыңмен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синхронды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(чат, скайп)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асинхронды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пошта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форум)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әрекеттесу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оқуға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Е-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технологиясы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сайты.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сайттарының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ресурстары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бейнелекциялар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тест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жұмыстар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практикалық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форумдағы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дискуссиялар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есептер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практикумдары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компаниялардың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оқу-жаттығу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жұмыстары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оқушыларға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керекті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тақырыбымен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бабымен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жұмыстануға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контентін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оқулықтар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ойындар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виртуалды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жаттығу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зерттеулер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құрайды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Осылайша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e-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технологиясы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ортасы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көмегімен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үрдісін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жекелеуге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жылдамдығын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таңдауға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қабылдаған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өзіндік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жұмысты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дербес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компьютердің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ноутбуктың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ұялы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телефонның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көмегімен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ұйымдастыра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өзіндік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жұмыстарының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көлемін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көбейту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үрдісін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технологиялардың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арқасында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нығайтуға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746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>
            <a:extLst>
              <a:ext uri="{FF2B5EF4-FFF2-40B4-BE49-F238E27FC236}">
                <a16:creationId xmlns:a16="http://schemas.microsoft.com/office/drawing/2014/main" id="{ABB31CF8-7254-43EF-8B92-C16890CF0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dirty="0"/>
          </a:p>
          <a:p>
            <a:endParaRPr lang="ru-RU" altLang="ru-RU" dirty="0"/>
          </a:p>
          <a:p>
            <a:pPr marL="0" indent="0" algn="ctr">
              <a:buNone/>
            </a:pPr>
            <a:r>
              <a:rPr lang="ru-RU" altLang="ru-RU" sz="4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ru-RU" altLang="ru-RU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рақмет</a:t>
            </a:r>
            <a:r>
              <a:rPr lang="ru-RU" altLang="ru-RU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0A44FF-58DE-460E-8599-936E7447E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Әдебиеттер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тізімі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kk-K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kk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21E8C6-FDC6-4BE9-B213-21D1A455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ұйымдарына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жағдайында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педагогтардың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біліктілігін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арттыруды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әдістемесі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Ахметова Г.К.,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Караев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Ж.А.,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Мухамбетжанова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С.Т. //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Алматы:АҚ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«ҰБАО «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Өрлеу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2013.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ТМД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елдеріндегі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беруді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ақпараттандырудың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IV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форумының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мақалалар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жинағы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(18-19 бет.38-39 бет. 118-119 бет. 460-461 бет).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Журнал «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№ 11(6 бет)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Журнал «Информатика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негіздері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№ 1 – 2010 ж (11-14 б)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554040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. Дистанционное образование - Информационные технологии в образовании">
            <a:extLst>
              <a:ext uri="{FF2B5EF4-FFF2-40B4-BE49-F238E27FC236}">
                <a16:creationId xmlns:a16="http://schemas.microsoft.com/office/drawing/2014/main" id="{47549BED-D038-4D37-B83B-014C4E6D5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63210"/>
            <a:ext cx="2808312" cy="211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67544" y="188641"/>
            <a:ext cx="8424936" cy="3960439"/>
          </a:xfrm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kk-KZ" sz="2200" b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</a:rPr>
              <a:t>	</a:t>
            </a:r>
            <a:r>
              <a:rPr lang="kk-K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Қашықтан оқыту дегеніміз 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мұғалім мен оқушы арасында қандай да қашықтықта интернет ресурстарының сүйемелдеуімен өтілетін оқытудың формасы, яғни интернет желілерінің көмегімен белгілі бір арақашықтықта оқыту.</a:t>
            </a:r>
            <a:b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 ұйымдастырудың 3 түрлі формасы бар: онлайн (синхрондық) және оффлайн (асинхрондық), және кең таралған үшінші түрі вебинар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kk-K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800" i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Онлайн режимдегі оқыту 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интернет ресурстарының көмегімен ағымдағы уақытта белгілі бір қашықтықта мұғалім экранын көру арқылы оқытуды ұйымдастыру формасы.</a:t>
            </a:r>
            <a:br>
              <a:rPr lang="kk-K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Оффлайн режимдегі оқыту 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интернет ресурстарының көмегімен (электрондық пошта) мұғалім мен оқушы арасындағы ақпарат алмасуды қамтасыз етуге мүмкіндік беретін оқытудың формасы.</a:t>
            </a:r>
            <a:br>
              <a:rPr lang="kk-K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интернет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желілерінің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көмегімен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семинарлар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тренинтер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62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Мультимедийный комплект КАРАОКЕ: №53674047 — медиаплееры в Алматы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Мультимедийный комплект КАРАОКЕ: №53674047 — медиаплееры в Алматы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Мультимедийный комплект КАРАОКЕ: №53674047 — медиаплееры в Алматы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Мультимедийный комплект КАРАОКЕ: №53674047 — медиаплееры в Алматы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67953" y="312737"/>
            <a:ext cx="8363272" cy="36923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Қашықтан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біртұтас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ақпараттың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деңгейін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көтеру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бір-бірімен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тығыз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республикалық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облыстық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деңгейіндегі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құрамына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енуі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стандарт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талаптарын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сапасын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көтеру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55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Осы технология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ұйымдастырып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бүкіләлемдік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көмегімен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компьютерлерді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желіге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біріктіріп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өтуші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тұлғаны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i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тьютор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атаймыз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формасымен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құқығын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министрлігінің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(ҚР БҒМ)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лицензиясы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мекемелерінде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асырылады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жүзгізу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құқығын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лицензия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істегі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заңдылықтарына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3307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396" y="1504354"/>
            <a:ext cx="8229600" cy="384929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      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басшының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бланкідегі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хат;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      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үлгі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      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жасаушының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шешімі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      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жасаушының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ұйымдастыру-құқықты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туралымәлімет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      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жасаушының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біліктілігі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мәлімет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      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техникалық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сипаттама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 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қашықтықтан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оқыту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68B43D-D3A3-40FB-94DF-77A870BC1008}"/>
              </a:ext>
            </a:extLst>
          </p:cNvPr>
          <p:cNvSpPr txBox="1"/>
          <p:nvPr/>
        </p:nvSpPr>
        <p:spPr>
          <a:xfrm>
            <a:off x="899592" y="332656"/>
            <a:ext cx="7787208" cy="709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құқығын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лицензия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мекемесі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құжаттары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ҚР БҒМ-не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kk-KZ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0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07524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портфель)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жасалынған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Тыңдаушылар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курс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аудиокасеталар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видеокасеталар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оқытушы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CD-ROM-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қамтыған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жинағын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телевизиялық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эфирде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лекция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оқытатын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оқулықтар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42118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0F253D-F199-412F-AA56-C65710A68B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9" y="476672"/>
            <a:ext cx="7014862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669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801054-7035-4360-B436-13C4B87A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318" y="90872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орталығы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орналасқан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жерінде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асады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kk-KZ" sz="2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kk-KZ" sz="2800" dirty="0">
              <a:solidFill>
                <a:schemeClr val="tx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1F9F34-B77D-4502-B64D-D9DCF2745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318" y="2051720"/>
            <a:ext cx="8229600" cy="452596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      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объектілері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курстарының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кешендері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      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субъектілері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тьютерлер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администратор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      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объектілер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субъектілер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стандартқа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түрлерінің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жүргізілуін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сапасын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225413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839090-5FEC-4E27-9EE5-FC4A1C77969F}"/>
              </a:ext>
            </a:extLst>
          </p:cNvPr>
          <p:cNvSpPr txBox="1"/>
          <p:nvPr/>
        </p:nvSpPr>
        <p:spPr>
          <a:xfrm>
            <a:off x="233772" y="260648"/>
            <a:ext cx="8676456" cy="4978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жекелеген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(университет)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шеңберінде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атқарады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құрамына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орындары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мектептер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гимназиялар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колледждер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кіреді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аясында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жасаудың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сатысында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зиялылық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потенциялын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техниканы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ұтымды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пайдалана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отырьш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үздіксіз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принциптерін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ойдағыдай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Осыған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орай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мектептер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орындары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аймактық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желіні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пайдаланып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жұмыстарын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таратып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үрдісінде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әдістеме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алмасуы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ауқымды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жүйелерін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ойдағыдай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пайдалана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білудің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базалық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деректердің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банкілік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мәліметтеріне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клиент - сервер, мультимедиа,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оқып-үйренуші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жүйелерге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электрондык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оқулыктарға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оку-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материалдарға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технологиясымен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үйлесімді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келетін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алдағы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тәсілдерінің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тараған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бес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аспап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өміршең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алатындай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жайлы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окулыктарға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бағдарламаларға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кіруге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94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3884</TotalTime>
  <Words>1504</Words>
  <Application>Microsoft Office PowerPoint</Application>
  <PresentationFormat>Экран (4:3)</PresentationFormat>
  <Paragraphs>66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Wingdings</vt:lpstr>
      <vt:lpstr>Тема Office</vt:lpstr>
      <vt:lpstr>Қашықтықтан оқыту: Білім беру басқару </vt:lpstr>
      <vt:lpstr>  Қашықтан оқыту дегеніміз — мұғалім мен оқушы арасында қандай да қашықтықта интернет ресурстарының сүйемелдеуімен өтілетін оқытудың формасы, яғни интернет желілерінің көмегімен белгілі бір арақашықтықта оқыту.  ҚО ұйымдастырудың 3 түрлі формасы бар: онлайн (синхрондық) және оффлайн (асинхрондық), және кең таралған үшінші түрі вебинар: Онлайн режимдегі оқыту  – интернет ресурстарының көмегімен ағымдағы уақытта белгілі бір қашықтықта мұғалім экранын көру арқылы оқытуды ұйымдастыру формасы. Оффлайн режимдегі оқыту  - интернет ресурстарының көмегімен (электрондық пошта) мұғалім мен оқушы арасындағы ақпарат алмасуды қамтасыз етуге мүмкіндік беретін оқытудың формасы. Вебинар  – интернет желілерінің көмегімен семинарлар мен тренинтер өткізу формасы.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Қашықтықтан оқытудың оқу орталығы және оқушының орналасқан жерінде жеке жүзеге асады. </vt:lpstr>
      <vt:lpstr>Презентация PowerPoint</vt:lpstr>
      <vt:lpstr>Презентация PowerPoint</vt:lpstr>
      <vt:lpstr>Қашықтықтан оқыту тәсілімен оқытатын оқытушыларға және осы істе мүдделі басқа да адамдарға бірнеше талаптар қойылады: </vt:lpstr>
      <vt:lpstr>Презентация PowerPoint</vt:lpstr>
      <vt:lpstr>Презентация PowerPoint</vt:lpstr>
      <vt:lpstr>Қашықтан оқытуға қолданылатын жүйелер</vt:lpstr>
      <vt:lpstr>Е-learning технологиялары оқу үрдісіне келесі мүмкіндіктер береді:  </vt:lpstr>
      <vt:lpstr>Презентация PowerPoint</vt:lpstr>
      <vt:lpstr>Презентация PowerPoint</vt:lpstr>
      <vt:lpstr>Әдебиеттер тізімі: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Деректерді өңдеуде процессорларды  параллель қолдану</dc:title>
  <dc:creator>23</dc:creator>
  <cp:lastModifiedBy>Карелхан Нурсауле</cp:lastModifiedBy>
  <cp:revision>464</cp:revision>
  <cp:lastPrinted>2020-01-29T03:16:21Z</cp:lastPrinted>
  <dcterms:created xsi:type="dcterms:W3CDTF">2015-06-01T09:04:29Z</dcterms:created>
  <dcterms:modified xsi:type="dcterms:W3CDTF">2021-11-24T16:09:00Z</dcterms:modified>
</cp:coreProperties>
</file>