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776345-44A2-43D5-A02F-98AA12CEC22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55795D-DDA5-4A7C-B2A0-82F722AB6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6345-44A2-43D5-A02F-98AA12CEC22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795D-DDA5-4A7C-B2A0-82F722AB6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6345-44A2-43D5-A02F-98AA12CEC22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795D-DDA5-4A7C-B2A0-82F722AB6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6345-44A2-43D5-A02F-98AA12CEC22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795D-DDA5-4A7C-B2A0-82F722AB63B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6345-44A2-43D5-A02F-98AA12CEC22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795D-DDA5-4A7C-B2A0-82F722AB63B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6345-44A2-43D5-A02F-98AA12CEC22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795D-DDA5-4A7C-B2A0-82F722AB63B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6345-44A2-43D5-A02F-98AA12CEC22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795D-DDA5-4A7C-B2A0-82F722AB63B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6345-44A2-43D5-A02F-98AA12CEC22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795D-DDA5-4A7C-B2A0-82F722AB63B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6345-44A2-43D5-A02F-98AA12CEC22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795D-DDA5-4A7C-B2A0-82F722AB6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E776345-44A2-43D5-A02F-98AA12CEC22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795D-DDA5-4A7C-B2A0-82F722AB63B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776345-44A2-43D5-A02F-98AA12CEC22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55795D-DDA5-4A7C-B2A0-82F722AB63B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776345-44A2-43D5-A02F-98AA12CEC22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055795D-DDA5-4A7C-B2A0-82F722AB63B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88840"/>
            <a:ext cx="8766048" cy="338437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Жоспар: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DatabaseToolbox</a:t>
            </a: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Негізгі мүмкіндіктер</a:t>
            </a: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Деректер </a:t>
            </a: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базасын құру және онымен </a:t>
            </a:r>
            <a:r>
              <a:rPr lang="kk-KZ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</a:p>
          <a:p>
            <a:pPr marL="800100" lvl="1" indent="-342900">
              <a:buFont typeface="+mj-lt"/>
              <a:buAutoNum type="arabicPeriod"/>
            </a:pP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1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Сабақ мақсаты: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каналдар және каналдық  хабарларды өңдеушілерді массивтің  жартылай қосындысын есептеу аспектісінде қарастыру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1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457200" lvl="1" indent="0">
              <a:buNone/>
            </a:pP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	Негізгі түсініктер: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DatabaseToolbox, мәліметтер базасы, MS SQL SQL, ORACLE, querybuilder, SQL сауалдарын тікелей MATLAB-тан жүзеге асыру.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952" y="548680"/>
            <a:ext cx="8766048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cap="all" dirty="0">
                <a:effectLst/>
                <a:latin typeface="Times New Roman" pitchFamily="18" charset="0"/>
                <a:cs typeface="Times New Roman" pitchFamily="18" charset="0"/>
              </a:rPr>
              <a:t>Database toolbox –</a:t>
            </a:r>
            <a:r>
              <a:rPr lang="kk-KZ" sz="2800" cap="all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cap="all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800" cap="all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cap="all" dirty="0" err="1">
                <a:effectLst/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en-US" sz="2800" cap="all" dirty="0"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cap="all" dirty="0" err="1">
                <a:effectLst/>
                <a:latin typeface="Times New Roman" pitchFamily="18" charset="0"/>
                <a:cs typeface="Times New Roman" pitchFamily="18" charset="0"/>
              </a:rPr>
              <a:t>тағы</a:t>
            </a:r>
            <a:r>
              <a:rPr lang="ru-RU" sz="2800" cap="all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cap="all" dirty="0" err="1">
                <a:effectLst/>
                <a:latin typeface="Times New Roman" pitchFamily="18" charset="0"/>
                <a:cs typeface="Times New Roman" pitchFamily="18" charset="0"/>
              </a:rPr>
              <a:t>кеңейту</a:t>
            </a:r>
            <a:r>
              <a:rPr lang="ru-RU" sz="2800" cap="all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cap="all" dirty="0" err="1" smtClean="0">
                <a:effectLst/>
                <a:latin typeface="Times New Roman" pitchFamily="18" charset="0"/>
                <a:cs typeface="Times New Roman" pitchFamily="18" charset="0"/>
              </a:rPr>
              <a:t>пакеті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153400" cy="460648"/>
          </a:xfrm>
        </p:spPr>
        <p:txBody>
          <a:bodyPr>
            <a:normAutofit/>
          </a:bodyPr>
          <a:lstStyle/>
          <a:p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«VisualQueryBuilder» терезесінде біздің мәліметтерімізді толтырамыз.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Рисунок 4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319326"/>
            <a:ext cx="4968552" cy="3322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4642008"/>
            <a:ext cx="8568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	          Сурет – Мәліметтер базасын таңдау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Execute пернесін басқаннан кейін Data қатарынан “VisualQueryBuilder” терезесінің нәтижелерін көріңіз.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MatLab жүйесінде Workspace терезесінде А нысанасын екі рет басу арқылы ашамыз.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76672"/>
            <a:ext cx="8153400" cy="1468760"/>
          </a:xfrm>
        </p:spPr>
        <p:txBody>
          <a:bodyPr>
            <a:normAutofit/>
          </a:bodyPr>
          <a:lstStyle/>
          <a:p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Осы жерде басқа деректер қорларына байланысты ақпараттармен танысуға болады, оны өздік жұмыс ретінде жасау керек.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Рисунок 4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628800"/>
            <a:ext cx="4536504" cy="3353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979712" y="5085184"/>
            <a:ext cx="49205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Сурет – А нысанасы Workspace терезесінде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692696"/>
            <a:ext cx="4392488" cy="576064"/>
          </a:xfrm>
        </p:spPr>
        <p:txBody>
          <a:bodyPr>
            <a:normAutofit/>
          </a:bodyPr>
          <a:lstStyle/>
          <a:p>
            <a:r>
              <a:rPr lang="kk-KZ" dirty="0" smtClean="0"/>
              <a:t>Нәтиже: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5602" name="Рисунок 4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8140623" cy="4220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856867" y="5561166"/>
            <a:ext cx="49251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Сурет – MATLAB-тағы MSSQLSERVER кестесі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Әдебиет: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Оленев Н.Н., Печенкин Р.В., Чернецов А.М. Параллельное программирование в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и его приложения. –М., 2007. 115с.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Серік М., Бакиев М. Параллель есептеулер. –Астана, 2016. -93б.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Бақылау сұрақтары: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Matlab кластерінде мәліметтер базасына сауалды қалай жібереді?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SQL-сауалды жүзеге асырудың қандай тәсілдері бар?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Бірнеше мәліметтер базасымен қатар жұмыс істеу қалай іске асырылады?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ORACLE ортасында қалай қолдануға болады?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Database ToolBox негізгі мүмкіншіліктерін атаңыз.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8766048" cy="4495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	DatabaseToolbox дегеніміз – мәліметтер базасымен жұмыс жасау үшін MATLAB кеңею пакеті. ODBC/JDBC базаларымен байланысты қамтамасыз етеді, мәліметтердің импорты мен экспорты, сонымен қатар MATLAB платформасының және басқа да өңдеу, талдау жасау және визуалды мағлұматтардың кеңею пакеттеріндегі ең қуатты құрылғыларды қолдануға мүмкіндік туғызады.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	DatabaseToolbox мәліметтер базасы, SQL-сауалдарының қалыптасу қызметі және нәтижелерді алу әрекеттерімен тығыз байланысты қамтамасыз етеді. Одан бөлек, пакетте SQL-сауалдарының бейтаныс SQL жүйесімен графикалық интерактивті шебері бар.Негізгі мүмкіндіктерісурет келтірілген.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	Бұл жерде деректер базасымен жұмыс істеу машығын қажет етеді. Жаңадан бастайтын қолданушыларға әдістемелік нұсқау келтірілді.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400" b="1" dirty="0" smtClean="0">
                <a:latin typeface="Times New Roman" pitchFamily="18" charset="0"/>
                <a:cs typeface="Times New Roman" pitchFamily="18" charset="0"/>
              </a:rPr>
              <a:t>DatabaseToolbox. Негізгі мүмкіндіктер</a:t>
            </a:r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Matlab жүйесін ашу.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Worker-лердің жұмыс істеу қабілетін тексеру.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MS SQL SERVER орнату.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MSSQLSERVER ортасында Kafedra мәліметтер базасын жасау.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CREATEDATABASEKafedra және компиляцияны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белгішесі арқылы         немесе F5 пернесін басу арқылы бастаймыз.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Мәліметтер базасының ішінен Student кестесін жасау. Кестені жасау үшін келесі командаларды іске асыру керек: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Start-All programs – MS SQL SERVER – Query Analyzer – Ok.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Енді мәліметтер базасынан Kafedra-ны таңдап, редакторда кодты тереміз: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000" b="1" dirty="0" smtClean="0">
                <a:latin typeface="Times New Roman" pitchFamily="18" charset="0"/>
                <a:cs typeface="Times New Roman" pitchFamily="18" charset="0"/>
              </a:rPr>
              <a:t>Деректер базасын құру және онымен жұмыс</a:t>
            </a:r>
            <a:endParaRPr lang="ru-RU" sz="3000" dirty="0"/>
          </a:p>
        </p:txBody>
      </p:sp>
      <p:pic>
        <p:nvPicPr>
          <p:cNvPr id="1026" name="Рисунок 4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429000"/>
            <a:ext cx="2857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30711" t="28172" r="23907" b="19657"/>
          <a:stretch>
            <a:fillRect/>
          </a:stretch>
        </p:blipFill>
        <p:spPr bwMode="auto">
          <a:xfrm>
            <a:off x="0" y="0"/>
            <a:ext cx="9144000" cy="5910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970582" y="5993214"/>
            <a:ext cx="52028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Сурет – DatabaseToolbox негізгі мүмкіндіктері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332656"/>
            <a:ext cx="4751440" cy="34849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CREATE Table Student (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num INT NOT NULL PRIMARY KEY,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CHAR(15) NOT NULL,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CHAR(10) NOT NULL,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CHAR(7) NOT NULL,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adressCHAR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(15));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6456" y="3308571"/>
            <a:ext cx="88924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Компиляция үшін         белгішесін немесе F5 пернесін басамыз.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Егер бәрі сәтті аяқталса, жүйе сізге хаттама жібереді: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command(s) completed successfully.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ObjectBrowser терезесінде кесте құрылымын көруге болады ( егер сіздің базаңыз шықпаған жағдайда, SQL-ды қайта ашыңыз, пайда болады).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6" name="Рисунок 4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869160"/>
            <a:ext cx="2857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1324744"/>
          </a:xfrm>
        </p:spPr>
        <p:txBody>
          <a:bodyPr>
            <a:normAutofit/>
          </a:bodyPr>
          <a:lstStyle/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Кестені үшін келесі әрекеттерді жасау керек: кесте атауына курсорды апарып, контекстік мәзір арқылы Open командасын жүзеге асырғанда бос кесте шығады. Tab пернесінің көмегімен, келесі жолдарға өтіп, кестені толтырамыз: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Рисунок 4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340768"/>
            <a:ext cx="7254370" cy="4522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486916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Сурет- MS SQL Server терезесі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13440" cy="990600"/>
          </a:xfrm>
        </p:spPr>
        <p:txBody>
          <a:bodyPr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MATLAB кеңістігіне өтеміз. CommandWindow терезесінде келесі команданы орындаңыз: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&gt;&gt;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querybuilder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Visual Query Builder</a:t>
            </a: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терезесі ашылады: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Рисунок 4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323256"/>
            <a:ext cx="6336704" cy="3854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55576" y="5177517"/>
            <a:ext cx="763655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9625" algn="l"/>
              </a:tabLst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	        Сурет</a:t>
            </a:r>
            <a:r>
              <a:rPr kumimoji="0" lang="kk-KZ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Visual Query Builder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терезесі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9625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09625" algn="l"/>
              </a:tabLst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Query мәзірі қатарында DefineODBCDataSourse пунктін таңдау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09625" algn="l"/>
              </a:tabLst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Пайда болған ОDBCDataSourseAdministrat терезесінде Add пернесін таңдаймыз.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153400" cy="460648"/>
          </a:xfrm>
        </p:spPr>
        <p:txBody>
          <a:bodyPr>
            <a:normAutofit/>
          </a:bodyPr>
          <a:lstStyle/>
          <a:p>
            <a:pPr lvl="0"/>
            <a:r>
              <a:rPr lang="kk-KZ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CreateNewDataSourse терезесі ашылады, мұнда SQLServer-ді таңдаймыз.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1800" dirty="0"/>
          </a:p>
        </p:txBody>
      </p:sp>
      <p:pic>
        <p:nvPicPr>
          <p:cNvPr id="21506" name="Рисунок 4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700808"/>
            <a:ext cx="3744416" cy="3036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9512" y="5013176"/>
            <a:ext cx="89644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	Сурет – ОDBCDataSourseAdministrat, CreateNewDataSourse терезелері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SQLServer-ді таңдаймыз. Енді келесі барлық диалогтік терезелерде мақұлданған жауаптарды таңдаймыз.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332656"/>
            <a:ext cx="8153400" cy="1036712"/>
          </a:xfrm>
        </p:spPr>
        <p:txBody>
          <a:bodyPr>
            <a:normAutofit fontScale="92500" lnSpcReduction="10000"/>
          </a:bodyPr>
          <a:lstStyle/>
          <a:p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“CreateaNewDataSourcetoSQLServer” терезеде бос қатарларды өз мәліметтерімізбен толтырамыз (сервер атауына, база атауына мән беріп, назар аударыңыздар).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pic>
        <p:nvPicPr>
          <p:cNvPr id="22530" name="Рисунок 4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700808"/>
            <a:ext cx="5400600" cy="3703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771800" y="5589240"/>
            <a:ext cx="37038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Сурет  – Мәліметтер тапсырмалары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</TotalTime>
  <Words>621</Words>
  <Application>Microsoft Office PowerPoint</Application>
  <PresentationFormat>Экран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Lucida Sans Unicode</vt:lpstr>
      <vt:lpstr>Times New Roman</vt:lpstr>
      <vt:lpstr>Verdana</vt:lpstr>
      <vt:lpstr>Wingdings 2</vt:lpstr>
      <vt:lpstr>Wingdings 3</vt:lpstr>
      <vt:lpstr>Открытая</vt:lpstr>
      <vt:lpstr>Database toolbox –  Matlab-тағы кеңейту пакеті</vt:lpstr>
      <vt:lpstr>DatabaseToolbox. Негізгі мүмкіндіктер</vt:lpstr>
      <vt:lpstr>Деректер базасын құру және онымен жұмыс</vt:lpstr>
      <vt:lpstr>Презентация PowerPoint</vt:lpstr>
      <vt:lpstr>Презентация PowerPoint</vt:lpstr>
      <vt:lpstr>Презентация PowerPoint</vt:lpstr>
      <vt:lpstr>MATLAB кеңістігіне өтеміз. CommandWindow терезесінде келесі команданы орындаңыз: &gt;&gt;querybuilder Visual Query Builder терезесі ашылады: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toolbox –  Matlab-тағы кеңейту пакеті</dc:title>
  <dc:creator>Мейрамгуль</dc:creator>
  <cp:lastModifiedBy>RePack by Diakov</cp:lastModifiedBy>
  <cp:revision>30</cp:revision>
  <dcterms:created xsi:type="dcterms:W3CDTF">2018-03-31T16:46:06Z</dcterms:created>
  <dcterms:modified xsi:type="dcterms:W3CDTF">2020-12-04T05:16:44Z</dcterms:modified>
</cp:coreProperties>
</file>