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ppt/ink/ink35.xml" ContentType="application/inkml+xml"/>
  <Override PartName="/ppt/ink/ink36.xml" ContentType="application/inkml+xml"/>
  <Override PartName="/ppt/ink/ink37.xml" ContentType="application/inkml+xml"/>
  <Override PartName="/ppt/ink/ink38.xml" ContentType="application/inkml+xml"/>
  <Override PartName="/ppt/ink/ink39.xml" ContentType="application/inkml+xml"/>
  <Override PartName="/ppt/ink/ink40.xml" ContentType="application/inkml+xml"/>
  <Override PartName="/ppt/ink/ink41.xml" ContentType="application/inkml+xml"/>
  <Override PartName="/ppt/ink/ink42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  <p:sldId id="258" r:id="rId4"/>
    <p:sldId id="279" r:id="rId5"/>
    <p:sldId id="307" r:id="rId6"/>
    <p:sldId id="312" r:id="rId7"/>
    <p:sldId id="313" r:id="rId8"/>
    <p:sldId id="314" r:id="rId9"/>
    <p:sldId id="309" r:id="rId10"/>
    <p:sldId id="319" r:id="rId11"/>
    <p:sldId id="310" r:id="rId12"/>
    <p:sldId id="311" r:id="rId13"/>
    <p:sldId id="320" r:id="rId14"/>
    <p:sldId id="321" r:id="rId15"/>
    <p:sldId id="322" r:id="rId16"/>
    <p:sldId id="323" r:id="rId17"/>
    <p:sldId id="324" r:id="rId18"/>
    <p:sldId id="325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3-09-19T13:30:36.975"/>
    </inkml:context>
    <inkml:brush xml:id="br0">
      <inkml:brushProperty name="width" value="0.26667" units="cm"/>
      <inkml:brushProperty name="height" value="0.53333" units="cm"/>
      <inkml:brushProperty name="color" value="#00FFFF"/>
      <inkml:brushProperty name="tip" value="rectangle"/>
      <inkml:brushProperty name="rasterOp" value="maskPen"/>
      <inkml:brushProperty name="fitToCurve" value="1"/>
    </inkml:brush>
  </inkml:definitions>
  <inkml:trace contextRef="#ctx0" brushRef="#br0">0 1 0,'49'25'204,"0"-25"-204,-25 24 15,25 25-15,24-49 16,-24 24-16,0 1 15,0-1-15,24 1 16,-48-1-16,24-24 0,-25 24 16,25 1-16,-25-25 15,25 0-15,0 24 16,-25 1 0,25-25-16,-24 0 15,-1 0-15,0 0 16,1 24-16,-1-24 15,1 0-15,-1 0 0,1 0 16,-1 0-16,0 0 16,1 0-16,-1 0 15,1 0-15,24 25 16,-25-25-16,25 24 16,0-24-16,-1 0 15,-23 0-15,24 0 16,0 0-16,-1 0 15,26 0-15,-1 0 0,-24 24 16,24-24-16,-24 25 16,24-25-16,-24 0 15,0 0-15,0 0 16,24 0-16,-24 0 16,0 0-16,24 0 15,-24 0-15,0 0 0,24 0 16,-24 0-16,0 0 15,24-25-15,-24 25 16,0 0-16,-1 0 16,1 0-16,0 0 15,0 0-15,24 0 16,-24 0-16,0 0 16,0 0-16,-25 0 0,25 0 15,-25 0-15,1 0 16,-1 0-16,1 0 15,-1 0 1,1 0 0,-1 0 15,0 0 250,1 0-265,-1 0-16,1 0 0,-1 0 15,1 0-15,23 0 16,-23 0-16,-1 0 16,25 0-16,-24 0 15,-1 0-15,0 0 16,25 0-16,0 0 16,-25 0-16,1 0 15,24 0-15,-25 0 16,25 0-16,0 0 15,0 0-15,0 0 0,-1 0 16,1 0-16,0 0 16,0 0-16,0 0 15,0 0-15,-1 0 16,1 0-16,0 0 16,0 0-16,0 0 15,0 0-15,24 0 16,-24 0-16,24 0 0,-24 0 15,0 0-15,24 0 16,-24 0-16,24 0 16,-24 0-16,0 0 15,24 0-15,0 0 16,25 0-16,-49 0 16,24 0-16,25-24 15,-25 24-15,25-24 16,-49 24-16,24-25 15,-24 25-15,0 0 0,0 0 16,-1 0-16,1 0 16,-24 0-16,-1 0 15,0-24-15,1 24 16,-1 0-16,1 0 16,-25-25-16,24 25 15,1 0 1,-1 0-1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3-09-19T13:33:21.391"/>
    </inkml:context>
    <inkml:brush xml:id="br0">
      <inkml:brushProperty name="width" value="0.26667" units="cm"/>
      <inkml:brushProperty name="height" value="0.53333" units="cm"/>
      <inkml:brushProperty name="color" value="#00FFFF"/>
      <inkml:brushProperty name="tip" value="rectangle"/>
      <inkml:brushProperty name="rasterOp" value="maskPen"/>
      <inkml:brushProperty name="fitToCurve" value="1"/>
    </inkml:brush>
  </inkml:definitions>
  <inkml:trace contextRef="#ctx0" brushRef="#br0">1 76 0,'0'73'219,"0"25"-219,24-25 16,-24 0-16,25 0 15,-25-24-15,0 25 16,0-26-16,24 26 16,-24-26-16,0 26 15,25-25-15,-25 24 0,24 0 16,-24 0-16,0 1 16,0-25-16,0-1 15,0 26-15,0-50 16,0 25-16,25-25 15,-25 25-15,0-24 16,0-1-16,0 0 16,0 25-16,24 0 0,-24-24 15,0-1-15,0 0 16,0 1-16,0-1 16,0 25-1,0-24 1,0-50 78,0 1-79,0-25-15,0 0 16,-24 0-16,24 0 15,0 0-15,-25-24 16,1 0-16,-1 24 0,25-24 16,0 24-16,-24-24 15,24-1-15,0-23 16,-25 23-16,25 1 16,-24 0-16,24 24 15,0 0-15,0 0 16,0 1-16,0 23 15,0 1-15,0-25 0,0 0 16,24 25-16,-24-50 16,25 50-16,-1-1 15,1-23-15,-1-1 16,1 24-16,23 1 16,-23-1-16,-1-23 15,1 48-15,-1 0 16,1-49-16,-1 49 15,25 0-15,-49-25 0,49 25 16,-25 0-16,25 0 16,-25 0-1,1 0-15,-1 0 16,1 0-16,-1 0 16,25 0-16,-25 25 15,1-1-15,24-24 16,-25 0-16,0 0 0,1 25 15,-1-25-15,1 24 16,-25 0-16,49-24 16,-49 25-16,24-25 15,-24 24-15,24 1 16,-24-1 0,0 1-1,0-1-15,0 0 16,0 25-16,0-24 15,-24 48 1,0-49-16,-25 25 16,0 25-16,0-1 15,0 0-15,0-24 16,-24 0-16,49 0 16,-25-1-16,0-23 15,24-1-15,-23 1 0,48-1 16,-25-24-16,1 0 15,24 25-15,-25-25 16,1 24-16,0-24 16,-1 0 15,50-24 78,-1 24-93,0 0-16,1 0 16,24 0-1,-25 0 1,25 0-1,0 0-15,-25 0 16,1 0-16,23 0 16,1 0-16,-24 0 15,24 24-15,-1-24 0,-23 0 16,-1 0-16,25 24 16,-24 1-16,-1-1 15,25-24-15,-49 25 16,24-25-16,1 24 15,-1 1-15,0-1 16,1-24 0,-25 24-16,24 1 15,-24-1 1,25-24 0,-25 25-16,0-1 31,0 0-16,0 1 1,0-1-16,0 1 16,-25-25-16,25 24 15,-24 1-15,-1 23 16,-23-48-16,48 25 16,-49-1-16,0 1 15,25-1-15,-25 1 16,0-1-16,0 0 0,0-24 15,0 25-15,25-25 16,-49 24-16,24-24 16,24 0-16,-24 0 15,25 0-15,-25 0 16,25 0-16,-1 0 16,-23 0-16,23 0 15,25-24 1,-24 24-16,-1 0 15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3-09-19T13:33:25.078"/>
    </inkml:context>
    <inkml:brush xml:id="br0">
      <inkml:brushProperty name="width" value="0.26667" units="cm"/>
      <inkml:brushProperty name="height" value="0.53333" units="cm"/>
      <inkml:brushProperty name="color" value="#00FFFF"/>
      <inkml:brushProperty name="tip" value="rectangle"/>
      <inkml:brushProperty name="rasterOp" value="maskPen"/>
      <inkml:brushProperty name="fitToCurve" value="1"/>
    </inkml:brush>
  </inkml:definitions>
  <inkml:trace contextRef="#ctx0" brushRef="#br0">0 3810 0,'25'0'171,"24"-24"-171,24-1 0,0 25 16,25-24-16,-25-1 16,-24 1-16,24 24 15,1 0-15,23 0 16,-23-25-16,-1 25 16,0 0-16,25-24 15,-25 24-15,25 0 16,-25 0-16,0 0 0,25 0 15,-25 0-15,1 0 16,-1 0-16,0 0 16,0 0-16,1 0 15,-1 0-15,-24 0 16,24 0-16,-24 0 16,24 0-16,0 0 15,-24 0-15,0 0 16,0 0-16,-25 0 0,25 0 15,-24 0 1,23 0-16,-23 0 16,-1 0-1,1 0-15,24 0 16,-25 0 0,0 0-16,1 0 15,-1 0-15,1 0 16,-1 0-1,1 0-15,-1 0 16,0 0 15,-24-24-31,25 24 16,-1 0 0,1 0-16,-1 0 46,-24-25 64,0 1-95,0-1 1,24 1-16,1-25 16,-25 25-16,0-25 15,24 0-15,1 0 16,-1-24-16,-24 24 16,0-49-16,49 25 15,-25 0-15,1-1 16,-25-48-16,49 49 0,-25 0 15,1 0-15,-25-1 16,48 1-16,-23 24 16,-25-24-16,24 24 15,1-24-15,-1 0 16,1-25-16,-1 25 16,0-1-16,1 1 15,-1-25-15,1 25 0,-1 0 16,0-25-16,-24 25 15,0 0-15,25 24 16,-25 0-16,24 0 16,-24 25-16,0-50 15,0 25-15,0 25 16,0-25-16,0 25 16,0-49-16,0 48 15,0 1-15,0-25 0,0 0 16,0 25-16,0-1 15,0 1-15,0-25 16,0 24 0,0-23-16,0 23 15,0 1-15,0-25 16,0 24-16,0 1 16,0 0-16,0-25 0,0 24 15,0 1-15,0 0 16,0-1-16,0 1 15,0-1 1,0 1 15,0-1-15,0 1 15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3-09-19T13:33:30.074"/>
    </inkml:context>
    <inkml:brush xml:id="br0">
      <inkml:brushProperty name="width" value="0.26667" units="cm"/>
      <inkml:brushProperty name="height" value="0.53333" units="cm"/>
      <inkml:brushProperty name="color" value="#00FFFF"/>
      <inkml:brushProperty name="tip" value="rectangle"/>
      <inkml:brushProperty name="rasterOp" value="maskPen"/>
      <inkml:brushProperty name="fitToCurve" value="1"/>
    </inkml:brush>
  </inkml:definitions>
  <inkml:trace contextRef="#ctx0" brushRef="#br0">0 1 0,'73'0'203,"49"0"-203,-24 0 16,-25 0-16,25 25 15,0-1-15,-25 0 16,49 1-16,-49-1 16,25 1-16,-25-25 15,25 24-15,24 1 0,-49-1 16,25 0-16,24 1 15,-24-1-15,48 25 16,1 0-16,-49 0 16,48 0-16,1-25 15,-25 25-15,24 0 16,1-25-16,-1 25 16,-23 24-16,23-24 15,1 0-15,-1 24 0,-24 1 16,0-1-16,25 0 15,0 0-15,-1 1 16,-24-1-16,25 0 16,-50-48-16,26 48 15,-26-24-15,25 0 16,0-1-16,-24 1 16,24 0-16,-24 24 0,24 1 15,25-1-15,-25 25 16,0-25-16,24 25 15,-72-25-15,23 0 16,1 0-16,0 1 16,-25 23-16,25-48 15,-49 0-15,-1 0 0,1 0 16,0-25-16,0 1 16,0 23-16,-25-23 15,25 24-15,0-25 16,0 25-16,-25-49 15,25 24-15,-25 1 0,1-25 16,-25 24-16,49-24 16,-25 0-1,25 0 282,49 0-281,-1 0-16,25 25 15,1-1-15,-1 0 16,0 1-16,-49-1 0,0 25 16,1-49-16,-26 0 15,1 0-15,25 25 16,-26-25-16,-23 24 16,24-24-16,0 0 15,-25 0-15,0 0 16,1 24-16,24-24 15,-1 0-15,-23 25 0,24-25 16,-25 0-16,1 0 16,23 0-16,1 0 15,0 0-15,-24 0 16,-1 0-16,25 24 16,-25-24-16,1 25 15,-1-25-15,1 0 16,-1 0-16,0 0 15,1 0 1,-1 0 0,1 0-16,-1 24 31,0-24-15,1 25-1,-1-25 1,1 0-1,24 0 17,-49 24-32,24-24 15,0 0 1,1 24 0,-1-24-1,1 0-15,-1 0 16,-24 25-1,25-25-15,-1 0 16,0 0 0,1 0-1,-1 0 17,-24-25 139,-24-23-139,24 23-32,-25-24 15,25 25-15,-24-1 16,24-23-16,-24 23 16,24 1-16,0-1 15,-25 1 1,25-1-16,0 1 31,0 0-15,0-1 31,-24 25 46,24-24-30,49 48 62,-25-24-110,0 49-15,1-25 16,-1 1-16,1-1 16,-1 1-16,1-1 15,23 1 1,-48-1-16,25-24 0,-25 24 16,24-24-16,1 25 15,-1-1 1,-24 1-1,24-25-15,1 24 16,-1 1 15,1-25-15,-25 24-16,24 0 16,1-24-1,-25 25 1,24-25-1,0 24 1,-48-24 93,0 0-77,-1 0-32,-24 0 0,25 0 15,-1 0-15,-48 0 16,49 0-16,-1 0 16,1 0-16,-25 25 15,25-25-15,-1 0 16,1 0-16,-1 0 15,1 0-15,0 0 32,-1 0-1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3-09-19T13:33:35.441"/>
    </inkml:context>
    <inkml:brush xml:id="br0">
      <inkml:brushProperty name="width" value="0.26667" units="cm"/>
      <inkml:brushProperty name="height" value="0.53333" units="cm"/>
      <inkml:brushProperty name="color" value="#00FFFF"/>
      <inkml:brushProperty name="tip" value="rectangle"/>
      <inkml:brushProperty name="rasterOp" value="maskPen"/>
      <inkml:brushProperty name="fitToCurve" value="1"/>
    </inkml:brush>
  </inkml:definitions>
  <inkml:trace contextRef="#ctx0" brushRef="#br0">0 441 0,'49'0'250,"24"25"-250,-24-1 15,0-24-15,0 25 16,24-1-16,-48-24 16,23 24-16,-23-24 15,24 25-15,0-25 16,-25 24-16,25-24 15,0 0-15,-25 0 16,25 0-16,0 25 0,0-25 16,-1 24-16,-23-24 15,24 0-15,0 0 16,-25 25-16,25-25 16,-25 0-16,25 0 15,-24 0-15,-1 0 16,0 24-16,1-24 15,-1 0-15,1 0 0,-1 0 16,1 24-16,23-24 16,-23 0-16,24 0 15,-1 25-15,-23-25 16,-1 0-16,1 0 16,24 0-16,-25 0 15,0 0-15,25 0 16,0 0-16,-24 0 15,23 0-15,1 24 16,-24 1 0,24-25-1,-25 0 1,0 0 0,1 0-1,-1 24-15,1-24 31,-1 0-15,25 0 15,-25 0-15,1 0-16,-1 0 16,1 0-16,-1 0 15,0 0-15,1 0 16,-1-24-1,1 24 1,-1 0 0,1 0-1,-1 0 1,-24-25 125,0 1-110,0-1 438,24 25-469,25 0 15,-24-24-15,-1 0 16,25-1-16,0 25 15,0 0-15,-25 0 0,25-24 16,0 24-16,0-25 16,-25 25-16,0 0 15,25 0-15,-24 0 16,-1 0-16,25 0 16,-25 0-16,1 0 15,-1 0 1,1 0-16,-1 0 15,1 0 1,-1 0 15,-24-24-15,0-1 15,0 1 16,0 0-31,-24-1-1,24 1-15,0-25 16,-25 24-16,1 1 16,24 0-16,0-1 0,0 1 15,-25 24 1,25-25-16,0 1 15,-24-1 1,24 1 0,0 0-1,-25-1-15,25 1 16,-24-1-16,24 1 31,-24 0-31,24-1 47,-25 25 0,-24 0-16,49 25-15,-49-1-16,1 0 15,23 1-15,-48 24 16,24-25-16,0 0 0,0 1 16,1-1-16,-26-24 15,50 25-15,-25-25 16,0 24-16,0-24 16,0 25-16,1-25 15,23 0 1,-24 0-16,25 0 15,-25 0 1,25 0-16,-1 0 16,1-25-16,-1 25 15,1-24-15,0 24 16,-1 0-16,1 0 16,-25 0-1,24-25-15,1 25 0,0 0 16,-1 0-16,1 0 15,-25-24-15,24 24 16,1-25-16,0 25 16,-1 0-16,1 0 15,-1 0-15,1-24 16,-1 24-16,1 0 16,0-24-16,-1 24 15,1 0 1,-1 0-16,1-25 15,0 25-15,-25 0 16,24 0 0,25-24-16,-49 24 15,25-25-15,0 25 0,-1 0 16,1 0-16,-1 0 16,1-24-16,-1 24 15,1 0-15,0 0 16,-1 0-1,1-24-15,-1 24 16,1 0-16,-1 0 0,1 0 16,0 0-16,-1-25 15,1 25-15,-1 0 16,-23 0-16,23 0 16,1 0-16,-50 0 15,50 0-15,0 0 16,-25 0-16,24 0 0,1 0 15,-1 0-15,-23 0 16,23 0 0,1 0-16,-1 0 15,1-24 1,-1 24 0,1 0 15,0 0 16,-1 0-32,1 0 17,-1 0-1,25 24 219,0 1-188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3-09-19T13:33:58.247"/>
    </inkml:context>
    <inkml:brush xml:id="br0">
      <inkml:brushProperty name="width" value="0.26667" units="cm"/>
      <inkml:brushProperty name="height" value="0.53333" units="cm"/>
      <inkml:brushProperty name="color" value="#00FFFF"/>
      <inkml:brushProperty name="tip" value="rectangle"/>
      <inkml:brushProperty name="rasterOp" value="maskPen"/>
      <inkml:brushProperty name="fitToCurve" value="1"/>
    </inkml:brush>
  </inkml:definitions>
  <inkml:trace contextRef="#ctx0" brushRef="#br0">0 235 0,'25'0'266,"-1"0"-250,1 0-16,23-25 15,1 25-15,-24 0 16,24 0-16,-1 0 16,1 0-16,-24 0 0,-1 0 15,25 0-15,-25 0 16,1 0-16,-1 0 15,50 0-15,-50 0 16,0 0-16,1 0 16,24 0-16,-1 0 15,-23 0-15,-1 0 0,50 0 16,-50 0-16,25 0 16,-25 0-16,25 0 15,0 0-15,0 0 16,-25 0-16,1 0 15,48 0-15,-49 0 16,1 0-16,24 0 16,-25 0-16,49 0 0,-48 0 15,24 0-15,-25 0 16,25 0-16,0 0 16,0 0-16,-25 0 15,25 0-15,-25 0 16,25 0-16,-24 0 15,23 0-15,26 0 0,-50 0 16,25 0-16,-25 0 16,25 0-16,0 0 15,0 0-15,-25 0 16,25-24-16,0 24 16,0 0-16,0 0 15,-25 0-15,25 0 16,0 0-16,0 0 0,-25 0 15,25 0-15,-25 0 16,25 0-16,-24 0 16,-1 0-16,0 0 15,25-24 1,0 24 218,-24-25-218,23 1-16,1 24 16,25 0-16,-1-25 15,0 25-15,-24-24 16,24 24-16,-24-25 15,0 25-15,0 0 16,24 0-16,-24 0 0,0-24 16,-25 24-16,1 0 15,23 0-15,-23 0 16,-1 0-16,25 0 16,-25 0-1,25 0-15,-24 0 16,-1 0-16,1 0 15,23 0-15,-23 0 16,-1 0-16,1 0 16,-1 0-16,1 0 15,-1 0-15,0 0 16,1 0-16,-1 0 16,1 0-16,-1 0 15,1 0-15,-1 0 16,25 0-1,-25 0-15,1 0 16,23 0-16,1 24 16,-24-24-16,24 25 15,-1-25-15,26 24 16,-50 1-16,25-25 16,0 24-16,0-24 0,0 0 15,-25 25-15,25-25 16,-25 0-16,1 24 15,-1-24-15,25 0 16,0 24-16,-25-24 16,25 0-16,-25 0 15,1 0 1,-1 0-16,1 0 0,-1 0 31,1 0 0,-1 0-15,0 0 15,1 0-15,-1 0 31,1 0-32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3-09-19T13:34:01.664"/>
    </inkml:context>
    <inkml:brush xml:id="br0">
      <inkml:brushProperty name="width" value="0.26667" units="cm"/>
      <inkml:brushProperty name="height" value="0.53333" units="cm"/>
      <inkml:brushProperty name="color" value="#00FFFF"/>
      <inkml:brushProperty name="tip" value="rectangle"/>
      <inkml:brushProperty name="rasterOp" value="maskPen"/>
      <inkml:brushProperty name="fitToCurve" value="1"/>
    </inkml:brush>
  </inkml:definitions>
  <inkml:trace contextRef="#ctx0" brushRef="#br0">-1 148 0,'97'0'203,"25"0"-203,-24 0 16,-25 0-16,-24 0 16,24 0-16,-24 0 15,-24 0-15,48 0 0,-49 0 16,25 0-16,-24 0 16,23 0-16,1 0 15,0 0-15,0 0 16,0 0-16,0-24 15,0 24-15,24-25 16,-49 25-16,25-24 16,-24 24-16,23 0 0,1 0 15,-24 0-15,-1 0 16,25 0-16,0 0 16,-25 0-1,25 0 1,-25 0-16,1 0 15,-1 0-15,50 0 16,-26 0-16,1 0 0,25-24 16,-26 24-16,26 0 15,-1 0-15,-24 0 16,24 0-16,0 0 16,1 0-16,-1-25 15,0 25-15,0 0 16,1 0-16,-1 0 15,25 0-15,-25 0 0,0 0 16,25 0-16,-25 0 16,25 0-16,-1 0 15,-23 0-15,23 0 16,-23 0-16,-1 0 16,0 0-16,-24 0 15,0 0-15,24 0 16,-24 0-16,0 0 0,-25 0 15,1 0-15,24 0 16,-25 0-16,0 0 16,25 0-16,-24 0 15,-1 0 1,1 0-16,-1 0 16,0 0-1,1 0-15,-1 0 0,1 0 16,-1 0-1,1 0 1,-1 0-16,0 0 16,1 0-1,-1 25-15,1-25 16,-1 0 0,0 0-1,1 0-15,-1 0 31,1 0-15,-1 0 0,1 0-1,-1 0 95,0 0-95,1 0 1,-1 0 0,1 0-16,-1 24 15,1-24 1,-1 0-16,0 0 15,1 0 1,-1 0 0,-24 24-1,25-24 1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3-09-19T13:34:07.021"/>
    </inkml:context>
    <inkml:brush xml:id="br0">
      <inkml:brushProperty name="width" value="0.26667" units="cm"/>
      <inkml:brushProperty name="height" value="0.53333" units="cm"/>
      <inkml:brushProperty name="color" value="#00FFFF"/>
      <inkml:brushProperty name="tip" value="rectangle"/>
      <inkml:brushProperty name="rasterOp" value="maskPen"/>
      <inkml:brushProperty name="fitToCurve" value="1"/>
    </inkml:brush>
  </inkml:definitions>
  <inkml:trace contextRef="#ctx0" brushRef="#br0">-1 1 0,'24'0'297,"25"0"-281,0 0-16,0 0 0,-1 25 15,1-25-15,0 24 16,-24-24-16,-1 0 16,25 25-16,-25-25 15,1 0-15,24 0 16,-25 0-16,25 0 16,-25 0-16,25 24 15,-24-24-15,-1 24 16,25-24-16,-25 0 0,1 0 15,23 25-15,1-25 16,-24 0-16,-1 0 16,25 24-16,-25-24 15,1 0-15,24 0 16,-25 0-16,1 0 16,-1 25-16,0-25 15,1 0-15,24 24 16,-25-24-16,1 0 0,23 0 15,-23 0-15,-1 0 16,25 25-16,-25-25 16,1 0-16,-1 0 15,25 0-15,-24 0 16,-1 0-16,25 0 16,0 0-16,-25 0 15,1 0-15,23 0 0,1 0 16,0 0-16,0 0 15,-25 0-15,25 0 16,0 0-16,0 0 16,-25 0-16,1 0 15,24 0-15,-25 0 16,25 0-16,-25 0 16,25 0-1,-24 0-15,-1 0 16,0 0-16,1 0 15,-1 0-15,1 0 16,-1 0 0,1 0-16,-1 0 15,0 0 1,25 0-16,-24 0 16,-1 0-1,0 0-15,1 0 16,-1 0-1,1 0-15,-1 0 16,1 0 0,-1 0-1,0 0-15,1 0 32,-1 0-1,-24-25 0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3-09-19T13:34:10.044"/>
    </inkml:context>
    <inkml:brush xml:id="br0">
      <inkml:brushProperty name="width" value="0.26667" units="cm"/>
      <inkml:brushProperty name="height" value="0.53333" units="cm"/>
      <inkml:brushProperty name="color" value="#00FFFF"/>
      <inkml:brushProperty name="tip" value="rectangle"/>
      <inkml:brushProperty name="rasterOp" value="maskPen"/>
      <inkml:brushProperty name="fitToCurve" value="1"/>
    </inkml:brush>
  </inkml:definitions>
  <inkml:trace contextRef="#ctx0" brushRef="#br0">0 1 0,'0'25'297,"24"-25"-297,1 0 15,-1 0 1,1 24-16,-1-24 16,1 0-16,-25 25 15,24-25 1,0 0-1,1 0-15,-1 0 32,1 24-17,-25 1 1,24-25 0,0 0 15,1 0 47,-1 0-47,1 0-15,-1 0-1,1 0 1,-1 0-16,0 0 31,1 0-15,-1 0-16,1 0 31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3-09-19T13:34:26.920"/>
    </inkml:context>
    <inkml:brush xml:id="br0">
      <inkml:brushProperty name="width" value="0.26667" units="cm"/>
      <inkml:brushProperty name="height" value="0.53333" units="cm"/>
      <inkml:brushProperty name="color" value="#FF00FF"/>
      <inkml:brushProperty name="tip" value="rectangle"/>
      <inkml:brushProperty name="rasterOp" value="maskPen"/>
      <inkml:brushProperty name="fitToCurve" value="1"/>
    </inkml:brush>
  </inkml:definitions>
  <inkml:trace contextRef="#ctx0" brushRef="#br0">-1 75 0,'0'49'203,"0"0"-203,0-25 16,24 25-16,-24 0 15,0 0-15,0 0 16,0-25-16,0 1 16,0 23-16,0-23 0,0-1 15,0 1-15,0-1 16,0 25-16,0-25 15,0 25-15,0-24 16,0-1-16,0 25 16,0-25-16,0 25 15,0-24-15,0-1 16,0 25-16,0 0 16,0-25-16,0 1 15,0 23-15,0-23 0,0-1 16,0 1-1,0-1-15,0 1 16,0-1 15,0 0-15,0-48 62,0 0-62,0-1-16,0 1 15,24-25-15,-24 0 16,0-24-16,25-25 16,-1 0-16,-24 25 15,25 0-15,-1 0 0,-24 24 16,0 0-16,25 24 15,-25 1-15,24-25 16,-24 25-16,24-1 16,1-24-16,-1 25 15,1-25 1,-25 25-16,49-1 16,-49 1-16,24-25 15,0 25-15,1-1 0,-1 1 16,1-1-16,23 25 15,-23-24 1,24 24-16,-25 0 16,1 0-16,23 0 15,1 0-15,-24 0 16,-1 0-16,25 0 16,-25 24-1,25 1-15,-49-1 16,49 1-16,-24 24 0,-1-25 15,0 0-15,1 50 16,-25-26-16,24-23 16,-24 24-16,0-25 15,25 1-15,-25 23 16,0 1-16,0 0 16,0-24-16,0-1 15,0 25-15,0-25 0,0 1 16,0-1-1,0 1 1,0-1 15,0-48 79,0-1-95,24 1-15,0-1 16,-24-24 0,25 25-16,-25 0 15,49-25-15,-49 0 16,24 24-16,1 1 15,-25 0-15,24-25 16,0 24-16,-24 1 0,25 24 16,-1-25-16,1 25 15,-25-24-15,24 0 16,1-1 0,-1 25-16,0 0 15,1 0 1,-1-24-16,1 24 15,24 0 1,-25 0 0,0 0-16,1 0 15,-1 0-15,-24 24 16,25 1-16,-1-25 16,0 0-16,-24 24 15,0 0-15,25 1 16,-25-1-16,0 25 15,24-24 1,-24-1-16,0 0 0,0 25 16,0-24-16,0-1 15,0 25-15,0-25 16,0 25 0,0-24-16,0-1 15,0 1-15,0 23 16,25-23-16,-25-1 15,0 1-15,0-1 0,0 25 16,24-49-16,-24 24 16,25-24-16,-25 25 15,0-1 1,24-24 0,-24 25-1,24-25-15,1 0 16,-1 0-16,25 0 15,-24-25-15,-1 1 16,25 24-16,0-25 16,0 1-16,-25 24 15,25-49-15,-25 49 16,25-24-16,-49-1 16,24 25-16,-24-24 15,25-1-15,-1 1 16,1 24-1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3-09-19T13:34:28.022"/>
    </inkml:context>
    <inkml:brush xml:id="br0">
      <inkml:brushProperty name="width" value="0.26667" units="cm"/>
      <inkml:brushProperty name="height" value="0.53333" units="cm"/>
      <inkml:brushProperty name="color" value="#FF00FF"/>
      <inkml:brushProperty name="tip" value="rectangle"/>
      <inkml:brushProperty name="rasterOp" value="maskPen"/>
      <inkml:brushProperty name="fitToCurve" value="1"/>
    </inkml:brush>
  </inkml:definitions>
  <inkml:trace contextRef="#ctx0" brushRef="#br0">391 0 0,'-25'49'187,"1"24"-187,-25-24 16,25 24-16,-25-24 15,24-25-15,25 25 16,-24-24-16,0-1 16,24 1-1,-25-1-15,25 0 16,0 1 0,-24-25-16,24 24 15,-25-24-15,1 0 16,24 25-16,-25-1 15,25 0 1,0 1 0,-24-1-1,24 1 1,0-1 15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3-09-19T13:30:41.238"/>
    </inkml:context>
    <inkml:brush xml:id="br0">
      <inkml:brushProperty name="width" value="0.26667" units="cm"/>
      <inkml:brushProperty name="height" value="0.53333" units="cm"/>
      <inkml:brushProperty name="color" value="#00FFFF"/>
      <inkml:brushProperty name="tip" value="rectangle"/>
      <inkml:brushProperty name="rasterOp" value="maskPen"/>
      <inkml:brushProperty name="fitToCurve" value="1"/>
    </inkml:brush>
  </inkml:definitions>
  <inkml:trace contextRef="#ctx0" brushRef="#br0">-1 1 0,'73'0'156,"49"0"-156,-24 0 15,48 0-15,-48 0 16,49 0-16,-50 25 16,1-25-16,49 0 15,-50 0-15,1 0 0,0 0 16,-25 24-16,25-24 16,-1 25-16,1-25 15,0 24-15,-25-24 16,0 25-16,-24-1 15,24-24-15,-24 0 16,24 24-16,1 1 16,-50-1-16,25-24 15,0 0-15,0 25 0,-25-25 16,0 0-16,25 24 16,-24-24-1,-1 0 1,1 0-16,-1 24 15,0 1 1,25-25-16,-24 0 16,-1 0-16,25 24 15,-25-24-15,1 0 0,24 0 16,0 0-16,-25 0 16,0 0-16,25 0 15,-24 0-15,-1 0 16,0 0-16,25 0 15,-24 0 1,-1 0 0,1 0-16,-1 0 31,0 0 360,1 0-376,-1-24-15,1 24 16,-1 0-16,1-25 15,-1 1 1,0 24-16,1 0 16,-1 0-1,1 0-15,24 0 16,-25 0 0,0 0-16,1 0 15,24 0-15,-25 0 16,0 0-16,1 0 15,24 0-15,0 0 16,-25 0-16,0 0 16,25 0-16,-24 0 15,-1 0-15,25 0 16,0 0-16,0 0 0,-25 0 16,25 0-16,-25 0 15,50 0-15,-50 0 16,25 0-16,-25 0 15,25 0-15,0 0 16,0 0-16,0 0 16,0 0-16,-1 0 15,1 0-15,25-24 16,-26 24-16,1 0 16,0-25-16,0 25 0,0 0 15,24 0-15,-24 0 16,0-24-16,0 24 15,-1-25-15,26 25 16,-25 0-16,24-24 16,0 24-16,25 0 15,24 0-15,-24 0 16,-1 0-16,-23 0 16,-1 0-16,-24 0 0,-1 0 15,-23 0-15,24 0 16,-25 0-16,1 0 15,-1 0-15,0 0 16,1 0-16,-1 0 16,1 0 296,-1 0-312,1 0 0,23 0 16,-23 0-1,24 0-15,-25 0 16,49 0 0,-48 0-16,-1 0 15,25 0-15,-25 0 16,25 0-16,-24 0 16,24 0-16,24 24 15,-24-24-15,0 25 0,-1-25 16,1 0-16,0 0 15,0 0-15,-25 0 16,25 24-16,0-24 16,24 25-16,-24-25 15,0 0-15,0 0 16,0 0-16,-25 0 16,49 0-16,-24 0 15,0 0-15,0 0 0,-25 0 16,25 0-16,0 0 15,24 0-15,-24 0 16,-24 0-16,23 0 16,1 0-16,0 0 15,0 0-15,0 0 16,-25 0-16,25 0 16,24 0-16,-24 0 0,0 0 15,0 0-15,0-25 16,0 25-16,-1 0 15,50 0-15,-49 0 16,24-24-16,-24 24 16,24-25-16,1 1 15,-26 24-15,26-24 16,-25 24-16,24 0 0,0 0 16,-24 0-16,24-25 15,-24 25-15,0-24 16,0 24-16,0-25 15,24 25-15,-49 0 16,25 0-16,-24 0 16,23 0-16,1 0 15,0 0-15,-24 0 0,23 0 16,1 0-16,0 0 16,0 0-16,0 0 15,0 0-15,-1 0 16,1 0-16,25 0 15,-1 0-15,-24 0 16,0 0-16,-25 0 0,25 0 16,0 0-16,-25 0 15,1 0-15,-1 0 16,0 0-16,1 0 16,-1 0-1,1 0 1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3-09-19T13:34:29.067"/>
    </inkml:context>
    <inkml:brush xml:id="br0">
      <inkml:brushProperty name="width" value="0.26667" units="cm"/>
      <inkml:brushProperty name="height" value="0.53333" units="cm"/>
      <inkml:brushProperty name="color" value="#FF00FF"/>
      <inkml:brushProperty name="tip" value="rectangle"/>
      <inkml:brushProperty name="rasterOp" value="maskPen"/>
      <inkml:brushProperty name="fitToCurve" value="1"/>
    </inkml:brush>
  </inkml:definitions>
  <inkml:trace contextRef="#ctx0" brushRef="#br0">0 0 0,'24'0'109,"1"0"-109,-1 0 16,25 0-16,24 0 0,1 0 15,23 0-15,-24 0 16,25 0-16,-25 0 16,1 0-16,-25 0 15,-1 0-15,1 0 16,-24 0-16,24 0 16,-1 0-16,-23 0 15,-1 0-15,25 0 16,-25 0-16,1 0 15,-1 0 1,1 0 0,-1 0-1,1 0-15,-1 0 16,0 0 0,1 0-1,-1 0 1,1 0 15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3-09-19T13:34:29.884"/>
    </inkml:context>
    <inkml:brush xml:id="br0">
      <inkml:brushProperty name="width" value="0.26667" units="cm"/>
      <inkml:brushProperty name="height" value="0.53333" units="cm"/>
      <inkml:brushProperty name="color" value="#FF00FF"/>
      <inkml:brushProperty name="tip" value="rectangle"/>
      <inkml:brushProperty name="rasterOp" value="maskPen"/>
      <inkml:brushProperty name="fitToCurve" value="1"/>
    </inkml:brush>
  </inkml:definitions>
  <inkml:trace contextRef="#ctx0" brushRef="#br0">0 161 0,'49'0'94,"24"0"-94,1 0 15,-1 0-15,0 0 16,-24 0-16,24 0 16,1-25-16,-25 1 15,-1 24-15,1 0 16,24 0-16,-24-25 15,0 25-15,-24-24 0,23 24 16,26 0-16,-25-24 16,-1 24-16,1-25 15,0 25-15,0 0 16,24 0-16,0 0 16,-48 0-16,24 0 15,0 0-15,-25 0 16,0 0-16,1 0 0,-1 0 15,1 0-15,-1 0 32,1 0-32,-1 0 31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3-09-19T13:34:32.499"/>
    </inkml:context>
    <inkml:brush xml:id="br0">
      <inkml:brushProperty name="width" value="0.26667" units="cm"/>
      <inkml:brushProperty name="height" value="0.53333" units="cm"/>
      <inkml:brushProperty name="color" value="#FF00FF"/>
      <inkml:brushProperty name="tip" value="rectangle"/>
      <inkml:brushProperty name="rasterOp" value="maskPen"/>
      <inkml:brushProperty name="fitToCurve" value="1"/>
    </inkml:brush>
  </inkml:definitions>
  <inkml:trace contextRef="#ctx0" brushRef="#br0">-1 324 0,'0'73'141,"0"25"-141,0-1 16,0 1-16,0-25 15,0 1-15,0-50 16,24 74-16,-24-74 16,0 25-16,0 0 15,0 0-15,0-1 16,0 26-16,0-25 0,0-1 15,0 1-15,0 0 16,0-24-16,0 23 16,0-23-16,0-1 15,0 25-15,0-24 16,0 23 0,0-23-1,0-1-15,0 1 0,0-1 16,0 0-1,0 1 1,0-1-16,0 1 31,25-25 47,-25-25-78,0 1 16,0-1-16,0 1 16,0-25-16,0 0 15,0 1-15,0-26 16,0-23-16,0 23 16,0-23-16,0-1 0,0 0 15,0 1-15,0 23 16,24 1-16,-24 24 15,24 0-15,-24 0 16,0 25-16,25-25 16,-1 0-16,-24 25 15,0-1-15,25 1 16,-1 24-16,-24-49 0,49 49 16,-49-24-16,24-1 15,25 25-15,0-24 16,-24 24-16,23 0 15,1 0-15,0 0 16,-25 0-16,25 0 16,0 0-16,0 0 15,-25 0-15,1 24 0,24 1 16,-25-25-16,1 0 16,-1 24-16,0 1 15,25-1-15,-49 0 16,25 1-16,-1-25 15,1 49-15,-1 0 16,0-25-16,1 25 16,-25-25-16,24 25 0,1 0 15,-25 24-15,0-48 16,0 24-16,0-1 16,0 1-16,0 0 15,0 0-15,0-25 16,0 25-1,0-24 1,0-1-16,0 0 0,0 1 16,0-1 15,0-48 31,0-25-46,0 25 0,0-25-16,0 0 15,24-24-15,0-1 16,-24 1-16,49-73 16,-24-1-16,-1 25 0,25 24 15,0-24-15,0 49 16,-49 0-16,24-1 15,1 50-15,-1-1 16,-24 1-16,24 24 16,1-24-1,-25-1-15,49 25 16,-25 0 0,1 0-16,-1 0 15,0 0-15,25 0 16,-24 0-16,-1 25 15,25-25-15,-25 24 16,1 0-16,-1-24 16,1 49-16,-1-49 15,-24 25-15,24-25 16,1 24-16,-25 1 16,0-1-1,24 0-15,-24 1 16,0-1-16,25 25 15,-25-24-15,24-1 16,-24 25-16,0-25 0,0 1 16,0 23-16,0-23 15,0 24-15,0-25 16,0 25-16,0 0 16,0 24-16,0-24 15,0 24-15,0-24 16,0 0-16,0 0 0,0 0 15,0-1-15,0 1 16,25-24-16,-25-1 16,0 25-16,24 0 15,-24-25-15,0 1 16,24 24-16,1-25 16,-1 25-16,-24 0 15,49-25-15,-49 25 0,49-25 16,0 1-16,-25-1 15,49 1-15,-48-1 16,24-24-16,0 0 16,-1 24-16,1-24 15,-24 0-15,24 0 16,-25 0-16,49 0 16,-48 0-16,24-24 0,-1 0 15,-48-1-15,49 1 16,-24-1-16,-1 25 15,-24-24-15,24 24 16,-24-24-16,25 24 16,-25-25-1,24 1-15,1 24 16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3-09-19T13:34:59.729"/>
    </inkml:context>
    <inkml:brush xml:id="br0">
      <inkml:brushProperty name="width" value="0.26667" units="cm"/>
      <inkml:brushProperty name="height" value="0.53333" units="cm"/>
      <inkml:brushProperty name="color" value="#00FFFF"/>
      <inkml:brushProperty name="tip" value="rectangle"/>
      <inkml:brushProperty name="rasterOp" value="maskPen"/>
      <inkml:brushProperty name="fitToCurve" value="1"/>
    </inkml:brush>
  </inkml:definitions>
  <inkml:trace contextRef="#ctx0" brushRef="#br0">0 99 0,'49'0'203,"-24"24"-187,23-24-16,1 25 16,-24-25-16,-1 0 15,1 0-15,-1 0 0,25 24 16,-25 1 0,1-25-16,-1 0 15,0 0-15,1 0 16,-1 0-1,1 0-15,-1 0 16,1 0-16,-1 0 16,0 0-16,1 0 0,-1 0 15,1 0-15,-1 0 16,1 0-16,-1 0 16,0 0-1,1 0-15,24 0 16,-25 0-1,1 0-15,-1 0 16,0 0-16,1 0 16,-1 0-16,1 0 15,23 0 1,-23 0 0,-1 0-16,1 0 15,-1 0-15,1 0 16,23 0-1,-23 0 1,-1 0-16,1 0 16,24 0-16,-25 0 15,0 0-15,25 0 16,0-25-16,0 25 0,-25-24 16,25 24-16,0 0 15,0 0-15,0 0 16,-25-25-16,25 25 15,24 0-15,-48 0 16,-1 0-16,1 0 16,23 0-16,-23 0 15,-1 0-15,25 0 0,-24 0 16,23 0 0,-23 0-16,24 0 15,-25 0 1,0 0-16,1 0 15,-1 0-15,1 0 16,-1-24-16,1 24 0,-1 0 16,0 0-16,1 0 15,-1 0-15,25 0 16,-24 0-16,-1 0 16,0 0-16,1 0 15,-1 0-15,1 0 0,-1 0 16,1 0-16,23 0 15,-23 0 1,24 0 0,-25 0-1,0 0 1,1 0-16,-1 0 16,1 0-16,-1 0 0,1-25 15,23 25-15,-23 0 16,-1 0-16,1 0 15,-1-24-15,1 24 16,23-24-16,-23 24 16,-1 0-1,1 0-15,-1 0 16,1 0 0,-1 0-16,0 0 31,1 0 0,-1 0 16,1 0-31,-1 0-1,0 0 1,1 0-1,-25-25 1,24 25 0,1 0-1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3-09-19T13:35:09.015"/>
    </inkml:context>
    <inkml:brush xml:id="br0">
      <inkml:brushProperty name="width" value="0.26667" units="cm"/>
      <inkml:brushProperty name="height" value="0.53333" units="cm"/>
      <inkml:brushProperty name="color" value="#00FFFF"/>
      <inkml:brushProperty name="tip" value="rectangle"/>
      <inkml:brushProperty name="rasterOp" value="maskPen"/>
      <inkml:brushProperty name="fitToCurve" value="1"/>
    </inkml:brush>
  </inkml:definitions>
  <inkml:trace contextRef="#ctx0" brushRef="#br0">0 1 0,'0'25'235,"0"48"-220,0 0-15,24 1 16,1-26-16,-1 26 15,-24-1-15,24 0 0,-24 0 16,0 1-16,0-25 16,25 24-16,-25-24 15,24 0-15,-24-1 16,25 26-16,-25-26 16,0 1-16,0 25 0,0-26 15,24 1-15,-24 0 16,25 0-16,-25 24 15,0-24-15,0 24 16,0 1-16,0-26 16,0 26-16,0-25 15,0-1-15,0 1 0,0 0 16,0 0-16,0 0 16,0 0-16,0 0 15,0-25-15,0 0 16,0 25-16,0-24 15,0 23-15,0-23 16,0 24-16,0-25 0,0 25 16,0-25-16,0 50 15,0-50-15,0 1 16,0-1-16,0 25 16,0-25-16,0 1 15,0-1-15,0 1 16,0-1-16,0 0 15,0 1 1,0-1 31,0 1 0,0-50 125,0 1-125,0-1 187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3-09-19T13:35:22.623"/>
    </inkml:context>
    <inkml:brush xml:id="br0">
      <inkml:brushProperty name="width" value="0.26667" units="cm"/>
      <inkml:brushProperty name="height" value="0.53333" units="cm"/>
      <inkml:brushProperty name="color" value="#00FFFF"/>
      <inkml:brushProperty name="tip" value="rectangle"/>
      <inkml:brushProperty name="rasterOp" value="maskPen"/>
      <inkml:brushProperty name="fitToCurve" value="1"/>
    </inkml:brush>
  </inkml:definitions>
  <inkml:trace contextRef="#ctx0" brushRef="#br0">96 466 0,'25'0'250,"-1"0"-235,1 0 17,-1 0-17,0 0 1,1 0-1,-1 0 1,1 0 0,-1 24-1,1-24 1,-1 0-16,0 0 31,1 0-31,-1 0 16,1 0-1,-1 0-15,1 0 16,-1 0 0,0 0-16,1 0 15,-1 0 1,1 0 0,-1 25-1,1-25 1,-1 0-1,0 0 1,1 0 15,-1 24 32,1-24-48,-1 0 17,0 0-17,1 0 17,-1 0-32,1 0 46,-1 0 3095,1 0-3063,-25 25-62,24-25-1,0 0 1,1 24-16,24-24 16,0 24-1,-25-24 1,-24 25-16,49-25 16,-25 0-16,25 0 15,-24 24-15,-1-24 16,0 0-1,1 0-15,-1 0 16,1 0 0,-1 0-16,25 0 15,-25 0 1,-24 25 0,49-25-16,-24 0 15,-25 24 1,24-24-16,0 0 15,1 0 1,-1 0 0,1 0-1,-1 0 17,1 0-32,-1 0 15,0 0 32,1 0-16,-50 0 563,1 0-578,0 0-1,-1 0-15,1 0 16,-1-24-16,-24 24 16,25 0-16,0 0 15,-50-25-15,50 25 16,-1 0-16,1 0 0,-25 0 15,25 0-15,-1 0 16,1 0-16,-25-24 16,0 24-1,25 0-15,-25 0 16,25 0 0,-1 0-1,1 0-15,-1 0 16,1 0-1,-1 0-15,1-25 16,0 25-16,-1 0 31,1 0-31,-1-24 32,50 0 61,-1 24-93,1 0 16,48 0-16,-24 0 16,24 0-16,0 0 0,1 0 15,23 0-15,1 0 16,0 0-16,-1 0 15,1 0-15,-25 0 16,1-25-16,-1 25 16,-24 0-16,-1 0 15,-23 0-15,-1 0 16,25 0-16,-24 0 16,-1 0-16,0 0 15,25 0-15,-24-24 16,-1 24-16,25 0 15,-25 0-15,25 0 16,-24 0-16,48 0 0,-49 0 16,25 0-16,-24 0 15,23 0-15,1 0 16,0 0-16,-24-25 16,23 25-16,1 0 15,-24 0-15,-1 0 16,1 0-16,23 0 15,-23 0-15,-1 0 16,25 0-16,0 0 16,-25-24-16,25 24 0,0-25 15,24 25-15,-24 0 16,0-24-16,24 0 16,-24-1-16,24 25 15,-24 0-15,25 0 16,-1 0-16,-24 0 15,-1-24-15,1 24 16,0 0-16,0-25 16,24 25-16,-24 0 0,0 0 15,0 0-15,0 0 16,0 0-16,-1 0 16,1 0-16,24 0 15,-24 0-15,0 0 16,0 0-16,0 0 15,0 0-15,0 0 16,-1 0-16,1 0 0,0 0 16,-24 0-16,23 0 15,26 0-15,-50 0 16,25 0-16,0 0 16,0 0-16,-1 0 15,1 0-15,25 0 16,-26 0-16,1-24 15,0 24-15,0 0 0,0 0 16,0 0-16,24 0 16,-24 0-16,0 0 15,-1 0-15,-23 0 16,24 0-16,0 0 16,-25 0-16,25 0 15,-25 0-15,25 0 16,-24 0-16,-1 0 0,25 0 15,-25 0-15,1 0 16,23 0-16,1 0 16,0 0-16,-24 0 15,23 0-15,-23 0 16,48 0-16,-48 0 16,23 0-16,-23 0 15,24 0-15,24 0 16,-49 0-16,1 0 0,-1 0 15,25 0-15,-25 0 16,25 0 0,-24 0-1,-1 0-15,1 0 16,-1 0 0,0 0-16,1 0 0,-1 0 15,1 0 1,24 0-1,-25 0 1,25 0-16,-25 0 16,1 24-16,24-24 15,-25 0-15,25 0 16,0 0-16,-1 0 16,-23 0-16,24 0 0,-25 0 15,25 0-15,24 0 16,-48 0-16,-1 0 15,1 0-15,23 0 16,-23 0-16,-1 0 16,1 0-1,-1 0-15,25 0 16,-25 0 0,1 0-16,-1 0 15,1 0-15,-1 0 31,0 0-31,1 0 32,-25 25 171,-25-25-188,25 24-15,-24 1 16,0-25-16,-1 24 16,-24 0-16,25 1 15,0-1-15,-25 1 16,24-1-16,-24-24 16,25 0-16,24 25 0,-24-1 15,-1-24-15,1 0 16,-1 0-1,1 0 1,24 24 0,-25-24-16,1 0 15,24 25 1,-49-25-16,25 24 16,-1-24-16,-24 0 0,1 25 15,-1-25-15,0 24 16,-24-24-16,-1 24 15,1-24-15,0 0 16,-25 0-16,0 0 16,1 0-16,-25 0 15,24-24-15,25 24 16,-1-24-16,1 24 0,0 0 16,48-25-16,-72 25 15,72 0-15,-23 0 16,-1-24-16,0 24 15,0-25-15,-24 25 16,24 0-16,0 0 16,0 0-16,0 0 15,0 0-15,-24 25 0,24-25 16,1 0-16,-1 0 16,0 0-16,0 0 15,-24 0-15,24 0 16,-24 24-16,-1-24 15,1 0-15,-25 25 16,25-1-16,0-24 16,0 0-16,24 24 0,-25-24 15,1 25-15,0-25 16,24 24-16,-24-24 16,24 0-16,0 0 15,-24 25-15,24-25 16,0 24-16,0-24 15,0 0-15,1 0 16,-1 0-16,0 0 0,0 0 16,0 0-16,0 0 15,1 0-15,-1 0 16,-25 0-16,26 0 16,-1 0-16,0 0 15,0 0-15,0 0 16,0 0-16,0 0 15,1 0-15,23-24 0,-24 24 16,1 0-16,-1 0 16,24 0-16,-24-25 15,1 25-15,-26-24 16,50 24-16,-25 0 16,0 0-16,0 0 15,25-25-15,-1 25 16,1 0-16,0 0 15,-1-24-15,1 24 0,-1 0 16,1 0 0,0 0-1,-1 0 1,1 0 0,-1 0-16,1 0 15,-25 0-15,0 0 16,-24 0-16,0 24 15,-1-24-15,25 25 16,1-25-16,-1 0 0,24 0 16,-48 0-16,49 0 15,-1 0-15,1 0 16,-49 0-16,48 0 16,-24 0-1,25 0 1,-25 0-16,25 0 15,-1 0 1,1 0-16,-1 0 16,1 0-16,-1 0 15,1 0-15,0 0 0,-1 0 16,1 0-16,-1 0 16,1 0-16,-25-25 15,25 25-15,-1 0 16,1 0-16,-1 0 15,1-24-15,-25 24 16,25 0 0,-25 0-16,24 0 15,-23 0 1,23 0-16,1 0 16,-1 0-16,1 0 0,-1 0 15,1 0-15,0 0 16,-1 0-16,-24 0 15,25 0 1,-25 0-16,25 0 16,-1 24-16,-24-24 15,1 25-15,23-25 16,1 0-16,-25 0 16,24 0-16,1 24 15,-49-24-15,48 0 16,1 25-16,-25-25 0,25 0 15,-1 24 1,1-24 0,-1 0-16,1 0 15,0 0 1,-1 25 0,1-25 15,24-25 94,0 1-94,0-1-15,24-24 15,-24 25-31,0 0 16,25-1-16,-25-24 15,0 25-15,0 0 16,0-25-16,0 24 15,0 1-15,0-25 16,0 25 0,24-1-1,-24 1 1,0-1-16,0 1 16,0-1-16,0 1 31,0 0-31,0-1 31,24 25-15,-24-24 15,25 24 0,-1 0 0,1 0-31,-1 0 16,25 0-16,0 0 16,0 0-16,-25 0 0,25 0 15,0 0-15,0 0 16,-25 0-16,0 0 16,25 0-16,0-25 15,-24 25-15,23 0 16,-23 0-16,-1 0 15,25-24-15,0 24 16,0-25-16,0 25 16,-25 0-16,25 0 15,0 0-15,0-24 16,-25 24-16,25-24 0,-25 24 16,1 0-16,24 0 15,-25 0-15,-24-25 16,49 25-16,0 0 15,-25 0-15,0 0 16,1 0-16,24 0 16,-25 0-16,25 0 15,0 0-15,0 0 16,24 0-16,-24 0 16,0 0-16,0 0 15,-25 0-15,0 0 16,25 0-16,0 0 0,0 0 15,-25 0 1,1 0-16,-1 0 16,1 0-16,-1 0 15,0 0-15,25 0 16,-24 0-16,-1 0 16,25 0-16,0 0 15,-25 0-15,25 0 16,0 0-16,0 0 15,0 0-15,-25 0 16,0 0-16,25 0 16,-24 0-16,24 0 15,-1 0 1,-23 0-16,24 0 16,-25 0-1,1 0 1,-1 0-1,0 0-15,1 0 32,-1 0-1,1 0 31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3-09-19T13:35:37.002"/>
    </inkml:context>
    <inkml:brush xml:id="br0">
      <inkml:brushProperty name="width" value="0.26667" units="cm"/>
      <inkml:brushProperty name="height" value="0.53333" units="cm"/>
      <inkml:brushProperty name="color" value="#00FFFF"/>
      <inkml:brushProperty name="tip" value="rectangle"/>
      <inkml:brushProperty name="rasterOp" value="maskPen"/>
      <inkml:brushProperty name="fitToCurve" value="1"/>
    </inkml:brush>
  </inkml:definitions>
  <inkml:trace contextRef="#ctx0" brushRef="#br0">0 228 0,'24'0'218,"1"0"-202,-1 0 15,-24 24-31,25-24 16,-1 0-1,-24 25-15,25-25 0,-1 0 16,0 0 0,1 0-16,24 24 15,-25 0 1,1-24-16,-1 0 16,0 0-16,1 0 15,-1 0-15,1 0 16,-1 0-1,1 0 1,-1 0 0,-24 25-16,24-25 15,1 0-15,-1 0 16,1 0 0,-25 24-16,24-24 15,0 0 1,1 0-1,-1 0-15,1 0 32,-1 0-17,1 0-15,-1 0 32,0 0-17,1 0-15,-1 0 0,1 0 16,-1 0-1,25 0 1,-25 0 0,25 0-16,-24 0 15,-1 0-15,1 0 16,-1 0 0,0 0-16,1 0 15,-1 0-15,1 0 16,-1 0-16,0 0 0,25 0 15,-24 0 1,-1 0-16,1 0 16,-1 0-1,25 0-15,-25 0 0,1 0 16,-1 0-16,1 0 16,-1 0-16,0 0 15,1 0-15,24 0 16,0 0-16,24 0 0,-24 25 15,-25-25-15,25 0 16,0 24-16,24-24 16,-24 0-16,0 0 15,0 0-15,24 0 16,-49 0-16,25 0 0,24 25 16,-24-25-16,0 0 15,-25 24-15,50-24 16,-25 0-16,-25 0 15,0 0-15,25 0 0,0 0 16,0 24-16,-25-24 16,25 0-16,0 25 15,-24-25-15,23 24 16,-23-24-16,24 0 0,-1 0 16,-23 0-16,24 0 15,0 0-15,-25 0 16,0 25-16,25-25 15,0 0-15,0 24 16,0-24-16,-25 0 0,1 0 16,24 24-16,-1-24 15,-23 0-15,-1 0 16,1 0-16,-1 25 16,25-25-16,-25 0 0,25 0 15,-24 0-15,48 0 16,-49 0-16,25 0 15,-24 0-15,-1 0 16,49 24-16,-24-24 0,-24 0 16,23 0-16,1 0 15,0 25-15,0-25 16,-25 0-16,1 0 16,48 0-16,-49 0 15,25 0-15,-24 0 0,24 24 16,-1 1-16,-23-25 15,-1 0-15,50 24 16,-50-24-16,25 0 16,-25 0-16,49 0 0,-48 0 15,24 0-15,-25 0 16,1 0-16,23 24 16,-23-24-16,-1 0 15,25 0-15,-24 0 16,-1 0-16,0 0 0,25 0 15,-24 0-15,-1 0 16,1 0-16,-1 25 16,25-25-16,-25 0 15,1 0-15,23 0 0,-23 0 16,24 0-16,-25 0 16,25 0-16,-25 0 15,50 0-15,-50 0 16,25 0-16,-25 0 0,25 0 15,0 0 1,-24 0-16,-1 0 16,0 0-1,1 0-15,-1 0 0,1 0 16,-1 0-16,0 0 16,25 0-1,-24 0 1,-1 0-1,1 0-15,-1 0 16,0 0 0,1 0-16,-1 0 15,1 0-15,24 0 16,-1 0-16,-23 0 16,-1 0-16,1 0 15,24 0 1,-25 0-16,0 0 15,1 0 1,-1 0-16,1 0 16,-1 0-1,0 0 17,1 0-1,-1 0-16,1 0-15,-1 0 16,1 0-16,-25-25 16,24 25-16,0-24 15,1 24 1,-1 0 0,-24-24 15,0-1 16,0 1-16,0-1-15,0 1 15,0-1 16,0-23 0,25 23-16,-25 1-31,0-1 0,0-23 15,0 23 1,24 1-16,-24-1 16,0 1-16,0-1 15,0 1 1,0 0 0,0-1 30,0 1-14,0-1-1,25 1-15,-25-1-1,0-23 1,24 23-1,0 25 1,-24-24 0,-24 24 124,0 0-108,-1 0-17,1 0-15,-25 0 16,24 0-16,1 0 15,-49 0-15,-1 0 16,50 0 0,-49 0-16,24 0 0,-24 0 15,24 0-15,-24 0 16,24 0-16,-25 0 16,-23 0-16,48 0 15,-49 0-15,25 0 0,0 0 16,-1 0-16,26 0 15,-26 0-15,1 0 16,0 0-16,24-25 16,0 25-16,-24 0 15,0 0-15,-1 0 0,1 0 16,24 0-16,-24 0 16,24 0-16,-24 0 15,24 0-15,-24 0 0,24 0 16,-49 0-16,74 0 15,-25 0-15,-24 0 16,-1 0-16,25 0 16,-24 0-16,24 0 15,25-24-15,-49 24 0,24 0 16,-24 0-16,24 0 16,0 0-16,0 0 15,25 0-15,-25 0 16,0 0-16,24 0 15,-23 0-15,23 0 0,-48 0 16,48 0-16,-23 0 16,-1 24-16,0-24 15,-24 25-15,24-25 16,0 24-16,0-24 0,0 0 16,-24 0-16,0 0 15,24 25-15,-24-25 16,24 48-16,0-48 15,-24 0-15,24 0 0,24 0 16,-23 0-16,-26 0 16,25 0-16,1 0 15,23 0-15,1 0 16,-50 0-16,50 0 0,-25 0 16,25 0-16,-1 0 15,-23 0-15,23 0 16,1 0-16,-1 0 15,1 0-15,-1 0 16,1 0-16,0 0 0,-25 0 16,24 0-16,-24 0 15,1 0-15,23 0 16,-24 0-16,0 0 16,1 0-16,-1 0 0,0 0 15,25 0-15,-50 0 16,25 25-16,1-25 15,-1 0-15,0 0 16,24 0-16,-23 0 16,23 0-16,1 0 0,-25 0 15,24 0 1,1 0-16,0 0 16,-1 0-1,1 0-15,-1 0 47,1 0-31,0 0-1,-1 0-15,1 0 16,-25 0-16,24 0 16,1 24-16,0-24 15,-25 0-15,24 0 0,1 0 16,-1 0-1,1 0-15,0 0 16,-1 0 0,1 0-1,48 0 126,-24 25-141,49-25 16,0 0-1,-25 24-15,50 1 16,-26-1-16,1-24 15,25 24-15,23-24 0,-24 49 16,74-24-16,24-1 16,-73 1-16,24-1 15,-25 0-15,1-24 16,-25 25-16,25-25 0,-25 24 16,1-24-16,-25 0 15,73 0-15,-49 0 16,0 0-16,0 0 15,1 0-15,-1-24 16,0 24-16,1-25 0,-1 25 16,-24 0-16,24 0 15,0-24-15,-48 24 16,72 0-16,1 0 16,-25 0-16,74 0 0,-50-24 15,1 24-15,-25 0 16,25-25-16,-25 25 15,1 0-15,-1 0 16,-24 0-16,24 0 16,-24 0-16,0 0 0,24 0 15,-24 0-15,0 0 16,0 0-16,-1 0 16,-23 0-16,48 0 15,-48 0-15,23 0 0,-23 0 16,-1 0-16,25 0 15,0 0 1,-25 0-16,25 0 16,0 0-16,0 0 15,0 0 1,-25 0-16,25 0 16,-25 0-16,50 25 15,-25-25-15,-25 0 16,25 0-16,0 0 15,-25 0-15,0 0 16,25 0-16,0 0 16,0 0-1,0 0-15,-25 0 0,1 0 16,-1 0-16,1 0 16,-1 0-16,0 0 15,25 0-15,-24 0 16,-1 0-16,1 0 0,-1 0 15,0 0-15,25 0 16,-24 0 0,-1 0-16,0 0 15,1 0-15,-1 0 0,1 0 16,-1 0-16,1 0 31,-1 0-31,0 0 31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3-09-19T13:35:46.796"/>
    </inkml:context>
    <inkml:brush xml:id="br0">
      <inkml:brushProperty name="width" value="0.26667" units="cm"/>
      <inkml:brushProperty name="height" value="0.53333" units="cm"/>
      <inkml:brushProperty name="color" value="#00FFFF"/>
      <inkml:brushProperty name="tip" value="rectangle"/>
      <inkml:brushProperty name="rasterOp" value="maskPen"/>
      <inkml:brushProperty name="fitToCurve" value="1"/>
    </inkml:brush>
  </inkml:definitions>
  <inkml:trace contextRef="#ctx0" brushRef="#br0">0 438 0,'25'0'235,"-1"0"-220,1 0-15,-1 0 16,25 0-1,-25 0-15,1 0 16,-1 0-16,25-24 16,-25 24-16,1 0 15,-1 0-15,1-25 0,-1 25 16,25 0-16,-25 0 16,25 0-16,-24 0 15,23 0 1,-23 0-16,24 0 0,-25 0 15,25 0 1,-25 0-16,25 0 16,-24 0-16,-1 0 15,1 0 1,-1 0-16,0 0 0,1 0 16,-1 0-16,1 0 15,-1 0-15,1 0 16,-1 0-16,0 0 15,1 0-15,-1 0 16,25 0 0,0 0-1,-25 0 1,1 0-16,-1 0 0,25 0 16,24 0-16,-48 0 15,24 0-15,-1 0 16,-23 0-16,24 0 15,-25 0-15,25 0 16,-25 0-16,1 0 0,24 0 16,-25 0-16,0 0 15,1 0-15,24 25 16,-25-25-16,1 0 16,23 0-16,1 0 0,-24 0 15,24 0-15,-1 24 16,26-24-16,-25 0 15,-25 0-15,74 0 16,-74 0-16,25 25 16,24-25-16,0 0 0,-24 24 15,-24-24-15,24 0 16,-1 0-16,1 0 16,25 0-16,-50 0 15,0 0-15,1 0 0,24 0 16,-25 25-16,0-25 15,25 0-15,-24 0 16,24 0 0,-25 0-1,0 0-15,1 0 16,-1 0-16,1 0 16,-1 0-16,1 0 15,-1 24-15,0-24 16,1 0-16,-1 0 15,1 0-15,-1 0 16,1 0-16,-1 0 16,0 0-16,1 0 15,-1 0-15,1 0 0,-1 0 16,0 0-16,1 0 16,24 0-1,-25 0-15,1 0 16,-1 0-16,0 0 15,25 0 1,-49 24-16,25-24 16,-1 0-1,1 0-15,-1 0 0,0 0 16,1 0 0,-1 0-1,1 0 1,-1 0 15,-24-24 110,0 0-126,0-1 17,-24 1-32,24-25 31,0 24-16,-25 25-15,25-24 16,0 0-16,0-1 16,0 1-1,0-1 17,0 1-32,0-1 31,0 1-16,0 0 32,0-1-31,0 1 93,-24 24-93,24-25 31,-25 25-32,25-24 1,-24 24 0,-25 0 15,25 0-31,-1 0 16,1-24-16,-1 24 15,-23 0-15,23 0 16,-48 0-16,24 0 15,25 0-15,-50 0 0,50 0 16,-25 0-16,-24 0 16,0 0-16,24 0 15,0 0-15,24 0 16,-48 0-16,0 0 0,24 0 16,0 0-16,0 0 15,-24 0-15,0 0 16,24 0-16,25 0 15,-1 0-15,-48 0 0,48 0 16,-23 0-16,-1 0 16,-25 0-16,50 0 15,-25 0-15,-24 0 16,0 0-16,24 24 16,24-24-16,-48 24 0,24-24 15,0 0-15,-24 0 16,24 0-16,25 0 15,-25 0-15,25 0 16,-50 25-16,50-25 0,0 0 16,-25 0-16,0 0 15,24 0-15,-23 0 16,23 0-16,1 0 16,-25 0-16,0 0 0,25 0 15,-25 0-15,24 0 16,1 0-16,-1 0 15,1 0-15,-25 0 16,25 0-16,-1 0 16,1 0-16,0 0 0,-25 0 15,24 0-15,1 0 16,-25 0-16,25 0 16,-1 0-1,-24 0-15,25 0 0,-1 0 16,1 0-1,0 0 1,-1 0 0,1 0-16,-1 0 47,1 0-16,-1 0-16,1 0 1,0 0 15,-1 0-31,1 0 0,-1 0 16,1 0 0,0 0-16,-1 0 31,1 0 0,24 24 235,0 1-251,0-1-15,0 25 16,-25-25-16,25 1 16,-24 24-16,24-25 0,0 0 15,0 1 1,0-1-1,0 1 1,0-1 0,0 1-1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3-09-19T13:35:56.443"/>
    </inkml:context>
    <inkml:brush xml:id="br0">
      <inkml:brushProperty name="width" value="0.26667" units="cm"/>
      <inkml:brushProperty name="height" value="0.53333" units="cm"/>
      <inkml:brushProperty name="color" value="#FF00FF"/>
      <inkml:brushProperty name="tip" value="rectangle"/>
      <inkml:brushProperty name="rasterOp" value="maskPen"/>
      <inkml:brushProperty name="fitToCurve" value="1"/>
    </inkml:brush>
  </inkml:definitions>
  <inkml:trace contextRef="#ctx0" brushRef="#br0">0 270 0,'0'24'219,"0"50"-219,0-26 0,0 1 15,0-24-15,0 24 16,0-25-16,0 0 15,0 25-15,0 0 16,0-25-16,0 1 16,0 24-16,0-25 15,0 1-15,0 23 16,0-23-16,0-1 16,0 25-16,0-24 0,0 23 15,25 1-15,-25 0 16,0-24-16,0-1 15,0 25-15,24-25 16,-24 25-16,24-49 16,-24 24-16,0 25 15,0-24 1,0-1 0,25 1-16,-25-1 15,24 25 1,1-49-1,-1 24-15,1-24 16,23 25 0,-23-1-16,-1-24 0,25 0 15,-25 0-15,50 0 16,-50 0-16,1 0 16,23 0-16,26-24 15,-1-1-15,-49 1 16,1 24-16,-1 0 15,1-25-15,24 1 16,-25 24 0,0-24-16,-24-1 15,25 1-15,-1-25 16,1 24 0,-25 1-1,24 0-15,0-25 16,-24 24-16,0 1 0,0 0 15,25-1-15,-25-24 16,0 25-16,0-49 16,24 73-16,-24-49 15,25 24-15,-25 1 0,24-25 16,-24 25-16,0-25 16,0 24-1,0 1-15,0-1 16,0 1-16,0 0 15,0-25-15,0 0 0,-24 0 16,-1 0-16,25-24 16,0 49-16,-49-50 15,25 25-15,0 1 16,24 23-16,-25 1 16,1-1-16,24 1 15,-25-1 1,25 1-16,-24 24 15,0-24 1,-1 24-16,25-25 16,-24 25-16,-1 0 47,25 25-32,-24-25 1,24 24-1,0 0-15,-25-24 16,25 25-16,-24-1 0,24 25 16,-24-49-16,24 25 15,0 23-15,-25 1 16,25-24-16,0 24 16,0-25-16,0 25 15,0-25-15,-24 25 0,24-24 16,0-1-16,0 0 15,0 25-15,0-24 16,-25-1-16,25 25 0,0 24 16,0-48-16,0 48 15,0-24 1,0 0-16,0-1 16,0 1-16,0-24 15,0-1-15,0 49 0,0 1 16,0-50-16,0 25 15,0 0-15,0 24 16,0-49-16,0 50 16,0-1-16,25-24 0,-25 49 15,0-74-15,0 49 16,0 0-16,24-24 16,-24 0-16,25 24 15,-25-24-15,0 0 16,0 24-16,24-48 0,-24 24 15,0 0-15,0-25 16,24 0-16,-24 25 16,25-24-16,-25-1 15,0 25-15,24-25 32,-24 1-17,25-25 48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3-09-19T13:35:57.543"/>
    </inkml:context>
    <inkml:brush xml:id="br0">
      <inkml:brushProperty name="width" value="0.26667" units="cm"/>
      <inkml:brushProperty name="height" value="0.53333" units="cm"/>
      <inkml:brushProperty name="color" value="#FF00FF"/>
      <inkml:brushProperty name="tip" value="rectangle"/>
      <inkml:brushProperty name="rasterOp" value="maskPen"/>
      <inkml:brushProperty name="fitToCurve" value="1"/>
    </inkml:brush>
  </inkml:definitions>
  <inkml:trace contextRef="#ctx0" brushRef="#br0">244 0 0,'0'24'156,"-25"25"-156,25 24 0,-48 25 16,23-49-16,1 0 15,24 0-15,-25 0 16,1-1-16,24 1 15,0 0-15,-25-25 0,1 50 16,24-1-16,0 25 16,0-25-16,-24 0 15,24-24-15,0 24 16,0-24-16,0-24 0,0 23 16,0 1-16,0-24 15,0-1-15,0 25 16,0-25-16,0 1 15,0-1-15,0 25 0,0-24 16,0-1-16,0 25 16,0 0-16,0-25 15,0 25 1,0-25-16,24 1 16,-24-1-16,0 1 15,0-1-15,0 0 16,24 1-16,-24-1 15,25 25-15,-1-49 16,-24 25-16,25-1 16,-25 0-1,0 1-15,24-25 32,-24 24-32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3-09-19T13:30:56.213"/>
    </inkml:context>
    <inkml:brush xml:id="br0">
      <inkml:brushProperty name="width" value="0.26667" units="cm"/>
      <inkml:brushProperty name="height" value="0.53333" units="cm"/>
      <inkml:brushProperty name="color" value="#00FFFF"/>
      <inkml:brushProperty name="tip" value="rectangle"/>
      <inkml:brushProperty name="rasterOp" value="maskPen"/>
      <inkml:brushProperty name="fitToCurve" value="1"/>
    </inkml:brush>
  </inkml:definitions>
  <inkml:trace contextRef="#ctx0" brushRef="#br0">0 46 0,'49'0'16,"-25"0"-16,1 0 15,24 0-15,-1 0 0,-23 0 16,-1 0-16,25 0 16,-24 0-16,-1 0 15,0 0-15,25 0 16,0 0-1,-24 0-15,23 0 16,-23 0 0,-1 0-16,25 0 15,0 0-15,-25 0 0,1 0 16,-1 0-16,25 0 16,-25 0-16,1 0 15,24 0-15,0 0 16,-25 0-16,0 0 15,25 0-15,-24 0 16,-1 0-16,1 0 16,23 0-16,-23 0 0,-1 0 15,25 0-15,0 0 16,-25 0-16,1 0 16,24 0-16,-25 0 15,0 0-15,25 0 16,0-24-16,0 24 15,-25 0-15,1 0 16,24 0-16,0 0 0,-25 0 16,0 0-16,1 0 15,-1 0-15,1 0 16,-1 0-16,1 0 16,-1 0-16,25 0 15,-25 0-15,1 0 16,-1 0-16,25 0 15,-25 0-15,1 0 16,24 0-16,-1 0 16,1 0-16,-24 0 0,-1 0 15,25 0-15,0 0 16,-25 0-16,1 0 16,24 0-16,-1 0 15,-23 0 1,24 0-1,-25 0-15,25 0 16,-25 0-16,1 0 16,-1 0-16,1 24 15,-1-24-15,0 0 16,1 0-16,-1 0 16,1 0-16,-1 0 15,1 0-15,-1 0 16,0 0-16,25 0 0,-24 0 15,-1 0 1,1 0 0,-1 0-16,0 0 15,25 0 1,-24 0 0,-1 25-16,0-25 15,1 0-15,-1 0 0,1 0 16,-1 0-1,1 0-15,-1 0 16,0 0 0,1 0-16,-1 0 31,1 0-15,-1 0-1,-24 24 63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3-09-19T13:35:59.471"/>
    </inkml:context>
    <inkml:brush xml:id="br0">
      <inkml:brushProperty name="width" value="0.26667" units="cm"/>
      <inkml:brushProperty name="height" value="0.53333" units="cm"/>
      <inkml:brushProperty name="color" value="#FF00FF"/>
      <inkml:brushProperty name="tip" value="rectangle"/>
      <inkml:brushProperty name="rasterOp" value="maskPen"/>
      <inkml:brushProperty name="fitToCurve" value="1"/>
    </inkml:brush>
  </inkml:definitions>
  <inkml:trace contextRef="#ctx0" brushRef="#br0">0 0 0,'49'0'281,"-25"0"-265,1 0-16,23 0 15,-23 0 1,-1 0-16,1 0 16,-1 0-1,1 0-15,-1 0 32,0 0-1,-24 24 31,0 1-15,0-1-31,0 1-1,0-1 1,0 0-16,-24 1 16,0 24-1,-1-25-15,1 1 16,24 23 0,-25-48-1,25 25-15,0-1 16,-24-24-1,-1 0 32,50 0 94,24 0-110,-25 0-31,1 0 16,-1 0-16,25 25 15,0-25-15,-25 0 0,1 0 16,23 24-16,1-24 16,-24 0-16,-1 0 15,0 24-15,1-24 16,-1 0-16,25 25 16,-24-25-1,-1 24 1,0-24-1,-24 25 1,0-1 0,0 1-16,0-1 31,0 0-31,0 1 16,0-1-16,0 1 15,-24-25-15,24 24 16,0 1-16,-24-25 15,24 24-15,-25 0 16,1 1-16,-1-25 16,1 24-16,-1 1 0,1-25 15,0 24-15,-25-24 16,0 25 0,25-25-1,-1 0-15,1 0 16,-1 0-1,1 0 32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3-09-19T13:36:01.139"/>
    </inkml:context>
    <inkml:brush xml:id="br0">
      <inkml:brushProperty name="width" value="0.26667" units="cm"/>
      <inkml:brushProperty name="height" value="0.53333" units="cm"/>
      <inkml:brushProperty name="color" value="#FF00FF"/>
      <inkml:brushProperty name="tip" value="rectangle"/>
      <inkml:brushProperty name="rasterOp" value="maskPen"/>
      <inkml:brushProperty name="fitToCurve" value="1"/>
    </inkml:brush>
  </inkml:definitions>
  <inkml:trace contextRef="#ctx0" brushRef="#br0">0 1 0,'0'25'297,"0"-1"-266,0 0 0,0 1-15,0-1-1,25-24-15,-25 25 16,0-1 31</inkml:trace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3-09-19T13:36:02.778"/>
    </inkml:context>
    <inkml:brush xml:id="br0">
      <inkml:brushProperty name="width" value="0.26667" units="cm"/>
      <inkml:brushProperty name="height" value="0.53333" units="cm"/>
      <inkml:brushProperty name="color" value="#FF00FF"/>
      <inkml:brushProperty name="tip" value="rectangle"/>
      <inkml:brushProperty name="rasterOp" value="maskPen"/>
      <inkml:brushProperty name="fitToCurve" value="1"/>
    </inkml:brush>
  </inkml:definitions>
  <inkml:trace contextRef="#ctx0" brushRef="#br0">0 611 0,'0'-25'219,"25"25"-219,-1-24 15,1-1-15,-25 1 16,0-1 0,24 25-16,-24-24 15,0 0-15,0-1 16,25 25 0,-25-24-16,0-1 15,24 1-15,-24 0 16,0-25-1,0 0 1,24 24-16,-24 1 0,0 0 16,0-1-16,0 1 15,0-1 1,0 1 0,0-1-1,0 1 32,0 48 78,25 25-109,-25 0-16,0-24 15,0 23-15,24 50 0,1-25 16,-25-24-16,0 24 16,0 25-16,0-73 15,24 48-15,-24-24 0,25-25 16,-25 1-16,0-1 15,0 0-15,0 1 16,0-1-16,0 1 16,0-1-16,0 1 15,0-1-15,0 0 32,0 1-32,0-1 31,0 1-16,0-1 1,24-24 0,-24 24-16</inkml:trace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3-09-19T13:36:04.144"/>
    </inkml:context>
    <inkml:brush xml:id="br0">
      <inkml:brushProperty name="width" value="0.26667" units="cm"/>
      <inkml:brushProperty name="height" value="0.53333" units="cm"/>
      <inkml:brushProperty name="color" value="#FF00FF"/>
      <inkml:brushProperty name="tip" value="rectangle"/>
      <inkml:brushProperty name="rasterOp" value="maskPen"/>
      <inkml:brushProperty name="fitToCurve" value="1"/>
    </inkml:brush>
  </inkml:definitions>
  <inkml:trace contextRef="#ctx0" brushRef="#br0">0 684 0,'25'0'172,"-1"-49"-172,0 25 16,1-1-16,-1 1 0,1-25 15,-1 24-15,0-23 16,1 23-16,-1 1 16,1-25-16,-1 0 15,1 25 1,-25-1-16,0 1 16,24-1-1,-24-24 1,24 49-16,-24-24 15,0 0 1,0-1 0,0 1-1,0-1 1,0 1 0,0 48 93,0 1-109,0-1 16,0 1-16,0-1 0,0 49 15,25-24-15,-25 0 16,0 24-16,0 1 15,24-26-15,-24 1 16,0 25-16,0-50 0,0 25 16,0 0-16,25-1 15,-25-23-15,0-1 16,0 1-16,24 24 16,-24-25-16,0 0 15,0 1-15,0 24 16,0-25-1,0 1 1,0-1 15,0 0-15</inkml:trace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3-09-19T13:36:05.434"/>
    </inkml:context>
    <inkml:brush xml:id="br0">
      <inkml:brushProperty name="width" value="0.26667" units="cm"/>
      <inkml:brushProperty name="height" value="0.53333" units="cm"/>
      <inkml:brushProperty name="color" value="#FF00FF"/>
      <inkml:brushProperty name="tip" value="rectangle"/>
      <inkml:brushProperty name="rasterOp" value="maskPen"/>
      <inkml:brushProperty name="fitToCurve" value="1"/>
    </inkml:brush>
  </inkml:definitions>
  <inkml:trace contextRef="#ctx0" brushRef="#br0">-1 0 0,'24'0'234,"0"73"-234,1-49 16,-25 1-16,49 48 16,-49-48-16,24-1 15,0 25-15,-24 0 16,25-25-16,-1 0 0,-24 1 15,25-1-15,-25 25 16,24-24-16,-24-1 16,25 25-16,-25-25 15,24-24-15,-24 49 0,0-24 16,0-1-16,24 25 16,-24 0-16,0-25 15,0 1-15,25-1 16,-25 25-16,0-25 0,0 25 15,0 0 1,0 0-16,0-25 16,0 25-16,0 0 15,0-25-15,0 25 16,-25 24-16,1-24 0,24-24 16,-49 48-16,25-24 15,24 0-15,-25-25 16,1 25-16,-1 24 15,25-48-15,-24-1 0,0 0 16,24 1-16,0-1 16,-25 25-1,25-24 1,0-1 0,-24 0-16,24 1 31,0-1 0</inkml:trace>
</inkml:ink>
</file>

<file path=ppt/ink/ink3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3-09-19T13:36:10.535"/>
    </inkml:context>
    <inkml:brush xml:id="br0">
      <inkml:brushProperty name="width" value="0.26667" units="cm"/>
      <inkml:brushProperty name="height" value="0.53333" units="cm"/>
      <inkml:brushProperty name="color" value="#FF00FF"/>
      <inkml:brushProperty name="tip" value="rectangle"/>
      <inkml:brushProperty name="rasterOp" value="maskPen"/>
      <inkml:brushProperty name="fitToCurve" value="1"/>
    </inkml:brush>
  </inkml:definitions>
  <inkml:trace contextRef="#ctx0" brushRef="#br0">0 73 0,'25'0'203,"24"0"-188,-25 0-15,25 0 16,0 0-16,-25 0 16,49 0-16,-24 0 0,0 0 15,24 0-15,-48 0 16,-1 0-16,25 0 15,-24 0-15,-1 0 16,0 0-16,25 0 16,-24 0-16,-1 0 0,0 0 15,25 0-15,-24 0 16,-1 0-16,25 0 16,-25 0-16,1 0 15,-1 0-15,25 0 0,0 0 16,0 0-1,-25 0-15,1 0 16,-1 0-16,25 0 16,-25 0-16,1 0 15,-1 0-15,1 0 0,-1 0 16,25 0-16,-25 0 16,1 0-16,-1 0 15,25 0-15,-25 0 16,25 0-16,0 0 0,-24 0 15,23 0-15,1 0 16,-24 0-16,24 0 16,-25 0-16,25 0 15,-25 0-15,25 0 0,24 0 16,-48 0-16,-1 0 16,25 0-16,0 0 15,-25 0-15,25 0 16,-24 0-16,-1 0 15,25 0-15,-25 0 16,1 0-16,-1 0 16,25 0-1,-25 0 1,25 0-16,-24 0 16,23 0-1,-23 0 1,-1 0-1,25 0-15,0 0 16,-25 0-16,1 0 16,24 0-16,-25 0 15,25 0-15,-25 0 16,25 0-16,0 0 16,0 0-16,-25 0 0,1 0 15,24 0-15,-25 0 16,25 0-1,0 0 1,-25 0-16,25 0 16,-25 0 15,1 0-15,-1 0 15,1 0-16,-1 0-15,25 0 16,-25 0 0,-24-24-16,25 24 15,-1 0-15,25-25 0,-24 25 16,-1 0 0,0 0-1,1 0-15,-1 0 31,1 0 1,-25-24 30</inkml:trace>
</inkml:ink>
</file>

<file path=ppt/ink/ink3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3-09-19T13:36:24.128"/>
    </inkml:context>
    <inkml:brush xml:id="br0">
      <inkml:brushProperty name="width" value="0.26667" units="cm"/>
      <inkml:brushProperty name="height" value="0.53333" units="cm"/>
      <inkml:brushProperty name="color" value="#FF00FF"/>
      <inkml:brushProperty name="tip" value="rectangle"/>
      <inkml:brushProperty name="rasterOp" value="maskPen"/>
      <inkml:brushProperty name="fitToCurve" value="1"/>
    </inkml:brush>
  </inkml:definitions>
  <inkml:trace contextRef="#ctx0" brushRef="#br0">219 1 0,'0'25'16,"0"-1"-16,0 0 16,0 1-1,0-1 1,0 1-1,0-1 1,0 1-16,0-1 16,0 0-16,0 1 15,0-1-15,0 25 0,0-24 16,0-1 0,0 0-1,0 1 1,0-1-1,0 1 17,0-50 233,0 1-233,0-1-17,0 1-15,0 0 16,0-1-16,0 1 15,0-1 1,0 1 0,0-1-16,0 1 15,0 0 1,0-1-16,0 1 16,0-1-1,0 1 1,24-1 15,-24 1 0,24 24 47,1 0-62,-1 0 0,1 0-1,24 0-15,-25 0 16,0 0-16,25 0 16,0 0-16,0 0 15,0 0-15,0 24 0,-1-24 16,1 25-16,-24-25 15,-1 0-15,1 0 16,-1 0-16,0 0 16,1 0-1,-1 0 1,-24 24-16,25-24 16,-1 0-1,1 0 438,-1 0-437,0 0 0,1 0-16,-1 0 0,25 0 15,0 0-15,0 0 16,24 0-16,-24 0 15,24 0-15,0 0 16,-24 0-16,25 0 16,-1 0-16,-24 0 15,0 0-15,-1 0 0,-23 0 16,24 0-16,-1 0 16,-23 25-16,-1-25 15,25 0-15,-24 24 16,23-24-16,-23 0 15,-1 0-15,1 0 0,-1 0 16,1 0-16,-1 0 16,25 0-16,-25 0 15,-24 25-15,49-25 16,-24 0-16,-1 0 16,0 0-1,1 0-15,-1 0 16,1 0-1,-25 24-15,24-24 32,-24 24 46,0 1-47,0-1 0,-24-24 1,24 25-32,-25-1 15,25 1 1,-24-1-1,24 0 1,-49 1-16,25-25 16,-1 24-1,1-24-15,-25 25 16,24-1-16,1-24 16,-25 0-16,0 24 0,25-24 15,-1 0-15,-23 0 16,-1 0-16,24 0 15,-24 0-15,1 0 16,-1 0-16,0 0 16,25 0-16,-25 0 15,0 0-15,0 0 0,25-24 16,-25 24-16,24 0 16,-24-24-16,25 24 15,0 0-15,-25 0 16,24 0-16,1 0 15,-25-25-15,0 25 16,25 0-16,-1 0 0,-48 0 16,49 0-16,-1 0 15,1 0-15,-25-24 16,25 24-16,-1 0 16,-24 0-16,25 0 15,-1 0-15,1 0 16,0 0-16,-1 0 0,1 0 15,-1 0-15,1 0 16,-1 0 0,-23 0-16,23 0 15,1 0-15,-25 0 16,25 24-16,-1-24 0,-24 0 16,0 0-16,25 25 15,-25-25-15,0 0 16,25 24-16,-1-24 15,1 0-15,-25 0 16,25 0 0,-1 0-16,1 0 15,-1 0 1,1 0 0,0 0-1,-1 0 16,1 0 110</inkml:trace>
</inkml:ink>
</file>

<file path=ppt/ink/ink3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3-09-19T13:40:07.502"/>
    </inkml:context>
    <inkml:brush xml:id="br0">
      <inkml:brushProperty name="width" value="0.26667" units="cm"/>
      <inkml:brushProperty name="height" value="0.53333" units="cm"/>
      <inkml:brushProperty name="color" value="#00FFFF"/>
      <inkml:brushProperty name="tip" value="rectangle"/>
      <inkml:brushProperty name="rasterOp" value="maskPen"/>
      <inkml:brushProperty name="fitToCurve" value="1"/>
    </inkml:brush>
  </inkml:definitions>
  <inkml:trace contextRef="#ctx0" brushRef="#br0">0 415 0,'25'0'297,"-1"0"-297,1 0 16,-1 0-16,25 0 15,-25 0-15,1 0 16,-1 0-16,25 0 16,-25 0-16,1 25 0,-1-25 15,1 0-15,-1 0 16,1 0-16,-1 0 16,0 0-16,1 0 15,-1 0 1,1 0-16,-1 0 15,25 0 1,0 0-16,-25 0 16,25 0-1,-25 0-15,1 0 16,-1 0-16,1 0 16,-1 0-16,25 0 15,-25 0-15,1 0 16,-1 0-16,1 0 15,-1 0-15,25-25 0,-25 25 16,25 0 0,-24 0-1,-1 0-15,1 0 16,-1 0 0,0 0-16,1 0 15,-1 0 1,1 0-16,-1 0 15,0 0-15,1 0 16,-1 0 0,1 0-16,-1 0 15,1 0 1,-1 0-16,0 0 16,1 0-1,-1 0-15,1 0 16,-1 0-1,1 0 1,-1 0 0,0 0 15,1 0-31,-1 0 16,1 0 15,-1 0 0,1 0 0,-1 0-15,0 0 0,1 0 15,-1 0-16,-24-24 48,0-1-47,0 1-16,0-1 15,-24 1-15,24 0 16,0-25-16,0 24 15,0 1-15,-25-1 16,25 1-16,0 0 16,-24-1-16,24 1 15,0-1-15,0 1 78,-24 24 63,-1 0-110,1 0-15,-1 0 0,1 24-1,-25 1 1,25-25-16,-1 0 0,-24 0 15,0 0-15,25 0 16,-25 0-16,0 24 16,0-24-16,25 25 15,0-25-15,-25 0 16,24 0-16,-23 0 16,-1 0-16,24 0 15,-48 0-15,24 0 0,0 0 16,0 0-16,1 0 15,-1 24-15,0-24 16,-24 24-16,24-24 16,0 25-16,0-25 15,0 0-15,0 0 16,25 0-16,0 0 0,-1 0 16,-24 0-16,25 0 15,-1 0-15,1 0 16,0 0-1,-1 0 1,1 0 0,-1 0-1,1 0 1,-1 0-16,1 0 0,0 0 16,-1 0-1,1 0 1,-1 0-1</inkml:trace>
</inkml:ink>
</file>

<file path=ppt/ink/ink3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3-09-19T13:40:25.568"/>
    </inkml:context>
    <inkml:brush xml:id="br0">
      <inkml:brushProperty name="width" value="0.26667" units="cm"/>
      <inkml:brushProperty name="height" value="0.53333" units="cm"/>
      <inkml:brushProperty name="color" value="#00FFFF"/>
      <inkml:brushProperty name="tip" value="rectangle"/>
      <inkml:brushProperty name="rasterOp" value="maskPen"/>
      <inkml:brushProperty name="fitToCurve" value="1"/>
    </inkml:brush>
  </inkml:definitions>
  <inkml:trace contextRef="#ctx0" brushRef="#br0">27 236 0,'24'0'297,"0"0"-281,1 0-1,-1 0 1,1 0 0,-1 0-1,1 0 1,-1 0-1,0 0-15,1 0 16,-1 0 0,1 0-1,-1 0 1,0 0 15,1 0-31,-1 0 63,1 0-32,-1 0 0,1 0 188,-25 25-203,0-1-1,0 1-15,0-1 16,0 0 15,0 1 16,0-1-31,0 1 30,0-1-14,-25-24-17,25 25 1,0-1-16,-24-24 16,24 24-16,-25-24 15,1 25 1,-1-25-16,25 24 31,-24-24-31,24 25 16,-24-25-1,-1 0 110,25-25-78,0 1-16,0-1 1,0 1 15,25 0-16,-1 24-31,25 0 31,-49-25-31,24 25 16,25 0-1,-24-24 1,-1 24 0,0 0-16,1 0 0,-1-25 15,1 1 1,-1 24-16,1 0 15,-25-25-15,24 25 16,0 0-16,1-24 16,-25 0-16,24 24 15,-24-25-15,25 25 16,-1-24-16,1-1 16,-25 1-1,24 24 1,-24-24 15,0-1-15,0 1 77,0-1-14,0 50 311,24-25-374,1 24-16,-1 1 31,1-25-31,-1 24 16,-24 0-16,24-24 15,1 25-15,-1-25 16,1 0-16,-1 24 16,1-24 15,-1 0-16,0 25 1,1-1 0,-1-24-1,1 0 1,-1 0-16,1 0 16,-1 24-1,0-24-15,1 0 16,-1 0 15,-24 25-15,25-25-1,-1 24-15,1-24 0,-1 0 16,0 25-16,1-25 16,24 24-16,-25-24 15,0 25-15,1-25 16,-1 24-16,1-24 15,-1 24-15,1-24 16,23 0 0,-23 25-16,-1-25 15,1 0 1,-1 0-16,1 0 31,-1 0-15,0 0-1,1 0 1,-1 0 312,1-25-312,-1 25-16,25 0 15,-25-48-15,25 23 16,0 25-16,-25 0 0,50-24 16,-50-1-16,1 25 15,23-24-15,26 24 16,-50-25-16,25 25 16,-25 0-16,25 0 15,-24 0-15,-1-24 16,25 24-16,-25 0 0,25 0 15,-24 0-15,-1 0 16,0 0-16,1-24 16,24 24-16,0 0 15,-25-25 1,0 25-16,1 0 16,-1 0-16,1 0 15,-1 0-15,1-24 0,-1 24 16,0 0-16,1 0 15,-1 0 1,1 0-16,-1 0 16,1 0-1,-1-25-15,0 25 16,1 0 0,-1 0-16,1 0 15,23 0 1,-23 0-1,-1 0 1,1 0-16,-1 0 16,1 0-1,-1 0-15,0 0 16,-24-24-16,25 24 16,-1 0-1,1 0 1,-1 0-16,1 0 47,-1 0 62,0 0-78,1 0-15,-1 0-16,1 0 16,-1 0-1,1 0 1,-1 0-1,0 0 17,-24 24 483,-24 1-499,24-1 0,0 1-1,-24-1-15,24 0 16,0 1-1,0-1 1,0 1-16,0-1 16,0 1-1,-25-25-15,25 24 16,0 0 0,0 1 15,-24-25 125,24-25-125,-25-23-15,1 48-16,24-25 16,-25 1-16,25-1 15,-24 1 1,24-1-16,-24 25 15,24-24-15,0 0 0,0-1 32,-25 25-32,25-24 15,0-1 1,0 1 0,-24 24 30,24-24-30,-25 24 0,1 0-16,-1 0 15,1 0 1,-49 0-16,48 0 16,-24 0-16,-24 0 0,24 0 15,-24 0-15,24 0 16,-24 0-16,0 0 15,-1 0-15,1 0 16,24 0-16,-48 0 16,23 0-16,1 0 15,0 0-15,0 0 16,-1 0-16,1 0 0,24 0 16,0-25-16,0 25 15,1-24-15,23 24 16,-24 0-16,25-25 15,0 25-15,-25 0 16,0 0-16,0-24 16,25 24-1,-1 0-15,1 0 0,24-25 16,-49 25-16,24 0 16,-23 0-1,-1 0 1,24 0-16,-24 0 15,25 0-15,-25 0 16,25 0-16,-49 0 16,48 0-16,1 0 15,-1 0-15,-24 0 0,25 0 16,0 0-16,-25 0 16,0 0-16,24 0 15,1 0-15,0 0 16,-1 0-16,1 0 15,-1 0-15,1 0 16,-1 0 0,1 0-1,0 0 1,-1 0 15,1 0-31,-1 0 16,1 0-1,0-24-15,-1 24 16,-24-24-16,25 24 16,-1 0-16,-23 0 15,23 0-15,1 0 0,-25 0 16,24 0-16,-23 0 16,23 0-1,-24 0 1,25 0 15,-1 0-15,1 0 15,0 0 0,-1 0-15,1 0 15,-1 0-15,1 0-1,0 0 17,-1 0 108,1 0-77,-1 0-1,1 0-31,-1 0 1,25 24-1,-24-24-15,24 24-16,-24-24 15,24 25 32,0-1-16,0 25-15,0-24 0,0 23-1,0-23 1,0-1-1,0 1-15,0-1 16,0 0-16,0 25 16,0-24-1,0-1 1,-25 1-16,25-1 16,0 0-1,0 1 1,0-1-1,0 1 17,25-25 108,-1 0-140,0 0 16,1 0 0,-1 0-1,1 24-15,-1-24 16,25 0-1,-25 0-15,25 0 0,-24 0 16,23 0-16,-23 0 16,24 0-16,0 25 15,-1-25-15,-23 0 16,-1 0-16,25 24 16,0-24-16,-25 0 15,25 0-15,0 0 16,0 0-16,0 0 15,-25 0-15,25 0 0,-25 0 16,25 0-16,0 0 16,0 0-16,-25 0 15,25 0-15,0 0 16,0 0-16,0 0 16,0 0-16,0 0 15,24 0-15,0 0 16,-24 0-16,24 0 15,0 24-15,1-24 0,-1 0 16,0 0-16,-24 0 16,24 0-16,1 0 15,-1 0-15,0 0 16,-24 0-16,0 0 16,0 0-16,0 0 15,-25 0-15,25 0 16,-25 0-16,1 0 0,24 0 15,-1 0-15,-23 0 16,-1 0-16,25 0 16,-25 0-16,1 0 15,-1 0-15,1 0 16,-1 0-16,25 25 16,-25-25-1,1 0-15,-1 0 0,1 0 16,-1 0-1,1 0-15,-1 0 16,0 0 0,1 0-1,-1 0 1,1 0 0,-1 0-16,1 0 0,-1 0 15,0 0-15,1 0 16,-1 0-16,25 0 15,-25 0 1,25 0-16,-24 0 16,-1 0-1,1 0-15,-1 0 16,0 0 0,1 0-1,-1 0 1</inkml:trace>
</inkml:ink>
</file>

<file path=ppt/ink/ink3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3-09-19T13:42:20.348"/>
    </inkml:context>
    <inkml:brush xml:id="br0">
      <inkml:brushProperty name="width" value="0.26667" units="cm"/>
      <inkml:brushProperty name="height" value="0.53333" units="cm"/>
      <inkml:brushProperty name="color" value="#00FFFF"/>
      <inkml:brushProperty name="tip" value="rectangle"/>
      <inkml:brushProperty name="rasterOp" value="maskPen"/>
      <inkml:brushProperty name="fitToCurve" value="1"/>
    </inkml:brush>
  </inkml:definitions>
  <inkml:trace contextRef="#ctx0" brushRef="#br0">-1 345 0,'0'-24'156,"0"-1"-140,0 1 0,24 24-16,-24-24 15,0-1 1,24 25-16,-24-24 15,25-1 17,-1 1-17,-24-1-15,0 1 32,25 24-32,-25-24 15,0-1-15,24 25 16,-24-24-1,0-1 1,25 25 172,-1 0-173,0 0 16,1 0-15,-25 25-16,24-25 16,1 0-16,-1 24 15,1 1 1,-1-25-16,0 24 16,-24 0-16,25-24 15,-25 25 1,24-25-1,1 24 1,-1-24 15,1 0 16,-25 25-31,0-1 62,0 1 16,0-1-63,0 0-15,0 1-1,-25-1 1,1-24-1,-1 0 1,25 25 0,-24-25-1,-1 0 17,25 24-17,0 1-15,-24-25 16,0 0-16,-1 0 31,25 24-31,-24-24 31,-1 0 1,1 0-17,-1 0 141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3-09-19T13:31:00.266"/>
    </inkml:context>
    <inkml:brush xml:id="br0">
      <inkml:brushProperty name="width" value="0.26667" units="cm"/>
      <inkml:brushProperty name="height" value="0.53333" units="cm"/>
      <inkml:brushProperty name="color" value="#00FFFF"/>
      <inkml:brushProperty name="tip" value="rectangle"/>
      <inkml:brushProperty name="rasterOp" value="maskPen"/>
      <inkml:brushProperty name="fitToCurve" value="1"/>
    </inkml:brush>
  </inkml:definitions>
  <inkml:trace contextRef="#ctx0" brushRef="#br0">-1 31 0,'24'0'266,"25"0"-266,24 0 15,1 0-15,23 0 16,25 0-16,-24 0 15,0 24-15,-25-24 16,25 25-16,-49-25 16,24 0-16,-24 24 0,-1-24 15,-23 25-15,-1-25 16,25 0-16,-24 0 16,23 0-16,-23 0 15,24 0-15,0 0 16,-25 0-1,0 0-15,1 0 16,24 0-16,-25 0 16,1 0-16,-1 0 0,25 0 15,-25 0-15,1 0 16,23 0-16,-23 0 16,-1 0-16,1 0 15,-1 0 1,1 0-16,-1 0 15,0 0-15,25 0 16,-24 0-16,-1 0 16,25 0-16,-25 0 15,1 0-15,-1 0 0,1 24 16,-1-24-16,1 0 16,-1 0-16,0 0 15,50 0-15,-50 0 16,0 0-16,1 0 15,24 0-15,0 0 16,-1 0-16,-23 0 16,24 0-16,0 0 15,-1-24-15,-23 24 0,24 0 16,0 0-16,-25-25 16,25 25-16,0 0 15,-25 0-15,0-24 16,1 24-16,24 0 15,-25 0 1,25 0-16,0 0 16,0 0-16,-25-25 15,1 25-15,-1 0 16,25 0-16,-25 0 16,25 0-16,0 0 15,0 0-15,0 0 16,-25 0-16,25-24 15,0 24-15,24 0 16,-24 0-16,-25 0 0,25 0 16,-24 0-16,48 0 15,-49 0-15,25 0 16,-24 0-16,23 0 16,1 0-16,-24 0 15,-1 0-15,25 0 16,-25 0-16,25 0 15,0 0-15,-25 0 16,1 0-16,-1 0 16,1 0-16,-1 0 15,1 0-15,-1 0 16,0 0-16,1 0 16,-1 0-16,1 0 15,-1 0-15,1 0 0,-1 0 16,0 0-16,1 0 15,24 0-15,-25 0 16,25 0 0,-25 0-16,25 0 15,-24 0 1,-1 0-16,0 0 16,1 0-16,-1 0 15,1 0-15,-1-24 0,1 24 16,23 0-16,-23 0 15,24 0 1,0 0 0,-25 0-16,0 0 15,1 0-15,-1 0 16,1 0-16,-1 0 16,0 0-1,1 0 32,-1 0 94,1 0-141,-1 0 15,1 0 1,-1 0 0,0 0-16,1 0 15,-1 0 1,1 0-1,-1 0 1</inkml:trace>
</inkml:ink>
</file>

<file path=ppt/ink/ink4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3-09-19T13:42:38.309"/>
    </inkml:context>
    <inkml:brush xml:id="br0">
      <inkml:brushProperty name="width" value="0.26667" units="cm"/>
      <inkml:brushProperty name="height" value="0.53333" units="cm"/>
      <inkml:brushProperty name="color" value="#00FFFF"/>
      <inkml:brushProperty name="tip" value="rectangle"/>
      <inkml:brushProperty name="rasterOp" value="maskPen"/>
      <inkml:brushProperty name="fitToCurve" value="1"/>
    </inkml:brush>
  </inkml:definitions>
  <inkml:trace contextRef="#ctx0" brushRef="#br0">316 38 0,'25'0'250,"-1"0"-234,1 0-16,-1 0 15,0 0-15,1 0 16,-1 0-16,1 0 16,23 0-16,-23 0 15,-1 0-15,25 0 16,-24 0-16,-1 0 0,0 0 16,1 0-16,-1 0 15,1 0-15,-1 0 16,1 0-16,-1 0 15,0 0-15,1 0 16,24 0 0,-25 0-1,25 0-15,-25 0 16,25 0 0,-24 0-16,-1 0 0,25 0 15,0 0-15,-25 0 16,1 0-16,23 0 15,-23 0-15,-1 0 16,25 0-16,0 0 16,-25 0-16,1 0 15,-1 0-15,1 0 16,-1 0-16,1 0 16,23 0-16,-23 0 0,-1 0 15,25 0-15,-25 0 16,1 0-16,24 0 15,-25 0-15,1 0 16,-1 0-16,49 0 16,-48 0-16,-1 0 15,1 0-15,23-24 16,-23 24-16,-1 0 16,25 0-16,-24 0 15,23 0-15,-23 0 16,24 0-16,-25 0 15,25 0-15,-25 0 16,25 0 0,-24 0-1,-1 0 1,0 0 0,1 0-16,-1 0 15,1 0 1,-1 0-16,1 0 15,23 0-15,-23 0 16,24 0-16,0 0 16,-25 0-1,25 0 1,-25 0 0,1 0-1,-1 0 1,0 0-1,1 0 17,-1 0-1,1 0-15,-1 0-1,1 0 1,-1 0-1,0 0 1,1 0-16,-1 0 16,-24 24 31,0 1-1,0-1-14,0 1-32,0-1 15,0 25 1,0-25 0,25 25-16,-1 0 15,-24-25 1,0 1-16,0-1 15,0 1 1,0-1 0,0 1-1,0-1 32,-73-24 188,0 0-235,-1 0 15,1 0-15,24 0 16,0 0-16,1 0 15,-1 0-15,0 0 16,0 0-16,25 0 16,-25 0-16,24 0 15,1 0-15,-1 0 0,-23-24 16,23 24-16,1 0 16,-25 0-16,0 0 15,25 0-15,-25 0 16,0 0-16,0 0 15,-24 0-15,24 0 16,0 0-16,0 0 16,0 0-16,1 0 15,-1 24-15,-25-24 0,1 0 16,24 0-16,1 24 16,-26-24-16,25 25 15,1-1-15,-26-24 16,1 25-16,24-1 15,0 1-15,0-25 16,1 0-16,-26 24 16,26-24-16,-1 0 15,0 24-15,0-24 16,-24 0-16,48 0 16,-48 0-16,24 0 0,0 0 15,0 0-15,25 0 16,-25 0-16,-24 0 15,49 0-15,-1 0 16,1 0-16,-25 0 16,24 0-16,1 0 15,0 0-15,-1 0 16,1 0 0,-1 0-1,1 0 1,-1 0 15,1 0-15,0 0-1,-1 0 17,1 0-1,48 0 469,-24-24-485,25 24 1,-1-24-16,0 24 0,25 0 16,0-25-16,0 1 15,24 24-15,-24-25 16,0 1-16,24 24 16,-24-25-16,0 25 15,0-24-15,-25 24 16,25-24-16,0 24 15,-25 0-15,1 0 16,-1 0-16,1-25 0,-1 25 16,0 0-16,1 0 15,-1 0 1,1 0-16,-1 0 16,1 0 15,-25-24 63</inkml:trace>
</inkml:ink>
</file>

<file path=ppt/ink/ink4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3-09-19T13:42:41.111"/>
    </inkml:context>
    <inkml:brush xml:id="br0">
      <inkml:brushProperty name="width" value="0.26667" units="cm"/>
      <inkml:brushProperty name="height" value="0.53333" units="cm"/>
      <inkml:brushProperty name="color" value="#00FFFF"/>
      <inkml:brushProperty name="tip" value="rectangle"/>
      <inkml:brushProperty name="rasterOp" value="maskPen"/>
      <inkml:brushProperty name="fitToCurve" value="1"/>
    </inkml:brush>
  </inkml:definitions>
  <inkml:trace contextRef="#ctx0" brushRef="#br0">122 14 0,'0'24'218,"0"25"-202,25-49-16,-25 25 16,0 23-16,24-23 0,1-1 15,-25 25-15,24-24 16,1-1-16,-25 25 15,24-25-15,-24 1 16,0-1-16,0 1 16,24-25-16,-24 24 15,0 0 1,0 1 15,25-25-15,-1 0 31,1 0-32,-1-25 17,1 25-32,-1-24 15,0 24 1,1-24-1,24-1-15,-25 25 16,49-24 0,-48-1-16,-1 25 15,1 0-15,-1 0 16,25-24-16,-25-1 16,1 25-1,-1 0 1,1 0-16,-25-24 0,24 24 15,0 0 17,1 0-1,-1 0 0,1 0 0,24-24-15,-25 24-16,0 0 16,1 0-1,-1 0 1,1 0 0,-25-25 93,0 1-47,-25 24-46,1 0 0,24-25-16,-25 1 15,25-1 1,-24 25-16,24-24 16,-24 24-16,24-24 15,-25-1 1,1 1-1,24-1 48,-25 25-63,1 0 47,-1 0-32,1 0-15,0 0 16,-1 0-16,-24 0 16,0-24-16,25 24 15,-25 0 1,25 0-16,-1 0 0,1 0 16,-25 0-16,25 0 15,-1 0-15,-24 0 16,1 0-16,23 0 15,1 0-15,-25 0 16,24 0-16,1 0 16,0 0-16,-25 0 15,0 0-15,0 0 16,25 0 0,-1 0-1,1 0 1,-1 0 15</inkml:trace>
</inkml:ink>
</file>

<file path=ppt/ink/ink4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3-09-19T13:42:47.811"/>
    </inkml:context>
    <inkml:brush xml:id="br0">
      <inkml:brushProperty name="width" value="0.26667" units="cm"/>
      <inkml:brushProperty name="height" value="0.53333" units="cm"/>
      <inkml:brushProperty name="color" value="#00FFFF"/>
      <inkml:brushProperty name="tip" value="rectangle"/>
      <inkml:brushProperty name="rasterOp" value="maskPen"/>
      <inkml:brushProperty name="fitToCurve" value="1"/>
    </inkml:brush>
  </inkml:definitions>
  <inkml:trace contextRef="#ctx0" brushRef="#br0">5766 0 0,'0'49'219,"-98"97"-219,0 25 16,0 49-16,-48 49 15,24-1-15,-25 1 16,50-25-16,-26 0 15,26-24-15,24 49 16,-25-25-16,25 0 16,-1-24-16,1 49 0,-25 24 15,25-24-15,0-1 16,0-24-16,-50 1 16,50 23-16,-73 1 15,23 0-15,-23 24 16,48-49-16,-48 0 15,48-73-15,-24 0 16,24 25-16,25-50 16,-25 25-16,25-24 15,0-50-15,24 25 0,-24 0 16,48 1-16,-24-1 16,0-25-16,25 50 15,-25-1-15,0 1 16,25-49-16,-25-1 15,49 50-15,-24-49 16,-25 24-16,0-25 16,25 26-16,-25-1 15,0 49-15,0 24 0,0-24 16,0 0-16,0-49 16,25 25-16,-25-1 15,25-48-15,-25 24 16,25-24-16,-1-25 15,1 0-15,24-24 16,-25 0-16,25-25 16,0 1-16,-24 24 250,-1-1-235,-23 1-15,23 25 0,-24 48 16,0 24-16,-24-24 16,0 25-16,24 24 15,0-25-15,0 1 16,1-49-16,-1 24 15,0 0-15,0-25 16,0-23-16,25 48 16,-25 0-16,-24-49 15,24 25-15,24 0 16,-24-1-16,-24 25 0,24 1 16,25-50-16,-25 0 15,25-24-15,-1 24 16,1-24-16,-1 0 15,25-25-15,-24 25 16,0-49-16,24 25 16,0-1-16,0 0 15,-25-24-15,25 25 16,0-1-16,0 1 16,0-50 124,0 1-124,0-1-16,0 1 15,0-25-15,0 25 16,0-25-16,25 24 16,-25-48-16,0 24 15,0 1-15,24-1 0,-24 0 16,24 0-16,-24 0 16,0 25-16,0-1 15,0-24-15,0 25 16,0 0-16,0-1 15,0-48-15,0 48 16,0 1-16,0 0 16,0-25-16,0 24 15,25 1-15,-25-25 0,0 25 16,0-25-16,24 24 16,-24 1-16,0 0 15,0-1 1,0 1-1,0-1 32,0 50 63,0-1-110,0 1 15,0 23-15,0 26 16,-24-25-16,24 48 16,-25 1-16,25 24 15,-24-49-15,0 25 16,24-25-16,-25 1 15,25-26-15,0 26 16,-24-26-16,24-23 16,0 24-16,0-25 15,0 25 1,0-25 0,0 1-16,0-1 15,0 1 1,0-1 15,0 1-15,0-1-1,0 0-15,0 1 16,0-1 15,24-24 188,74-49-219,-25-24 16,49 49-16,-24-25 0,-25 0 15,25 25-15,-49-25 16,24 24-16,-24 1 15,0-1-15,-25 1 16,1 0-16,23-1 16,-23 25-16,-1-24 15,25 24 1,-49-25-16,24 1 16,1 24 15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3-09-19T13:31:11.194"/>
    </inkml:context>
    <inkml:brush xml:id="br0">
      <inkml:brushProperty name="width" value="0.26667" units="cm"/>
      <inkml:brushProperty name="height" value="0.53333" units="cm"/>
      <inkml:brushProperty name="color" value="#00FFFF"/>
      <inkml:brushProperty name="tip" value="rectangle"/>
      <inkml:brushProperty name="rasterOp" value="maskPen"/>
      <inkml:brushProperty name="fitToCurve" value="1"/>
    </inkml:brush>
  </inkml:definitions>
  <inkml:trace contextRef="#ctx0" brushRef="#br0">0 76 0,'24'0'219,"1"0"-172,-1 0-16,1 0 0,-1 0 0,1 0 1,-1 0-1,0 0-15,1 0 15,-1 0-31,1 0 15,-1 0 1,1 0 0,-1 0-1,0 0 1,1 0-16,-25-25 16,24 25-16,1 0 15,-1 0-15,0 0 31,1 0-15,-1 0 15,1 0-15,-1 0 0,1 0-16,-1 0 15,0 0 1,1 0-16,-25-24 15,24 24-15,1 0 16,-1 0-16,1 0 16,-1 0-16,0 0 15,1 0 1,-1 0 0,1 0-1,-1 0 1,1 0 15,-1 0 47,0 0-31,-24-25-47,25 25 16,-1 0 15,1 0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3-09-19T13:31:15.881"/>
    </inkml:context>
    <inkml:brush xml:id="br0">
      <inkml:brushProperty name="width" value="0.26667" units="cm"/>
      <inkml:brushProperty name="height" value="0.53333" units="cm"/>
      <inkml:brushProperty name="color" value="#00FFFF"/>
      <inkml:brushProperty name="tip" value="rectangle"/>
      <inkml:brushProperty name="rasterOp" value="maskPen"/>
      <inkml:brushProperty name="fitToCurve" value="1"/>
    </inkml:brush>
  </inkml:definitions>
  <inkml:trace contextRef="#ctx0" brushRef="#br0">-1 1 0,'49'0'281,"-1"0"-265,1 0-16,0 0 15,24 0-15,1 0 16,-1 0-16,-24 25 16,0-25-16,-1 0 0,1 24 15,0-24-15,24 0 16,-48 0-16,-1 25 16,25-25-16,0 0 15,-25 0-15,1 0 16,-1 0-16,1 24 15,-1-24-15,0 0 16,1 0-16,-1 0 16,1 0-16,-1 0 15,25 0-15,0 0 0,-25 0 16,1 0-16,24 0 16,-25 0-16,0 24 15,25-24-15,0 0 16,-24 0-16,-1 0 15,0 0-15,25 25 16,-24-25-16,-1 0 16,25 0-16,0 0 15,-25 0-15,1 0 0,23 0 16,-23 0-16,-1 0 16,25 0-16,-24 0 15,23 0-15,-23 0 16,-1 0-16,50 0 15,-50 0-15,25 0 16,-25 0-16,25 0 16,0 0-16,0 0 0,0 0 15,-25 0-15,25 0 16,0 0-16,0 0 16,-25 0-16,25 0 15,0 0-15,0 0 16,-25 0-16,25 0 15,-25 0-15,49 0 16,-24 0-16,-24 0 0,24 0 16,-25 0-16,49 0 15,-48 0-15,24 0 16,-25 0-16,25 0 16,0 0-16,0 0 15,-1 0-15,-23 0 16,24 0-16,-1 0 15,1 0-15,-24 0 16,24 0-16,-1 0 0,1 0 16,0 0-16,-24 0 15,23 0-15,-23 0 16,24 0-16,-25 0 16,1 0-16,-1 0 15,0 0-15,1 0 16,-1 0-16,1 0 15,-1 0-15,0 0 0,1 0 16,-1 0-16,1 0 16,-1 0-16,25 0 15,-25 0 1,25 0-16,-24 0 16,24 0-1,-25 0 1,0 0 15,1 0 47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3-09-19T13:32:59.866"/>
    </inkml:context>
    <inkml:brush xml:id="br0">
      <inkml:brushProperty name="width" value="0.26667" units="cm"/>
      <inkml:brushProperty name="height" value="0.53333" units="cm"/>
      <inkml:brushProperty name="color" value="#00FFFF"/>
      <inkml:brushProperty name="tip" value="rectangle"/>
      <inkml:brushProperty name="rasterOp" value="maskPen"/>
      <inkml:brushProperty name="fitToCurve" value="1"/>
    </inkml:brush>
  </inkml:definitions>
  <inkml:trace contextRef="#ctx0" brushRef="#br0">0 13 0,'25'0'188,"-1"0"-188,0 0 16,25 0-16,-24 0 15,-1 0-15,25 0 16,0 0-16,-25 0 15,1 0-15,-1 0 0,25 0 16,-25 0-16,25 0 16,0 0-16,0 0 15,0 0-15,24 0 16,-24 0-16,0 0 16,0 0-16,-1 0 15,1 0-15,0 0 16,0 0-16,-25 0 0,1 0 15,24 0-15,-25 0 16,25 0-16,-25 0 16,25 0-16,-24 0 15,-1 0-15,0 0 16,1 0-16,-1 0 16,25 0-16,-24 0 0,-1 0 15,0 0-15,25 0 16,-24 0-16,23 0 15,-23 0-15,24 0 16,-25 0-16,1 0 16,23 0-16,-23 0 15,-1 0-15,1 0 16,48 0-16,-49 0 0,1 0 16,-1 0-16,25 0 15,0 0-15,0 0 16,-25 0-16,25 0 15,0 25-15,-25-25 16,1 0-16,24 0 16,-1 0-16,-23 0 0,-1 0 15,1 0-15,24 0 16,-25 0-16,0 0 16,25 0-16,0 0 15,-24 0-15,-1 0 16,25 0-16,-25 0 15,1 0-15,23 24 16,-23-24-16,24 0 0,-25 0 16,25 0-16,-25 0 15,1 0-15,-1 0 16,25 0-16,-24 0 16,-1 0-16,0 0 15,1 0-15,-1 0 16,1 0-16,24 0 15,-25 0 1,25 0-16,0 0 16,-25 0-1,25 0-15,-25 0 16,1 0-16,24 0 16,-25 0-16,25 0 0,-25 0 15,25 0-15,0 0 16,0 0-16,0 0 15,-25 0-15,1 0 16,23 0-16,-23 25 16,-1-25-16,25 0 15,-25 0-15,1 0 16,-1 0-16,1 0 16,-1 0 15,1 0-16,-25 24 79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3-09-19T13:33:12.202"/>
    </inkml:context>
    <inkml:brush xml:id="br0">
      <inkml:brushProperty name="width" value="0.26667" units="cm"/>
      <inkml:brushProperty name="height" value="0.53333" units="cm"/>
      <inkml:brushProperty name="color" value="#00FFFF"/>
      <inkml:brushProperty name="tip" value="rectangle"/>
      <inkml:brushProperty name="rasterOp" value="maskPen"/>
      <inkml:brushProperty name="fitToCurve" value="1"/>
    </inkml:brush>
  </inkml:definitions>
  <inkml:trace contextRef="#ctx0" brushRef="#br0">0 0 0,'0'25'235,"24"-25"-220,1 0 17,-25 24-32,24-24 15,1 0 17,-25 24-17,24-24 1,-24 25-1,25-25 1,-1 0 0,0 0-1,1 0 32,-1 0-31,1 0-1,-1 0 1,1 0 0,-1 0 15,0 0 31,1 0-15,-1 0-31,25 0 0,-25 0-1,25 0-15,-24 0 16,-1 0-16,1 0 0,23 0 15,-23 0 1,-1 0 0,1 0-1,-1 0 17,1 0 14,23 0-30,-23 0 0,24 0-1,-25 0 1,1 0-16,-1 0 0,0 0 16,1 0-1,-1 0 16,-24 24 1,25-24-32,-1 0 47,0 0-47,1 0 15,24 0-15,0 25 16,-1-25-16,-23 0 15,-1 0-15,25 0 16,-24 0-16,-1 0 0,25 0 16,-25 0-16,1 24 15,-1-24 1,1 0 0,-1 0-1,0 24 16,1-24-15,-25 25 15,24-25-15,25 0-16,-25 0 16,1 0-16,24 0 15,0 0-15,-25 0 0,0 0 16,1 0-16,-1 0 15,1 0-15,-1 0 16,1 0 0,-1 0 15,0 0-15,1 0 109,-1 0-125,1 0 15,-1 0-15,49 0 16,-24 0-16,0 0 0,-25 0 15,1 0-15,24 0 16,-25-25-16,1 25 16,-1 0-16,0 0 31,1 0-31,-1 0 31,-24-24 141,25 24-94,24 0-62,-1 0-1,1 0-15,25 0 16,-50 0-16,25 0 0,-25 0 16,25 0-16,-25 0 15,1 0 1,-1 0 0,1 0-1,-25-24 95,24 24-79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3-09-19T13:33:17.606"/>
    </inkml:context>
    <inkml:brush xml:id="br0">
      <inkml:brushProperty name="width" value="0.26667" units="cm"/>
      <inkml:brushProperty name="height" value="0.53333" units="cm"/>
      <inkml:brushProperty name="color" value="#00FFFF"/>
      <inkml:brushProperty name="tip" value="rectangle"/>
      <inkml:brushProperty name="rasterOp" value="maskPen"/>
      <inkml:brushProperty name="fitToCurve" value="1"/>
    </inkml:brush>
  </inkml:definitions>
  <inkml:trace contextRef="#ctx0" brushRef="#br0">53 26 0,'0'48'265,"0"1"-249,0 25-16,0-50 16,0 49-16,0-24 15,0 0-15,0 0 16,0-25-16,0 25 16,0 24-16,0-24 15,0 0-15,0-25 0,0 25 16,0 0-16,0 24 15,0-24-15,0 0 16,0 0-16,0 0 16,0 0-16,0 24 15,0-24-15,0 24 16,0 0-16,0-24 16,0 24-16,0-24 15,0 0-15,0 0 0,0-25 16,0 25-16,0-24 15,0-1 1,0 0-16,0 1 16,0-1-1,0 1 17,0-50 61,0-24-93,0 1 16,0-1-16,0 0 16,0 0-16,0 0 15,-25 0-15,25-24 16,-24 24-16,24 0 15,0-24-15,0 24 16,0-24-16,0 0 16,0 0-16,0 24 15,0-25-15,0 1 16,0 0-16,0 24 0,0 0 16,0-24-16,0 48 15,0 1-15,0-25 16,24 0-16,-24 25 15,0 0-15,25-25 16,-1 0-16,-24 24 16,24-23-16,1-1 15,-25 24-15,0 1 0,24 24 16,-24-25-16,25 1 16,-1 0-16,1 24 15,-1-25 1,0 25-16,1 0 15,-1 0 1,1 0 31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19.09.2023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19.09.2023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19.09.2023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19.09.2023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customXml" Target="../ink/ink25.xml"/><Relationship Id="rId13" Type="http://schemas.openxmlformats.org/officeDocument/2006/relationships/image" Target="../media/image38.emf"/><Relationship Id="rId18" Type="http://schemas.openxmlformats.org/officeDocument/2006/relationships/customXml" Target="../ink/ink30.xml"/><Relationship Id="rId26" Type="http://schemas.openxmlformats.org/officeDocument/2006/relationships/customXml" Target="../ink/ink34.xml"/><Relationship Id="rId39" Type="http://schemas.openxmlformats.org/officeDocument/2006/relationships/image" Target="../media/image51.emf"/><Relationship Id="rId3" Type="http://schemas.openxmlformats.org/officeDocument/2006/relationships/image" Target="../media/image33.emf"/><Relationship Id="rId21" Type="http://schemas.openxmlformats.org/officeDocument/2006/relationships/image" Target="../media/image42.emf"/><Relationship Id="rId34" Type="http://schemas.openxmlformats.org/officeDocument/2006/relationships/customXml" Target="../ink/ink38.xml"/><Relationship Id="rId42" Type="http://schemas.openxmlformats.org/officeDocument/2006/relationships/customXml" Target="../ink/ink42.xml"/><Relationship Id="rId7" Type="http://schemas.openxmlformats.org/officeDocument/2006/relationships/image" Target="../media/image35.emf"/><Relationship Id="rId12" Type="http://schemas.openxmlformats.org/officeDocument/2006/relationships/customXml" Target="../ink/ink27.xml"/><Relationship Id="rId17" Type="http://schemas.openxmlformats.org/officeDocument/2006/relationships/image" Target="../media/image40.emf"/><Relationship Id="rId25" Type="http://schemas.openxmlformats.org/officeDocument/2006/relationships/image" Target="../media/image44.emf"/><Relationship Id="rId33" Type="http://schemas.openxmlformats.org/officeDocument/2006/relationships/image" Target="../media/image48.emf"/><Relationship Id="rId38" Type="http://schemas.openxmlformats.org/officeDocument/2006/relationships/customXml" Target="../ink/ink40.xml"/><Relationship Id="rId2" Type="http://schemas.openxmlformats.org/officeDocument/2006/relationships/image" Target="../media/image1.jpeg"/><Relationship Id="rId16" Type="http://schemas.openxmlformats.org/officeDocument/2006/relationships/customXml" Target="../ink/ink29.xml"/><Relationship Id="rId20" Type="http://schemas.openxmlformats.org/officeDocument/2006/relationships/customXml" Target="../ink/ink31.xml"/><Relationship Id="rId29" Type="http://schemas.openxmlformats.org/officeDocument/2006/relationships/image" Target="../media/image46.emf"/><Relationship Id="rId41" Type="http://schemas.openxmlformats.org/officeDocument/2006/relationships/image" Target="../media/image52.emf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24.xml"/><Relationship Id="rId11" Type="http://schemas.openxmlformats.org/officeDocument/2006/relationships/image" Target="../media/image37.emf"/><Relationship Id="rId24" Type="http://schemas.openxmlformats.org/officeDocument/2006/relationships/customXml" Target="../ink/ink33.xml"/><Relationship Id="rId32" Type="http://schemas.openxmlformats.org/officeDocument/2006/relationships/customXml" Target="../ink/ink37.xml"/><Relationship Id="rId37" Type="http://schemas.openxmlformats.org/officeDocument/2006/relationships/image" Target="../media/image50.emf"/><Relationship Id="rId40" Type="http://schemas.openxmlformats.org/officeDocument/2006/relationships/customXml" Target="../ink/ink41.xml"/><Relationship Id="rId5" Type="http://schemas.openxmlformats.org/officeDocument/2006/relationships/image" Target="../media/image34.emf"/><Relationship Id="rId15" Type="http://schemas.openxmlformats.org/officeDocument/2006/relationships/image" Target="../media/image39.emf"/><Relationship Id="rId23" Type="http://schemas.openxmlformats.org/officeDocument/2006/relationships/image" Target="../media/image43.emf"/><Relationship Id="rId28" Type="http://schemas.openxmlformats.org/officeDocument/2006/relationships/customXml" Target="../ink/ink35.xml"/><Relationship Id="rId36" Type="http://schemas.openxmlformats.org/officeDocument/2006/relationships/customXml" Target="../ink/ink39.xml"/><Relationship Id="rId10" Type="http://schemas.openxmlformats.org/officeDocument/2006/relationships/customXml" Target="../ink/ink26.xml"/><Relationship Id="rId19" Type="http://schemas.openxmlformats.org/officeDocument/2006/relationships/image" Target="../media/image41.emf"/><Relationship Id="rId31" Type="http://schemas.openxmlformats.org/officeDocument/2006/relationships/image" Target="../media/image47.emf"/><Relationship Id="rId4" Type="http://schemas.openxmlformats.org/officeDocument/2006/relationships/customXml" Target="../ink/ink23.xml"/><Relationship Id="rId9" Type="http://schemas.openxmlformats.org/officeDocument/2006/relationships/image" Target="../media/image36.emf"/><Relationship Id="rId14" Type="http://schemas.openxmlformats.org/officeDocument/2006/relationships/customXml" Target="../ink/ink28.xml"/><Relationship Id="rId22" Type="http://schemas.openxmlformats.org/officeDocument/2006/relationships/customXml" Target="../ink/ink32.xml"/><Relationship Id="rId27" Type="http://schemas.openxmlformats.org/officeDocument/2006/relationships/image" Target="../media/image45.emf"/><Relationship Id="rId30" Type="http://schemas.openxmlformats.org/officeDocument/2006/relationships/customXml" Target="../ink/ink36.xml"/><Relationship Id="rId35" Type="http://schemas.openxmlformats.org/officeDocument/2006/relationships/image" Target="../media/image49.emf"/><Relationship Id="rId43" Type="http://schemas.openxmlformats.org/officeDocument/2006/relationships/image" Target="../media/image53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4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5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6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7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8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9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0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7" Type="http://schemas.openxmlformats.org/officeDocument/2006/relationships/image" Target="../media/image7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2.xml"/><Relationship Id="rId5" Type="http://schemas.openxmlformats.org/officeDocument/2006/relationships/image" Target="../media/image6.emf"/><Relationship Id="rId4" Type="http://schemas.openxmlformats.org/officeDocument/2006/relationships/customXml" Target="../ink/ink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customXml" Target="../ink/ink5.xml"/><Relationship Id="rId3" Type="http://schemas.openxmlformats.org/officeDocument/2006/relationships/image" Target="../media/image8.emf"/><Relationship Id="rId7" Type="http://schemas.openxmlformats.org/officeDocument/2006/relationships/image" Target="../media/image10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4.xml"/><Relationship Id="rId11" Type="http://schemas.openxmlformats.org/officeDocument/2006/relationships/image" Target="../media/image12.emf"/><Relationship Id="rId5" Type="http://schemas.openxmlformats.org/officeDocument/2006/relationships/image" Target="../media/image9.emf"/><Relationship Id="rId10" Type="http://schemas.openxmlformats.org/officeDocument/2006/relationships/customXml" Target="../ink/ink6.xml"/><Relationship Id="rId4" Type="http://schemas.openxmlformats.org/officeDocument/2006/relationships/customXml" Target="../ink/ink3.xml"/><Relationship Id="rId9" Type="http://schemas.openxmlformats.org/officeDocument/2006/relationships/image" Target="../media/image11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customXml" Target="../ink/ink9.xml"/><Relationship Id="rId13" Type="http://schemas.openxmlformats.org/officeDocument/2006/relationships/image" Target="../media/image18.emf"/><Relationship Id="rId18" Type="http://schemas.openxmlformats.org/officeDocument/2006/relationships/customXml" Target="../ink/ink14.xml"/><Relationship Id="rId26" Type="http://schemas.openxmlformats.org/officeDocument/2006/relationships/customXml" Target="../ink/ink18.xml"/><Relationship Id="rId3" Type="http://schemas.openxmlformats.org/officeDocument/2006/relationships/image" Target="../media/image13.emf"/><Relationship Id="rId21" Type="http://schemas.openxmlformats.org/officeDocument/2006/relationships/image" Target="../media/image22.emf"/><Relationship Id="rId34" Type="http://schemas.openxmlformats.org/officeDocument/2006/relationships/customXml" Target="../ink/ink22.xml"/><Relationship Id="rId7" Type="http://schemas.openxmlformats.org/officeDocument/2006/relationships/image" Target="../media/image15.emf"/><Relationship Id="rId12" Type="http://schemas.openxmlformats.org/officeDocument/2006/relationships/customXml" Target="../ink/ink11.xml"/><Relationship Id="rId17" Type="http://schemas.openxmlformats.org/officeDocument/2006/relationships/image" Target="../media/image20.emf"/><Relationship Id="rId25" Type="http://schemas.openxmlformats.org/officeDocument/2006/relationships/image" Target="../media/image24.emf"/><Relationship Id="rId33" Type="http://schemas.openxmlformats.org/officeDocument/2006/relationships/image" Target="../media/image28.emf"/><Relationship Id="rId2" Type="http://schemas.openxmlformats.org/officeDocument/2006/relationships/image" Target="../media/image1.jpeg"/><Relationship Id="rId16" Type="http://schemas.openxmlformats.org/officeDocument/2006/relationships/customXml" Target="../ink/ink13.xml"/><Relationship Id="rId20" Type="http://schemas.openxmlformats.org/officeDocument/2006/relationships/customXml" Target="../ink/ink15.xml"/><Relationship Id="rId29" Type="http://schemas.openxmlformats.org/officeDocument/2006/relationships/image" Target="../media/image26.emf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8.xml"/><Relationship Id="rId11" Type="http://schemas.openxmlformats.org/officeDocument/2006/relationships/image" Target="../media/image17.emf"/><Relationship Id="rId24" Type="http://schemas.openxmlformats.org/officeDocument/2006/relationships/customXml" Target="../ink/ink17.xml"/><Relationship Id="rId32" Type="http://schemas.openxmlformats.org/officeDocument/2006/relationships/customXml" Target="../ink/ink21.xml"/><Relationship Id="rId5" Type="http://schemas.openxmlformats.org/officeDocument/2006/relationships/image" Target="../media/image14.emf"/><Relationship Id="rId15" Type="http://schemas.openxmlformats.org/officeDocument/2006/relationships/image" Target="../media/image19.emf"/><Relationship Id="rId23" Type="http://schemas.openxmlformats.org/officeDocument/2006/relationships/image" Target="../media/image23.emf"/><Relationship Id="rId28" Type="http://schemas.openxmlformats.org/officeDocument/2006/relationships/customXml" Target="../ink/ink19.xml"/><Relationship Id="rId10" Type="http://schemas.openxmlformats.org/officeDocument/2006/relationships/customXml" Target="../ink/ink10.xml"/><Relationship Id="rId19" Type="http://schemas.openxmlformats.org/officeDocument/2006/relationships/image" Target="../media/image21.emf"/><Relationship Id="rId31" Type="http://schemas.openxmlformats.org/officeDocument/2006/relationships/image" Target="../media/image27.emf"/><Relationship Id="rId4" Type="http://schemas.openxmlformats.org/officeDocument/2006/relationships/customXml" Target="../ink/ink7.xml"/><Relationship Id="rId9" Type="http://schemas.openxmlformats.org/officeDocument/2006/relationships/image" Target="../media/image16.emf"/><Relationship Id="rId14" Type="http://schemas.openxmlformats.org/officeDocument/2006/relationships/customXml" Target="../ink/ink12.xml"/><Relationship Id="rId22" Type="http://schemas.openxmlformats.org/officeDocument/2006/relationships/customXml" Target="../ink/ink16.xml"/><Relationship Id="rId27" Type="http://schemas.openxmlformats.org/officeDocument/2006/relationships/image" Target="../media/image25.emf"/><Relationship Id="rId30" Type="http://schemas.openxmlformats.org/officeDocument/2006/relationships/customXml" Target="../ink/ink20.xml"/><Relationship Id="rId35" Type="http://schemas.openxmlformats.org/officeDocument/2006/relationships/image" Target="../media/image29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683" y="260648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774039" y="1966775"/>
            <a:ext cx="7727595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algn="ctr"/>
            <a:r>
              <a:rPr lang="kk-KZ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АССИМЕТРИЯЛЫҚ КРИПТОЖҮЙЕЛЕР: 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RSA </a:t>
            </a:r>
            <a:r>
              <a:rPr lang="kk-KZ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ЖӘНЕ ЭЛЬ-ГАМАЛЬ ШИФРЛАУ ЖҮЙЕЛЕРІ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0573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7809" y="1196752"/>
            <a:ext cx="8609954" cy="3744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5965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237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5821" y="260648"/>
            <a:ext cx="7488832" cy="6063411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4" name="Рукописный ввод 3"/>
              <p14:cNvContentPartPr/>
              <p14:nvPr/>
            </p14:nvContentPartPr>
            <p14:xfrm>
              <a:off x="7112866" y="447978"/>
              <a:ext cx="1319400" cy="81000"/>
            </p14:xfrm>
          </p:contentPart>
        </mc:Choice>
        <mc:Fallback>
          <p:pic>
            <p:nvPicPr>
              <p:cNvPr id="4" name="Рукописный ввод 3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7064986" y="352218"/>
                <a:ext cx="1415160" cy="272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5" name="Рукописный ввод 4"/>
              <p14:cNvContentPartPr/>
              <p14:nvPr/>
            </p14:nvContentPartPr>
            <p14:xfrm>
              <a:off x="597946" y="34698"/>
              <a:ext cx="79560" cy="1074240"/>
            </p14:xfrm>
          </p:contentPart>
        </mc:Choice>
        <mc:Fallback>
          <p:pic>
            <p:nvPicPr>
              <p:cNvPr id="5" name="Рукописный ввод 4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549706" y="-61062"/>
                <a:ext cx="175680" cy="1265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6" name="Рукописный ввод 5"/>
              <p14:cNvContentPartPr/>
              <p14:nvPr/>
            </p14:nvContentPartPr>
            <p14:xfrm>
              <a:off x="4669186" y="1019257"/>
              <a:ext cx="3059640" cy="309240"/>
            </p14:xfrm>
          </p:contentPart>
        </mc:Choice>
        <mc:Fallback>
          <p:pic>
            <p:nvPicPr>
              <p:cNvPr id="6" name="Рукописный ввод 5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4620946" y="923497"/>
                <a:ext cx="3155760" cy="500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7" name="Рукописный ввод 6"/>
              <p14:cNvContentPartPr/>
              <p14:nvPr/>
            </p14:nvContentPartPr>
            <p14:xfrm>
              <a:off x="3596026" y="2204017"/>
              <a:ext cx="2646360" cy="309600"/>
            </p14:xfrm>
          </p:contentPart>
        </mc:Choice>
        <mc:Fallback>
          <p:pic>
            <p:nvPicPr>
              <p:cNvPr id="7" name="Рукописный ввод 6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3548146" y="2107897"/>
                <a:ext cx="2742480" cy="501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8" name="Рукописный ввод 7"/>
              <p14:cNvContentPartPr/>
              <p14:nvPr/>
            </p14:nvContentPartPr>
            <p14:xfrm>
              <a:off x="1336306" y="2576617"/>
              <a:ext cx="1512720" cy="203400"/>
            </p14:xfrm>
          </p:contentPart>
        </mc:Choice>
        <mc:Fallback>
          <p:pic>
            <p:nvPicPr>
              <p:cNvPr id="8" name="Рукописный ввод 7"/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1288426" y="2480497"/>
                <a:ext cx="1608480" cy="395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9" name="Рукописный ввод 8"/>
              <p14:cNvContentPartPr/>
              <p14:nvPr/>
            </p14:nvContentPartPr>
            <p14:xfrm>
              <a:off x="272506" y="1942657"/>
              <a:ext cx="397800" cy="968400"/>
            </p14:xfrm>
          </p:contentPart>
        </mc:Choice>
        <mc:Fallback>
          <p:pic>
            <p:nvPicPr>
              <p:cNvPr id="9" name="Рукописный ввод 8"/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224626" y="1846897"/>
                <a:ext cx="493920" cy="1159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10" name="Рукописный ввод 9"/>
              <p14:cNvContentPartPr/>
              <p14:nvPr/>
            </p14:nvContentPartPr>
            <p14:xfrm>
              <a:off x="844186" y="1749697"/>
              <a:ext cx="88200" cy="756360"/>
            </p14:xfrm>
          </p:contentPart>
        </mc:Choice>
        <mc:Fallback>
          <p:pic>
            <p:nvPicPr>
              <p:cNvPr id="10" name="Рукописный ввод 9"/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795946" y="1653577"/>
                <a:ext cx="184320" cy="948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11" name="Рукописный ввод 10"/>
              <p14:cNvContentPartPr/>
              <p14:nvPr/>
            </p14:nvContentPartPr>
            <p14:xfrm>
              <a:off x="1099066" y="2039857"/>
              <a:ext cx="281520" cy="326160"/>
            </p14:xfrm>
          </p:contentPart>
        </mc:Choice>
        <mc:Fallback>
          <p:pic>
            <p:nvPicPr>
              <p:cNvPr id="11" name="Рукописный ввод 10"/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1051186" y="1943737"/>
                <a:ext cx="377640" cy="518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0">
            <p14:nvContentPartPr>
              <p14:cNvPr id="12" name="Рукописный ввод 11"/>
              <p14:cNvContentPartPr/>
              <p14:nvPr/>
            </p14:nvContentPartPr>
            <p14:xfrm>
              <a:off x="1626466" y="2171257"/>
              <a:ext cx="10080" cy="62280"/>
            </p14:xfrm>
          </p:contentPart>
        </mc:Choice>
        <mc:Fallback>
          <p:pic>
            <p:nvPicPr>
              <p:cNvPr id="12" name="Рукописный ввод 11"/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1578586" y="2075497"/>
                <a:ext cx="105840" cy="254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2">
            <p14:nvContentPartPr>
              <p14:cNvPr id="13" name="Рукописный ввод 12"/>
              <p14:cNvContentPartPr/>
              <p14:nvPr/>
            </p14:nvContentPartPr>
            <p14:xfrm>
              <a:off x="1837426" y="2022217"/>
              <a:ext cx="114840" cy="404640"/>
            </p14:xfrm>
          </p:contentPart>
        </mc:Choice>
        <mc:Fallback>
          <p:pic>
            <p:nvPicPr>
              <p:cNvPr id="13" name="Рукописный ввод 12"/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1789546" y="1926097"/>
                <a:ext cx="210600" cy="596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4">
            <p14:nvContentPartPr>
              <p14:cNvPr id="14" name="Рукописный ввод 13"/>
              <p14:cNvContentPartPr/>
              <p14:nvPr/>
            </p14:nvContentPartPr>
            <p14:xfrm>
              <a:off x="2162866" y="1916737"/>
              <a:ext cx="169920" cy="404640"/>
            </p14:xfrm>
          </p:contentPart>
        </mc:Choice>
        <mc:Fallback>
          <p:pic>
            <p:nvPicPr>
              <p:cNvPr id="14" name="Рукописный ввод 13"/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2114986" y="1820617"/>
                <a:ext cx="265680" cy="596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6">
            <p14:nvContentPartPr>
              <p14:cNvPr id="15" name="Рукописный ввод 14"/>
              <p14:cNvContentPartPr/>
              <p14:nvPr/>
            </p14:nvContentPartPr>
            <p14:xfrm>
              <a:off x="2400826" y="1600297"/>
              <a:ext cx="134640" cy="738720"/>
            </p14:xfrm>
          </p:contentPart>
        </mc:Choice>
        <mc:Fallback>
          <p:pic>
            <p:nvPicPr>
              <p:cNvPr id="15" name="Рукописный ввод 14"/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2352586" y="1504177"/>
                <a:ext cx="230760" cy="930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8">
            <p14:nvContentPartPr>
              <p14:cNvPr id="16" name="Рукописный ввод 15"/>
              <p14:cNvContentPartPr/>
              <p14:nvPr/>
            </p14:nvContentPartPr>
            <p14:xfrm>
              <a:off x="3789346" y="2664097"/>
              <a:ext cx="1398600" cy="62280"/>
            </p14:xfrm>
          </p:contentPart>
        </mc:Choice>
        <mc:Fallback>
          <p:pic>
            <p:nvPicPr>
              <p:cNvPr id="16" name="Рукописный ввод 15"/>
              <p:cNvPicPr/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3741466" y="2567977"/>
                <a:ext cx="1494360" cy="254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0">
            <p14:nvContentPartPr>
              <p14:cNvPr id="17" name="Рукописный ввод 16"/>
              <p14:cNvContentPartPr/>
              <p14:nvPr/>
            </p14:nvContentPartPr>
            <p14:xfrm>
              <a:off x="6770506" y="1089817"/>
              <a:ext cx="942480" cy="196920"/>
            </p14:xfrm>
          </p:contentPart>
        </mc:Choice>
        <mc:Fallback>
          <p:pic>
            <p:nvPicPr>
              <p:cNvPr id="17" name="Рукописный ввод 16"/>
              <p:cNvPicPr/>
              <p:nvPr/>
            </p:nvPicPr>
            <p:blipFill>
              <a:blip r:embed="rId31"/>
              <a:stretch>
                <a:fillRect/>
              </a:stretch>
            </p:blipFill>
            <p:spPr>
              <a:xfrm>
                <a:off x="6722266" y="994057"/>
                <a:ext cx="1038600" cy="388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2">
            <p14:nvContentPartPr>
              <p14:cNvPr id="18" name="Рукописный ввод 17"/>
              <p14:cNvContentPartPr/>
              <p14:nvPr/>
            </p14:nvContentPartPr>
            <p14:xfrm>
              <a:off x="2874946" y="3288337"/>
              <a:ext cx="703440" cy="165600"/>
            </p14:xfrm>
          </p:contentPart>
        </mc:Choice>
        <mc:Fallback>
          <p:pic>
            <p:nvPicPr>
              <p:cNvPr id="18" name="Рукописный ввод 17"/>
              <p:cNvPicPr/>
              <p:nvPr/>
            </p:nvPicPr>
            <p:blipFill>
              <a:blip r:embed="rId33"/>
              <a:stretch>
                <a:fillRect/>
              </a:stretch>
            </p:blipFill>
            <p:spPr>
              <a:xfrm>
                <a:off x="2827066" y="3192217"/>
                <a:ext cx="799560" cy="357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4">
            <p14:nvContentPartPr>
              <p14:cNvPr id="19" name="Рукописный ввод 18"/>
              <p14:cNvContentPartPr/>
              <p14:nvPr/>
            </p14:nvContentPartPr>
            <p14:xfrm>
              <a:off x="4157986" y="3669217"/>
              <a:ext cx="1460160" cy="265320"/>
            </p14:xfrm>
          </p:contentPart>
        </mc:Choice>
        <mc:Fallback>
          <p:pic>
            <p:nvPicPr>
              <p:cNvPr id="19" name="Рукописный ввод 18"/>
              <p:cNvPicPr/>
              <p:nvPr/>
            </p:nvPicPr>
            <p:blipFill>
              <a:blip r:embed="rId35"/>
              <a:stretch>
                <a:fillRect/>
              </a:stretch>
            </p:blipFill>
            <p:spPr>
              <a:xfrm>
                <a:off x="4110106" y="3573097"/>
                <a:ext cx="1556280" cy="457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6">
            <p14:nvContentPartPr>
              <p14:cNvPr id="20" name="Рукописный ввод 19"/>
              <p14:cNvContentPartPr/>
              <p14:nvPr/>
            </p14:nvContentPartPr>
            <p14:xfrm>
              <a:off x="4273546" y="5581897"/>
              <a:ext cx="186480" cy="159840"/>
            </p14:xfrm>
          </p:contentPart>
        </mc:Choice>
        <mc:Fallback>
          <p:pic>
            <p:nvPicPr>
              <p:cNvPr id="20" name="Рукописный ввод 19"/>
              <p:cNvPicPr/>
              <p:nvPr/>
            </p:nvPicPr>
            <p:blipFill>
              <a:blip r:embed="rId37"/>
              <a:stretch>
                <a:fillRect/>
              </a:stretch>
            </p:blipFill>
            <p:spPr>
              <a:xfrm>
                <a:off x="4225306" y="5486137"/>
                <a:ext cx="282600" cy="351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8">
            <p14:nvContentPartPr>
              <p14:cNvPr id="21" name="Рукописный ввод 20"/>
              <p14:cNvContentPartPr/>
              <p14:nvPr/>
            </p14:nvContentPartPr>
            <p14:xfrm>
              <a:off x="4317466" y="5507737"/>
              <a:ext cx="1213560" cy="246960"/>
            </p14:xfrm>
          </p:contentPart>
        </mc:Choice>
        <mc:Fallback>
          <p:pic>
            <p:nvPicPr>
              <p:cNvPr id="21" name="Рукописный ввод 20"/>
              <p:cNvPicPr/>
              <p:nvPr/>
            </p:nvPicPr>
            <p:blipFill>
              <a:blip r:embed="rId39"/>
              <a:stretch>
                <a:fillRect/>
              </a:stretch>
            </p:blipFill>
            <p:spPr>
              <a:xfrm>
                <a:off x="4269226" y="5411617"/>
                <a:ext cx="1309680" cy="439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0">
            <p14:nvContentPartPr>
              <p14:cNvPr id="22" name="Рукописный ввод 21"/>
              <p14:cNvContentPartPr/>
              <p14:nvPr/>
            </p14:nvContentPartPr>
            <p14:xfrm>
              <a:off x="5908306" y="5569297"/>
              <a:ext cx="422640" cy="190080"/>
            </p14:xfrm>
          </p:contentPart>
        </mc:Choice>
        <mc:Fallback>
          <p:pic>
            <p:nvPicPr>
              <p:cNvPr id="22" name="Рукописный ввод 21"/>
              <p:cNvPicPr/>
              <p:nvPr/>
            </p:nvPicPr>
            <p:blipFill>
              <a:blip r:embed="rId41"/>
              <a:stretch>
                <a:fillRect/>
              </a:stretch>
            </p:blipFill>
            <p:spPr>
              <a:xfrm>
                <a:off x="5860426" y="5473177"/>
                <a:ext cx="518400" cy="382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2">
            <p14:nvContentPartPr>
              <p14:cNvPr id="23" name="Рукописный ввод 22"/>
              <p14:cNvContentPartPr/>
              <p14:nvPr/>
            </p14:nvContentPartPr>
            <p14:xfrm>
              <a:off x="6435346" y="606697"/>
              <a:ext cx="2076120" cy="5161320"/>
            </p14:xfrm>
          </p:contentPart>
        </mc:Choice>
        <mc:Fallback>
          <p:pic>
            <p:nvPicPr>
              <p:cNvPr id="23" name="Рукописный ввод 22"/>
              <p:cNvPicPr/>
              <p:nvPr/>
            </p:nvPicPr>
            <p:blipFill>
              <a:blip r:embed="rId43"/>
              <a:stretch>
                <a:fillRect/>
              </a:stretch>
            </p:blipFill>
            <p:spPr>
              <a:xfrm>
                <a:off x="6387106" y="510577"/>
                <a:ext cx="2172240" cy="53535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207569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0573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48101" y="7115"/>
            <a:ext cx="6708275" cy="6843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5183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0573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1444" y="476672"/>
            <a:ext cx="8154184" cy="5690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4278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0573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4412" y="2420888"/>
            <a:ext cx="9051039" cy="568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8899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0573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9345" y="1340768"/>
            <a:ext cx="8559299" cy="4032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8555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0573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9592" y="908720"/>
            <a:ext cx="7955439" cy="47000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4843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0573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5616" y="2132856"/>
            <a:ext cx="7760956" cy="18892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8592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0573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1600" y="3140968"/>
            <a:ext cx="7451291" cy="6480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947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2926" y="1772816"/>
            <a:ext cx="8905783" cy="230425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237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1598" y="1484784"/>
            <a:ext cx="8617277" cy="367240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237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7877" y="1484784"/>
            <a:ext cx="8690563" cy="4320480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3" name="Рукописный ввод 2"/>
              <p14:cNvContentPartPr/>
              <p14:nvPr/>
            </p14:nvContentPartPr>
            <p14:xfrm>
              <a:off x="3578386" y="4044018"/>
              <a:ext cx="2365560" cy="161640"/>
            </p14:xfrm>
          </p:contentPart>
        </mc:Choice>
        <mc:Fallback>
          <p:pic>
            <p:nvPicPr>
              <p:cNvPr id="3" name="Рукописный ввод 2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530506" y="3948258"/>
                <a:ext cx="2461320" cy="353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4" name="Рукописный ввод 3"/>
              <p14:cNvContentPartPr/>
              <p14:nvPr/>
            </p14:nvContentPartPr>
            <p14:xfrm>
              <a:off x="3174466" y="5793618"/>
              <a:ext cx="4070880" cy="126000"/>
            </p14:xfrm>
          </p:contentPart>
        </mc:Choice>
        <mc:Fallback>
          <p:pic>
            <p:nvPicPr>
              <p:cNvPr id="4" name="Рукописный ввод 3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3126226" y="5697858"/>
                <a:ext cx="4167000" cy="3178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531061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237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3608" y="1628800"/>
            <a:ext cx="8814601" cy="3258415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2" name="Рукописный ввод 1"/>
              <p14:cNvContentPartPr/>
              <p14:nvPr/>
            </p14:nvContentPartPr>
            <p14:xfrm>
              <a:off x="1477066" y="2181378"/>
              <a:ext cx="1310400" cy="34560"/>
            </p14:xfrm>
          </p:contentPart>
        </mc:Choice>
        <mc:Fallback>
          <p:pic>
            <p:nvPicPr>
              <p:cNvPr id="2" name="Рукописный ввод 1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429186" y="2085258"/>
                <a:ext cx="1406160" cy="226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4" name="Рукописный ввод 3"/>
              <p14:cNvContentPartPr/>
              <p14:nvPr/>
            </p14:nvContentPartPr>
            <p14:xfrm>
              <a:off x="4379026" y="2178138"/>
              <a:ext cx="2066040" cy="58680"/>
            </p14:xfrm>
          </p:contentPart>
        </mc:Choice>
        <mc:Fallback>
          <p:pic>
            <p:nvPicPr>
              <p:cNvPr id="4" name="Рукописный ввод 3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4330786" y="2082018"/>
                <a:ext cx="2162160" cy="250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5" name="Рукописный ввод 4"/>
              <p14:cNvContentPartPr/>
              <p14:nvPr/>
            </p14:nvContentPartPr>
            <p14:xfrm>
              <a:off x="4571986" y="4087578"/>
              <a:ext cx="387360" cy="28080"/>
            </p14:xfrm>
          </p:contentPart>
        </mc:Choice>
        <mc:Fallback>
          <p:pic>
            <p:nvPicPr>
              <p:cNvPr id="5" name="Рукописный ввод 4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4524106" y="3991818"/>
                <a:ext cx="483120" cy="219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6" name="Рукописный ввод 5"/>
              <p14:cNvContentPartPr/>
              <p14:nvPr/>
            </p14:nvContentPartPr>
            <p14:xfrm>
              <a:off x="5979226" y="4149498"/>
              <a:ext cx="1644120" cy="68040"/>
            </p14:xfrm>
          </p:contentPart>
        </mc:Choice>
        <mc:Fallback>
          <p:pic>
            <p:nvPicPr>
              <p:cNvPr id="6" name="Рукописный ввод 5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5930986" y="4053738"/>
                <a:ext cx="1740240" cy="2599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534731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237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Таблица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496022277"/>
                  </p:ext>
                </p:extLst>
              </p:nvPr>
            </p:nvGraphicFramePr>
            <p:xfrm>
              <a:off x="1475656" y="2276873"/>
              <a:ext cx="6696744" cy="2736302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2232248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2030880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2433616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</a:tblGrid>
                  <a:tr h="532420">
                    <a:tc>
                      <a:txBody>
                        <a:bodyPr/>
                        <a:lstStyle/>
                        <a:p>
                          <a:pPr marL="457200" algn="just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kk-KZ" sz="2000">
                              <a:effectLst/>
                            </a:rPr>
                            <a:t>Абонент</a:t>
                          </a:r>
                          <a:endParaRPr lang="ru-RU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457200" algn="just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kk-KZ" sz="2000">
                              <a:effectLst/>
                            </a:rPr>
                            <a:t>Құпия кілт</a:t>
                          </a:r>
                          <a:endParaRPr lang="ru-RU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457200" algn="just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kk-KZ" sz="2000">
                              <a:effectLst/>
                            </a:rPr>
                            <a:t>Ашық кілт</a:t>
                          </a:r>
                          <a:endParaRPr lang="ru-RU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557154">
                    <a:tc>
                      <a:txBody>
                        <a:bodyPr/>
                        <a:lstStyle/>
                        <a:p>
                          <a:pPr marL="457200" algn="just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kk-KZ" sz="2000">
                              <a:effectLst/>
                            </a:rPr>
                            <a:t>А</a:t>
                          </a:r>
                          <a:endParaRPr lang="ru-RU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457200" algn="just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ru-RU" sz="20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kk-KZ" sz="20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𝒄</m:t>
                                    </m:r>
                                  </m:e>
                                  <m:sub>
                                    <m:r>
                                      <a:rPr lang="kk-KZ" sz="20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𝑨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ru-RU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457200" algn="just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ru-RU" sz="20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kk-KZ" sz="20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𝒅</m:t>
                                    </m:r>
                                  </m:e>
                                  <m:sub>
                                    <m:r>
                                      <a:rPr lang="kk-KZ" sz="20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𝑨</m:t>
                                    </m:r>
                                  </m:sub>
                                </m:sSub>
                                <m:r>
                                  <a:rPr lang="kk-KZ" sz="2000">
                                    <a:effectLst/>
                                    <a:latin typeface="Cambria Math" panose="02040503050406030204" pitchFamily="18" charset="0"/>
                                  </a:rPr>
                                  <m:t>, </m:t>
                                </m:r>
                                <m:sSub>
                                  <m:sSubPr>
                                    <m:ctrlPr>
                                      <a:rPr lang="ru-RU" sz="20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kk-KZ" sz="20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𝑵</m:t>
                                    </m:r>
                                  </m:e>
                                  <m:sub>
                                    <m:r>
                                      <a:rPr lang="kk-KZ" sz="20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𝑨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ru-RU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557154">
                    <a:tc>
                      <a:txBody>
                        <a:bodyPr/>
                        <a:lstStyle/>
                        <a:p>
                          <a:pPr marL="457200" algn="just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B</a:t>
                          </a:r>
                          <a:endParaRPr lang="ru-RU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457200" algn="just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ru-RU" sz="20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kk-KZ" sz="20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𝒄</m:t>
                                    </m:r>
                                  </m:e>
                                  <m:sub>
                                    <m:r>
                                      <a:rPr lang="kk-KZ" sz="20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𝑩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ru-RU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457200" algn="just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ru-RU" sz="20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kk-KZ" sz="20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𝒅</m:t>
                                    </m:r>
                                  </m:e>
                                  <m:sub>
                                    <m:r>
                                      <a:rPr lang="kk-KZ" sz="20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𝑩</m:t>
                                    </m:r>
                                  </m:sub>
                                </m:sSub>
                                <m:r>
                                  <a:rPr lang="kk-KZ" sz="2000">
                                    <a:effectLst/>
                                    <a:latin typeface="Cambria Math" panose="02040503050406030204" pitchFamily="18" charset="0"/>
                                  </a:rPr>
                                  <m:t>, </m:t>
                                </m:r>
                                <m:sSub>
                                  <m:sSubPr>
                                    <m:ctrlPr>
                                      <a:rPr lang="ru-RU" sz="20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kk-KZ" sz="20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𝑵</m:t>
                                    </m:r>
                                  </m:e>
                                  <m:sub>
                                    <m:r>
                                      <a:rPr lang="kk-KZ" sz="20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𝑩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ru-RU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557154">
                    <a:tc>
                      <a:txBody>
                        <a:bodyPr/>
                        <a:lstStyle/>
                        <a:p>
                          <a:pPr marL="457200" algn="just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C</a:t>
                          </a:r>
                          <a:endParaRPr lang="ru-RU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457200" algn="just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ru-RU" sz="20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kk-KZ" sz="20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𝒄</m:t>
                                    </m:r>
                                  </m:e>
                                  <m:sub>
                                    <m:r>
                                      <a:rPr lang="kk-KZ" sz="20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𝑪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ru-RU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457200" algn="just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ru-RU" sz="20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kk-KZ" sz="20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𝒅</m:t>
                                    </m:r>
                                  </m:e>
                                  <m:sub>
                                    <m:r>
                                      <a:rPr lang="kk-KZ" sz="20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𝑪</m:t>
                                    </m:r>
                                  </m:sub>
                                </m:sSub>
                                <m:r>
                                  <a:rPr lang="kk-KZ" sz="2000">
                                    <a:effectLst/>
                                    <a:latin typeface="Cambria Math" panose="02040503050406030204" pitchFamily="18" charset="0"/>
                                  </a:rPr>
                                  <m:t>, </m:t>
                                </m:r>
                                <m:sSub>
                                  <m:sSubPr>
                                    <m:ctrlPr>
                                      <a:rPr lang="ru-RU" sz="20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kk-KZ" sz="20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𝑵</m:t>
                                    </m:r>
                                  </m:e>
                                  <m:sub>
                                    <m:r>
                                      <a:rPr lang="kk-KZ" sz="20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𝑪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ru-RU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532420">
                    <a:tc>
                      <a:txBody>
                        <a:bodyPr/>
                        <a:lstStyle/>
                        <a:p>
                          <a:pPr marL="457200" algn="just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…</a:t>
                          </a:r>
                          <a:endParaRPr lang="ru-RU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457200"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…</a:t>
                          </a:r>
                          <a:endParaRPr lang="ru-RU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457200"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2000" dirty="0">
                              <a:effectLst/>
                            </a:rPr>
                            <a:t>…</a:t>
                          </a:r>
                          <a:endParaRPr lang="ru-RU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Таблица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496022277"/>
                  </p:ext>
                </p:extLst>
              </p:nvPr>
            </p:nvGraphicFramePr>
            <p:xfrm>
              <a:off x="1475656" y="2276873"/>
              <a:ext cx="6696744" cy="2736302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2232248"/>
                    <a:gridCol w="2030880"/>
                    <a:gridCol w="2433616"/>
                  </a:tblGrid>
                  <a:tr h="532420">
                    <a:tc>
                      <a:txBody>
                        <a:bodyPr/>
                        <a:lstStyle/>
                        <a:p>
                          <a:pPr marL="457200" algn="just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kk-KZ" sz="2000">
                              <a:effectLst/>
                            </a:rPr>
                            <a:t>Абонент</a:t>
                          </a:r>
                          <a:endParaRPr lang="ru-RU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457200" algn="just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kk-KZ" sz="2000">
                              <a:effectLst/>
                            </a:rPr>
                            <a:t>Құпия кілт</a:t>
                          </a:r>
                          <a:endParaRPr lang="ru-RU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457200" algn="just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kk-KZ" sz="2000">
                              <a:effectLst/>
                            </a:rPr>
                            <a:t>Ашық кілт</a:t>
                          </a:r>
                          <a:endParaRPr lang="ru-RU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</a:tr>
                  <a:tr h="557154">
                    <a:tc>
                      <a:txBody>
                        <a:bodyPr/>
                        <a:lstStyle/>
                        <a:p>
                          <a:pPr marL="457200" algn="just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kk-KZ" sz="2000">
                              <a:effectLst/>
                            </a:rPr>
                            <a:t>А</a:t>
                          </a:r>
                          <a:endParaRPr lang="ru-RU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>
                        <a:blipFill rotWithShape="0">
                          <a:blip r:embed="rId3"/>
                          <a:stretch>
                            <a:fillRect l="-109880" t="-108791" r="-120659" b="-3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>
                        <a:blipFill rotWithShape="0">
                          <a:blip r:embed="rId3"/>
                          <a:stretch>
                            <a:fillRect l="-175689" t="-108791" r="-1003" b="-300000"/>
                          </a:stretch>
                        </a:blipFill>
                      </a:tcPr>
                    </a:tc>
                  </a:tr>
                  <a:tr h="557154">
                    <a:tc>
                      <a:txBody>
                        <a:bodyPr/>
                        <a:lstStyle/>
                        <a:p>
                          <a:pPr marL="457200" algn="just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B</a:t>
                          </a:r>
                          <a:endParaRPr lang="ru-RU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>
                        <a:blipFill rotWithShape="0">
                          <a:blip r:embed="rId3"/>
                          <a:stretch>
                            <a:fillRect l="-109880" t="-206522" r="-120659" b="-19673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>
                        <a:blipFill rotWithShape="0">
                          <a:blip r:embed="rId3"/>
                          <a:stretch>
                            <a:fillRect l="-175689" t="-206522" r="-1003" b="-196739"/>
                          </a:stretch>
                        </a:blipFill>
                      </a:tcPr>
                    </a:tc>
                  </a:tr>
                  <a:tr h="557154">
                    <a:tc>
                      <a:txBody>
                        <a:bodyPr/>
                        <a:lstStyle/>
                        <a:p>
                          <a:pPr marL="457200" algn="just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C</a:t>
                          </a:r>
                          <a:endParaRPr lang="ru-RU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>
                        <a:blipFill rotWithShape="0">
                          <a:blip r:embed="rId3"/>
                          <a:stretch>
                            <a:fillRect l="-109880" t="-309890" r="-120659" b="-9890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>
                        <a:blipFill rotWithShape="0">
                          <a:blip r:embed="rId3"/>
                          <a:stretch>
                            <a:fillRect l="-175689" t="-309890" r="-1003" b="-98901"/>
                          </a:stretch>
                        </a:blipFill>
                      </a:tcPr>
                    </a:tc>
                  </a:tr>
                  <a:tr h="532420">
                    <a:tc>
                      <a:txBody>
                        <a:bodyPr/>
                        <a:lstStyle/>
                        <a:p>
                          <a:pPr marL="457200" algn="just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…</a:t>
                          </a:r>
                          <a:endParaRPr lang="ru-RU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457200"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effectLst/>
                            </a:rPr>
                            <a:t>…</a:t>
                          </a:r>
                          <a:endParaRPr lang="ru-RU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457200"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2000" dirty="0">
                              <a:effectLst/>
                            </a:rPr>
                            <a:t>…</a:t>
                          </a:r>
                          <a:endParaRPr lang="ru-RU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</a:tr>
                </a:tbl>
              </a:graphicData>
            </a:graphic>
          </p:graphicFrame>
        </mc:Fallback>
      </mc:AlternateContent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604963" y="288448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9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237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9592" y="513547"/>
            <a:ext cx="7704856" cy="5472867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4" name="Рукописный ввод 3"/>
              <p14:cNvContentPartPr/>
              <p14:nvPr/>
            </p14:nvContentPartPr>
            <p14:xfrm>
              <a:off x="1415506" y="1322778"/>
              <a:ext cx="1548000" cy="40320"/>
            </p14:xfrm>
          </p:contentPart>
        </mc:Choice>
        <mc:Fallback>
          <p:pic>
            <p:nvPicPr>
              <p:cNvPr id="4" name="Рукописный ввод 3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367626" y="1227018"/>
                <a:ext cx="1643760" cy="232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5" name="Рукописный ввод 4"/>
              <p14:cNvContentPartPr/>
              <p14:nvPr/>
            </p14:nvContentPartPr>
            <p14:xfrm>
              <a:off x="3200386" y="2400258"/>
              <a:ext cx="1125360" cy="80640"/>
            </p14:xfrm>
          </p:contentPart>
        </mc:Choice>
        <mc:Fallback>
          <p:pic>
            <p:nvPicPr>
              <p:cNvPr id="5" name="Рукописный ввод 4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3152506" y="2304138"/>
                <a:ext cx="1221480" cy="272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6" name="Рукописный ввод 5"/>
              <p14:cNvContentPartPr/>
              <p14:nvPr/>
            </p14:nvContentPartPr>
            <p14:xfrm>
              <a:off x="7287466" y="219378"/>
              <a:ext cx="124920" cy="669240"/>
            </p14:xfrm>
          </p:contentPart>
        </mc:Choice>
        <mc:Fallback>
          <p:pic>
            <p:nvPicPr>
              <p:cNvPr id="6" name="Рукописный ввод 5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7239226" y="123618"/>
                <a:ext cx="221040" cy="860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7" name="Рукописный ввод 6"/>
              <p14:cNvContentPartPr/>
              <p14:nvPr/>
            </p14:nvContentPartPr>
            <p14:xfrm>
              <a:off x="228226" y="368418"/>
              <a:ext cx="431640" cy="660960"/>
            </p14:xfrm>
          </p:contentPart>
        </mc:Choice>
        <mc:Fallback>
          <p:pic>
            <p:nvPicPr>
              <p:cNvPr id="7" name="Рукописный ввод 6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180346" y="272658"/>
                <a:ext cx="527400" cy="852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8" name="Рукописный ввод 7"/>
              <p14:cNvContentPartPr/>
              <p14:nvPr/>
            </p14:nvContentPartPr>
            <p14:xfrm>
              <a:off x="8626" y="70338"/>
              <a:ext cx="1328760" cy="1371960"/>
            </p14:xfrm>
          </p:contentPart>
        </mc:Choice>
        <mc:Fallback>
          <p:pic>
            <p:nvPicPr>
              <p:cNvPr id="8" name="Рукописный ввод 7"/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-39254" y="-25782"/>
                <a:ext cx="1424880" cy="1564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9" name="Рукописный ввод 8"/>
              <p14:cNvContentPartPr/>
              <p14:nvPr/>
            </p14:nvContentPartPr>
            <p14:xfrm>
              <a:off x="747346" y="632617"/>
              <a:ext cx="3604680" cy="1320120"/>
            </p14:xfrm>
          </p:contentPart>
        </mc:Choice>
        <mc:Fallback>
          <p:pic>
            <p:nvPicPr>
              <p:cNvPr id="9" name="Рукописный ввод 8"/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699466" y="536857"/>
                <a:ext cx="3700800" cy="1511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10" name="Рукописный ввод 9"/>
              <p14:cNvContentPartPr/>
              <p14:nvPr/>
            </p14:nvContentPartPr>
            <p14:xfrm>
              <a:off x="4888426" y="2118337"/>
              <a:ext cx="1178640" cy="300600"/>
            </p14:xfrm>
          </p:contentPart>
        </mc:Choice>
        <mc:Fallback>
          <p:pic>
            <p:nvPicPr>
              <p:cNvPr id="10" name="Рукописный ввод 9"/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4840546" y="2022217"/>
                <a:ext cx="1274400" cy="492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11" name="Рукописный ввод 10"/>
              <p14:cNvContentPartPr/>
              <p14:nvPr/>
            </p14:nvContentPartPr>
            <p14:xfrm>
              <a:off x="6532546" y="2992777"/>
              <a:ext cx="2022840" cy="85320"/>
            </p14:xfrm>
          </p:contentPart>
        </mc:Choice>
        <mc:Fallback>
          <p:pic>
            <p:nvPicPr>
              <p:cNvPr id="11" name="Рукописный ввод 10"/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6484666" y="2896657"/>
                <a:ext cx="2118600" cy="277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0">
            <p14:nvContentPartPr>
              <p14:cNvPr id="12" name="Рукописный ввод 11"/>
              <p14:cNvContentPartPr/>
              <p14:nvPr/>
            </p14:nvContentPartPr>
            <p14:xfrm>
              <a:off x="800626" y="4632937"/>
              <a:ext cx="1811160" cy="57960"/>
            </p14:xfrm>
          </p:contentPart>
        </mc:Choice>
        <mc:Fallback>
          <p:pic>
            <p:nvPicPr>
              <p:cNvPr id="12" name="Рукописный ввод 11"/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752386" y="4536817"/>
                <a:ext cx="1907280" cy="250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2">
            <p14:nvContentPartPr>
              <p14:cNvPr id="13" name="Рукописный ввод 12"/>
              <p14:cNvContentPartPr/>
              <p14:nvPr/>
            </p14:nvContentPartPr>
            <p14:xfrm>
              <a:off x="3297586" y="5354017"/>
              <a:ext cx="1072080" cy="111600"/>
            </p14:xfrm>
          </p:contentPart>
        </mc:Choice>
        <mc:Fallback>
          <p:pic>
            <p:nvPicPr>
              <p:cNvPr id="13" name="Рукописный ввод 12"/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3249346" y="5258257"/>
                <a:ext cx="1168560" cy="303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4">
            <p14:nvContentPartPr>
              <p14:cNvPr id="14" name="Рукописный ввод 13"/>
              <p14:cNvContentPartPr/>
              <p14:nvPr/>
            </p14:nvContentPartPr>
            <p14:xfrm>
              <a:off x="4404946" y="5002297"/>
              <a:ext cx="202680" cy="45360"/>
            </p14:xfrm>
          </p:contentPart>
        </mc:Choice>
        <mc:Fallback>
          <p:pic>
            <p:nvPicPr>
              <p:cNvPr id="14" name="Рукописный ввод 13"/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4357066" y="4906537"/>
                <a:ext cx="298440" cy="236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6">
            <p14:nvContentPartPr>
              <p14:cNvPr id="15" name="Рукописный ввод 14"/>
              <p14:cNvContentPartPr/>
              <p14:nvPr/>
            </p14:nvContentPartPr>
            <p14:xfrm>
              <a:off x="3649306" y="5969257"/>
              <a:ext cx="896760" cy="484920"/>
            </p14:xfrm>
          </p:contentPart>
        </mc:Choice>
        <mc:Fallback>
          <p:pic>
            <p:nvPicPr>
              <p:cNvPr id="15" name="Рукописный ввод 14"/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3601066" y="5873137"/>
                <a:ext cx="992880" cy="677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8">
            <p14:nvContentPartPr>
              <p14:cNvPr id="16" name="Рукописный ввод 15"/>
              <p14:cNvContentPartPr/>
              <p14:nvPr/>
            </p14:nvContentPartPr>
            <p14:xfrm>
              <a:off x="4571986" y="5635897"/>
              <a:ext cx="141120" cy="255240"/>
            </p14:xfrm>
          </p:contentPart>
        </mc:Choice>
        <mc:Fallback>
          <p:pic>
            <p:nvPicPr>
              <p:cNvPr id="16" name="Рукописный ввод 15"/>
              <p:cNvPicPr/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4524106" y="5539777"/>
                <a:ext cx="236880" cy="447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0">
            <p14:nvContentPartPr>
              <p14:cNvPr id="17" name="Рукописный ввод 16"/>
              <p14:cNvContentPartPr/>
              <p14:nvPr/>
            </p14:nvContentPartPr>
            <p14:xfrm>
              <a:off x="5046826" y="6093097"/>
              <a:ext cx="475200" cy="360"/>
            </p14:xfrm>
          </p:contentPart>
        </mc:Choice>
        <mc:Fallback>
          <p:pic>
            <p:nvPicPr>
              <p:cNvPr id="17" name="Рукописный ввод 16"/>
              <p:cNvPicPr/>
              <p:nvPr/>
            </p:nvPicPr>
            <p:blipFill>
              <a:blip r:embed="rId31"/>
              <a:stretch>
                <a:fillRect/>
              </a:stretch>
            </p:blipFill>
            <p:spPr>
              <a:xfrm>
                <a:off x="4998946" y="5996977"/>
                <a:ext cx="570960" cy="192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2">
            <p14:nvContentPartPr>
              <p14:cNvPr id="18" name="Рукописный ввод 17"/>
              <p14:cNvContentPartPr/>
              <p14:nvPr/>
            </p14:nvContentPartPr>
            <p14:xfrm>
              <a:off x="5160946" y="6281377"/>
              <a:ext cx="615960" cy="61920"/>
            </p14:xfrm>
          </p:contentPart>
        </mc:Choice>
        <mc:Fallback>
          <p:pic>
            <p:nvPicPr>
              <p:cNvPr id="18" name="Рукописный ввод 17"/>
              <p:cNvPicPr/>
              <p:nvPr/>
            </p:nvPicPr>
            <p:blipFill>
              <a:blip r:embed="rId33"/>
              <a:stretch>
                <a:fillRect/>
              </a:stretch>
            </p:blipFill>
            <p:spPr>
              <a:xfrm>
                <a:off x="5113066" y="6185617"/>
                <a:ext cx="711720" cy="253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4">
            <p14:nvContentPartPr>
              <p14:cNvPr id="19" name="Рукописный ввод 18"/>
              <p14:cNvContentPartPr/>
              <p14:nvPr/>
            </p14:nvContentPartPr>
            <p14:xfrm>
              <a:off x="6146266" y="5888617"/>
              <a:ext cx="1143000" cy="680040"/>
            </p14:xfrm>
          </p:contentPart>
        </mc:Choice>
        <mc:Fallback>
          <p:pic>
            <p:nvPicPr>
              <p:cNvPr id="19" name="Рукописный ввод 18"/>
              <p:cNvPicPr/>
              <p:nvPr/>
            </p:nvPicPr>
            <p:blipFill>
              <a:blip r:embed="rId35"/>
              <a:stretch>
                <a:fillRect/>
              </a:stretch>
            </p:blipFill>
            <p:spPr>
              <a:xfrm>
                <a:off x="6098026" y="5792857"/>
                <a:ext cx="1239120" cy="8715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200588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43408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4002" y="2167649"/>
            <a:ext cx="8175995" cy="10179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0203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237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2808" y="836712"/>
            <a:ext cx="8614504" cy="5184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007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4209</TotalTime>
  <Words>19</Words>
  <Application>Microsoft Office PowerPoint</Application>
  <PresentationFormat>Экран (4:3)</PresentationFormat>
  <Paragraphs>16</Paragraphs>
  <Slides>18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3" baseType="lpstr">
      <vt:lpstr>Arial</vt:lpstr>
      <vt:lpstr>Calibri</vt:lpstr>
      <vt:lpstr>Cambria Math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nazgul ospanova</dc:creator>
  <cp:lastModifiedBy>Пользователь</cp:lastModifiedBy>
  <cp:revision>70</cp:revision>
  <dcterms:modified xsi:type="dcterms:W3CDTF">2023-09-19T14:07:12Z</dcterms:modified>
</cp:coreProperties>
</file>