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8"/>
  </p:notesMasterIdLst>
  <p:handoutMasterIdLst>
    <p:handoutMasterId r:id="rId29"/>
  </p:handoutMasterIdLst>
  <p:sldIdLst>
    <p:sldId id="393" r:id="rId2"/>
    <p:sldId id="384" r:id="rId3"/>
    <p:sldId id="399" r:id="rId4"/>
    <p:sldId id="398" r:id="rId5"/>
    <p:sldId id="360" r:id="rId6"/>
    <p:sldId id="400" r:id="rId7"/>
    <p:sldId id="281" r:id="rId8"/>
    <p:sldId id="401" r:id="rId9"/>
    <p:sldId id="402" r:id="rId10"/>
    <p:sldId id="403" r:id="rId11"/>
    <p:sldId id="405" r:id="rId12"/>
    <p:sldId id="406" r:id="rId13"/>
    <p:sldId id="339" r:id="rId14"/>
    <p:sldId id="404" r:id="rId15"/>
    <p:sldId id="408" r:id="rId16"/>
    <p:sldId id="409" r:id="rId17"/>
    <p:sldId id="407" r:id="rId18"/>
    <p:sldId id="410" r:id="rId19"/>
    <p:sldId id="411" r:id="rId20"/>
    <p:sldId id="412" r:id="rId21"/>
    <p:sldId id="414" r:id="rId22"/>
    <p:sldId id="413" r:id="rId23"/>
    <p:sldId id="415" r:id="rId24"/>
    <p:sldId id="416" r:id="rId25"/>
    <p:sldId id="370" r:id="rId26"/>
    <p:sldId id="268" r:id="rId27"/>
  </p:sldIdLst>
  <p:sldSz cx="12192000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9F16"/>
    <a:srgbClr val="1181AE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485" autoAdjust="0"/>
    <p:restoredTop sz="89533" autoAdjust="0"/>
  </p:normalViewPr>
  <p:slideViewPr>
    <p:cSldViewPr>
      <p:cViewPr varScale="1">
        <p:scale>
          <a:sx n="69" d="100"/>
          <a:sy n="69" d="100"/>
        </p:scale>
        <p:origin x="12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952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2D058-9647-498D-80EE-CE627AFC868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E2FA5-B3E2-4FD0-82DC-30615C51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05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model.com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8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safely remove this slide. This slide</a:t>
            </a:r>
            <a:r>
              <a:rPr lang="en-US" baseline="0" dirty="0"/>
              <a:t> design was provided by SlideModel.com – You can download more templates, shapes and elements for PowerPoint from </a:t>
            </a:r>
            <a:r>
              <a:rPr lang="en-US" dirty="0">
                <a:hlinkClick r:id="rId3"/>
              </a:rPr>
              <a:t>http://slidemodel.com/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987990"/>
            <a:ext cx="10363200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550936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22" indent="0">
              <a:buNone/>
              <a:defRPr sz="3732"/>
            </a:lvl2pPr>
            <a:lvl3pPr marL="1218845" indent="0">
              <a:buNone/>
              <a:defRPr sz="3199"/>
            </a:lvl3pPr>
            <a:lvl4pPr marL="1828267" indent="0">
              <a:buNone/>
              <a:defRPr sz="2666"/>
            </a:lvl4pPr>
            <a:lvl5pPr marL="2437689" indent="0">
              <a:buNone/>
              <a:defRPr sz="2666"/>
            </a:lvl5pPr>
            <a:lvl6pPr marL="3047111" indent="0">
              <a:buNone/>
              <a:defRPr sz="2666"/>
            </a:lvl6pPr>
            <a:lvl7pPr marL="3656534" indent="0">
              <a:buNone/>
              <a:defRPr sz="2666"/>
            </a:lvl7pPr>
            <a:lvl8pPr marL="4265955" indent="0">
              <a:buNone/>
              <a:defRPr sz="2666"/>
            </a:lvl8pPr>
            <a:lvl9pPr marL="4875378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1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85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53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2" y="274644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2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000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bg>
      <p:bgPr>
        <a:gradFill flip="none" rotWithShape="1">
          <a:gsLst>
            <a:gs pos="81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5"/>
            <a:ext cx="6705600" cy="711081"/>
          </a:xfrm>
        </p:spPr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E2B0-FEF2-4C8F-90A4-46C9D72643E3}" type="datetime1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SlideModel.com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2" y="6356358"/>
            <a:ext cx="762001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4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69268-9C8B-4EBF-A9EE-DC5DC2D48DC3}" type="slidenum">
              <a:rPr lang="es-UY" smtClean="0"/>
              <a:pPr/>
              <a:t>‹#›</a:t>
            </a:fld>
            <a:endParaRPr lang="es-UY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80301" y="362139"/>
            <a:ext cx="41148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1999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1 &gt; Breadcrumb 2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411328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 Clipart Right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4391" y="1066800"/>
            <a:ext cx="4192092" cy="762000"/>
          </a:xfrm>
        </p:spPr>
        <p:txBody>
          <a:bodyPr>
            <a:noAutofit/>
          </a:bodyPr>
          <a:lstStyle>
            <a:lvl1pPr>
              <a:defRPr sz="3999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84391" y="2057400"/>
            <a:ext cx="4192092" cy="381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567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5" y="2870638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3/12/2024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0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4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6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8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1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5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95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8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7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2" y="274644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51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2" y="274644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2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4375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9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45"/>
            <a:ext cx="10972801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138426"/>
            <a:ext cx="10972801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7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3" y="6356357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3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9" r:id="rId10"/>
    <p:sldLayoutId id="2147483760" r:id="rId11"/>
    <p:sldLayoutId id="2147483761" r:id="rId12"/>
    <p:sldLayoutId id="2147483762" r:id="rId13"/>
    <p:sldLayoutId id="2147483765" r:id="rId14"/>
    <p:sldLayoutId id="2147483768" r:id="rId15"/>
    <p:sldLayoutId id="2147484137" r:id="rId16"/>
    <p:sldLayoutId id="2147484110" r:id="rId17"/>
  </p:sldLayoutIdLst>
  <p:txStyles>
    <p:titleStyle>
      <a:lvl1pPr algn="l" defTabSz="1218845" rtl="0" eaLnBrk="1" latinLnBrk="0" hangingPunct="1">
        <a:spcBef>
          <a:spcPct val="0"/>
        </a:spcBef>
        <a:buNone/>
        <a:defRPr sz="3199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845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311" indent="-380889" algn="l" defTabSz="1218845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555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979" indent="-304712" algn="l" defTabSz="12188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400" indent="-304712" algn="l" defTabSz="12188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1822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6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9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4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scholar.google.com/citations?user=gzZv2scAAAAJ&amp;hl=e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9517" y="1219200"/>
            <a:ext cx="8997219" cy="4800600"/>
          </a:xfrm>
          <a:prstGeom prst="rect">
            <a:avLst/>
          </a:prstGeom>
          <a:solidFill>
            <a:schemeClr val="accent4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3324" y="1600202"/>
            <a:ext cx="82295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6"/>
            <a:r>
              <a:rPr lang="ru-RU" sz="2000" b="1" kern="0" cap="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ЕНУ </a:t>
            </a:r>
            <a:r>
              <a:rPr lang="ru-RU" sz="2000" b="1" kern="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им</a:t>
            </a:r>
            <a:r>
              <a:rPr lang="ru-RU" sz="2000" b="1" kern="0" cap="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.Л.Н.г</a:t>
            </a:r>
            <a:r>
              <a:rPr lang="ru-RU" sz="2000" b="1" kern="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умилева</a:t>
            </a:r>
            <a:r>
              <a:rPr lang="en-US" sz="3600" b="1" kern="0" cap="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cap="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defTabSz="914126"/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>
                <a:latin typeface="Arial" panose="020B0604020202020204" pitchFamily="34" charset="0"/>
                <a:cs typeface="Arial" panose="020B0604020202020204" pitchFamily="34" charset="0"/>
              </a:rPr>
              <a:t>ТЕМА 9.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КОМАНДА ИННОВАЦИОННОГО ПРОЕКТА: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ОТ СТАРТАПА ДО КОРПОРАЦИИ</a:t>
            </a:r>
            <a:endParaRPr lang="ru-RU" sz="2000" b="1" kern="0" cap="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defTabSz="914126"/>
            <a:endParaRPr lang="ru-RU" sz="2000" b="1" kern="0" cap="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defTabSz="914126"/>
            <a:r>
              <a:rPr lang="ru-RU" sz="2000" b="1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профессор</a:t>
            </a:r>
            <a:r>
              <a:rPr lang="ru-RU" sz="2000" b="1" kern="0" cap="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kern="0" cap="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Рахметулина</a:t>
            </a:r>
            <a:r>
              <a:rPr lang="ru-RU" sz="2000" b="1" kern="0" cap="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Ж.Б.</a:t>
            </a:r>
          </a:p>
        </p:txBody>
      </p:sp>
      <p:pic>
        <p:nvPicPr>
          <p:cNvPr id="4" name="Picture 2" descr="C:\Users\hp\Desktop\DSC056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r="19391"/>
          <a:stretch/>
        </p:blipFill>
        <p:spPr bwMode="auto">
          <a:xfrm>
            <a:off x="609600" y="367527"/>
            <a:ext cx="1861098" cy="210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608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Компетенции и командные роли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 инновационном старт-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апе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744424"/>
              </p:ext>
            </p:extLst>
          </p:nvPr>
        </p:nvGraphicFramePr>
        <p:xfrm>
          <a:off x="609600" y="1371600"/>
          <a:ext cx="11353801" cy="4800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7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76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451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Компетенции/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роли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Предпринима-тельские</a:t>
                      </a:r>
                      <a:r>
                        <a:rPr lang="ru-RU" sz="2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(продвижение и пиар)</a:t>
                      </a:r>
                      <a:endParaRPr lang="ru-RU" sz="2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Изобрета-тельские</a:t>
                      </a:r>
                      <a:endParaRPr lang="ru-RU" sz="280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(продукт)</a:t>
                      </a:r>
                      <a:endParaRPr lang="ru-RU" sz="2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Коммерче-ские</a:t>
                      </a:r>
                      <a:endParaRPr lang="ru-RU" sz="280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(продажи)</a:t>
                      </a:r>
                      <a:endParaRPr lang="ru-RU" sz="2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Аналити-ческие</a:t>
                      </a:r>
                      <a:endParaRPr lang="ru-RU" sz="280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28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</a:t>
                      </a:r>
                      <a:r>
                        <a:rPr lang="ru-RU" sz="2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-ты)</a:t>
                      </a:r>
                      <a:endParaRPr lang="ru-RU" sz="2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Лидер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Интеллек-туал</a:t>
                      </a:r>
                      <a:r>
                        <a:rPr lang="ru-RU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креатор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Переговорщик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Интеллек-туал</a:t>
                      </a:r>
                      <a:r>
                        <a:rPr lang="ru-RU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аналитик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Менеджер-исполнитель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425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4348404" y="4038441"/>
            <a:ext cx="3652101" cy="46752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85000"/>
                  <a:lumOff val="15000"/>
                </a:sys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sz="1799" kern="0">
              <a:solidFill>
                <a:sysClr val="window" lastClr="FFFFFF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8244492" y="3505181"/>
            <a:ext cx="2743877" cy="38638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85000"/>
                  <a:lumOff val="15000"/>
                </a:sys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sz="1799" kern="0">
              <a:solidFill>
                <a:sysClr val="window" lastClr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220471" y="3505181"/>
            <a:ext cx="2743877" cy="38638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85000"/>
                  <a:lumOff val="15000"/>
                </a:sys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sz="1799" kern="0">
              <a:solidFill>
                <a:sysClr val="window" lastClr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ТРИ ТИПА ЗАДАНИЙ</a:t>
            </a:r>
            <a:endParaRPr lang="en-US" dirty="0"/>
          </a:p>
        </p:txBody>
      </p:sp>
      <p:grpSp>
        <p:nvGrpSpPr>
          <p:cNvPr id="27" name="Group 43"/>
          <p:cNvGrpSpPr/>
          <p:nvPr/>
        </p:nvGrpSpPr>
        <p:grpSpPr>
          <a:xfrm>
            <a:off x="8222045" y="1905397"/>
            <a:ext cx="2795016" cy="2795016"/>
            <a:chOff x="2683249" y="1825999"/>
            <a:chExt cx="2181785" cy="2181785"/>
          </a:xfrm>
          <a:scene3d>
            <a:camera prst="perspectiveRelaxed">
              <a:rot lat="16800000" lon="0" rev="0"/>
            </a:camera>
            <a:lightRig rig="balanced" dir="t">
              <a:rot lat="0" lon="0" rev="4200000"/>
            </a:lightRig>
          </a:scene3d>
        </p:grpSpPr>
        <p:sp>
          <p:nvSpPr>
            <p:cNvPr id="28" name="Oval 27"/>
            <p:cNvSpPr/>
            <p:nvPr/>
          </p:nvSpPr>
          <p:spPr>
            <a:xfrm>
              <a:off x="2683249" y="1825999"/>
              <a:ext cx="2181785" cy="21817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9" name="Oval 28"/>
            <p:cNvSpPr/>
            <p:nvPr/>
          </p:nvSpPr>
          <p:spPr>
            <a:xfrm>
              <a:off x="2892519" y="2035269"/>
              <a:ext cx="1763245" cy="1763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0" name="Oval 29"/>
            <p:cNvSpPr/>
            <p:nvPr/>
          </p:nvSpPr>
          <p:spPr>
            <a:xfrm>
              <a:off x="3140169" y="2282919"/>
              <a:ext cx="1267945" cy="126794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1" name="Oval 30"/>
            <p:cNvSpPr/>
            <p:nvPr/>
          </p:nvSpPr>
          <p:spPr>
            <a:xfrm>
              <a:off x="3355041" y="2497791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3" name="Oval 32"/>
            <p:cNvSpPr/>
            <p:nvPr/>
          </p:nvSpPr>
          <p:spPr>
            <a:xfrm>
              <a:off x="3545541" y="2688291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811150" y="4199568"/>
            <a:ext cx="2085450" cy="4000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999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задания</a:t>
            </a:r>
            <a:endParaRPr lang="en-US" sz="1999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oup 15"/>
          <p:cNvGrpSpPr/>
          <p:nvPr/>
        </p:nvGrpSpPr>
        <p:grpSpPr>
          <a:xfrm>
            <a:off x="9346687" y="1394797"/>
            <a:ext cx="545732" cy="1985651"/>
            <a:chOff x="1536700" y="927100"/>
            <a:chExt cx="939800" cy="3419475"/>
          </a:xfrm>
          <a:solidFill>
            <a:schemeClr val="tx1">
              <a:alpha val="65000"/>
            </a:schemeClr>
          </a:solidFill>
          <a:effectLst/>
        </p:grpSpPr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1897063" y="927100"/>
              <a:ext cx="322263" cy="546100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39" y="5"/>
                </a:cxn>
                <a:cxn ang="0">
                  <a:pos x="169" y="21"/>
                </a:cxn>
                <a:cxn ang="0">
                  <a:pos x="189" y="49"/>
                </a:cxn>
                <a:cxn ang="0">
                  <a:pos x="198" y="82"/>
                </a:cxn>
                <a:cxn ang="0">
                  <a:pos x="198" y="116"/>
                </a:cxn>
                <a:cxn ang="0">
                  <a:pos x="194" y="141"/>
                </a:cxn>
                <a:cxn ang="0">
                  <a:pos x="197" y="139"/>
                </a:cxn>
                <a:cxn ang="0">
                  <a:pos x="202" y="141"/>
                </a:cxn>
                <a:cxn ang="0">
                  <a:pos x="203" y="151"/>
                </a:cxn>
                <a:cxn ang="0">
                  <a:pos x="202" y="156"/>
                </a:cxn>
                <a:cxn ang="0">
                  <a:pos x="198" y="174"/>
                </a:cxn>
                <a:cxn ang="0">
                  <a:pos x="196" y="191"/>
                </a:cxn>
                <a:cxn ang="0">
                  <a:pos x="193" y="206"/>
                </a:cxn>
                <a:cxn ang="0">
                  <a:pos x="188" y="212"/>
                </a:cxn>
                <a:cxn ang="0">
                  <a:pos x="183" y="210"/>
                </a:cxn>
                <a:cxn ang="0">
                  <a:pos x="181" y="210"/>
                </a:cxn>
                <a:cxn ang="0">
                  <a:pos x="179" y="222"/>
                </a:cxn>
                <a:cxn ang="0">
                  <a:pos x="176" y="232"/>
                </a:cxn>
                <a:cxn ang="0">
                  <a:pos x="164" y="256"/>
                </a:cxn>
                <a:cxn ang="0">
                  <a:pos x="159" y="271"/>
                </a:cxn>
                <a:cxn ang="0">
                  <a:pos x="160" y="284"/>
                </a:cxn>
                <a:cxn ang="0">
                  <a:pos x="168" y="312"/>
                </a:cxn>
                <a:cxn ang="0">
                  <a:pos x="162" y="316"/>
                </a:cxn>
                <a:cxn ang="0">
                  <a:pos x="146" y="329"/>
                </a:cxn>
                <a:cxn ang="0">
                  <a:pos x="142" y="334"/>
                </a:cxn>
                <a:cxn ang="0">
                  <a:pos x="123" y="338"/>
                </a:cxn>
                <a:cxn ang="0">
                  <a:pos x="106" y="343"/>
                </a:cxn>
                <a:cxn ang="0">
                  <a:pos x="100" y="343"/>
                </a:cxn>
                <a:cxn ang="0">
                  <a:pos x="81" y="338"/>
                </a:cxn>
                <a:cxn ang="0">
                  <a:pos x="60" y="332"/>
                </a:cxn>
                <a:cxn ang="0">
                  <a:pos x="48" y="329"/>
                </a:cxn>
                <a:cxn ang="0">
                  <a:pos x="40" y="323"/>
                </a:cxn>
                <a:cxn ang="0">
                  <a:pos x="26" y="313"/>
                </a:cxn>
                <a:cxn ang="0">
                  <a:pos x="18" y="307"/>
                </a:cxn>
                <a:cxn ang="0">
                  <a:pos x="20" y="300"/>
                </a:cxn>
                <a:cxn ang="0">
                  <a:pos x="23" y="287"/>
                </a:cxn>
                <a:cxn ang="0">
                  <a:pos x="25" y="280"/>
                </a:cxn>
                <a:cxn ang="0">
                  <a:pos x="26" y="262"/>
                </a:cxn>
                <a:cxn ang="0">
                  <a:pos x="27" y="249"/>
                </a:cxn>
                <a:cxn ang="0">
                  <a:pos x="19" y="222"/>
                </a:cxn>
                <a:cxn ang="0">
                  <a:pos x="15" y="209"/>
                </a:cxn>
                <a:cxn ang="0">
                  <a:pos x="7" y="203"/>
                </a:cxn>
                <a:cxn ang="0">
                  <a:pos x="2" y="191"/>
                </a:cxn>
                <a:cxn ang="0">
                  <a:pos x="0" y="150"/>
                </a:cxn>
                <a:cxn ang="0">
                  <a:pos x="2" y="136"/>
                </a:cxn>
                <a:cxn ang="0">
                  <a:pos x="6" y="134"/>
                </a:cxn>
                <a:cxn ang="0">
                  <a:pos x="12" y="128"/>
                </a:cxn>
                <a:cxn ang="0">
                  <a:pos x="13" y="99"/>
                </a:cxn>
                <a:cxn ang="0">
                  <a:pos x="16" y="71"/>
                </a:cxn>
                <a:cxn ang="0">
                  <a:pos x="28" y="39"/>
                </a:cxn>
                <a:cxn ang="0">
                  <a:pos x="47" y="15"/>
                </a:cxn>
                <a:cxn ang="0">
                  <a:pos x="71" y="5"/>
                </a:cxn>
                <a:cxn ang="0">
                  <a:pos x="101" y="0"/>
                </a:cxn>
              </a:cxnLst>
              <a:rect l="0" t="0" r="r" b="b"/>
              <a:pathLst>
                <a:path w="203" h="344">
                  <a:moveTo>
                    <a:pt x="101" y="0"/>
                  </a:moveTo>
                  <a:lnTo>
                    <a:pt x="113" y="0"/>
                  </a:lnTo>
                  <a:lnTo>
                    <a:pt x="125" y="1"/>
                  </a:lnTo>
                  <a:lnTo>
                    <a:pt x="139" y="5"/>
                  </a:lnTo>
                  <a:lnTo>
                    <a:pt x="156" y="11"/>
                  </a:lnTo>
                  <a:lnTo>
                    <a:pt x="169" y="21"/>
                  </a:lnTo>
                  <a:lnTo>
                    <a:pt x="181" y="34"/>
                  </a:lnTo>
                  <a:lnTo>
                    <a:pt x="189" y="49"/>
                  </a:lnTo>
                  <a:lnTo>
                    <a:pt x="195" y="65"/>
                  </a:lnTo>
                  <a:lnTo>
                    <a:pt x="198" y="82"/>
                  </a:lnTo>
                  <a:lnTo>
                    <a:pt x="200" y="100"/>
                  </a:lnTo>
                  <a:lnTo>
                    <a:pt x="198" y="116"/>
                  </a:lnTo>
                  <a:lnTo>
                    <a:pt x="196" y="131"/>
                  </a:lnTo>
                  <a:lnTo>
                    <a:pt x="194" y="141"/>
                  </a:lnTo>
                  <a:lnTo>
                    <a:pt x="196" y="141"/>
                  </a:lnTo>
                  <a:lnTo>
                    <a:pt x="197" y="139"/>
                  </a:lnTo>
                  <a:lnTo>
                    <a:pt x="200" y="139"/>
                  </a:lnTo>
                  <a:lnTo>
                    <a:pt x="202" y="141"/>
                  </a:lnTo>
                  <a:lnTo>
                    <a:pt x="203" y="142"/>
                  </a:lnTo>
                  <a:lnTo>
                    <a:pt x="203" y="151"/>
                  </a:lnTo>
                  <a:lnTo>
                    <a:pt x="202" y="153"/>
                  </a:lnTo>
                  <a:lnTo>
                    <a:pt x="202" y="156"/>
                  </a:lnTo>
                  <a:lnTo>
                    <a:pt x="201" y="163"/>
                  </a:lnTo>
                  <a:lnTo>
                    <a:pt x="198" y="174"/>
                  </a:lnTo>
                  <a:lnTo>
                    <a:pt x="197" y="184"/>
                  </a:lnTo>
                  <a:lnTo>
                    <a:pt x="196" y="191"/>
                  </a:lnTo>
                  <a:lnTo>
                    <a:pt x="195" y="199"/>
                  </a:lnTo>
                  <a:lnTo>
                    <a:pt x="193" y="206"/>
                  </a:lnTo>
                  <a:lnTo>
                    <a:pt x="190" y="209"/>
                  </a:lnTo>
                  <a:lnTo>
                    <a:pt x="188" y="212"/>
                  </a:lnTo>
                  <a:lnTo>
                    <a:pt x="186" y="210"/>
                  </a:lnTo>
                  <a:lnTo>
                    <a:pt x="183" y="210"/>
                  </a:lnTo>
                  <a:lnTo>
                    <a:pt x="182" y="209"/>
                  </a:lnTo>
                  <a:lnTo>
                    <a:pt x="181" y="210"/>
                  </a:lnTo>
                  <a:lnTo>
                    <a:pt x="180" y="215"/>
                  </a:lnTo>
                  <a:lnTo>
                    <a:pt x="179" y="222"/>
                  </a:lnTo>
                  <a:lnTo>
                    <a:pt x="178" y="228"/>
                  </a:lnTo>
                  <a:lnTo>
                    <a:pt x="176" y="232"/>
                  </a:lnTo>
                  <a:lnTo>
                    <a:pt x="173" y="239"/>
                  </a:lnTo>
                  <a:lnTo>
                    <a:pt x="164" y="256"/>
                  </a:lnTo>
                  <a:lnTo>
                    <a:pt x="160" y="263"/>
                  </a:lnTo>
                  <a:lnTo>
                    <a:pt x="159" y="271"/>
                  </a:lnTo>
                  <a:lnTo>
                    <a:pt x="159" y="278"/>
                  </a:lnTo>
                  <a:lnTo>
                    <a:pt x="160" y="284"/>
                  </a:lnTo>
                  <a:lnTo>
                    <a:pt x="161" y="286"/>
                  </a:lnTo>
                  <a:lnTo>
                    <a:pt x="168" y="312"/>
                  </a:lnTo>
                  <a:lnTo>
                    <a:pt x="167" y="313"/>
                  </a:lnTo>
                  <a:lnTo>
                    <a:pt x="162" y="316"/>
                  </a:lnTo>
                  <a:lnTo>
                    <a:pt x="151" y="326"/>
                  </a:lnTo>
                  <a:lnTo>
                    <a:pt x="146" y="329"/>
                  </a:lnTo>
                  <a:lnTo>
                    <a:pt x="145" y="331"/>
                  </a:lnTo>
                  <a:lnTo>
                    <a:pt x="142" y="334"/>
                  </a:lnTo>
                  <a:lnTo>
                    <a:pt x="133" y="336"/>
                  </a:lnTo>
                  <a:lnTo>
                    <a:pt x="123" y="338"/>
                  </a:lnTo>
                  <a:lnTo>
                    <a:pt x="114" y="342"/>
                  </a:lnTo>
                  <a:lnTo>
                    <a:pt x="106" y="343"/>
                  </a:lnTo>
                  <a:lnTo>
                    <a:pt x="102" y="344"/>
                  </a:lnTo>
                  <a:lnTo>
                    <a:pt x="100" y="343"/>
                  </a:lnTo>
                  <a:lnTo>
                    <a:pt x="92" y="341"/>
                  </a:lnTo>
                  <a:lnTo>
                    <a:pt x="81" y="338"/>
                  </a:lnTo>
                  <a:lnTo>
                    <a:pt x="71" y="335"/>
                  </a:lnTo>
                  <a:lnTo>
                    <a:pt x="60" y="332"/>
                  </a:lnTo>
                  <a:lnTo>
                    <a:pt x="52" y="330"/>
                  </a:lnTo>
                  <a:lnTo>
                    <a:pt x="48" y="329"/>
                  </a:lnTo>
                  <a:lnTo>
                    <a:pt x="45" y="328"/>
                  </a:lnTo>
                  <a:lnTo>
                    <a:pt x="40" y="323"/>
                  </a:lnTo>
                  <a:lnTo>
                    <a:pt x="33" y="317"/>
                  </a:lnTo>
                  <a:lnTo>
                    <a:pt x="26" y="313"/>
                  </a:lnTo>
                  <a:lnTo>
                    <a:pt x="20" y="308"/>
                  </a:lnTo>
                  <a:lnTo>
                    <a:pt x="18" y="307"/>
                  </a:lnTo>
                  <a:lnTo>
                    <a:pt x="19" y="305"/>
                  </a:lnTo>
                  <a:lnTo>
                    <a:pt x="20" y="300"/>
                  </a:lnTo>
                  <a:lnTo>
                    <a:pt x="22" y="293"/>
                  </a:lnTo>
                  <a:lnTo>
                    <a:pt x="23" y="287"/>
                  </a:lnTo>
                  <a:lnTo>
                    <a:pt x="25" y="285"/>
                  </a:lnTo>
                  <a:lnTo>
                    <a:pt x="25" y="280"/>
                  </a:lnTo>
                  <a:lnTo>
                    <a:pt x="26" y="271"/>
                  </a:lnTo>
                  <a:lnTo>
                    <a:pt x="26" y="262"/>
                  </a:lnTo>
                  <a:lnTo>
                    <a:pt x="27" y="255"/>
                  </a:lnTo>
                  <a:lnTo>
                    <a:pt x="27" y="249"/>
                  </a:lnTo>
                  <a:lnTo>
                    <a:pt x="22" y="230"/>
                  </a:lnTo>
                  <a:lnTo>
                    <a:pt x="19" y="222"/>
                  </a:lnTo>
                  <a:lnTo>
                    <a:pt x="18" y="216"/>
                  </a:lnTo>
                  <a:lnTo>
                    <a:pt x="15" y="209"/>
                  </a:lnTo>
                  <a:lnTo>
                    <a:pt x="8" y="206"/>
                  </a:lnTo>
                  <a:lnTo>
                    <a:pt x="7" y="203"/>
                  </a:lnTo>
                  <a:lnTo>
                    <a:pt x="5" y="200"/>
                  </a:lnTo>
                  <a:lnTo>
                    <a:pt x="2" y="191"/>
                  </a:lnTo>
                  <a:lnTo>
                    <a:pt x="0" y="167"/>
                  </a:lnTo>
                  <a:lnTo>
                    <a:pt x="0" y="150"/>
                  </a:lnTo>
                  <a:lnTo>
                    <a:pt x="1" y="142"/>
                  </a:lnTo>
                  <a:lnTo>
                    <a:pt x="2" y="136"/>
                  </a:lnTo>
                  <a:lnTo>
                    <a:pt x="4" y="134"/>
                  </a:lnTo>
                  <a:lnTo>
                    <a:pt x="6" y="134"/>
                  </a:lnTo>
                  <a:lnTo>
                    <a:pt x="13" y="137"/>
                  </a:lnTo>
                  <a:lnTo>
                    <a:pt x="12" y="128"/>
                  </a:lnTo>
                  <a:lnTo>
                    <a:pt x="12" y="115"/>
                  </a:lnTo>
                  <a:lnTo>
                    <a:pt x="13" y="99"/>
                  </a:lnTo>
                  <a:lnTo>
                    <a:pt x="15" y="84"/>
                  </a:lnTo>
                  <a:lnTo>
                    <a:pt x="16" y="71"/>
                  </a:lnTo>
                  <a:lnTo>
                    <a:pt x="20" y="56"/>
                  </a:lnTo>
                  <a:lnTo>
                    <a:pt x="28" y="39"/>
                  </a:lnTo>
                  <a:lnTo>
                    <a:pt x="37" y="25"/>
                  </a:lnTo>
                  <a:lnTo>
                    <a:pt x="47" y="15"/>
                  </a:lnTo>
                  <a:lnTo>
                    <a:pt x="57" y="8"/>
                  </a:lnTo>
                  <a:lnTo>
                    <a:pt x="71" y="5"/>
                  </a:lnTo>
                  <a:lnTo>
                    <a:pt x="86" y="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5" name="Freeform 9"/>
            <p:cNvSpPr>
              <a:spLocks noEditPoints="1"/>
            </p:cNvSpPr>
            <p:nvPr/>
          </p:nvSpPr>
          <p:spPr bwMode="auto">
            <a:xfrm>
              <a:off x="1536700" y="1343025"/>
              <a:ext cx="939800" cy="3003550"/>
            </a:xfrm>
            <a:custGeom>
              <a:avLst/>
              <a:gdLst/>
              <a:ahLst/>
              <a:cxnLst>
                <a:cxn ang="0">
                  <a:pos x="116" y="936"/>
                </a:cxn>
                <a:cxn ang="0">
                  <a:pos x="116" y="887"/>
                </a:cxn>
                <a:cxn ang="0">
                  <a:pos x="241" y="8"/>
                </a:cxn>
                <a:cxn ang="0">
                  <a:pos x="253" y="83"/>
                </a:cxn>
                <a:cxn ang="0">
                  <a:pos x="328" y="333"/>
                </a:cxn>
                <a:cxn ang="0">
                  <a:pos x="320" y="475"/>
                </a:cxn>
                <a:cxn ang="0">
                  <a:pos x="362" y="625"/>
                </a:cxn>
                <a:cxn ang="0">
                  <a:pos x="366" y="594"/>
                </a:cxn>
                <a:cxn ang="0">
                  <a:pos x="350" y="433"/>
                </a:cxn>
                <a:cxn ang="0">
                  <a:pos x="325" y="246"/>
                </a:cxn>
                <a:cxn ang="0">
                  <a:pos x="327" y="138"/>
                </a:cxn>
                <a:cxn ang="0">
                  <a:pos x="363" y="97"/>
                </a:cxn>
                <a:cxn ang="0">
                  <a:pos x="369" y="172"/>
                </a:cxn>
                <a:cxn ang="0">
                  <a:pos x="416" y="272"/>
                </a:cxn>
                <a:cxn ang="0">
                  <a:pos x="452" y="454"/>
                </a:cxn>
                <a:cxn ang="0">
                  <a:pos x="461" y="607"/>
                </a:cxn>
                <a:cxn ang="0">
                  <a:pos x="503" y="623"/>
                </a:cxn>
                <a:cxn ang="0">
                  <a:pos x="485" y="510"/>
                </a:cxn>
                <a:cxn ang="0">
                  <a:pos x="454" y="366"/>
                </a:cxn>
                <a:cxn ang="0">
                  <a:pos x="431" y="187"/>
                </a:cxn>
                <a:cxn ang="0">
                  <a:pos x="403" y="67"/>
                </a:cxn>
                <a:cxn ang="0">
                  <a:pos x="416" y="40"/>
                </a:cxn>
                <a:cxn ang="0">
                  <a:pos x="531" y="83"/>
                </a:cxn>
                <a:cxn ang="0">
                  <a:pos x="558" y="193"/>
                </a:cxn>
                <a:cxn ang="0">
                  <a:pos x="578" y="365"/>
                </a:cxn>
                <a:cxn ang="0">
                  <a:pos x="592" y="493"/>
                </a:cxn>
                <a:cxn ang="0">
                  <a:pos x="585" y="603"/>
                </a:cxn>
                <a:cxn ang="0">
                  <a:pos x="576" y="752"/>
                </a:cxn>
                <a:cxn ang="0">
                  <a:pos x="573" y="846"/>
                </a:cxn>
                <a:cxn ang="0">
                  <a:pos x="539" y="1024"/>
                </a:cxn>
                <a:cxn ang="0">
                  <a:pos x="498" y="1166"/>
                </a:cxn>
                <a:cxn ang="0">
                  <a:pos x="473" y="1239"/>
                </a:cxn>
                <a:cxn ang="0">
                  <a:pos x="449" y="1322"/>
                </a:cxn>
                <a:cxn ang="0">
                  <a:pos x="422" y="1410"/>
                </a:cxn>
                <a:cxn ang="0">
                  <a:pos x="373" y="1531"/>
                </a:cxn>
                <a:cxn ang="0">
                  <a:pos x="386" y="1622"/>
                </a:cxn>
                <a:cxn ang="0">
                  <a:pos x="384" y="1748"/>
                </a:cxn>
                <a:cxn ang="0">
                  <a:pos x="357" y="1805"/>
                </a:cxn>
                <a:cxn ang="0">
                  <a:pos x="380" y="1878"/>
                </a:cxn>
                <a:cxn ang="0">
                  <a:pos x="279" y="1888"/>
                </a:cxn>
                <a:cxn ang="0">
                  <a:pos x="258" y="1823"/>
                </a:cxn>
                <a:cxn ang="0">
                  <a:pos x="267" y="1734"/>
                </a:cxn>
                <a:cxn ang="0">
                  <a:pos x="250" y="1662"/>
                </a:cxn>
                <a:cxn ang="0">
                  <a:pos x="228" y="1568"/>
                </a:cxn>
                <a:cxn ang="0">
                  <a:pos x="210" y="1443"/>
                </a:cxn>
                <a:cxn ang="0">
                  <a:pos x="198" y="1253"/>
                </a:cxn>
                <a:cxn ang="0">
                  <a:pos x="184" y="1063"/>
                </a:cxn>
                <a:cxn ang="0">
                  <a:pos x="155" y="926"/>
                </a:cxn>
                <a:cxn ang="0">
                  <a:pos x="139" y="964"/>
                </a:cxn>
                <a:cxn ang="0">
                  <a:pos x="144" y="980"/>
                </a:cxn>
                <a:cxn ang="0">
                  <a:pos x="108" y="974"/>
                </a:cxn>
                <a:cxn ang="0">
                  <a:pos x="83" y="964"/>
                </a:cxn>
                <a:cxn ang="0">
                  <a:pos x="50" y="911"/>
                </a:cxn>
                <a:cxn ang="0">
                  <a:pos x="19" y="845"/>
                </a:cxn>
                <a:cxn ang="0">
                  <a:pos x="5" y="657"/>
                </a:cxn>
                <a:cxn ang="0">
                  <a:pos x="7" y="476"/>
                </a:cxn>
                <a:cxn ang="0">
                  <a:pos x="13" y="225"/>
                </a:cxn>
                <a:cxn ang="0">
                  <a:pos x="39" y="110"/>
                </a:cxn>
                <a:cxn ang="0">
                  <a:pos x="153" y="58"/>
                </a:cxn>
                <a:cxn ang="0">
                  <a:pos x="242" y="2"/>
                </a:cxn>
              </a:cxnLst>
              <a:rect l="0" t="0" r="r" b="b"/>
              <a:pathLst>
                <a:path w="592" h="1892">
                  <a:moveTo>
                    <a:pt x="116" y="887"/>
                  </a:moveTo>
                  <a:lnTo>
                    <a:pt x="115" y="892"/>
                  </a:lnTo>
                  <a:lnTo>
                    <a:pt x="112" y="899"/>
                  </a:lnTo>
                  <a:lnTo>
                    <a:pt x="111" y="908"/>
                  </a:lnTo>
                  <a:lnTo>
                    <a:pt x="111" y="915"/>
                  </a:lnTo>
                  <a:lnTo>
                    <a:pt x="112" y="926"/>
                  </a:lnTo>
                  <a:lnTo>
                    <a:pt x="115" y="935"/>
                  </a:lnTo>
                  <a:lnTo>
                    <a:pt x="116" y="936"/>
                  </a:lnTo>
                  <a:lnTo>
                    <a:pt x="117" y="935"/>
                  </a:lnTo>
                  <a:lnTo>
                    <a:pt x="117" y="933"/>
                  </a:lnTo>
                  <a:lnTo>
                    <a:pt x="118" y="931"/>
                  </a:lnTo>
                  <a:lnTo>
                    <a:pt x="118" y="921"/>
                  </a:lnTo>
                  <a:lnTo>
                    <a:pt x="117" y="910"/>
                  </a:lnTo>
                  <a:lnTo>
                    <a:pt x="117" y="900"/>
                  </a:lnTo>
                  <a:lnTo>
                    <a:pt x="116" y="890"/>
                  </a:lnTo>
                  <a:lnTo>
                    <a:pt x="116" y="887"/>
                  </a:lnTo>
                  <a:close/>
                  <a:moveTo>
                    <a:pt x="383" y="632"/>
                  </a:moveTo>
                  <a:lnTo>
                    <a:pt x="388" y="633"/>
                  </a:lnTo>
                  <a:lnTo>
                    <a:pt x="395" y="635"/>
                  </a:lnTo>
                  <a:lnTo>
                    <a:pt x="383" y="632"/>
                  </a:lnTo>
                  <a:close/>
                  <a:moveTo>
                    <a:pt x="245" y="0"/>
                  </a:moveTo>
                  <a:lnTo>
                    <a:pt x="243" y="1"/>
                  </a:lnTo>
                  <a:lnTo>
                    <a:pt x="243" y="3"/>
                  </a:lnTo>
                  <a:lnTo>
                    <a:pt x="241" y="8"/>
                  </a:lnTo>
                  <a:lnTo>
                    <a:pt x="240" y="11"/>
                  </a:lnTo>
                  <a:lnTo>
                    <a:pt x="239" y="14"/>
                  </a:lnTo>
                  <a:lnTo>
                    <a:pt x="238" y="22"/>
                  </a:lnTo>
                  <a:lnTo>
                    <a:pt x="239" y="33"/>
                  </a:lnTo>
                  <a:lnTo>
                    <a:pt x="241" y="46"/>
                  </a:lnTo>
                  <a:lnTo>
                    <a:pt x="243" y="58"/>
                  </a:lnTo>
                  <a:lnTo>
                    <a:pt x="248" y="72"/>
                  </a:lnTo>
                  <a:lnTo>
                    <a:pt x="253" y="83"/>
                  </a:lnTo>
                  <a:lnTo>
                    <a:pt x="279" y="164"/>
                  </a:lnTo>
                  <a:lnTo>
                    <a:pt x="285" y="183"/>
                  </a:lnTo>
                  <a:lnTo>
                    <a:pt x="292" y="205"/>
                  </a:lnTo>
                  <a:lnTo>
                    <a:pt x="299" y="231"/>
                  </a:lnTo>
                  <a:lnTo>
                    <a:pt x="313" y="280"/>
                  </a:lnTo>
                  <a:lnTo>
                    <a:pt x="319" y="302"/>
                  </a:lnTo>
                  <a:lnTo>
                    <a:pt x="325" y="321"/>
                  </a:lnTo>
                  <a:lnTo>
                    <a:pt x="328" y="333"/>
                  </a:lnTo>
                  <a:lnTo>
                    <a:pt x="334" y="354"/>
                  </a:lnTo>
                  <a:lnTo>
                    <a:pt x="336" y="373"/>
                  </a:lnTo>
                  <a:lnTo>
                    <a:pt x="337" y="389"/>
                  </a:lnTo>
                  <a:lnTo>
                    <a:pt x="335" y="407"/>
                  </a:lnTo>
                  <a:lnTo>
                    <a:pt x="333" y="416"/>
                  </a:lnTo>
                  <a:lnTo>
                    <a:pt x="329" y="431"/>
                  </a:lnTo>
                  <a:lnTo>
                    <a:pt x="326" y="452"/>
                  </a:lnTo>
                  <a:lnTo>
                    <a:pt x="320" y="475"/>
                  </a:lnTo>
                  <a:lnTo>
                    <a:pt x="308" y="531"/>
                  </a:lnTo>
                  <a:lnTo>
                    <a:pt x="303" y="560"/>
                  </a:lnTo>
                  <a:lnTo>
                    <a:pt x="297" y="587"/>
                  </a:lnTo>
                  <a:lnTo>
                    <a:pt x="291" y="612"/>
                  </a:lnTo>
                  <a:lnTo>
                    <a:pt x="313" y="617"/>
                  </a:lnTo>
                  <a:lnTo>
                    <a:pt x="336" y="623"/>
                  </a:lnTo>
                  <a:lnTo>
                    <a:pt x="359" y="628"/>
                  </a:lnTo>
                  <a:lnTo>
                    <a:pt x="362" y="625"/>
                  </a:lnTo>
                  <a:lnTo>
                    <a:pt x="369" y="625"/>
                  </a:lnTo>
                  <a:lnTo>
                    <a:pt x="387" y="626"/>
                  </a:lnTo>
                  <a:lnTo>
                    <a:pt x="380" y="619"/>
                  </a:lnTo>
                  <a:lnTo>
                    <a:pt x="374" y="615"/>
                  </a:lnTo>
                  <a:lnTo>
                    <a:pt x="370" y="611"/>
                  </a:lnTo>
                  <a:lnTo>
                    <a:pt x="369" y="609"/>
                  </a:lnTo>
                  <a:lnTo>
                    <a:pt x="367" y="604"/>
                  </a:lnTo>
                  <a:lnTo>
                    <a:pt x="366" y="594"/>
                  </a:lnTo>
                  <a:lnTo>
                    <a:pt x="365" y="578"/>
                  </a:lnTo>
                  <a:lnTo>
                    <a:pt x="363" y="559"/>
                  </a:lnTo>
                  <a:lnTo>
                    <a:pt x="360" y="537"/>
                  </a:lnTo>
                  <a:lnTo>
                    <a:pt x="359" y="515"/>
                  </a:lnTo>
                  <a:lnTo>
                    <a:pt x="356" y="492"/>
                  </a:lnTo>
                  <a:lnTo>
                    <a:pt x="354" y="469"/>
                  </a:lnTo>
                  <a:lnTo>
                    <a:pt x="352" y="450"/>
                  </a:lnTo>
                  <a:lnTo>
                    <a:pt x="350" y="433"/>
                  </a:lnTo>
                  <a:lnTo>
                    <a:pt x="348" y="415"/>
                  </a:lnTo>
                  <a:lnTo>
                    <a:pt x="345" y="393"/>
                  </a:lnTo>
                  <a:lnTo>
                    <a:pt x="342" y="368"/>
                  </a:lnTo>
                  <a:lnTo>
                    <a:pt x="335" y="317"/>
                  </a:lnTo>
                  <a:lnTo>
                    <a:pt x="332" y="294"/>
                  </a:lnTo>
                  <a:lnTo>
                    <a:pt x="328" y="273"/>
                  </a:lnTo>
                  <a:lnTo>
                    <a:pt x="326" y="257"/>
                  </a:lnTo>
                  <a:lnTo>
                    <a:pt x="325" y="246"/>
                  </a:lnTo>
                  <a:lnTo>
                    <a:pt x="321" y="229"/>
                  </a:lnTo>
                  <a:lnTo>
                    <a:pt x="319" y="215"/>
                  </a:lnTo>
                  <a:lnTo>
                    <a:pt x="319" y="200"/>
                  </a:lnTo>
                  <a:lnTo>
                    <a:pt x="320" y="183"/>
                  </a:lnTo>
                  <a:lnTo>
                    <a:pt x="321" y="172"/>
                  </a:lnTo>
                  <a:lnTo>
                    <a:pt x="323" y="164"/>
                  </a:lnTo>
                  <a:lnTo>
                    <a:pt x="326" y="150"/>
                  </a:lnTo>
                  <a:lnTo>
                    <a:pt x="327" y="138"/>
                  </a:lnTo>
                  <a:lnTo>
                    <a:pt x="328" y="127"/>
                  </a:lnTo>
                  <a:lnTo>
                    <a:pt x="329" y="118"/>
                  </a:lnTo>
                  <a:lnTo>
                    <a:pt x="329" y="115"/>
                  </a:lnTo>
                  <a:lnTo>
                    <a:pt x="341" y="82"/>
                  </a:lnTo>
                  <a:lnTo>
                    <a:pt x="349" y="82"/>
                  </a:lnTo>
                  <a:lnTo>
                    <a:pt x="356" y="84"/>
                  </a:lnTo>
                  <a:lnTo>
                    <a:pt x="358" y="87"/>
                  </a:lnTo>
                  <a:lnTo>
                    <a:pt x="363" y="97"/>
                  </a:lnTo>
                  <a:lnTo>
                    <a:pt x="364" y="105"/>
                  </a:lnTo>
                  <a:lnTo>
                    <a:pt x="362" y="114"/>
                  </a:lnTo>
                  <a:lnTo>
                    <a:pt x="358" y="121"/>
                  </a:lnTo>
                  <a:lnTo>
                    <a:pt x="355" y="126"/>
                  </a:lnTo>
                  <a:lnTo>
                    <a:pt x="355" y="132"/>
                  </a:lnTo>
                  <a:lnTo>
                    <a:pt x="358" y="146"/>
                  </a:lnTo>
                  <a:lnTo>
                    <a:pt x="364" y="160"/>
                  </a:lnTo>
                  <a:lnTo>
                    <a:pt x="369" y="172"/>
                  </a:lnTo>
                  <a:lnTo>
                    <a:pt x="372" y="177"/>
                  </a:lnTo>
                  <a:lnTo>
                    <a:pt x="377" y="187"/>
                  </a:lnTo>
                  <a:lnTo>
                    <a:pt x="384" y="200"/>
                  </a:lnTo>
                  <a:lnTo>
                    <a:pt x="392" y="215"/>
                  </a:lnTo>
                  <a:lnTo>
                    <a:pt x="399" y="230"/>
                  </a:lnTo>
                  <a:lnTo>
                    <a:pt x="407" y="245"/>
                  </a:lnTo>
                  <a:lnTo>
                    <a:pt x="413" y="260"/>
                  </a:lnTo>
                  <a:lnTo>
                    <a:pt x="416" y="272"/>
                  </a:lnTo>
                  <a:lnTo>
                    <a:pt x="420" y="287"/>
                  </a:lnTo>
                  <a:lnTo>
                    <a:pt x="424" y="307"/>
                  </a:lnTo>
                  <a:lnTo>
                    <a:pt x="436" y="355"/>
                  </a:lnTo>
                  <a:lnTo>
                    <a:pt x="440" y="381"/>
                  </a:lnTo>
                  <a:lnTo>
                    <a:pt x="445" y="403"/>
                  </a:lnTo>
                  <a:lnTo>
                    <a:pt x="447" y="422"/>
                  </a:lnTo>
                  <a:lnTo>
                    <a:pt x="450" y="436"/>
                  </a:lnTo>
                  <a:lnTo>
                    <a:pt x="452" y="454"/>
                  </a:lnTo>
                  <a:lnTo>
                    <a:pt x="454" y="474"/>
                  </a:lnTo>
                  <a:lnTo>
                    <a:pt x="458" y="496"/>
                  </a:lnTo>
                  <a:lnTo>
                    <a:pt x="460" y="517"/>
                  </a:lnTo>
                  <a:lnTo>
                    <a:pt x="462" y="537"/>
                  </a:lnTo>
                  <a:lnTo>
                    <a:pt x="464" y="553"/>
                  </a:lnTo>
                  <a:lnTo>
                    <a:pt x="465" y="566"/>
                  </a:lnTo>
                  <a:lnTo>
                    <a:pt x="465" y="595"/>
                  </a:lnTo>
                  <a:lnTo>
                    <a:pt x="461" y="607"/>
                  </a:lnTo>
                  <a:lnTo>
                    <a:pt x="458" y="615"/>
                  </a:lnTo>
                  <a:lnTo>
                    <a:pt x="452" y="625"/>
                  </a:lnTo>
                  <a:lnTo>
                    <a:pt x="445" y="637"/>
                  </a:lnTo>
                  <a:lnTo>
                    <a:pt x="490" y="637"/>
                  </a:lnTo>
                  <a:lnTo>
                    <a:pt x="494" y="636"/>
                  </a:lnTo>
                  <a:lnTo>
                    <a:pt x="497" y="633"/>
                  </a:lnTo>
                  <a:lnTo>
                    <a:pt x="500" y="632"/>
                  </a:lnTo>
                  <a:lnTo>
                    <a:pt x="503" y="623"/>
                  </a:lnTo>
                  <a:lnTo>
                    <a:pt x="507" y="616"/>
                  </a:lnTo>
                  <a:lnTo>
                    <a:pt x="507" y="608"/>
                  </a:lnTo>
                  <a:lnTo>
                    <a:pt x="505" y="602"/>
                  </a:lnTo>
                  <a:lnTo>
                    <a:pt x="502" y="590"/>
                  </a:lnTo>
                  <a:lnTo>
                    <a:pt x="498" y="575"/>
                  </a:lnTo>
                  <a:lnTo>
                    <a:pt x="495" y="555"/>
                  </a:lnTo>
                  <a:lnTo>
                    <a:pt x="490" y="533"/>
                  </a:lnTo>
                  <a:lnTo>
                    <a:pt x="485" y="510"/>
                  </a:lnTo>
                  <a:lnTo>
                    <a:pt x="480" y="487"/>
                  </a:lnTo>
                  <a:lnTo>
                    <a:pt x="474" y="464"/>
                  </a:lnTo>
                  <a:lnTo>
                    <a:pt x="469" y="441"/>
                  </a:lnTo>
                  <a:lnTo>
                    <a:pt x="466" y="423"/>
                  </a:lnTo>
                  <a:lnTo>
                    <a:pt x="462" y="408"/>
                  </a:lnTo>
                  <a:lnTo>
                    <a:pt x="460" y="397"/>
                  </a:lnTo>
                  <a:lnTo>
                    <a:pt x="458" y="385"/>
                  </a:lnTo>
                  <a:lnTo>
                    <a:pt x="454" y="366"/>
                  </a:lnTo>
                  <a:lnTo>
                    <a:pt x="451" y="341"/>
                  </a:lnTo>
                  <a:lnTo>
                    <a:pt x="447" y="316"/>
                  </a:lnTo>
                  <a:lnTo>
                    <a:pt x="444" y="288"/>
                  </a:lnTo>
                  <a:lnTo>
                    <a:pt x="440" y="261"/>
                  </a:lnTo>
                  <a:lnTo>
                    <a:pt x="437" y="236"/>
                  </a:lnTo>
                  <a:lnTo>
                    <a:pt x="435" y="214"/>
                  </a:lnTo>
                  <a:lnTo>
                    <a:pt x="432" y="197"/>
                  </a:lnTo>
                  <a:lnTo>
                    <a:pt x="431" y="187"/>
                  </a:lnTo>
                  <a:lnTo>
                    <a:pt x="429" y="176"/>
                  </a:lnTo>
                  <a:lnTo>
                    <a:pt x="427" y="161"/>
                  </a:lnTo>
                  <a:lnTo>
                    <a:pt x="422" y="144"/>
                  </a:lnTo>
                  <a:lnTo>
                    <a:pt x="417" y="125"/>
                  </a:lnTo>
                  <a:lnTo>
                    <a:pt x="414" y="107"/>
                  </a:lnTo>
                  <a:lnTo>
                    <a:pt x="409" y="89"/>
                  </a:lnTo>
                  <a:lnTo>
                    <a:pt x="406" y="76"/>
                  </a:lnTo>
                  <a:lnTo>
                    <a:pt x="403" y="67"/>
                  </a:lnTo>
                  <a:lnTo>
                    <a:pt x="402" y="64"/>
                  </a:lnTo>
                  <a:lnTo>
                    <a:pt x="401" y="57"/>
                  </a:lnTo>
                  <a:lnTo>
                    <a:pt x="399" y="46"/>
                  </a:lnTo>
                  <a:lnTo>
                    <a:pt x="396" y="38"/>
                  </a:lnTo>
                  <a:lnTo>
                    <a:pt x="395" y="32"/>
                  </a:lnTo>
                  <a:lnTo>
                    <a:pt x="396" y="31"/>
                  </a:lnTo>
                  <a:lnTo>
                    <a:pt x="400" y="32"/>
                  </a:lnTo>
                  <a:lnTo>
                    <a:pt x="416" y="40"/>
                  </a:lnTo>
                  <a:lnTo>
                    <a:pt x="427" y="45"/>
                  </a:lnTo>
                  <a:lnTo>
                    <a:pt x="437" y="48"/>
                  </a:lnTo>
                  <a:lnTo>
                    <a:pt x="452" y="54"/>
                  </a:lnTo>
                  <a:lnTo>
                    <a:pt x="469" y="60"/>
                  </a:lnTo>
                  <a:lnTo>
                    <a:pt x="488" y="67"/>
                  </a:lnTo>
                  <a:lnTo>
                    <a:pt x="507" y="73"/>
                  </a:lnTo>
                  <a:lnTo>
                    <a:pt x="520" y="79"/>
                  </a:lnTo>
                  <a:lnTo>
                    <a:pt x="531" y="83"/>
                  </a:lnTo>
                  <a:lnTo>
                    <a:pt x="540" y="91"/>
                  </a:lnTo>
                  <a:lnTo>
                    <a:pt x="545" y="101"/>
                  </a:lnTo>
                  <a:lnTo>
                    <a:pt x="547" y="112"/>
                  </a:lnTo>
                  <a:lnTo>
                    <a:pt x="548" y="126"/>
                  </a:lnTo>
                  <a:lnTo>
                    <a:pt x="549" y="136"/>
                  </a:lnTo>
                  <a:lnTo>
                    <a:pt x="552" y="151"/>
                  </a:lnTo>
                  <a:lnTo>
                    <a:pt x="554" y="169"/>
                  </a:lnTo>
                  <a:lnTo>
                    <a:pt x="558" y="193"/>
                  </a:lnTo>
                  <a:lnTo>
                    <a:pt x="560" y="218"/>
                  </a:lnTo>
                  <a:lnTo>
                    <a:pt x="563" y="244"/>
                  </a:lnTo>
                  <a:lnTo>
                    <a:pt x="567" y="271"/>
                  </a:lnTo>
                  <a:lnTo>
                    <a:pt x="569" y="295"/>
                  </a:lnTo>
                  <a:lnTo>
                    <a:pt x="573" y="317"/>
                  </a:lnTo>
                  <a:lnTo>
                    <a:pt x="575" y="336"/>
                  </a:lnTo>
                  <a:lnTo>
                    <a:pt x="576" y="348"/>
                  </a:lnTo>
                  <a:lnTo>
                    <a:pt x="578" y="365"/>
                  </a:lnTo>
                  <a:lnTo>
                    <a:pt x="581" y="385"/>
                  </a:lnTo>
                  <a:lnTo>
                    <a:pt x="583" y="407"/>
                  </a:lnTo>
                  <a:lnTo>
                    <a:pt x="585" y="428"/>
                  </a:lnTo>
                  <a:lnTo>
                    <a:pt x="588" y="446"/>
                  </a:lnTo>
                  <a:lnTo>
                    <a:pt x="590" y="462"/>
                  </a:lnTo>
                  <a:lnTo>
                    <a:pt x="591" y="474"/>
                  </a:lnTo>
                  <a:lnTo>
                    <a:pt x="592" y="480"/>
                  </a:lnTo>
                  <a:lnTo>
                    <a:pt x="592" y="493"/>
                  </a:lnTo>
                  <a:lnTo>
                    <a:pt x="590" y="503"/>
                  </a:lnTo>
                  <a:lnTo>
                    <a:pt x="589" y="514"/>
                  </a:lnTo>
                  <a:lnTo>
                    <a:pt x="588" y="522"/>
                  </a:lnTo>
                  <a:lnTo>
                    <a:pt x="588" y="531"/>
                  </a:lnTo>
                  <a:lnTo>
                    <a:pt x="587" y="547"/>
                  </a:lnTo>
                  <a:lnTo>
                    <a:pt x="587" y="566"/>
                  </a:lnTo>
                  <a:lnTo>
                    <a:pt x="585" y="586"/>
                  </a:lnTo>
                  <a:lnTo>
                    <a:pt x="585" y="603"/>
                  </a:lnTo>
                  <a:lnTo>
                    <a:pt x="584" y="617"/>
                  </a:lnTo>
                  <a:lnTo>
                    <a:pt x="581" y="637"/>
                  </a:lnTo>
                  <a:lnTo>
                    <a:pt x="578" y="652"/>
                  </a:lnTo>
                  <a:lnTo>
                    <a:pt x="578" y="673"/>
                  </a:lnTo>
                  <a:lnTo>
                    <a:pt x="580" y="686"/>
                  </a:lnTo>
                  <a:lnTo>
                    <a:pt x="580" y="746"/>
                  </a:lnTo>
                  <a:lnTo>
                    <a:pt x="577" y="751"/>
                  </a:lnTo>
                  <a:lnTo>
                    <a:pt x="576" y="752"/>
                  </a:lnTo>
                  <a:lnTo>
                    <a:pt x="574" y="752"/>
                  </a:lnTo>
                  <a:lnTo>
                    <a:pt x="577" y="762"/>
                  </a:lnTo>
                  <a:lnTo>
                    <a:pt x="578" y="772"/>
                  </a:lnTo>
                  <a:lnTo>
                    <a:pt x="577" y="783"/>
                  </a:lnTo>
                  <a:lnTo>
                    <a:pt x="575" y="797"/>
                  </a:lnTo>
                  <a:lnTo>
                    <a:pt x="574" y="811"/>
                  </a:lnTo>
                  <a:lnTo>
                    <a:pt x="573" y="824"/>
                  </a:lnTo>
                  <a:lnTo>
                    <a:pt x="573" y="846"/>
                  </a:lnTo>
                  <a:lnTo>
                    <a:pt x="571" y="872"/>
                  </a:lnTo>
                  <a:lnTo>
                    <a:pt x="570" y="902"/>
                  </a:lnTo>
                  <a:lnTo>
                    <a:pt x="566" y="931"/>
                  </a:lnTo>
                  <a:lnTo>
                    <a:pt x="559" y="958"/>
                  </a:lnTo>
                  <a:lnTo>
                    <a:pt x="552" y="982"/>
                  </a:lnTo>
                  <a:lnTo>
                    <a:pt x="548" y="992"/>
                  </a:lnTo>
                  <a:lnTo>
                    <a:pt x="545" y="1006"/>
                  </a:lnTo>
                  <a:lnTo>
                    <a:pt x="539" y="1024"/>
                  </a:lnTo>
                  <a:lnTo>
                    <a:pt x="533" y="1045"/>
                  </a:lnTo>
                  <a:lnTo>
                    <a:pt x="527" y="1067"/>
                  </a:lnTo>
                  <a:lnTo>
                    <a:pt x="520" y="1089"/>
                  </a:lnTo>
                  <a:lnTo>
                    <a:pt x="515" y="1111"/>
                  </a:lnTo>
                  <a:lnTo>
                    <a:pt x="509" y="1131"/>
                  </a:lnTo>
                  <a:lnTo>
                    <a:pt x="504" y="1147"/>
                  </a:lnTo>
                  <a:lnTo>
                    <a:pt x="501" y="1159"/>
                  </a:lnTo>
                  <a:lnTo>
                    <a:pt x="498" y="1166"/>
                  </a:lnTo>
                  <a:lnTo>
                    <a:pt x="496" y="1175"/>
                  </a:lnTo>
                  <a:lnTo>
                    <a:pt x="496" y="1184"/>
                  </a:lnTo>
                  <a:lnTo>
                    <a:pt x="495" y="1192"/>
                  </a:lnTo>
                  <a:lnTo>
                    <a:pt x="491" y="1197"/>
                  </a:lnTo>
                  <a:lnTo>
                    <a:pt x="487" y="1203"/>
                  </a:lnTo>
                  <a:lnTo>
                    <a:pt x="482" y="1214"/>
                  </a:lnTo>
                  <a:lnTo>
                    <a:pt x="476" y="1227"/>
                  </a:lnTo>
                  <a:lnTo>
                    <a:pt x="473" y="1239"/>
                  </a:lnTo>
                  <a:lnTo>
                    <a:pt x="471" y="1249"/>
                  </a:lnTo>
                  <a:lnTo>
                    <a:pt x="464" y="1272"/>
                  </a:lnTo>
                  <a:lnTo>
                    <a:pt x="459" y="1282"/>
                  </a:lnTo>
                  <a:lnTo>
                    <a:pt x="454" y="1289"/>
                  </a:lnTo>
                  <a:lnTo>
                    <a:pt x="451" y="1296"/>
                  </a:lnTo>
                  <a:lnTo>
                    <a:pt x="450" y="1304"/>
                  </a:lnTo>
                  <a:lnTo>
                    <a:pt x="450" y="1315"/>
                  </a:lnTo>
                  <a:lnTo>
                    <a:pt x="449" y="1322"/>
                  </a:lnTo>
                  <a:lnTo>
                    <a:pt x="447" y="1328"/>
                  </a:lnTo>
                  <a:lnTo>
                    <a:pt x="447" y="1330"/>
                  </a:lnTo>
                  <a:lnTo>
                    <a:pt x="445" y="1338"/>
                  </a:lnTo>
                  <a:lnTo>
                    <a:pt x="442" y="1351"/>
                  </a:lnTo>
                  <a:lnTo>
                    <a:pt x="437" y="1365"/>
                  </a:lnTo>
                  <a:lnTo>
                    <a:pt x="432" y="1381"/>
                  </a:lnTo>
                  <a:lnTo>
                    <a:pt x="427" y="1396"/>
                  </a:lnTo>
                  <a:lnTo>
                    <a:pt x="422" y="1410"/>
                  </a:lnTo>
                  <a:lnTo>
                    <a:pt x="417" y="1421"/>
                  </a:lnTo>
                  <a:lnTo>
                    <a:pt x="411" y="1436"/>
                  </a:lnTo>
                  <a:lnTo>
                    <a:pt x="405" y="1452"/>
                  </a:lnTo>
                  <a:lnTo>
                    <a:pt x="398" y="1471"/>
                  </a:lnTo>
                  <a:lnTo>
                    <a:pt x="389" y="1489"/>
                  </a:lnTo>
                  <a:lnTo>
                    <a:pt x="384" y="1507"/>
                  </a:lnTo>
                  <a:lnTo>
                    <a:pt x="378" y="1521"/>
                  </a:lnTo>
                  <a:lnTo>
                    <a:pt x="373" y="1531"/>
                  </a:lnTo>
                  <a:lnTo>
                    <a:pt x="372" y="1537"/>
                  </a:lnTo>
                  <a:lnTo>
                    <a:pt x="372" y="1543"/>
                  </a:lnTo>
                  <a:lnTo>
                    <a:pt x="373" y="1553"/>
                  </a:lnTo>
                  <a:lnTo>
                    <a:pt x="376" y="1566"/>
                  </a:lnTo>
                  <a:lnTo>
                    <a:pt x="378" y="1581"/>
                  </a:lnTo>
                  <a:lnTo>
                    <a:pt x="381" y="1596"/>
                  </a:lnTo>
                  <a:lnTo>
                    <a:pt x="384" y="1610"/>
                  </a:lnTo>
                  <a:lnTo>
                    <a:pt x="386" y="1622"/>
                  </a:lnTo>
                  <a:lnTo>
                    <a:pt x="388" y="1629"/>
                  </a:lnTo>
                  <a:lnTo>
                    <a:pt x="389" y="1637"/>
                  </a:lnTo>
                  <a:lnTo>
                    <a:pt x="391" y="1649"/>
                  </a:lnTo>
                  <a:lnTo>
                    <a:pt x="389" y="1664"/>
                  </a:lnTo>
                  <a:lnTo>
                    <a:pt x="389" y="1686"/>
                  </a:lnTo>
                  <a:lnTo>
                    <a:pt x="388" y="1705"/>
                  </a:lnTo>
                  <a:lnTo>
                    <a:pt x="386" y="1727"/>
                  </a:lnTo>
                  <a:lnTo>
                    <a:pt x="384" y="1748"/>
                  </a:lnTo>
                  <a:lnTo>
                    <a:pt x="380" y="1767"/>
                  </a:lnTo>
                  <a:lnTo>
                    <a:pt x="377" y="1782"/>
                  </a:lnTo>
                  <a:lnTo>
                    <a:pt x="372" y="1792"/>
                  </a:lnTo>
                  <a:lnTo>
                    <a:pt x="367" y="1796"/>
                  </a:lnTo>
                  <a:lnTo>
                    <a:pt x="363" y="1796"/>
                  </a:lnTo>
                  <a:lnTo>
                    <a:pt x="351" y="1785"/>
                  </a:lnTo>
                  <a:lnTo>
                    <a:pt x="355" y="1795"/>
                  </a:lnTo>
                  <a:lnTo>
                    <a:pt x="357" y="1805"/>
                  </a:lnTo>
                  <a:lnTo>
                    <a:pt x="358" y="1810"/>
                  </a:lnTo>
                  <a:lnTo>
                    <a:pt x="360" y="1817"/>
                  </a:lnTo>
                  <a:lnTo>
                    <a:pt x="365" y="1827"/>
                  </a:lnTo>
                  <a:lnTo>
                    <a:pt x="370" y="1838"/>
                  </a:lnTo>
                  <a:lnTo>
                    <a:pt x="373" y="1849"/>
                  </a:lnTo>
                  <a:lnTo>
                    <a:pt x="377" y="1858"/>
                  </a:lnTo>
                  <a:lnTo>
                    <a:pt x="380" y="1870"/>
                  </a:lnTo>
                  <a:lnTo>
                    <a:pt x="380" y="1878"/>
                  </a:lnTo>
                  <a:lnTo>
                    <a:pt x="378" y="1882"/>
                  </a:lnTo>
                  <a:lnTo>
                    <a:pt x="373" y="1886"/>
                  </a:lnTo>
                  <a:lnTo>
                    <a:pt x="367" y="1888"/>
                  </a:lnTo>
                  <a:lnTo>
                    <a:pt x="358" y="1891"/>
                  </a:lnTo>
                  <a:lnTo>
                    <a:pt x="344" y="1892"/>
                  </a:lnTo>
                  <a:lnTo>
                    <a:pt x="293" y="1892"/>
                  </a:lnTo>
                  <a:lnTo>
                    <a:pt x="285" y="1891"/>
                  </a:lnTo>
                  <a:lnTo>
                    <a:pt x="279" y="1888"/>
                  </a:lnTo>
                  <a:lnTo>
                    <a:pt x="272" y="1884"/>
                  </a:lnTo>
                  <a:lnTo>
                    <a:pt x="265" y="1878"/>
                  </a:lnTo>
                  <a:lnTo>
                    <a:pt x="258" y="1870"/>
                  </a:lnTo>
                  <a:lnTo>
                    <a:pt x="255" y="1860"/>
                  </a:lnTo>
                  <a:lnTo>
                    <a:pt x="254" y="1850"/>
                  </a:lnTo>
                  <a:lnTo>
                    <a:pt x="255" y="1838"/>
                  </a:lnTo>
                  <a:lnTo>
                    <a:pt x="256" y="1829"/>
                  </a:lnTo>
                  <a:lnTo>
                    <a:pt x="258" y="1823"/>
                  </a:lnTo>
                  <a:lnTo>
                    <a:pt x="262" y="1814"/>
                  </a:lnTo>
                  <a:lnTo>
                    <a:pt x="267" y="1788"/>
                  </a:lnTo>
                  <a:lnTo>
                    <a:pt x="267" y="1785"/>
                  </a:lnTo>
                  <a:lnTo>
                    <a:pt x="268" y="1781"/>
                  </a:lnTo>
                  <a:lnTo>
                    <a:pt x="268" y="1778"/>
                  </a:lnTo>
                  <a:lnTo>
                    <a:pt x="269" y="1773"/>
                  </a:lnTo>
                  <a:lnTo>
                    <a:pt x="267" y="1772"/>
                  </a:lnTo>
                  <a:lnTo>
                    <a:pt x="267" y="1734"/>
                  </a:lnTo>
                  <a:lnTo>
                    <a:pt x="268" y="1725"/>
                  </a:lnTo>
                  <a:lnTo>
                    <a:pt x="261" y="1719"/>
                  </a:lnTo>
                  <a:lnTo>
                    <a:pt x="258" y="1714"/>
                  </a:lnTo>
                  <a:lnTo>
                    <a:pt x="255" y="1705"/>
                  </a:lnTo>
                  <a:lnTo>
                    <a:pt x="253" y="1693"/>
                  </a:lnTo>
                  <a:lnTo>
                    <a:pt x="250" y="1680"/>
                  </a:lnTo>
                  <a:lnTo>
                    <a:pt x="249" y="1670"/>
                  </a:lnTo>
                  <a:lnTo>
                    <a:pt x="250" y="1662"/>
                  </a:lnTo>
                  <a:lnTo>
                    <a:pt x="253" y="1651"/>
                  </a:lnTo>
                  <a:lnTo>
                    <a:pt x="255" y="1639"/>
                  </a:lnTo>
                  <a:lnTo>
                    <a:pt x="248" y="1627"/>
                  </a:lnTo>
                  <a:lnTo>
                    <a:pt x="243" y="1616"/>
                  </a:lnTo>
                  <a:lnTo>
                    <a:pt x="241" y="1609"/>
                  </a:lnTo>
                  <a:lnTo>
                    <a:pt x="236" y="1599"/>
                  </a:lnTo>
                  <a:lnTo>
                    <a:pt x="233" y="1585"/>
                  </a:lnTo>
                  <a:lnTo>
                    <a:pt x="228" y="1568"/>
                  </a:lnTo>
                  <a:lnTo>
                    <a:pt x="224" y="1553"/>
                  </a:lnTo>
                  <a:lnTo>
                    <a:pt x="220" y="1539"/>
                  </a:lnTo>
                  <a:lnTo>
                    <a:pt x="218" y="1528"/>
                  </a:lnTo>
                  <a:lnTo>
                    <a:pt x="217" y="1520"/>
                  </a:lnTo>
                  <a:lnTo>
                    <a:pt x="214" y="1500"/>
                  </a:lnTo>
                  <a:lnTo>
                    <a:pt x="211" y="1481"/>
                  </a:lnTo>
                  <a:lnTo>
                    <a:pt x="210" y="1473"/>
                  </a:lnTo>
                  <a:lnTo>
                    <a:pt x="210" y="1443"/>
                  </a:lnTo>
                  <a:lnTo>
                    <a:pt x="209" y="1424"/>
                  </a:lnTo>
                  <a:lnTo>
                    <a:pt x="209" y="1387"/>
                  </a:lnTo>
                  <a:lnTo>
                    <a:pt x="207" y="1371"/>
                  </a:lnTo>
                  <a:lnTo>
                    <a:pt x="206" y="1358"/>
                  </a:lnTo>
                  <a:lnTo>
                    <a:pt x="205" y="1338"/>
                  </a:lnTo>
                  <a:lnTo>
                    <a:pt x="203" y="1314"/>
                  </a:lnTo>
                  <a:lnTo>
                    <a:pt x="201" y="1285"/>
                  </a:lnTo>
                  <a:lnTo>
                    <a:pt x="198" y="1253"/>
                  </a:lnTo>
                  <a:lnTo>
                    <a:pt x="197" y="1222"/>
                  </a:lnTo>
                  <a:lnTo>
                    <a:pt x="195" y="1190"/>
                  </a:lnTo>
                  <a:lnTo>
                    <a:pt x="192" y="1161"/>
                  </a:lnTo>
                  <a:lnTo>
                    <a:pt x="190" y="1136"/>
                  </a:lnTo>
                  <a:lnTo>
                    <a:pt x="189" y="1115"/>
                  </a:lnTo>
                  <a:lnTo>
                    <a:pt x="188" y="1101"/>
                  </a:lnTo>
                  <a:lnTo>
                    <a:pt x="187" y="1085"/>
                  </a:lnTo>
                  <a:lnTo>
                    <a:pt x="184" y="1063"/>
                  </a:lnTo>
                  <a:lnTo>
                    <a:pt x="182" y="1038"/>
                  </a:lnTo>
                  <a:lnTo>
                    <a:pt x="178" y="1011"/>
                  </a:lnTo>
                  <a:lnTo>
                    <a:pt x="176" y="985"/>
                  </a:lnTo>
                  <a:lnTo>
                    <a:pt x="173" y="959"/>
                  </a:lnTo>
                  <a:lnTo>
                    <a:pt x="172" y="938"/>
                  </a:lnTo>
                  <a:lnTo>
                    <a:pt x="170" y="922"/>
                  </a:lnTo>
                  <a:lnTo>
                    <a:pt x="162" y="925"/>
                  </a:lnTo>
                  <a:lnTo>
                    <a:pt x="155" y="926"/>
                  </a:lnTo>
                  <a:lnTo>
                    <a:pt x="150" y="926"/>
                  </a:lnTo>
                  <a:lnTo>
                    <a:pt x="145" y="925"/>
                  </a:lnTo>
                  <a:lnTo>
                    <a:pt x="141" y="925"/>
                  </a:lnTo>
                  <a:lnTo>
                    <a:pt x="141" y="937"/>
                  </a:lnTo>
                  <a:lnTo>
                    <a:pt x="140" y="949"/>
                  </a:lnTo>
                  <a:lnTo>
                    <a:pt x="140" y="957"/>
                  </a:lnTo>
                  <a:lnTo>
                    <a:pt x="139" y="961"/>
                  </a:lnTo>
                  <a:lnTo>
                    <a:pt x="139" y="964"/>
                  </a:lnTo>
                  <a:lnTo>
                    <a:pt x="138" y="965"/>
                  </a:lnTo>
                  <a:lnTo>
                    <a:pt x="138" y="967"/>
                  </a:lnTo>
                  <a:lnTo>
                    <a:pt x="139" y="968"/>
                  </a:lnTo>
                  <a:lnTo>
                    <a:pt x="141" y="970"/>
                  </a:lnTo>
                  <a:lnTo>
                    <a:pt x="143" y="972"/>
                  </a:lnTo>
                  <a:lnTo>
                    <a:pt x="145" y="974"/>
                  </a:lnTo>
                  <a:lnTo>
                    <a:pt x="145" y="978"/>
                  </a:lnTo>
                  <a:lnTo>
                    <a:pt x="144" y="980"/>
                  </a:lnTo>
                  <a:lnTo>
                    <a:pt x="143" y="981"/>
                  </a:lnTo>
                  <a:lnTo>
                    <a:pt x="139" y="981"/>
                  </a:lnTo>
                  <a:lnTo>
                    <a:pt x="137" y="982"/>
                  </a:lnTo>
                  <a:lnTo>
                    <a:pt x="133" y="982"/>
                  </a:lnTo>
                  <a:lnTo>
                    <a:pt x="123" y="981"/>
                  </a:lnTo>
                  <a:lnTo>
                    <a:pt x="114" y="978"/>
                  </a:lnTo>
                  <a:lnTo>
                    <a:pt x="109" y="975"/>
                  </a:lnTo>
                  <a:lnTo>
                    <a:pt x="108" y="974"/>
                  </a:lnTo>
                  <a:lnTo>
                    <a:pt x="104" y="974"/>
                  </a:lnTo>
                  <a:lnTo>
                    <a:pt x="101" y="975"/>
                  </a:lnTo>
                  <a:lnTo>
                    <a:pt x="96" y="974"/>
                  </a:lnTo>
                  <a:lnTo>
                    <a:pt x="94" y="974"/>
                  </a:lnTo>
                  <a:lnTo>
                    <a:pt x="89" y="972"/>
                  </a:lnTo>
                  <a:lnTo>
                    <a:pt x="87" y="970"/>
                  </a:lnTo>
                  <a:lnTo>
                    <a:pt x="85" y="965"/>
                  </a:lnTo>
                  <a:lnTo>
                    <a:pt x="83" y="964"/>
                  </a:lnTo>
                  <a:lnTo>
                    <a:pt x="80" y="964"/>
                  </a:lnTo>
                  <a:lnTo>
                    <a:pt x="78" y="963"/>
                  </a:lnTo>
                  <a:lnTo>
                    <a:pt x="74" y="961"/>
                  </a:lnTo>
                  <a:lnTo>
                    <a:pt x="72" y="960"/>
                  </a:lnTo>
                  <a:lnTo>
                    <a:pt x="65" y="952"/>
                  </a:lnTo>
                  <a:lnTo>
                    <a:pt x="59" y="940"/>
                  </a:lnTo>
                  <a:lnTo>
                    <a:pt x="54" y="925"/>
                  </a:lnTo>
                  <a:lnTo>
                    <a:pt x="50" y="911"/>
                  </a:lnTo>
                  <a:lnTo>
                    <a:pt x="49" y="901"/>
                  </a:lnTo>
                  <a:lnTo>
                    <a:pt x="48" y="887"/>
                  </a:lnTo>
                  <a:lnTo>
                    <a:pt x="46" y="871"/>
                  </a:lnTo>
                  <a:lnTo>
                    <a:pt x="46" y="842"/>
                  </a:lnTo>
                  <a:lnTo>
                    <a:pt x="35" y="846"/>
                  </a:lnTo>
                  <a:lnTo>
                    <a:pt x="25" y="849"/>
                  </a:lnTo>
                  <a:lnTo>
                    <a:pt x="20" y="850"/>
                  </a:lnTo>
                  <a:lnTo>
                    <a:pt x="19" y="845"/>
                  </a:lnTo>
                  <a:lnTo>
                    <a:pt x="16" y="835"/>
                  </a:lnTo>
                  <a:lnTo>
                    <a:pt x="15" y="817"/>
                  </a:lnTo>
                  <a:lnTo>
                    <a:pt x="14" y="795"/>
                  </a:lnTo>
                  <a:lnTo>
                    <a:pt x="12" y="769"/>
                  </a:lnTo>
                  <a:lnTo>
                    <a:pt x="10" y="742"/>
                  </a:lnTo>
                  <a:lnTo>
                    <a:pt x="8" y="712"/>
                  </a:lnTo>
                  <a:lnTo>
                    <a:pt x="7" y="683"/>
                  </a:lnTo>
                  <a:lnTo>
                    <a:pt x="5" y="657"/>
                  </a:lnTo>
                  <a:lnTo>
                    <a:pt x="3" y="632"/>
                  </a:lnTo>
                  <a:lnTo>
                    <a:pt x="2" y="610"/>
                  </a:lnTo>
                  <a:lnTo>
                    <a:pt x="1" y="595"/>
                  </a:lnTo>
                  <a:lnTo>
                    <a:pt x="0" y="585"/>
                  </a:lnTo>
                  <a:lnTo>
                    <a:pt x="0" y="569"/>
                  </a:lnTo>
                  <a:lnTo>
                    <a:pt x="1" y="548"/>
                  </a:lnTo>
                  <a:lnTo>
                    <a:pt x="2" y="525"/>
                  </a:lnTo>
                  <a:lnTo>
                    <a:pt x="7" y="476"/>
                  </a:lnTo>
                  <a:lnTo>
                    <a:pt x="8" y="455"/>
                  </a:lnTo>
                  <a:lnTo>
                    <a:pt x="9" y="438"/>
                  </a:lnTo>
                  <a:lnTo>
                    <a:pt x="10" y="424"/>
                  </a:lnTo>
                  <a:lnTo>
                    <a:pt x="10" y="404"/>
                  </a:lnTo>
                  <a:lnTo>
                    <a:pt x="12" y="379"/>
                  </a:lnTo>
                  <a:lnTo>
                    <a:pt x="12" y="323"/>
                  </a:lnTo>
                  <a:lnTo>
                    <a:pt x="13" y="294"/>
                  </a:lnTo>
                  <a:lnTo>
                    <a:pt x="13" y="225"/>
                  </a:lnTo>
                  <a:lnTo>
                    <a:pt x="14" y="205"/>
                  </a:lnTo>
                  <a:lnTo>
                    <a:pt x="16" y="184"/>
                  </a:lnTo>
                  <a:lnTo>
                    <a:pt x="20" y="165"/>
                  </a:lnTo>
                  <a:lnTo>
                    <a:pt x="23" y="147"/>
                  </a:lnTo>
                  <a:lnTo>
                    <a:pt x="27" y="133"/>
                  </a:lnTo>
                  <a:lnTo>
                    <a:pt x="30" y="122"/>
                  </a:lnTo>
                  <a:lnTo>
                    <a:pt x="34" y="116"/>
                  </a:lnTo>
                  <a:lnTo>
                    <a:pt x="39" y="110"/>
                  </a:lnTo>
                  <a:lnTo>
                    <a:pt x="51" y="104"/>
                  </a:lnTo>
                  <a:lnTo>
                    <a:pt x="64" y="96"/>
                  </a:lnTo>
                  <a:lnTo>
                    <a:pt x="79" y="89"/>
                  </a:lnTo>
                  <a:lnTo>
                    <a:pt x="92" y="83"/>
                  </a:lnTo>
                  <a:lnTo>
                    <a:pt x="110" y="76"/>
                  </a:lnTo>
                  <a:lnTo>
                    <a:pt x="123" y="70"/>
                  </a:lnTo>
                  <a:lnTo>
                    <a:pt x="137" y="64"/>
                  </a:lnTo>
                  <a:lnTo>
                    <a:pt x="153" y="58"/>
                  </a:lnTo>
                  <a:lnTo>
                    <a:pt x="168" y="51"/>
                  </a:lnTo>
                  <a:lnTo>
                    <a:pt x="182" y="45"/>
                  </a:lnTo>
                  <a:lnTo>
                    <a:pt x="191" y="41"/>
                  </a:lnTo>
                  <a:lnTo>
                    <a:pt x="201" y="37"/>
                  </a:lnTo>
                  <a:lnTo>
                    <a:pt x="221" y="20"/>
                  </a:lnTo>
                  <a:lnTo>
                    <a:pt x="231" y="12"/>
                  </a:lnTo>
                  <a:lnTo>
                    <a:pt x="238" y="5"/>
                  </a:lnTo>
                  <a:lnTo>
                    <a:pt x="242" y="2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grpSp>
        <p:nvGrpSpPr>
          <p:cNvPr id="21" name="Group 43"/>
          <p:cNvGrpSpPr/>
          <p:nvPr/>
        </p:nvGrpSpPr>
        <p:grpSpPr>
          <a:xfrm>
            <a:off x="1196675" y="1905397"/>
            <a:ext cx="2795016" cy="2795016"/>
            <a:chOff x="2683249" y="1825999"/>
            <a:chExt cx="2181785" cy="2181785"/>
          </a:xfrm>
          <a:scene3d>
            <a:camera prst="perspectiveRelaxed">
              <a:rot lat="16800000" lon="0" rev="0"/>
            </a:camera>
            <a:lightRig rig="balanced" dir="t">
              <a:rot lat="0" lon="0" rev="4200000"/>
            </a:lightRig>
          </a:scene3d>
        </p:grpSpPr>
        <p:sp>
          <p:nvSpPr>
            <p:cNvPr id="22" name="Oval 21"/>
            <p:cNvSpPr/>
            <p:nvPr/>
          </p:nvSpPr>
          <p:spPr>
            <a:xfrm>
              <a:off x="2683249" y="1825999"/>
              <a:ext cx="2181785" cy="21817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Oval 22"/>
            <p:cNvSpPr/>
            <p:nvPr/>
          </p:nvSpPr>
          <p:spPr>
            <a:xfrm>
              <a:off x="2892519" y="2035269"/>
              <a:ext cx="1763245" cy="1763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4" name="Oval 23"/>
            <p:cNvSpPr/>
            <p:nvPr/>
          </p:nvSpPr>
          <p:spPr>
            <a:xfrm>
              <a:off x="3140169" y="2282919"/>
              <a:ext cx="1267945" cy="126794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5" name="Oval 24"/>
            <p:cNvSpPr/>
            <p:nvPr/>
          </p:nvSpPr>
          <p:spPr>
            <a:xfrm>
              <a:off x="3355041" y="2497791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6" name="Oval 25"/>
            <p:cNvSpPr/>
            <p:nvPr/>
          </p:nvSpPr>
          <p:spPr>
            <a:xfrm>
              <a:off x="3545541" y="2688291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89875" y="4045627"/>
            <a:ext cx="3008616" cy="1821138"/>
            <a:chOff x="7199812" y="1714123"/>
            <a:chExt cx="3009400" cy="1821612"/>
          </a:xfrm>
        </p:grpSpPr>
        <p:sp>
          <p:nvSpPr>
            <p:cNvPr id="39" name="TextBox 38"/>
            <p:cNvSpPr txBox="1"/>
            <p:nvPr/>
          </p:nvSpPr>
          <p:spPr>
            <a:xfrm>
              <a:off x="7661516" y="1714123"/>
              <a:ext cx="2085993" cy="7080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простые задания</a:t>
              </a:r>
              <a:endParaRPr lang="en-US" sz="1999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199812" y="2316535"/>
              <a:ext cx="3009400" cy="1219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16" tIns="0" rIns="91416" bIns="0" rtlCol="0" anchor="t"/>
            <a:lstStyle/>
            <a:p>
              <a:pPr lvl="0" algn="ctr">
                <a:defRPr/>
              </a:pPr>
              <a:r>
                <a:rPr lang="ru-RU" sz="14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itchFamily="34" charset="0"/>
                  <a:cs typeface="Arial" pitchFamily="34" charset="0"/>
                </a:rPr>
                <a:t>..</a:t>
              </a:r>
              <a:endParaRPr lang="en-US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19"/>
          <p:cNvGrpSpPr/>
          <p:nvPr/>
        </p:nvGrpSpPr>
        <p:grpSpPr>
          <a:xfrm>
            <a:off x="2337730" y="1372136"/>
            <a:ext cx="512911" cy="1970154"/>
            <a:chOff x="2574925" y="258763"/>
            <a:chExt cx="1189038" cy="4567238"/>
          </a:xfrm>
          <a:solidFill>
            <a:schemeClr val="tx1">
              <a:alpha val="65000"/>
            </a:schemeClr>
          </a:solidFill>
          <a:effectLst/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2574925" y="909638"/>
              <a:ext cx="1189038" cy="3916363"/>
            </a:xfrm>
            <a:custGeom>
              <a:avLst/>
              <a:gdLst/>
              <a:ahLst/>
              <a:cxnLst>
                <a:cxn ang="0">
                  <a:pos x="643" y="1077"/>
                </a:cxn>
                <a:cxn ang="0">
                  <a:pos x="629" y="1136"/>
                </a:cxn>
                <a:cxn ang="0">
                  <a:pos x="619" y="1155"/>
                </a:cxn>
                <a:cxn ang="0">
                  <a:pos x="645" y="1091"/>
                </a:cxn>
                <a:cxn ang="0">
                  <a:pos x="583" y="585"/>
                </a:cxn>
                <a:cxn ang="0">
                  <a:pos x="593" y="773"/>
                </a:cxn>
                <a:cxn ang="0">
                  <a:pos x="605" y="702"/>
                </a:cxn>
                <a:cxn ang="0">
                  <a:pos x="608" y="514"/>
                </a:cxn>
                <a:cxn ang="0">
                  <a:pos x="268" y="57"/>
                </a:cxn>
                <a:cxn ang="0">
                  <a:pos x="240" y="257"/>
                </a:cxn>
                <a:cxn ang="0">
                  <a:pos x="211" y="544"/>
                </a:cxn>
                <a:cxn ang="0">
                  <a:pos x="188" y="674"/>
                </a:cxn>
                <a:cxn ang="0">
                  <a:pos x="300" y="696"/>
                </a:cxn>
                <a:cxn ang="0">
                  <a:pos x="421" y="705"/>
                </a:cxn>
                <a:cxn ang="0">
                  <a:pos x="440" y="498"/>
                </a:cxn>
                <a:cxn ang="0">
                  <a:pos x="482" y="324"/>
                </a:cxn>
                <a:cxn ang="0">
                  <a:pos x="526" y="124"/>
                </a:cxn>
                <a:cxn ang="0">
                  <a:pos x="531" y="18"/>
                </a:cxn>
                <a:cxn ang="0">
                  <a:pos x="732" y="99"/>
                </a:cxn>
                <a:cxn ang="0">
                  <a:pos x="739" y="183"/>
                </a:cxn>
                <a:cxn ang="0">
                  <a:pos x="746" y="661"/>
                </a:cxn>
                <a:cxn ang="0">
                  <a:pos x="737" y="834"/>
                </a:cxn>
                <a:cxn ang="0">
                  <a:pos x="717" y="951"/>
                </a:cxn>
                <a:cxn ang="0">
                  <a:pos x="687" y="1023"/>
                </a:cxn>
                <a:cxn ang="0">
                  <a:pos x="651" y="1165"/>
                </a:cxn>
                <a:cxn ang="0">
                  <a:pos x="599" y="1236"/>
                </a:cxn>
                <a:cxn ang="0">
                  <a:pos x="553" y="1277"/>
                </a:cxn>
                <a:cxn ang="0">
                  <a:pos x="506" y="1465"/>
                </a:cxn>
                <a:cxn ang="0">
                  <a:pos x="475" y="1597"/>
                </a:cxn>
                <a:cxn ang="0">
                  <a:pos x="470" y="1831"/>
                </a:cxn>
                <a:cxn ang="0">
                  <a:pos x="447" y="2032"/>
                </a:cxn>
                <a:cxn ang="0">
                  <a:pos x="439" y="2192"/>
                </a:cxn>
                <a:cxn ang="0">
                  <a:pos x="461" y="2247"/>
                </a:cxn>
                <a:cxn ang="0">
                  <a:pos x="498" y="2357"/>
                </a:cxn>
                <a:cxn ang="0">
                  <a:pos x="472" y="2458"/>
                </a:cxn>
                <a:cxn ang="0">
                  <a:pos x="383" y="2433"/>
                </a:cxn>
                <a:cxn ang="0">
                  <a:pos x="349" y="2415"/>
                </a:cxn>
                <a:cxn ang="0">
                  <a:pos x="250" y="2443"/>
                </a:cxn>
                <a:cxn ang="0">
                  <a:pos x="241" y="2376"/>
                </a:cxn>
                <a:cxn ang="0">
                  <a:pos x="274" y="2310"/>
                </a:cxn>
                <a:cxn ang="0">
                  <a:pos x="301" y="2212"/>
                </a:cxn>
                <a:cxn ang="0">
                  <a:pos x="265" y="2067"/>
                </a:cxn>
                <a:cxn ang="0">
                  <a:pos x="218" y="1831"/>
                </a:cxn>
                <a:cxn ang="0">
                  <a:pos x="203" y="1648"/>
                </a:cxn>
                <a:cxn ang="0">
                  <a:pos x="167" y="1519"/>
                </a:cxn>
                <a:cxn ang="0">
                  <a:pos x="138" y="1395"/>
                </a:cxn>
                <a:cxn ang="0">
                  <a:pos x="117" y="1261"/>
                </a:cxn>
                <a:cxn ang="0">
                  <a:pos x="84" y="1156"/>
                </a:cxn>
                <a:cxn ang="0">
                  <a:pos x="38" y="1120"/>
                </a:cxn>
                <a:cxn ang="0">
                  <a:pos x="55" y="953"/>
                </a:cxn>
                <a:cxn ang="0">
                  <a:pos x="38" y="868"/>
                </a:cxn>
                <a:cxn ang="0">
                  <a:pos x="7" y="677"/>
                </a:cxn>
                <a:cxn ang="0">
                  <a:pos x="6" y="510"/>
                </a:cxn>
                <a:cxn ang="0">
                  <a:pos x="25" y="298"/>
                </a:cxn>
                <a:cxn ang="0">
                  <a:pos x="39" y="169"/>
                </a:cxn>
                <a:cxn ang="0">
                  <a:pos x="66" y="64"/>
                </a:cxn>
                <a:cxn ang="0">
                  <a:pos x="163" y="33"/>
                </a:cxn>
                <a:cxn ang="0">
                  <a:pos x="291" y="0"/>
                </a:cxn>
              </a:cxnLst>
              <a:rect l="0" t="0" r="r" b="b"/>
              <a:pathLst>
                <a:path w="749" h="2467">
                  <a:moveTo>
                    <a:pt x="476" y="2312"/>
                  </a:moveTo>
                  <a:lnTo>
                    <a:pt x="482" y="2331"/>
                  </a:lnTo>
                  <a:lnTo>
                    <a:pt x="480" y="2322"/>
                  </a:lnTo>
                  <a:lnTo>
                    <a:pt x="476" y="2312"/>
                  </a:lnTo>
                  <a:close/>
                  <a:moveTo>
                    <a:pt x="645" y="1072"/>
                  </a:moveTo>
                  <a:lnTo>
                    <a:pt x="644" y="1073"/>
                  </a:lnTo>
                  <a:lnTo>
                    <a:pt x="644" y="1075"/>
                  </a:lnTo>
                  <a:lnTo>
                    <a:pt x="643" y="1077"/>
                  </a:lnTo>
                  <a:lnTo>
                    <a:pt x="643" y="1081"/>
                  </a:lnTo>
                  <a:lnTo>
                    <a:pt x="641" y="1088"/>
                  </a:lnTo>
                  <a:lnTo>
                    <a:pt x="641" y="1099"/>
                  </a:lnTo>
                  <a:lnTo>
                    <a:pt x="640" y="1110"/>
                  </a:lnTo>
                  <a:lnTo>
                    <a:pt x="637" y="1122"/>
                  </a:lnTo>
                  <a:lnTo>
                    <a:pt x="635" y="1131"/>
                  </a:lnTo>
                  <a:lnTo>
                    <a:pt x="632" y="1136"/>
                  </a:lnTo>
                  <a:lnTo>
                    <a:pt x="629" y="1136"/>
                  </a:lnTo>
                  <a:lnTo>
                    <a:pt x="628" y="1134"/>
                  </a:lnTo>
                  <a:lnTo>
                    <a:pt x="626" y="1131"/>
                  </a:lnTo>
                  <a:lnTo>
                    <a:pt x="623" y="1124"/>
                  </a:lnTo>
                  <a:lnTo>
                    <a:pt x="623" y="1126"/>
                  </a:lnTo>
                  <a:lnTo>
                    <a:pt x="622" y="1129"/>
                  </a:lnTo>
                  <a:lnTo>
                    <a:pt x="622" y="1130"/>
                  </a:lnTo>
                  <a:lnTo>
                    <a:pt x="620" y="1141"/>
                  </a:lnTo>
                  <a:lnTo>
                    <a:pt x="619" y="1155"/>
                  </a:lnTo>
                  <a:lnTo>
                    <a:pt x="625" y="1151"/>
                  </a:lnTo>
                  <a:lnTo>
                    <a:pt x="632" y="1147"/>
                  </a:lnTo>
                  <a:lnTo>
                    <a:pt x="637" y="1141"/>
                  </a:lnTo>
                  <a:lnTo>
                    <a:pt x="641" y="1134"/>
                  </a:lnTo>
                  <a:lnTo>
                    <a:pt x="643" y="1125"/>
                  </a:lnTo>
                  <a:lnTo>
                    <a:pt x="644" y="1117"/>
                  </a:lnTo>
                  <a:lnTo>
                    <a:pt x="644" y="1109"/>
                  </a:lnTo>
                  <a:lnTo>
                    <a:pt x="645" y="1091"/>
                  </a:lnTo>
                  <a:lnTo>
                    <a:pt x="647" y="1075"/>
                  </a:lnTo>
                  <a:lnTo>
                    <a:pt x="647" y="1072"/>
                  </a:lnTo>
                  <a:lnTo>
                    <a:pt x="645" y="1072"/>
                  </a:lnTo>
                  <a:close/>
                  <a:moveTo>
                    <a:pt x="608" y="490"/>
                  </a:moveTo>
                  <a:lnTo>
                    <a:pt x="604" y="504"/>
                  </a:lnTo>
                  <a:lnTo>
                    <a:pt x="598" y="523"/>
                  </a:lnTo>
                  <a:lnTo>
                    <a:pt x="586" y="564"/>
                  </a:lnTo>
                  <a:lnTo>
                    <a:pt x="583" y="585"/>
                  </a:lnTo>
                  <a:lnTo>
                    <a:pt x="582" y="606"/>
                  </a:lnTo>
                  <a:lnTo>
                    <a:pt x="582" y="631"/>
                  </a:lnTo>
                  <a:lnTo>
                    <a:pt x="583" y="655"/>
                  </a:lnTo>
                  <a:lnTo>
                    <a:pt x="583" y="691"/>
                  </a:lnTo>
                  <a:lnTo>
                    <a:pt x="585" y="711"/>
                  </a:lnTo>
                  <a:lnTo>
                    <a:pt x="586" y="732"/>
                  </a:lnTo>
                  <a:lnTo>
                    <a:pt x="590" y="754"/>
                  </a:lnTo>
                  <a:lnTo>
                    <a:pt x="593" y="773"/>
                  </a:lnTo>
                  <a:lnTo>
                    <a:pt x="598" y="785"/>
                  </a:lnTo>
                  <a:lnTo>
                    <a:pt x="603" y="792"/>
                  </a:lnTo>
                  <a:lnTo>
                    <a:pt x="606" y="796"/>
                  </a:lnTo>
                  <a:lnTo>
                    <a:pt x="607" y="795"/>
                  </a:lnTo>
                  <a:lnTo>
                    <a:pt x="608" y="788"/>
                  </a:lnTo>
                  <a:lnTo>
                    <a:pt x="608" y="755"/>
                  </a:lnTo>
                  <a:lnTo>
                    <a:pt x="607" y="727"/>
                  </a:lnTo>
                  <a:lnTo>
                    <a:pt x="605" y="702"/>
                  </a:lnTo>
                  <a:lnTo>
                    <a:pt x="604" y="678"/>
                  </a:lnTo>
                  <a:lnTo>
                    <a:pt x="603" y="660"/>
                  </a:lnTo>
                  <a:lnTo>
                    <a:pt x="603" y="588"/>
                  </a:lnTo>
                  <a:lnTo>
                    <a:pt x="605" y="569"/>
                  </a:lnTo>
                  <a:lnTo>
                    <a:pt x="606" y="559"/>
                  </a:lnTo>
                  <a:lnTo>
                    <a:pt x="607" y="545"/>
                  </a:lnTo>
                  <a:lnTo>
                    <a:pt x="607" y="530"/>
                  </a:lnTo>
                  <a:lnTo>
                    <a:pt x="608" y="514"/>
                  </a:lnTo>
                  <a:lnTo>
                    <a:pt x="608" y="490"/>
                  </a:lnTo>
                  <a:close/>
                  <a:moveTo>
                    <a:pt x="291" y="0"/>
                  </a:moveTo>
                  <a:lnTo>
                    <a:pt x="293" y="2"/>
                  </a:lnTo>
                  <a:lnTo>
                    <a:pt x="292" y="5"/>
                  </a:lnTo>
                  <a:lnTo>
                    <a:pt x="287" y="12"/>
                  </a:lnTo>
                  <a:lnTo>
                    <a:pt x="281" y="25"/>
                  </a:lnTo>
                  <a:lnTo>
                    <a:pt x="274" y="40"/>
                  </a:lnTo>
                  <a:lnTo>
                    <a:pt x="268" y="57"/>
                  </a:lnTo>
                  <a:lnTo>
                    <a:pt x="261" y="76"/>
                  </a:lnTo>
                  <a:lnTo>
                    <a:pt x="255" y="95"/>
                  </a:lnTo>
                  <a:lnTo>
                    <a:pt x="251" y="111"/>
                  </a:lnTo>
                  <a:lnTo>
                    <a:pt x="249" y="126"/>
                  </a:lnTo>
                  <a:lnTo>
                    <a:pt x="248" y="147"/>
                  </a:lnTo>
                  <a:lnTo>
                    <a:pt x="247" y="173"/>
                  </a:lnTo>
                  <a:lnTo>
                    <a:pt x="242" y="231"/>
                  </a:lnTo>
                  <a:lnTo>
                    <a:pt x="240" y="257"/>
                  </a:lnTo>
                  <a:lnTo>
                    <a:pt x="235" y="280"/>
                  </a:lnTo>
                  <a:lnTo>
                    <a:pt x="232" y="298"/>
                  </a:lnTo>
                  <a:lnTo>
                    <a:pt x="227" y="323"/>
                  </a:lnTo>
                  <a:lnTo>
                    <a:pt x="222" y="349"/>
                  </a:lnTo>
                  <a:lnTo>
                    <a:pt x="215" y="403"/>
                  </a:lnTo>
                  <a:lnTo>
                    <a:pt x="212" y="425"/>
                  </a:lnTo>
                  <a:lnTo>
                    <a:pt x="211" y="442"/>
                  </a:lnTo>
                  <a:lnTo>
                    <a:pt x="211" y="544"/>
                  </a:lnTo>
                  <a:lnTo>
                    <a:pt x="210" y="570"/>
                  </a:lnTo>
                  <a:lnTo>
                    <a:pt x="207" y="594"/>
                  </a:lnTo>
                  <a:lnTo>
                    <a:pt x="203" y="616"/>
                  </a:lnTo>
                  <a:lnTo>
                    <a:pt x="194" y="637"/>
                  </a:lnTo>
                  <a:lnTo>
                    <a:pt x="185" y="655"/>
                  </a:lnTo>
                  <a:lnTo>
                    <a:pt x="179" y="671"/>
                  </a:lnTo>
                  <a:lnTo>
                    <a:pt x="182" y="673"/>
                  </a:lnTo>
                  <a:lnTo>
                    <a:pt x="188" y="674"/>
                  </a:lnTo>
                  <a:lnTo>
                    <a:pt x="196" y="676"/>
                  </a:lnTo>
                  <a:lnTo>
                    <a:pt x="206" y="680"/>
                  </a:lnTo>
                  <a:lnTo>
                    <a:pt x="215" y="682"/>
                  </a:lnTo>
                  <a:lnTo>
                    <a:pt x="223" y="684"/>
                  </a:lnTo>
                  <a:lnTo>
                    <a:pt x="234" y="687"/>
                  </a:lnTo>
                  <a:lnTo>
                    <a:pt x="249" y="689"/>
                  </a:lnTo>
                  <a:lnTo>
                    <a:pt x="284" y="694"/>
                  </a:lnTo>
                  <a:lnTo>
                    <a:pt x="300" y="696"/>
                  </a:lnTo>
                  <a:lnTo>
                    <a:pt x="313" y="697"/>
                  </a:lnTo>
                  <a:lnTo>
                    <a:pt x="331" y="699"/>
                  </a:lnTo>
                  <a:lnTo>
                    <a:pt x="356" y="702"/>
                  </a:lnTo>
                  <a:lnTo>
                    <a:pt x="382" y="703"/>
                  </a:lnTo>
                  <a:lnTo>
                    <a:pt x="408" y="704"/>
                  </a:lnTo>
                  <a:lnTo>
                    <a:pt x="412" y="704"/>
                  </a:lnTo>
                  <a:lnTo>
                    <a:pt x="416" y="705"/>
                  </a:lnTo>
                  <a:lnTo>
                    <a:pt x="421" y="705"/>
                  </a:lnTo>
                  <a:lnTo>
                    <a:pt x="419" y="699"/>
                  </a:lnTo>
                  <a:lnTo>
                    <a:pt x="419" y="668"/>
                  </a:lnTo>
                  <a:lnTo>
                    <a:pt x="421" y="645"/>
                  </a:lnTo>
                  <a:lnTo>
                    <a:pt x="423" y="618"/>
                  </a:lnTo>
                  <a:lnTo>
                    <a:pt x="430" y="562"/>
                  </a:lnTo>
                  <a:lnTo>
                    <a:pt x="434" y="537"/>
                  </a:lnTo>
                  <a:lnTo>
                    <a:pt x="438" y="516"/>
                  </a:lnTo>
                  <a:lnTo>
                    <a:pt x="440" y="498"/>
                  </a:lnTo>
                  <a:lnTo>
                    <a:pt x="444" y="483"/>
                  </a:lnTo>
                  <a:lnTo>
                    <a:pt x="447" y="464"/>
                  </a:lnTo>
                  <a:lnTo>
                    <a:pt x="453" y="441"/>
                  </a:lnTo>
                  <a:lnTo>
                    <a:pt x="459" y="417"/>
                  </a:lnTo>
                  <a:lnTo>
                    <a:pt x="466" y="391"/>
                  </a:lnTo>
                  <a:lnTo>
                    <a:pt x="472" y="367"/>
                  </a:lnTo>
                  <a:lnTo>
                    <a:pt x="477" y="343"/>
                  </a:lnTo>
                  <a:lnTo>
                    <a:pt x="482" y="324"/>
                  </a:lnTo>
                  <a:lnTo>
                    <a:pt x="487" y="307"/>
                  </a:lnTo>
                  <a:lnTo>
                    <a:pt x="492" y="287"/>
                  </a:lnTo>
                  <a:lnTo>
                    <a:pt x="498" y="261"/>
                  </a:lnTo>
                  <a:lnTo>
                    <a:pt x="505" y="232"/>
                  </a:lnTo>
                  <a:lnTo>
                    <a:pt x="512" y="202"/>
                  </a:lnTo>
                  <a:lnTo>
                    <a:pt x="518" y="173"/>
                  </a:lnTo>
                  <a:lnTo>
                    <a:pt x="523" y="146"/>
                  </a:lnTo>
                  <a:lnTo>
                    <a:pt x="526" y="124"/>
                  </a:lnTo>
                  <a:lnTo>
                    <a:pt x="526" y="91"/>
                  </a:lnTo>
                  <a:lnTo>
                    <a:pt x="521" y="52"/>
                  </a:lnTo>
                  <a:lnTo>
                    <a:pt x="519" y="33"/>
                  </a:lnTo>
                  <a:lnTo>
                    <a:pt x="517" y="19"/>
                  </a:lnTo>
                  <a:lnTo>
                    <a:pt x="514" y="10"/>
                  </a:lnTo>
                  <a:lnTo>
                    <a:pt x="517" y="11"/>
                  </a:lnTo>
                  <a:lnTo>
                    <a:pt x="523" y="13"/>
                  </a:lnTo>
                  <a:lnTo>
                    <a:pt x="531" y="18"/>
                  </a:lnTo>
                  <a:lnTo>
                    <a:pt x="542" y="22"/>
                  </a:lnTo>
                  <a:lnTo>
                    <a:pt x="556" y="28"/>
                  </a:lnTo>
                  <a:lnTo>
                    <a:pt x="583" y="39"/>
                  </a:lnTo>
                  <a:lnTo>
                    <a:pt x="613" y="48"/>
                  </a:lnTo>
                  <a:lnTo>
                    <a:pt x="645" y="60"/>
                  </a:lnTo>
                  <a:lnTo>
                    <a:pt x="678" y="73"/>
                  </a:lnTo>
                  <a:lnTo>
                    <a:pt x="706" y="86"/>
                  </a:lnTo>
                  <a:lnTo>
                    <a:pt x="732" y="99"/>
                  </a:lnTo>
                  <a:lnTo>
                    <a:pt x="740" y="105"/>
                  </a:lnTo>
                  <a:lnTo>
                    <a:pt x="745" y="113"/>
                  </a:lnTo>
                  <a:lnTo>
                    <a:pt x="746" y="123"/>
                  </a:lnTo>
                  <a:lnTo>
                    <a:pt x="745" y="134"/>
                  </a:lnTo>
                  <a:lnTo>
                    <a:pt x="743" y="145"/>
                  </a:lnTo>
                  <a:lnTo>
                    <a:pt x="740" y="157"/>
                  </a:lnTo>
                  <a:lnTo>
                    <a:pt x="739" y="170"/>
                  </a:lnTo>
                  <a:lnTo>
                    <a:pt x="739" y="183"/>
                  </a:lnTo>
                  <a:lnTo>
                    <a:pt x="740" y="200"/>
                  </a:lnTo>
                  <a:lnTo>
                    <a:pt x="740" y="224"/>
                  </a:lnTo>
                  <a:lnTo>
                    <a:pt x="742" y="249"/>
                  </a:lnTo>
                  <a:lnTo>
                    <a:pt x="744" y="303"/>
                  </a:lnTo>
                  <a:lnTo>
                    <a:pt x="745" y="327"/>
                  </a:lnTo>
                  <a:lnTo>
                    <a:pt x="745" y="349"/>
                  </a:lnTo>
                  <a:lnTo>
                    <a:pt x="746" y="367"/>
                  </a:lnTo>
                  <a:lnTo>
                    <a:pt x="746" y="661"/>
                  </a:lnTo>
                  <a:lnTo>
                    <a:pt x="747" y="683"/>
                  </a:lnTo>
                  <a:lnTo>
                    <a:pt x="749" y="709"/>
                  </a:lnTo>
                  <a:lnTo>
                    <a:pt x="747" y="735"/>
                  </a:lnTo>
                  <a:lnTo>
                    <a:pt x="745" y="762"/>
                  </a:lnTo>
                  <a:lnTo>
                    <a:pt x="743" y="784"/>
                  </a:lnTo>
                  <a:lnTo>
                    <a:pt x="740" y="802"/>
                  </a:lnTo>
                  <a:lnTo>
                    <a:pt x="739" y="817"/>
                  </a:lnTo>
                  <a:lnTo>
                    <a:pt x="737" y="834"/>
                  </a:lnTo>
                  <a:lnTo>
                    <a:pt x="735" y="847"/>
                  </a:lnTo>
                  <a:lnTo>
                    <a:pt x="732" y="863"/>
                  </a:lnTo>
                  <a:lnTo>
                    <a:pt x="729" y="881"/>
                  </a:lnTo>
                  <a:lnTo>
                    <a:pt x="727" y="899"/>
                  </a:lnTo>
                  <a:lnTo>
                    <a:pt x="723" y="917"/>
                  </a:lnTo>
                  <a:lnTo>
                    <a:pt x="721" y="930"/>
                  </a:lnTo>
                  <a:lnTo>
                    <a:pt x="720" y="939"/>
                  </a:lnTo>
                  <a:lnTo>
                    <a:pt x="717" y="951"/>
                  </a:lnTo>
                  <a:lnTo>
                    <a:pt x="716" y="966"/>
                  </a:lnTo>
                  <a:lnTo>
                    <a:pt x="714" y="982"/>
                  </a:lnTo>
                  <a:lnTo>
                    <a:pt x="711" y="996"/>
                  </a:lnTo>
                  <a:lnTo>
                    <a:pt x="708" y="1006"/>
                  </a:lnTo>
                  <a:lnTo>
                    <a:pt x="702" y="1013"/>
                  </a:lnTo>
                  <a:lnTo>
                    <a:pt x="696" y="1018"/>
                  </a:lnTo>
                  <a:lnTo>
                    <a:pt x="691" y="1022"/>
                  </a:lnTo>
                  <a:lnTo>
                    <a:pt x="687" y="1023"/>
                  </a:lnTo>
                  <a:lnTo>
                    <a:pt x="687" y="1038"/>
                  </a:lnTo>
                  <a:lnTo>
                    <a:pt x="689" y="1066"/>
                  </a:lnTo>
                  <a:lnTo>
                    <a:pt x="689" y="1086"/>
                  </a:lnTo>
                  <a:lnTo>
                    <a:pt x="685" y="1104"/>
                  </a:lnTo>
                  <a:lnTo>
                    <a:pt x="679" y="1124"/>
                  </a:lnTo>
                  <a:lnTo>
                    <a:pt x="671" y="1142"/>
                  </a:lnTo>
                  <a:lnTo>
                    <a:pt x="663" y="1154"/>
                  </a:lnTo>
                  <a:lnTo>
                    <a:pt x="651" y="1165"/>
                  </a:lnTo>
                  <a:lnTo>
                    <a:pt x="641" y="1169"/>
                  </a:lnTo>
                  <a:lnTo>
                    <a:pt x="630" y="1173"/>
                  </a:lnTo>
                  <a:lnTo>
                    <a:pt x="616" y="1175"/>
                  </a:lnTo>
                  <a:lnTo>
                    <a:pt x="614" y="1194"/>
                  </a:lnTo>
                  <a:lnTo>
                    <a:pt x="612" y="1209"/>
                  </a:lnTo>
                  <a:lnTo>
                    <a:pt x="609" y="1220"/>
                  </a:lnTo>
                  <a:lnTo>
                    <a:pt x="606" y="1230"/>
                  </a:lnTo>
                  <a:lnTo>
                    <a:pt x="599" y="1236"/>
                  </a:lnTo>
                  <a:lnTo>
                    <a:pt x="591" y="1238"/>
                  </a:lnTo>
                  <a:lnTo>
                    <a:pt x="579" y="1243"/>
                  </a:lnTo>
                  <a:lnTo>
                    <a:pt x="569" y="1245"/>
                  </a:lnTo>
                  <a:lnTo>
                    <a:pt x="557" y="1247"/>
                  </a:lnTo>
                  <a:lnTo>
                    <a:pt x="556" y="1253"/>
                  </a:lnTo>
                  <a:lnTo>
                    <a:pt x="556" y="1259"/>
                  </a:lnTo>
                  <a:lnTo>
                    <a:pt x="555" y="1263"/>
                  </a:lnTo>
                  <a:lnTo>
                    <a:pt x="553" y="1277"/>
                  </a:lnTo>
                  <a:lnTo>
                    <a:pt x="548" y="1294"/>
                  </a:lnTo>
                  <a:lnTo>
                    <a:pt x="543" y="1313"/>
                  </a:lnTo>
                  <a:lnTo>
                    <a:pt x="539" y="1334"/>
                  </a:lnTo>
                  <a:lnTo>
                    <a:pt x="533" y="1355"/>
                  </a:lnTo>
                  <a:lnTo>
                    <a:pt x="529" y="1373"/>
                  </a:lnTo>
                  <a:lnTo>
                    <a:pt x="523" y="1403"/>
                  </a:lnTo>
                  <a:lnTo>
                    <a:pt x="518" y="1423"/>
                  </a:lnTo>
                  <a:lnTo>
                    <a:pt x="506" y="1465"/>
                  </a:lnTo>
                  <a:lnTo>
                    <a:pt x="501" y="1484"/>
                  </a:lnTo>
                  <a:lnTo>
                    <a:pt x="496" y="1502"/>
                  </a:lnTo>
                  <a:lnTo>
                    <a:pt x="491" y="1513"/>
                  </a:lnTo>
                  <a:lnTo>
                    <a:pt x="484" y="1527"/>
                  </a:lnTo>
                  <a:lnTo>
                    <a:pt x="475" y="1533"/>
                  </a:lnTo>
                  <a:lnTo>
                    <a:pt x="474" y="1546"/>
                  </a:lnTo>
                  <a:lnTo>
                    <a:pt x="474" y="1573"/>
                  </a:lnTo>
                  <a:lnTo>
                    <a:pt x="475" y="1597"/>
                  </a:lnTo>
                  <a:lnTo>
                    <a:pt x="477" y="1625"/>
                  </a:lnTo>
                  <a:lnTo>
                    <a:pt x="483" y="1677"/>
                  </a:lnTo>
                  <a:lnTo>
                    <a:pt x="483" y="1702"/>
                  </a:lnTo>
                  <a:lnTo>
                    <a:pt x="482" y="1729"/>
                  </a:lnTo>
                  <a:lnTo>
                    <a:pt x="480" y="1757"/>
                  </a:lnTo>
                  <a:lnTo>
                    <a:pt x="476" y="1784"/>
                  </a:lnTo>
                  <a:lnTo>
                    <a:pt x="473" y="1809"/>
                  </a:lnTo>
                  <a:lnTo>
                    <a:pt x="470" y="1831"/>
                  </a:lnTo>
                  <a:lnTo>
                    <a:pt x="468" y="1846"/>
                  </a:lnTo>
                  <a:lnTo>
                    <a:pt x="466" y="1867"/>
                  </a:lnTo>
                  <a:lnTo>
                    <a:pt x="463" y="1893"/>
                  </a:lnTo>
                  <a:lnTo>
                    <a:pt x="460" y="1919"/>
                  </a:lnTo>
                  <a:lnTo>
                    <a:pt x="458" y="1948"/>
                  </a:lnTo>
                  <a:lnTo>
                    <a:pt x="454" y="1979"/>
                  </a:lnTo>
                  <a:lnTo>
                    <a:pt x="451" y="2007"/>
                  </a:lnTo>
                  <a:lnTo>
                    <a:pt x="447" y="2032"/>
                  </a:lnTo>
                  <a:lnTo>
                    <a:pt x="445" y="2055"/>
                  </a:lnTo>
                  <a:lnTo>
                    <a:pt x="443" y="2073"/>
                  </a:lnTo>
                  <a:lnTo>
                    <a:pt x="441" y="2086"/>
                  </a:lnTo>
                  <a:lnTo>
                    <a:pt x="439" y="2103"/>
                  </a:lnTo>
                  <a:lnTo>
                    <a:pt x="437" y="2145"/>
                  </a:lnTo>
                  <a:lnTo>
                    <a:pt x="438" y="2165"/>
                  </a:lnTo>
                  <a:lnTo>
                    <a:pt x="438" y="2181"/>
                  </a:lnTo>
                  <a:lnTo>
                    <a:pt x="439" y="2192"/>
                  </a:lnTo>
                  <a:lnTo>
                    <a:pt x="441" y="2197"/>
                  </a:lnTo>
                  <a:lnTo>
                    <a:pt x="444" y="2207"/>
                  </a:lnTo>
                  <a:lnTo>
                    <a:pt x="447" y="2217"/>
                  </a:lnTo>
                  <a:lnTo>
                    <a:pt x="447" y="2216"/>
                  </a:lnTo>
                  <a:lnTo>
                    <a:pt x="450" y="2221"/>
                  </a:lnTo>
                  <a:lnTo>
                    <a:pt x="452" y="2228"/>
                  </a:lnTo>
                  <a:lnTo>
                    <a:pt x="456" y="2237"/>
                  </a:lnTo>
                  <a:lnTo>
                    <a:pt x="461" y="2247"/>
                  </a:lnTo>
                  <a:lnTo>
                    <a:pt x="465" y="2258"/>
                  </a:lnTo>
                  <a:lnTo>
                    <a:pt x="469" y="2267"/>
                  </a:lnTo>
                  <a:lnTo>
                    <a:pt x="472" y="2275"/>
                  </a:lnTo>
                  <a:lnTo>
                    <a:pt x="474" y="2280"/>
                  </a:lnTo>
                  <a:lnTo>
                    <a:pt x="484" y="2311"/>
                  </a:lnTo>
                  <a:lnTo>
                    <a:pt x="489" y="2326"/>
                  </a:lnTo>
                  <a:lnTo>
                    <a:pt x="495" y="2342"/>
                  </a:lnTo>
                  <a:lnTo>
                    <a:pt x="498" y="2357"/>
                  </a:lnTo>
                  <a:lnTo>
                    <a:pt x="502" y="2369"/>
                  </a:lnTo>
                  <a:lnTo>
                    <a:pt x="504" y="2386"/>
                  </a:lnTo>
                  <a:lnTo>
                    <a:pt x="502" y="2402"/>
                  </a:lnTo>
                  <a:lnTo>
                    <a:pt x="498" y="2418"/>
                  </a:lnTo>
                  <a:lnTo>
                    <a:pt x="492" y="2431"/>
                  </a:lnTo>
                  <a:lnTo>
                    <a:pt x="488" y="2440"/>
                  </a:lnTo>
                  <a:lnTo>
                    <a:pt x="481" y="2450"/>
                  </a:lnTo>
                  <a:lnTo>
                    <a:pt x="472" y="2458"/>
                  </a:lnTo>
                  <a:lnTo>
                    <a:pt x="461" y="2465"/>
                  </a:lnTo>
                  <a:lnTo>
                    <a:pt x="451" y="2467"/>
                  </a:lnTo>
                  <a:lnTo>
                    <a:pt x="438" y="2466"/>
                  </a:lnTo>
                  <a:lnTo>
                    <a:pt x="423" y="2461"/>
                  </a:lnTo>
                  <a:lnTo>
                    <a:pt x="409" y="2456"/>
                  </a:lnTo>
                  <a:lnTo>
                    <a:pt x="400" y="2451"/>
                  </a:lnTo>
                  <a:lnTo>
                    <a:pt x="393" y="2444"/>
                  </a:lnTo>
                  <a:lnTo>
                    <a:pt x="383" y="2433"/>
                  </a:lnTo>
                  <a:lnTo>
                    <a:pt x="375" y="2422"/>
                  </a:lnTo>
                  <a:lnTo>
                    <a:pt x="370" y="2411"/>
                  </a:lnTo>
                  <a:lnTo>
                    <a:pt x="368" y="2407"/>
                  </a:lnTo>
                  <a:lnTo>
                    <a:pt x="365" y="2403"/>
                  </a:lnTo>
                  <a:lnTo>
                    <a:pt x="364" y="2403"/>
                  </a:lnTo>
                  <a:lnTo>
                    <a:pt x="361" y="2404"/>
                  </a:lnTo>
                  <a:lnTo>
                    <a:pt x="356" y="2410"/>
                  </a:lnTo>
                  <a:lnTo>
                    <a:pt x="349" y="2415"/>
                  </a:lnTo>
                  <a:lnTo>
                    <a:pt x="338" y="2421"/>
                  </a:lnTo>
                  <a:lnTo>
                    <a:pt x="327" y="2425"/>
                  </a:lnTo>
                  <a:lnTo>
                    <a:pt x="314" y="2431"/>
                  </a:lnTo>
                  <a:lnTo>
                    <a:pt x="302" y="2435"/>
                  </a:lnTo>
                  <a:lnTo>
                    <a:pt x="288" y="2438"/>
                  </a:lnTo>
                  <a:lnTo>
                    <a:pt x="274" y="2440"/>
                  </a:lnTo>
                  <a:lnTo>
                    <a:pt x="261" y="2442"/>
                  </a:lnTo>
                  <a:lnTo>
                    <a:pt x="250" y="2443"/>
                  </a:lnTo>
                  <a:lnTo>
                    <a:pt x="242" y="2442"/>
                  </a:lnTo>
                  <a:lnTo>
                    <a:pt x="236" y="2437"/>
                  </a:lnTo>
                  <a:lnTo>
                    <a:pt x="233" y="2431"/>
                  </a:lnTo>
                  <a:lnTo>
                    <a:pt x="230" y="2423"/>
                  </a:lnTo>
                  <a:lnTo>
                    <a:pt x="229" y="2413"/>
                  </a:lnTo>
                  <a:lnTo>
                    <a:pt x="232" y="2400"/>
                  </a:lnTo>
                  <a:lnTo>
                    <a:pt x="235" y="2387"/>
                  </a:lnTo>
                  <a:lnTo>
                    <a:pt x="241" y="2376"/>
                  </a:lnTo>
                  <a:lnTo>
                    <a:pt x="244" y="2369"/>
                  </a:lnTo>
                  <a:lnTo>
                    <a:pt x="250" y="2359"/>
                  </a:lnTo>
                  <a:lnTo>
                    <a:pt x="256" y="2347"/>
                  </a:lnTo>
                  <a:lnTo>
                    <a:pt x="262" y="2335"/>
                  </a:lnTo>
                  <a:lnTo>
                    <a:pt x="268" y="2323"/>
                  </a:lnTo>
                  <a:lnTo>
                    <a:pt x="271" y="2314"/>
                  </a:lnTo>
                  <a:lnTo>
                    <a:pt x="274" y="2308"/>
                  </a:lnTo>
                  <a:lnTo>
                    <a:pt x="274" y="2310"/>
                  </a:lnTo>
                  <a:lnTo>
                    <a:pt x="276" y="2306"/>
                  </a:lnTo>
                  <a:lnTo>
                    <a:pt x="277" y="2302"/>
                  </a:lnTo>
                  <a:lnTo>
                    <a:pt x="279" y="2300"/>
                  </a:lnTo>
                  <a:lnTo>
                    <a:pt x="285" y="2288"/>
                  </a:lnTo>
                  <a:lnTo>
                    <a:pt x="297" y="2260"/>
                  </a:lnTo>
                  <a:lnTo>
                    <a:pt x="301" y="2246"/>
                  </a:lnTo>
                  <a:lnTo>
                    <a:pt x="302" y="2231"/>
                  </a:lnTo>
                  <a:lnTo>
                    <a:pt x="301" y="2212"/>
                  </a:lnTo>
                  <a:lnTo>
                    <a:pt x="299" y="2193"/>
                  </a:lnTo>
                  <a:lnTo>
                    <a:pt x="295" y="2178"/>
                  </a:lnTo>
                  <a:lnTo>
                    <a:pt x="293" y="2166"/>
                  </a:lnTo>
                  <a:lnTo>
                    <a:pt x="288" y="2150"/>
                  </a:lnTo>
                  <a:lnTo>
                    <a:pt x="283" y="2130"/>
                  </a:lnTo>
                  <a:lnTo>
                    <a:pt x="277" y="2109"/>
                  </a:lnTo>
                  <a:lnTo>
                    <a:pt x="270" y="2087"/>
                  </a:lnTo>
                  <a:lnTo>
                    <a:pt x="265" y="2067"/>
                  </a:lnTo>
                  <a:lnTo>
                    <a:pt x="259" y="2043"/>
                  </a:lnTo>
                  <a:lnTo>
                    <a:pt x="254" y="2015"/>
                  </a:lnTo>
                  <a:lnTo>
                    <a:pt x="244" y="1959"/>
                  </a:lnTo>
                  <a:lnTo>
                    <a:pt x="241" y="1935"/>
                  </a:lnTo>
                  <a:lnTo>
                    <a:pt x="237" y="1914"/>
                  </a:lnTo>
                  <a:lnTo>
                    <a:pt x="232" y="1888"/>
                  </a:lnTo>
                  <a:lnTo>
                    <a:pt x="225" y="1860"/>
                  </a:lnTo>
                  <a:lnTo>
                    <a:pt x="218" y="1831"/>
                  </a:lnTo>
                  <a:lnTo>
                    <a:pt x="212" y="1802"/>
                  </a:lnTo>
                  <a:lnTo>
                    <a:pt x="207" y="1775"/>
                  </a:lnTo>
                  <a:lnTo>
                    <a:pt x="204" y="1746"/>
                  </a:lnTo>
                  <a:lnTo>
                    <a:pt x="203" y="1722"/>
                  </a:lnTo>
                  <a:lnTo>
                    <a:pt x="203" y="1700"/>
                  </a:lnTo>
                  <a:lnTo>
                    <a:pt x="204" y="1680"/>
                  </a:lnTo>
                  <a:lnTo>
                    <a:pt x="204" y="1664"/>
                  </a:lnTo>
                  <a:lnTo>
                    <a:pt x="203" y="1648"/>
                  </a:lnTo>
                  <a:lnTo>
                    <a:pt x="200" y="1630"/>
                  </a:lnTo>
                  <a:lnTo>
                    <a:pt x="193" y="1588"/>
                  </a:lnTo>
                  <a:lnTo>
                    <a:pt x="191" y="1566"/>
                  </a:lnTo>
                  <a:lnTo>
                    <a:pt x="190" y="1546"/>
                  </a:lnTo>
                  <a:lnTo>
                    <a:pt x="190" y="1533"/>
                  </a:lnTo>
                  <a:lnTo>
                    <a:pt x="191" y="1523"/>
                  </a:lnTo>
                  <a:lnTo>
                    <a:pt x="178" y="1522"/>
                  </a:lnTo>
                  <a:lnTo>
                    <a:pt x="167" y="1519"/>
                  </a:lnTo>
                  <a:lnTo>
                    <a:pt x="157" y="1515"/>
                  </a:lnTo>
                  <a:lnTo>
                    <a:pt x="152" y="1508"/>
                  </a:lnTo>
                  <a:lnTo>
                    <a:pt x="148" y="1498"/>
                  </a:lnTo>
                  <a:lnTo>
                    <a:pt x="143" y="1473"/>
                  </a:lnTo>
                  <a:lnTo>
                    <a:pt x="143" y="1451"/>
                  </a:lnTo>
                  <a:lnTo>
                    <a:pt x="141" y="1436"/>
                  </a:lnTo>
                  <a:lnTo>
                    <a:pt x="140" y="1416"/>
                  </a:lnTo>
                  <a:lnTo>
                    <a:pt x="138" y="1395"/>
                  </a:lnTo>
                  <a:lnTo>
                    <a:pt x="134" y="1373"/>
                  </a:lnTo>
                  <a:lnTo>
                    <a:pt x="132" y="1352"/>
                  </a:lnTo>
                  <a:lnTo>
                    <a:pt x="130" y="1336"/>
                  </a:lnTo>
                  <a:lnTo>
                    <a:pt x="128" y="1324"/>
                  </a:lnTo>
                  <a:lnTo>
                    <a:pt x="127" y="1315"/>
                  </a:lnTo>
                  <a:lnTo>
                    <a:pt x="124" y="1300"/>
                  </a:lnTo>
                  <a:lnTo>
                    <a:pt x="120" y="1281"/>
                  </a:lnTo>
                  <a:lnTo>
                    <a:pt x="117" y="1261"/>
                  </a:lnTo>
                  <a:lnTo>
                    <a:pt x="113" y="1240"/>
                  </a:lnTo>
                  <a:lnTo>
                    <a:pt x="110" y="1220"/>
                  </a:lnTo>
                  <a:lnTo>
                    <a:pt x="108" y="1203"/>
                  </a:lnTo>
                  <a:lnTo>
                    <a:pt x="105" y="1188"/>
                  </a:lnTo>
                  <a:lnTo>
                    <a:pt x="104" y="1179"/>
                  </a:lnTo>
                  <a:lnTo>
                    <a:pt x="101" y="1154"/>
                  </a:lnTo>
                  <a:lnTo>
                    <a:pt x="96" y="1154"/>
                  </a:lnTo>
                  <a:lnTo>
                    <a:pt x="84" y="1156"/>
                  </a:lnTo>
                  <a:lnTo>
                    <a:pt x="70" y="1160"/>
                  </a:lnTo>
                  <a:lnTo>
                    <a:pt x="60" y="1163"/>
                  </a:lnTo>
                  <a:lnTo>
                    <a:pt x="51" y="1166"/>
                  </a:lnTo>
                  <a:lnTo>
                    <a:pt x="45" y="1167"/>
                  </a:lnTo>
                  <a:lnTo>
                    <a:pt x="40" y="1166"/>
                  </a:lnTo>
                  <a:lnTo>
                    <a:pt x="39" y="1160"/>
                  </a:lnTo>
                  <a:lnTo>
                    <a:pt x="39" y="1138"/>
                  </a:lnTo>
                  <a:lnTo>
                    <a:pt x="38" y="1120"/>
                  </a:lnTo>
                  <a:lnTo>
                    <a:pt x="38" y="1098"/>
                  </a:lnTo>
                  <a:lnTo>
                    <a:pt x="39" y="1074"/>
                  </a:lnTo>
                  <a:lnTo>
                    <a:pt x="39" y="1048"/>
                  </a:lnTo>
                  <a:lnTo>
                    <a:pt x="40" y="1024"/>
                  </a:lnTo>
                  <a:lnTo>
                    <a:pt x="43" y="1001"/>
                  </a:lnTo>
                  <a:lnTo>
                    <a:pt x="46" y="981"/>
                  </a:lnTo>
                  <a:lnTo>
                    <a:pt x="50" y="963"/>
                  </a:lnTo>
                  <a:lnTo>
                    <a:pt x="55" y="953"/>
                  </a:lnTo>
                  <a:lnTo>
                    <a:pt x="69" y="938"/>
                  </a:lnTo>
                  <a:lnTo>
                    <a:pt x="83" y="926"/>
                  </a:lnTo>
                  <a:lnTo>
                    <a:pt x="83" y="891"/>
                  </a:lnTo>
                  <a:lnTo>
                    <a:pt x="80" y="890"/>
                  </a:lnTo>
                  <a:lnTo>
                    <a:pt x="76" y="890"/>
                  </a:lnTo>
                  <a:lnTo>
                    <a:pt x="61" y="885"/>
                  </a:lnTo>
                  <a:lnTo>
                    <a:pt x="48" y="877"/>
                  </a:lnTo>
                  <a:lnTo>
                    <a:pt x="38" y="868"/>
                  </a:lnTo>
                  <a:lnTo>
                    <a:pt x="32" y="855"/>
                  </a:lnTo>
                  <a:lnTo>
                    <a:pt x="29" y="842"/>
                  </a:lnTo>
                  <a:lnTo>
                    <a:pt x="24" y="824"/>
                  </a:lnTo>
                  <a:lnTo>
                    <a:pt x="19" y="804"/>
                  </a:lnTo>
                  <a:lnTo>
                    <a:pt x="16" y="783"/>
                  </a:lnTo>
                  <a:lnTo>
                    <a:pt x="15" y="763"/>
                  </a:lnTo>
                  <a:lnTo>
                    <a:pt x="14" y="733"/>
                  </a:lnTo>
                  <a:lnTo>
                    <a:pt x="7" y="677"/>
                  </a:lnTo>
                  <a:lnTo>
                    <a:pt x="6" y="663"/>
                  </a:lnTo>
                  <a:lnTo>
                    <a:pt x="3" y="645"/>
                  </a:lnTo>
                  <a:lnTo>
                    <a:pt x="2" y="625"/>
                  </a:lnTo>
                  <a:lnTo>
                    <a:pt x="0" y="605"/>
                  </a:lnTo>
                  <a:lnTo>
                    <a:pt x="0" y="574"/>
                  </a:lnTo>
                  <a:lnTo>
                    <a:pt x="1" y="556"/>
                  </a:lnTo>
                  <a:lnTo>
                    <a:pt x="3" y="534"/>
                  </a:lnTo>
                  <a:lnTo>
                    <a:pt x="6" y="510"/>
                  </a:lnTo>
                  <a:lnTo>
                    <a:pt x="10" y="459"/>
                  </a:lnTo>
                  <a:lnTo>
                    <a:pt x="11" y="434"/>
                  </a:lnTo>
                  <a:lnTo>
                    <a:pt x="13" y="414"/>
                  </a:lnTo>
                  <a:lnTo>
                    <a:pt x="15" y="392"/>
                  </a:lnTo>
                  <a:lnTo>
                    <a:pt x="17" y="369"/>
                  </a:lnTo>
                  <a:lnTo>
                    <a:pt x="19" y="345"/>
                  </a:lnTo>
                  <a:lnTo>
                    <a:pt x="23" y="320"/>
                  </a:lnTo>
                  <a:lnTo>
                    <a:pt x="25" y="298"/>
                  </a:lnTo>
                  <a:lnTo>
                    <a:pt x="26" y="280"/>
                  </a:lnTo>
                  <a:lnTo>
                    <a:pt x="29" y="264"/>
                  </a:lnTo>
                  <a:lnTo>
                    <a:pt x="29" y="254"/>
                  </a:lnTo>
                  <a:lnTo>
                    <a:pt x="30" y="243"/>
                  </a:lnTo>
                  <a:lnTo>
                    <a:pt x="31" y="227"/>
                  </a:lnTo>
                  <a:lnTo>
                    <a:pt x="33" y="209"/>
                  </a:lnTo>
                  <a:lnTo>
                    <a:pt x="36" y="189"/>
                  </a:lnTo>
                  <a:lnTo>
                    <a:pt x="39" y="169"/>
                  </a:lnTo>
                  <a:lnTo>
                    <a:pt x="41" y="152"/>
                  </a:lnTo>
                  <a:lnTo>
                    <a:pt x="44" y="136"/>
                  </a:lnTo>
                  <a:lnTo>
                    <a:pt x="45" y="126"/>
                  </a:lnTo>
                  <a:lnTo>
                    <a:pt x="46" y="114"/>
                  </a:lnTo>
                  <a:lnTo>
                    <a:pt x="48" y="102"/>
                  </a:lnTo>
                  <a:lnTo>
                    <a:pt x="52" y="89"/>
                  </a:lnTo>
                  <a:lnTo>
                    <a:pt x="58" y="75"/>
                  </a:lnTo>
                  <a:lnTo>
                    <a:pt x="66" y="64"/>
                  </a:lnTo>
                  <a:lnTo>
                    <a:pt x="77" y="55"/>
                  </a:lnTo>
                  <a:lnTo>
                    <a:pt x="83" y="52"/>
                  </a:lnTo>
                  <a:lnTo>
                    <a:pt x="89" y="49"/>
                  </a:lnTo>
                  <a:lnTo>
                    <a:pt x="97" y="47"/>
                  </a:lnTo>
                  <a:lnTo>
                    <a:pt x="109" y="46"/>
                  </a:lnTo>
                  <a:lnTo>
                    <a:pt x="124" y="43"/>
                  </a:lnTo>
                  <a:lnTo>
                    <a:pt x="142" y="40"/>
                  </a:lnTo>
                  <a:lnTo>
                    <a:pt x="163" y="33"/>
                  </a:lnTo>
                  <a:lnTo>
                    <a:pt x="185" y="26"/>
                  </a:lnTo>
                  <a:lnTo>
                    <a:pt x="205" y="19"/>
                  </a:lnTo>
                  <a:lnTo>
                    <a:pt x="223" y="16"/>
                  </a:lnTo>
                  <a:lnTo>
                    <a:pt x="236" y="13"/>
                  </a:lnTo>
                  <a:lnTo>
                    <a:pt x="262" y="6"/>
                  </a:lnTo>
                  <a:lnTo>
                    <a:pt x="273" y="3"/>
                  </a:lnTo>
                  <a:lnTo>
                    <a:pt x="284" y="2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2868613" y="258763"/>
              <a:ext cx="657225" cy="939800"/>
            </a:xfrm>
            <a:custGeom>
              <a:avLst/>
              <a:gdLst/>
              <a:ahLst/>
              <a:cxnLst>
                <a:cxn ang="0">
                  <a:pos x="244" y="1"/>
                </a:cxn>
                <a:cxn ang="0">
                  <a:pos x="280" y="11"/>
                </a:cxn>
                <a:cxn ang="0">
                  <a:pos x="311" y="32"/>
                </a:cxn>
                <a:cxn ang="0">
                  <a:pos x="333" y="63"/>
                </a:cxn>
                <a:cxn ang="0">
                  <a:pos x="353" y="99"/>
                </a:cxn>
                <a:cxn ang="0">
                  <a:pos x="369" y="128"/>
                </a:cxn>
                <a:cxn ang="0">
                  <a:pos x="380" y="158"/>
                </a:cxn>
                <a:cxn ang="0">
                  <a:pos x="390" y="188"/>
                </a:cxn>
                <a:cxn ang="0">
                  <a:pos x="392" y="214"/>
                </a:cxn>
                <a:cxn ang="0">
                  <a:pos x="400" y="227"/>
                </a:cxn>
                <a:cxn ang="0">
                  <a:pos x="412" y="241"/>
                </a:cxn>
                <a:cxn ang="0">
                  <a:pos x="413" y="253"/>
                </a:cxn>
                <a:cxn ang="0">
                  <a:pos x="406" y="267"/>
                </a:cxn>
                <a:cxn ang="0">
                  <a:pos x="391" y="284"/>
                </a:cxn>
                <a:cxn ang="0">
                  <a:pos x="387" y="302"/>
                </a:cxn>
                <a:cxn ang="0">
                  <a:pos x="392" y="322"/>
                </a:cxn>
                <a:cxn ang="0">
                  <a:pos x="397" y="336"/>
                </a:cxn>
                <a:cxn ang="0">
                  <a:pos x="390" y="353"/>
                </a:cxn>
                <a:cxn ang="0">
                  <a:pos x="375" y="372"/>
                </a:cxn>
                <a:cxn ang="0">
                  <a:pos x="353" y="382"/>
                </a:cxn>
                <a:cxn ang="0">
                  <a:pos x="318" y="384"/>
                </a:cxn>
                <a:cxn ang="0">
                  <a:pos x="319" y="423"/>
                </a:cxn>
                <a:cxn ang="0">
                  <a:pos x="316" y="444"/>
                </a:cxn>
                <a:cxn ang="0">
                  <a:pos x="305" y="472"/>
                </a:cxn>
                <a:cxn ang="0">
                  <a:pos x="291" y="503"/>
                </a:cxn>
                <a:cxn ang="0">
                  <a:pos x="278" y="531"/>
                </a:cxn>
                <a:cxn ang="0">
                  <a:pos x="183" y="592"/>
                </a:cxn>
                <a:cxn ang="0">
                  <a:pos x="100" y="553"/>
                </a:cxn>
                <a:cxn ang="0">
                  <a:pos x="103" y="529"/>
                </a:cxn>
                <a:cxn ang="0">
                  <a:pos x="108" y="492"/>
                </a:cxn>
                <a:cxn ang="0">
                  <a:pos x="114" y="451"/>
                </a:cxn>
                <a:cxn ang="0">
                  <a:pos x="118" y="416"/>
                </a:cxn>
                <a:cxn ang="0">
                  <a:pos x="122" y="395"/>
                </a:cxn>
                <a:cxn ang="0">
                  <a:pos x="120" y="385"/>
                </a:cxn>
                <a:cxn ang="0">
                  <a:pos x="112" y="381"/>
                </a:cxn>
                <a:cxn ang="0">
                  <a:pos x="88" y="379"/>
                </a:cxn>
                <a:cxn ang="0">
                  <a:pos x="72" y="377"/>
                </a:cxn>
                <a:cxn ang="0">
                  <a:pos x="61" y="360"/>
                </a:cxn>
                <a:cxn ang="0">
                  <a:pos x="57" y="334"/>
                </a:cxn>
                <a:cxn ang="0">
                  <a:pos x="55" y="313"/>
                </a:cxn>
                <a:cxn ang="0">
                  <a:pos x="34" y="274"/>
                </a:cxn>
                <a:cxn ang="0">
                  <a:pos x="28" y="245"/>
                </a:cxn>
                <a:cxn ang="0">
                  <a:pos x="33" y="223"/>
                </a:cxn>
                <a:cxn ang="0">
                  <a:pos x="30" y="208"/>
                </a:cxn>
                <a:cxn ang="0">
                  <a:pos x="23" y="198"/>
                </a:cxn>
                <a:cxn ang="0">
                  <a:pos x="12" y="175"/>
                </a:cxn>
                <a:cxn ang="0">
                  <a:pos x="4" y="153"/>
                </a:cxn>
                <a:cxn ang="0">
                  <a:pos x="0" y="132"/>
                </a:cxn>
                <a:cxn ang="0">
                  <a:pos x="3" y="101"/>
                </a:cxn>
                <a:cxn ang="0">
                  <a:pos x="9" y="78"/>
                </a:cxn>
                <a:cxn ang="0">
                  <a:pos x="29" y="43"/>
                </a:cxn>
                <a:cxn ang="0">
                  <a:pos x="50" y="27"/>
                </a:cxn>
                <a:cxn ang="0">
                  <a:pos x="77" y="14"/>
                </a:cxn>
                <a:cxn ang="0">
                  <a:pos x="101" y="10"/>
                </a:cxn>
                <a:cxn ang="0">
                  <a:pos x="125" y="7"/>
                </a:cxn>
                <a:cxn ang="0">
                  <a:pos x="139" y="10"/>
                </a:cxn>
                <a:cxn ang="0">
                  <a:pos x="144" y="14"/>
                </a:cxn>
                <a:cxn ang="0">
                  <a:pos x="157" y="15"/>
                </a:cxn>
                <a:cxn ang="0">
                  <a:pos x="181" y="10"/>
                </a:cxn>
                <a:cxn ang="0">
                  <a:pos x="210" y="1"/>
                </a:cxn>
              </a:cxnLst>
              <a:rect l="0" t="0" r="r" b="b"/>
              <a:pathLst>
                <a:path w="414" h="592">
                  <a:moveTo>
                    <a:pt x="225" y="0"/>
                  </a:moveTo>
                  <a:lnTo>
                    <a:pt x="244" y="1"/>
                  </a:lnTo>
                  <a:lnTo>
                    <a:pt x="262" y="6"/>
                  </a:lnTo>
                  <a:lnTo>
                    <a:pt x="280" y="11"/>
                  </a:lnTo>
                  <a:lnTo>
                    <a:pt x="297" y="21"/>
                  </a:lnTo>
                  <a:lnTo>
                    <a:pt x="311" y="32"/>
                  </a:lnTo>
                  <a:lnTo>
                    <a:pt x="325" y="49"/>
                  </a:lnTo>
                  <a:lnTo>
                    <a:pt x="333" y="63"/>
                  </a:lnTo>
                  <a:lnTo>
                    <a:pt x="343" y="80"/>
                  </a:lnTo>
                  <a:lnTo>
                    <a:pt x="353" y="99"/>
                  </a:lnTo>
                  <a:lnTo>
                    <a:pt x="362" y="115"/>
                  </a:lnTo>
                  <a:lnTo>
                    <a:pt x="369" y="128"/>
                  </a:lnTo>
                  <a:lnTo>
                    <a:pt x="376" y="142"/>
                  </a:lnTo>
                  <a:lnTo>
                    <a:pt x="380" y="158"/>
                  </a:lnTo>
                  <a:lnTo>
                    <a:pt x="386" y="174"/>
                  </a:lnTo>
                  <a:lnTo>
                    <a:pt x="390" y="188"/>
                  </a:lnTo>
                  <a:lnTo>
                    <a:pt x="392" y="199"/>
                  </a:lnTo>
                  <a:lnTo>
                    <a:pt x="392" y="214"/>
                  </a:lnTo>
                  <a:lnTo>
                    <a:pt x="394" y="220"/>
                  </a:lnTo>
                  <a:lnTo>
                    <a:pt x="400" y="227"/>
                  </a:lnTo>
                  <a:lnTo>
                    <a:pt x="407" y="234"/>
                  </a:lnTo>
                  <a:lnTo>
                    <a:pt x="412" y="241"/>
                  </a:lnTo>
                  <a:lnTo>
                    <a:pt x="414" y="248"/>
                  </a:lnTo>
                  <a:lnTo>
                    <a:pt x="413" y="253"/>
                  </a:lnTo>
                  <a:lnTo>
                    <a:pt x="411" y="260"/>
                  </a:lnTo>
                  <a:lnTo>
                    <a:pt x="406" y="267"/>
                  </a:lnTo>
                  <a:lnTo>
                    <a:pt x="398" y="275"/>
                  </a:lnTo>
                  <a:lnTo>
                    <a:pt x="391" y="284"/>
                  </a:lnTo>
                  <a:lnTo>
                    <a:pt x="387" y="293"/>
                  </a:lnTo>
                  <a:lnTo>
                    <a:pt x="387" y="302"/>
                  </a:lnTo>
                  <a:lnTo>
                    <a:pt x="390" y="314"/>
                  </a:lnTo>
                  <a:lnTo>
                    <a:pt x="392" y="322"/>
                  </a:lnTo>
                  <a:lnTo>
                    <a:pt x="396" y="329"/>
                  </a:lnTo>
                  <a:lnTo>
                    <a:pt x="397" y="336"/>
                  </a:lnTo>
                  <a:lnTo>
                    <a:pt x="396" y="344"/>
                  </a:lnTo>
                  <a:lnTo>
                    <a:pt x="390" y="353"/>
                  </a:lnTo>
                  <a:lnTo>
                    <a:pt x="382" y="363"/>
                  </a:lnTo>
                  <a:lnTo>
                    <a:pt x="375" y="372"/>
                  </a:lnTo>
                  <a:lnTo>
                    <a:pt x="364" y="378"/>
                  </a:lnTo>
                  <a:lnTo>
                    <a:pt x="353" y="382"/>
                  </a:lnTo>
                  <a:lnTo>
                    <a:pt x="338" y="384"/>
                  </a:lnTo>
                  <a:lnTo>
                    <a:pt x="318" y="384"/>
                  </a:lnTo>
                  <a:lnTo>
                    <a:pt x="318" y="413"/>
                  </a:lnTo>
                  <a:lnTo>
                    <a:pt x="319" y="423"/>
                  </a:lnTo>
                  <a:lnTo>
                    <a:pt x="319" y="435"/>
                  </a:lnTo>
                  <a:lnTo>
                    <a:pt x="316" y="444"/>
                  </a:lnTo>
                  <a:lnTo>
                    <a:pt x="311" y="457"/>
                  </a:lnTo>
                  <a:lnTo>
                    <a:pt x="305" y="472"/>
                  </a:lnTo>
                  <a:lnTo>
                    <a:pt x="298" y="487"/>
                  </a:lnTo>
                  <a:lnTo>
                    <a:pt x="291" y="503"/>
                  </a:lnTo>
                  <a:lnTo>
                    <a:pt x="284" y="519"/>
                  </a:lnTo>
                  <a:lnTo>
                    <a:pt x="278" y="531"/>
                  </a:lnTo>
                  <a:lnTo>
                    <a:pt x="274" y="541"/>
                  </a:lnTo>
                  <a:lnTo>
                    <a:pt x="183" y="592"/>
                  </a:lnTo>
                  <a:lnTo>
                    <a:pt x="100" y="557"/>
                  </a:lnTo>
                  <a:lnTo>
                    <a:pt x="100" y="553"/>
                  </a:lnTo>
                  <a:lnTo>
                    <a:pt x="101" y="544"/>
                  </a:lnTo>
                  <a:lnTo>
                    <a:pt x="103" y="529"/>
                  </a:lnTo>
                  <a:lnTo>
                    <a:pt x="106" y="512"/>
                  </a:lnTo>
                  <a:lnTo>
                    <a:pt x="108" y="492"/>
                  </a:lnTo>
                  <a:lnTo>
                    <a:pt x="112" y="471"/>
                  </a:lnTo>
                  <a:lnTo>
                    <a:pt x="114" y="451"/>
                  </a:lnTo>
                  <a:lnTo>
                    <a:pt x="116" y="432"/>
                  </a:lnTo>
                  <a:lnTo>
                    <a:pt x="118" y="416"/>
                  </a:lnTo>
                  <a:lnTo>
                    <a:pt x="121" y="406"/>
                  </a:lnTo>
                  <a:lnTo>
                    <a:pt x="122" y="395"/>
                  </a:lnTo>
                  <a:lnTo>
                    <a:pt x="122" y="389"/>
                  </a:lnTo>
                  <a:lnTo>
                    <a:pt x="120" y="385"/>
                  </a:lnTo>
                  <a:lnTo>
                    <a:pt x="116" y="382"/>
                  </a:lnTo>
                  <a:lnTo>
                    <a:pt x="112" y="381"/>
                  </a:lnTo>
                  <a:lnTo>
                    <a:pt x="105" y="381"/>
                  </a:lnTo>
                  <a:lnTo>
                    <a:pt x="88" y="379"/>
                  </a:lnTo>
                  <a:lnTo>
                    <a:pt x="79" y="379"/>
                  </a:lnTo>
                  <a:lnTo>
                    <a:pt x="72" y="377"/>
                  </a:lnTo>
                  <a:lnTo>
                    <a:pt x="66" y="372"/>
                  </a:lnTo>
                  <a:lnTo>
                    <a:pt x="61" y="360"/>
                  </a:lnTo>
                  <a:lnTo>
                    <a:pt x="58" y="348"/>
                  </a:lnTo>
                  <a:lnTo>
                    <a:pt x="57" y="334"/>
                  </a:lnTo>
                  <a:lnTo>
                    <a:pt x="57" y="321"/>
                  </a:lnTo>
                  <a:lnTo>
                    <a:pt x="55" y="313"/>
                  </a:lnTo>
                  <a:lnTo>
                    <a:pt x="50" y="302"/>
                  </a:lnTo>
                  <a:lnTo>
                    <a:pt x="34" y="274"/>
                  </a:lnTo>
                  <a:lnTo>
                    <a:pt x="28" y="259"/>
                  </a:lnTo>
                  <a:lnTo>
                    <a:pt x="28" y="245"/>
                  </a:lnTo>
                  <a:lnTo>
                    <a:pt x="30" y="232"/>
                  </a:lnTo>
                  <a:lnTo>
                    <a:pt x="33" y="223"/>
                  </a:lnTo>
                  <a:lnTo>
                    <a:pt x="33" y="208"/>
                  </a:lnTo>
                  <a:lnTo>
                    <a:pt x="30" y="208"/>
                  </a:lnTo>
                  <a:lnTo>
                    <a:pt x="27" y="205"/>
                  </a:lnTo>
                  <a:lnTo>
                    <a:pt x="23" y="198"/>
                  </a:lnTo>
                  <a:lnTo>
                    <a:pt x="18" y="187"/>
                  </a:lnTo>
                  <a:lnTo>
                    <a:pt x="12" y="175"/>
                  </a:lnTo>
                  <a:lnTo>
                    <a:pt x="7" y="164"/>
                  </a:lnTo>
                  <a:lnTo>
                    <a:pt x="4" y="153"/>
                  </a:lnTo>
                  <a:lnTo>
                    <a:pt x="1" y="145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3" y="101"/>
                  </a:lnTo>
                  <a:lnTo>
                    <a:pt x="6" y="87"/>
                  </a:lnTo>
                  <a:lnTo>
                    <a:pt x="9" y="78"/>
                  </a:lnTo>
                  <a:lnTo>
                    <a:pt x="15" y="68"/>
                  </a:lnTo>
                  <a:lnTo>
                    <a:pt x="29" y="43"/>
                  </a:lnTo>
                  <a:lnTo>
                    <a:pt x="38" y="34"/>
                  </a:lnTo>
                  <a:lnTo>
                    <a:pt x="50" y="27"/>
                  </a:lnTo>
                  <a:lnTo>
                    <a:pt x="63" y="18"/>
                  </a:lnTo>
                  <a:lnTo>
                    <a:pt x="77" y="14"/>
                  </a:lnTo>
                  <a:lnTo>
                    <a:pt x="89" y="11"/>
                  </a:lnTo>
                  <a:lnTo>
                    <a:pt x="101" y="10"/>
                  </a:lnTo>
                  <a:lnTo>
                    <a:pt x="113" y="8"/>
                  </a:lnTo>
                  <a:lnTo>
                    <a:pt x="125" y="7"/>
                  </a:lnTo>
                  <a:lnTo>
                    <a:pt x="136" y="9"/>
                  </a:lnTo>
                  <a:lnTo>
                    <a:pt x="139" y="10"/>
                  </a:lnTo>
                  <a:lnTo>
                    <a:pt x="142" y="13"/>
                  </a:lnTo>
                  <a:lnTo>
                    <a:pt x="144" y="14"/>
                  </a:lnTo>
                  <a:lnTo>
                    <a:pt x="147" y="15"/>
                  </a:lnTo>
                  <a:lnTo>
                    <a:pt x="157" y="15"/>
                  </a:lnTo>
                  <a:lnTo>
                    <a:pt x="167" y="14"/>
                  </a:lnTo>
                  <a:lnTo>
                    <a:pt x="181" y="10"/>
                  </a:lnTo>
                  <a:lnTo>
                    <a:pt x="196" y="6"/>
                  </a:lnTo>
                  <a:lnTo>
                    <a:pt x="210" y="1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grpSp>
        <p:nvGrpSpPr>
          <p:cNvPr id="3" name="Group 43"/>
          <p:cNvGrpSpPr/>
          <p:nvPr/>
        </p:nvGrpSpPr>
        <p:grpSpPr>
          <a:xfrm>
            <a:off x="4272161" y="1905397"/>
            <a:ext cx="3669414" cy="3669414"/>
            <a:chOff x="2683249" y="1825999"/>
            <a:chExt cx="2181785" cy="2181785"/>
          </a:xfrm>
          <a:scene3d>
            <a:camera prst="perspectiveRelaxed">
              <a:rot lat="16800000" lon="0" rev="0"/>
            </a:camera>
            <a:lightRig rig="balanced" dir="t">
              <a:rot lat="0" lon="0" rev="4200000"/>
            </a:lightRig>
          </a:scene3d>
        </p:grpSpPr>
        <p:sp>
          <p:nvSpPr>
            <p:cNvPr id="6" name="Oval 5"/>
            <p:cNvSpPr/>
            <p:nvPr/>
          </p:nvSpPr>
          <p:spPr>
            <a:xfrm>
              <a:off x="2683249" y="1825999"/>
              <a:ext cx="2181785" cy="21817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plastic">
              <a:bevelT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7" name="Oval 6"/>
            <p:cNvSpPr/>
            <p:nvPr/>
          </p:nvSpPr>
          <p:spPr>
            <a:xfrm>
              <a:off x="2892519" y="2035269"/>
              <a:ext cx="1763245" cy="1763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plastic">
              <a:bevelT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8" name="Oval 7"/>
            <p:cNvSpPr/>
            <p:nvPr/>
          </p:nvSpPr>
          <p:spPr>
            <a:xfrm>
              <a:off x="3140169" y="2282919"/>
              <a:ext cx="1267945" cy="126794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p3d prstMaterial="plastic">
              <a:bevelT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9" name="Oval 8"/>
            <p:cNvSpPr/>
            <p:nvPr/>
          </p:nvSpPr>
          <p:spPr>
            <a:xfrm>
              <a:off x="3355041" y="2497791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plastic">
              <a:bevelT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0" name="Oval 9"/>
            <p:cNvSpPr/>
            <p:nvPr/>
          </p:nvSpPr>
          <p:spPr>
            <a:xfrm>
              <a:off x="3545541" y="2688291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plastic">
              <a:bevelT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064145" y="4502709"/>
            <a:ext cx="208545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обычные задания</a:t>
            </a:r>
            <a:endParaRPr lang="en-US" sz="1999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Group 22"/>
          <p:cNvGrpSpPr/>
          <p:nvPr/>
        </p:nvGrpSpPr>
        <p:grpSpPr>
          <a:xfrm>
            <a:off x="5666547" y="1524498"/>
            <a:ext cx="880645" cy="2218049"/>
            <a:chOff x="4413250" y="1588"/>
            <a:chExt cx="2041525" cy="5141912"/>
          </a:xfrm>
          <a:solidFill>
            <a:schemeClr val="tx1">
              <a:alpha val="65000"/>
            </a:schemeClr>
          </a:solidFill>
          <a:effectLst/>
        </p:grpSpPr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5189538" y="1588"/>
              <a:ext cx="522288" cy="833438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198" y="5"/>
                </a:cxn>
                <a:cxn ang="0">
                  <a:pos x="236" y="15"/>
                </a:cxn>
                <a:cxn ang="0">
                  <a:pos x="260" y="32"/>
                </a:cxn>
                <a:cxn ang="0">
                  <a:pos x="272" y="49"/>
                </a:cxn>
                <a:cxn ang="0">
                  <a:pos x="279" y="62"/>
                </a:cxn>
                <a:cxn ang="0">
                  <a:pos x="289" y="87"/>
                </a:cxn>
                <a:cxn ang="0">
                  <a:pos x="301" y="130"/>
                </a:cxn>
                <a:cxn ang="0">
                  <a:pos x="305" y="155"/>
                </a:cxn>
                <a:cxn ang="0">
                  <a:pos x="306" y="183"/>
                </a:cxn>
                <a:cxn ang="0">
                  <a:pos x="307" y="201"/>
                </a:cxn>
                <a:cxn ang="0">
                  <a:pos x="312" y="198"/>
                </a:cxn>
                <a:cxn ang="0">
                  <a:pos x="319" y="194"/>
                </a:cxn>
                <a:cxn ang="0">
                  <a:pos x="325" y="198"/>
                </a:cxn>
                <a:cxn ang="0">
                  <a:pos x="329" y="218"/>
                </a:cxn>
                <a:cxn ang="0">
                  <a:pos x="328" y="240"/>
                </a:cxn>
                <a:cxn ang="0">
                  <a:pos x="322" y="269"/>
                </a:cxn>
                <a:cxn ang="0">
                  <a:pos x="316" y="290"/>
                </a:cxn>
                <a:cxn ang="0">
                  <a:pos x="313" y="296"/>
                </a:cxn>
                <a:cxn ang="0">
                  <a:pos x="309" y="296"/>
                </a:cxn>
                <a:cxn ang="0">
                  <a:pos x="304" y="292"/>
                </a:cxn>
                <a:cxn ang="0">
                  <a:pos x="299" y="291"/>
                </a:cxn>
                <a:cxn ang="0">
                  <a:pos x="298" y="298"/>
                </a:cxn>
                <a:cxn ang="0">
                  <a:pos x="293" y="315"/>
                </a:cxn>
                <a:cxn ang="0">
                  <a:pos x="279" y="351"/>
                </a:cxn>
                <a:cxn ang="0">
                  <a:pos x="274" y="368"/>
                </a:cxn>
                <a:cxn ang="0">
                  <a:pos x="272" y="398"/>
                </a:cxn>
                <a:cxn ang="0">
                  <a:pos x="274" y="428"/>
                </a:cxn>
                <a:cxn ang="0">
                  <a:pos x="181" y="525"/>
                </a:cxn>
                <a:cxn ang="0">
                  <a:pos x="126" y="483"/>
                </a:cxn>
                <a:cxn ang="0">
                  <a:pos x="112" y="470"/>
                </a:cxn>
                <a:cxn ang="0">
                  <a:pos x="93" y="450"/>
                </a:cxn>
                <a:cxn ang="0">
                  <a:pos x="76" y="432"/>
                </a:cxn>
                <a:cxn ang="0">
                  <a:pos x="71" y="418"/>
                </a:cxn>
                <a:cxn ang="0">
                  <a:pos x="64" y="389"/>
                </a:cxn>
                <a:cxn ang="0">
                  <a:pos x="56" y="350"/>
                </a:cxn>
                <a:cxn ang="0">
                  <a:pos x="49" y="321"/>
                </a:cxn>
                <a:cxn ang="0">
                  <a:pos x="46" y="308"/>
                </a:cxn>
                <a:cxn ang="0">
                  <a:pos x="39" y="299"/>
                </a:cxn>
                <a:cxn ang="0">
                  <a:pos x="35" y="306"/>
                </a:cxn>
                <a:cxn ang="0">
                  <a:pos x="25" y="305"/>
                </a:cxn>
                <a:cxn ang="0">
                  <a:pos x="18" y="292"/>
                </a:cxn>
                <a:cxn ang="0">
                  <a:pos x="10" y="271"/>
                </a:cxn>
                <a:cxn ang="0">
                  <a:pos x="3" y="254"/>
                </a:cxn>
                <a:cxn ang="0">
                  <a:pos x="0" y="230"/>
                </a:cxn>
                <a:cxn ang="0">
                  <a:pos x="2" y="207"/>
                </a:cxn>
                <a:cxn ang="0">
                  <a:pos x="8" y="204"/>
                </a:cxn>
                <a:cxn ang="0">
                  <a:pos x="17" y="213"/>
                </a:cxn>
                <a:cxn ang="0">
                  <a:pos x="24" y="222"/>
                </a:cxn>
                <a:cxn ang="0">
                  <a:pos x="24" y="220"/>
                </a:cxn>
                <a:cxn ang="0">
                  <a:pos x="23" y="207"/>
                </a:cxn>
                <a:cxn ang="0">
                  <a:pos x="22" y="178"/>
                </a:cxn>
                <a:cxn ang="0">
                  <a:pos x="23" y="144"/>
                </a:cxn>
                <a:cxn ang="0">
                  <a:pos x="27" y="96"/>
                </a:cxn>
                <a:cxn ang="0">
                  <a:pos x="31" y="80"/>
                </a:cxn>
                <a:cxn ang="0">
                  <a:pos x="43" y="60"/>
                </a:cxn>
                <a:cxn ang="0">
                  <a:pos x="57" y="37"/>
                </a:cxn>
                <a:cxn ang="0">
                  <a:pos x="67" y="23"/>
                </a:cxn>
                <a:cxn ang="0">
                  <a:pos x="87" y="13"/>
                </a:cxn>
                <a:cxn ang="0">
                  <a:pos x="116" y="5"/>
                </a:cxn>
                <a:cxn ang="0">
                  <a:pos x="141" y="0"/>
                </a:cxn>
              </a:cxnLst>
              <a:rect l="0" t="0" r="r" b="b"/>
              <a:pathLst>
                <a:path w="329" h="525">
                  <a:moveTo>
                    <a:pt x="141" y="0"/>
                  </a:moveTo>
                  <a:lnTo>
                    <a:pt x="159" y="0"/>
                  </a:lnTo>
                  <a:lnTo>
                    <a:pt x="177" y="1"/>
                  </a:lnTo>
                  <a:lnTo>
                    <a:pt x="198" y="5"/>
                  </a:lnTo>
                  <a:lnTo>
                    <a:pt x="220" y="9"/>
                  </a:lnTo>
                  <a:lnTo>
                    <a:pt x="236" y="15"/>
                  </a:lnTo>
                  <a:lnTo>
                    <a:pt x="249" y="22"/>
                  </a:lnTo>
                  <a:lnTo>
                    <a:pt x="260" y="32"/>
                  </a:lnTo>
                  <a:lnTo>
                    <a:pt x="267" y="41"/>
                  </a:lnTo>
                  <a:lnTo>
                    <a:pt x="272" y="49"/>
                  </a:lnTo>
                  <a:lnTo>
                    <a:pt x="276" y="55"/>
                  </a:lnTo>
                  <a:lnTo>
                    <a:pt x="279" y="62"/>
                  </a:lnTo>
                  <a:lnTo>
                    <a:pt x="284" y="73"/>
                  </a:lnTo>
                  <a:lnTo>
                    <a:pt x="289" y="87"/>
                  </a:lnTo>
                  <a:lnTo>
                    <a:pt x="298" y="118"/>
                  </a:lnTo>
                  <a:lnTo>
                    <a:pt x="301" y="130"/>
                  </a:lnTo>
                  <a:lnTo>
                    <a:pt x="304" y="142"/>
                  </a:lnTo>
                  <a:lnTo>
                    <a:pt x="305" y="155"/>
                  </a:lnTo>
                  <a:lnTo>
                    <a:pt x="305" y="169"/>
                  </a:lnTo>
                  <a:lnTo>
                    <a:pt x="306" y="183"/>
                  </a:lnTo>
                  <a:lnTo>
                    <a:pt x="306" y="200"/>
                  </a:lnTo>
                  <a:lnTo>
                    <a:pt x="307" y="201"/>
                  </a:lnTo>
                  <a:lnTo>
                    <a:pt x="309" y="200"/>
                  </a:lnTo>
                  <a:lnTo>
                    <a:pt x="312" y="198"/>
                  </a:lnTo>
                  <a:lnTo>
                    <a:pt x="315" y="196"/>
                  </a:lnTo>
                  <a:lnTo>
                    <a:pt x="319" y="194"/>
                  </a:lnTo>
                  <a:lnTo>
                    <a:pt x="321" y="193"/>
                  </a:lnTo>
                  <a:lnTo>
                    <a:pt x="325" y="198"/>
                  </a:lnTo>
                  <a:lnTo>
                    <a:pt x="328" y="206"/>
                  </a:lnTo>
                  <a:lnTo>
                    <a:pt x="329" y="218"/>
                  </a:lnTo>
                  <a:lnTo>
                    <a:pt x="329" y="227"/>
                  </a:lnTo>
                  <a:lnTo>
                    <a:pt x="328" y="240"/>
                  </a:lnTo>
                  <a:lnTo>
                    <a:pt x="326" y="255"/>
                  </a:lnTo>
                  <a:lnTo>
                    <a:pt x="322" y="269"/>
                  </a:lnTo>
                  <a:lnTo>
                    <a:pt x="319" y="282"/>
                  </a:lnTo>
                  <a:lnTo>
                    <a:pt x="316" y="290"/>
                  </a:lnTo>
                  <a:lnTo>
                    <a:pt x="314" y="293"/>
                  </a:lnTo>
                  <a:lnTo>
                    <a:pt x="313" y="296"/>
                  </a:lnTo>
                  <a:lnTo>
                    <a:pt x="311" y="297"/>
                  </a:lnTo>
                  <a:lnTo>
                    <a:pt x="309" y="296"/>
                  </a:lnTo>
                  <a:lnTo>
                    <a:pt x="305" y="293"/>
                  </a:lnTo>
                  <a:lnTo>
                    <a:pt x="304" y="292"/>
                  </a:lnTo>
                  <a:lnTo>
                    <a:pt x="301" y="291"/>
                  </a:lnTo>
                  <a:lnTo>
                    <a:pt x="299" y="291"/>
                  </a:lnTo>
                  <a:lnTo>
                    <a:pt x="299" y="294"/>
                  </a:lnTo>
                  <a:lnTo>
                    <a:pt x="298" y="298"/>
                  </a:lnTo>
                  <a:lnTo>
                    <a:pt x="298" y="301"/>
                  </a:lnTo>
                  <a:lnTo>
                    <a:pt x="293" y="315"/>
                  </a:lnTo>
                  <a:lnTo>
                    <a:pt x="284" y="339"/>
                  </a:lnTo>
                  <a:lnTo>
                    <a:pt x="279" y="351"/>
                  </a:lnTo>
                  <a:lnTo>
                    <a:pt x="276" y="361"/>
                  </a:lnTo>
                  <a:lnTo>
                    <a:pt x="274" y="368"/>
                  </a:lnTo>
                  <a:lnTo>
                    <a:pt x="272" y="375"/>
                  </a:lnTo>
                  <a:lnTo>
                    <a:pt x="272" y="398"/>
                  </a:lnTo>
                  <a:lnTo>
                    <a:pt x="274" y="411"/>
                  </a:lnTo>
                  <a:lnTo>
                    <a:pt x="274" y="428"/>
                  </a:lnTo>
                  <a:lnTo>
                    <a:pt x="255" y="489"/>
                  </a:lnTo>
                  <a:lnTo>
                    <a:pt x="181" y="525"/>
                  </a:lnTo>
                  <a:lnTo>
                    <a:pt x="129" y="485"/>
                  </a:lnTo>
                  <a:lnTo>
                    <a:pt x="126" y="483"/>
                  </a:lnTo>
                  <a:lnTo>
                    <a:pt x="121" y="478"/>
                  </a:lnTo>
                  <a:lnTo>
                    <a:pt x="112" y="470"/>
                  </a:lnTo>
                  <a:lnTo>
                    <a:pt x="102" y="461"/>
                  </a:lnTo>
                  <a:lnTo>
                    <a:pt x="93" y="450"/>
                  </a:lnTo>
                  <a:lnTo>
                    <a:pt x="83" y="441"/>
                  </a:lnTo>
                  <a:lnTo>
                    <a:pt x="76" y="432"/>
                  </a:lnTo>
                  <a:lnTo>
                    <a:pt x="73" y="426"/>
                  </a:lnTo>
                  <a:lnTo>
                    <a:pt x="71" y="418"/>
                  </a:lnTo>
                  <a:lnTo>
                    <a:pt x="67" y="405"/>
                  </a:lnTo>
                  <a:lnTo>
                    <a:pt x="64" y="389"/>
                  </a:lnTo>
                  <a:lnTo>
                    <a:pt x="59" y="369"/>
                  </a:lnTo>
                  <a:lnTo>
                    <a:pt x="56" y="350"/>
                  </a:lnTo>
                  <a:lnTo>
                    <a:pt x="52" y="334"/>
                  </a:lnTo>
                  <a:lnTo>
                    <a:pt x="49" y="321"/>
                  </a:lnTo>
                  <a:lnTo>
                    <a:pt x="47" y="313"/>
                  </a:lnTo>
                  <a:lnTo>
                    <a:pt x="46" y="308"/>
                  </a:lnTo>
                  <a:lnTo>
                    <a:pt x="45" y="305"/>
                  </a:lnTo>
                  <a:lnTo>
                    <a:pt x="39" y="299"/>
                  </a:lnTo>
                  <a:lnTo>
                    <a:pt x="37" y="301"/>
                  </a:lnTo>
                  <a:lnTo>
                    <a:pt x="35" y="306"/>
                  </a:lnTo>
                  <a:lnTo>
                    <a:pt x="29" y="306"/>
                  </a:lnTo>
                  <a:lnTo>
                    <a:pt x="25" y="305"/>
                  </a:lnTo>
                  <a:lnTo>
                    <a:pt x="22" y="300"/>
                  </a:lnTo>
                  <a:lnTo>
                    <a:pt x="18" y="292"/>
                  </a:lnTo>
                  <a:lnTo>
                    <a:pt x="15" y="283"/>
                  </a:lnTo>
                  <a:lnTo>
                    <a:pt x="10" y="271"/>
                  </a:lnTo>
                  <a:lnTo>
                    <a:pt x="7" y="262"/>
                  </a:lnTo>
                  <a:lnTo>
                    <a:pt x="3" y="254"/>
                  </a:lnTo>
                  <a:lnTo>
                    <a:pt x="0" y="243"/>
                  </a:lnTo>
                  <a:lnTo>
                    <a:pt x="0" y="230"/>
                  </a:lnTo>
                  <a:lnTo>
                    <a:pt x="1" y="218"/>
                  </a:lnTo>
                  <a:lnTo>
                    <a:pt x="2" y="207"/>
                  </a:lnTo>
                  <a:lnTo>
                    <a:pt x="5" y="204"/>
                  </a:lnTo>
                  <a:lnTo>
                    <a:pt x="8" y="204"/>
                  </a:lnTo>
                  <a:lnTo>
                    <a:pt x="13" y="207"/>
                  </a:lnTo>
                  <a:lnTo>
                    <a:pt x="17" y="213"/>
                  </a:lnTo>
                  <a:lnTo>
                    <a:pt x="22" y="218"/>
                  </a:lnTo>
                  <a:lnTo>
                    <a:pt x="24" y="222"/>
                  </a:lnTo>
                  <a:lnTo>
                    <a:pt x="25" y="223"/>
                  </a:lnTo>
                  <a:lnTo>
                    <a:pt x="24" y="220"/>
                  </a:lnTo>
                  <a:lnTo>
                    <a:pt x="24" y="214"/>
                  </a:lnTo>
                  <a:lnTo>
                    <a:pt x="23" y="207"/>
                  </a:lnTo>
                  <a:lnTo>
                    <a:pt x="22" y="201"/>
                  </a:lnTo>
                  <a:lnTo>
                    <a:pt x="22" y="178"/>
                  </a:lnTo>
                  <a:lnTo>
                    <a:pt x="23" y="162"/>
                  </a:lnTo>
                  <a:lnTo>
                    <a:pt x="23" y="144"/>
                  </a:lnTo>
                  <a:lnTo>
                    <a:pt x="25" y="110"/>
                  </a:lnTo>
                  <a:lnTo>
                    <a:pt x="27" y="96"/>
                  </a:lnTo>
                  <a:lnTo>
                    <a:pt x="28" y="87"/>
                  </a:lnTo>
                  <a:lnTo>
                    <a:pt x="31" y="80"/>
                  </a:lnTo>
                  <a:lnTo>
                    <a:pt x="36" y="70"/>
                  </a:lnTo>
                  <a:lnTo>
                    <a:pt x="43" y="60"/>
                  </a:lnTo>
                  <a:lnTo>
                    <a:pt x="50" y="48"/>
                  </a:lnTo>
                  <a:lnTo>
                    <a:pt x="57" y="37"/>
                  </a:lnTo>
                  <a:lnTo>
                    <a:pt x="63" y="29"/>
                  </a:lnTo>
                  <a:lnTo>
                    <a:pt x="67" y="23"/>
                  </a:lnTo>
                  <a:lnTo>
                    <a:pt x="74" y="19"/>
                  </a:lnTo>
                  <a:lnTo>
                    <a:pt x="87" y="13"/>
                  </a:lnTo>
                  <a:lnTo>
                    <a:pt x="102" y="8"/>
                  </a:lnTo>
                  <a:lnTo>
                    <a:pt x="116" y="5"/>
                  </a:lnTo>
                  <a:lnTo>
                    <a:pt x="129" y="1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1" name="Freeform 14"/>
            <p:cNvSpPr>
              <a:spLocks noEditPoints="1"/>
            </p:cNvSpPr>
            <p:nvPr/>
          </p:nvSpPr>
          <p:spPr bwMode="auto">
            <a:xfrm>
              <a:off x="4413250" y="638175"/>
              <a:ext cx="2041525" cy="4505325"/>
            </a:xfrm>
            <a:custGeom>
              <a:avLst/>
              <a:gdLst/>
              <a:ahLst/>
              <a:cxnLst>
                <a:cxn ang="0">
                  <a:pos x="622" y="852"/>
                </a:cxn>
                <a:cxn ang="0">
                  <a:pos x="758" y="867"/>
                </a:cxn>
                <a:cxn ang="0">
                  <a:pos x="702" y="726"/>
                </a:cxn>
                <a:cxn ang="0">
                  <a:pos x="579" y="68"/>
                </a:cxn>
                <a:cxn ang="0">
                  <a:pos x="674" y="274"/>
                </a:cxn>
                <a:cxn ang="0">
                  <a:pos x="706" y="375"/>
                </a:cxn>
                <a:cxn ang="0">
                  <a:pos x="753" y="100"/>
                </a:cxn>
                <a:cxn ang="0">
                  <a:pos x="789" y="54"/>
                </a:cxn>
                <a:cxn ang="0">
                  <a:pos x="892" y="102"/>
                </a:cxn>
                <a:cxn ang="0">
                  <a:pos x="1052" y="155"/>
                </a:cxn>
                <a:cxn ang="0">
                  <a:pos x="1066" y="241"/>
                </a:cxn>
                <a:cxn ang="0">
                  <a:pos x="1085" y="302"/>
                </a:cxn>
                <a:cxn ang="0">
                  <a:pos x="1125" y="396"/>
                </a:cxn>
                <a:cxn ang="0">
                  <a:pos x="1117" y="552"/>
                </a:cxn>
                <a:cxn ang="0">
                  <a:pos x="1005" y="615"/>
                </a:cxn>
                <a:cxn ang="0">
                  <a:pos x="1018" y="744"/>
                </a:cxn>
                <a:cxn ang="0">
                  <a:pos x="1070" y="911"/>
                </a:cxn>
                <a:cxn ang="0">
                  <a:pos x="1096" y="1052"/>
                </a:cxn>
                <a:cxn ang="0">
                  <a:pos x="1125" y="1267"/>
                </a:cxn>
                <a:cxn ang="0">
                  <a:pos x="1037" y="1409"/>
                </a:cxn>
                <a:cxn ang="0">
                  <a:pos x="1058" y="1682"/>
                </a:cxn>
                <a:cxn ang="0">
                  <a:pos x="1117" y="2030"/>
                </a:cxn>
                <a:cxn ang="0">
                  <a:pos x="1172" y="2349"/>
                </a:cxn>
                <a:cxn ang="0">
                  <a:pos x="1232" y="2504"/>
                </a:cxn>
                <a:cxn ang="0">
                  <a:pos x="1268" y="2725"/>
                </a:cxn>
                <a:cxn ang="0">
                  <a:pos x="1212" y="2823"/>
                </a:cxn>
                <a:cxn ang="0">
                  <a:pos x="1114" y="2791"/>
                </a:cxn>
                <a:cxn ang="0">
                  <a:pos x="1082" y="2737"/>
                </a:cxn>
                <a:cxn ang="0">
                  <a:pos x="1036" y="2670"/>
                </a:cxn>
                <a:cxn ang="0">
                  <a:pos x="978" y="2549"/>
                </a:cxn>
                <a:cxn ang="0">
                  <a:pos x="907" y="2409"/>
                </a:cxn>
                <a:cxn ang="0">
                  <a:pos x="868" y="2107"/>
                </a:cxn>
                <a:cxn ang="0">
                  <a:pos x="802" y="1791"/>
                </a:cxn>
                <a:cxn ang="0">
                  <a:pos x="698" y="1527"/>
                </a:cxn>
                <a:cxn ang="0">
                  <a:pos x="640" y="1384"/>
                </a:cxn>
                <a:cxn ang="0">
                  <a:pos x="572" y="1619"/>
                </a:cxn>
                <a:cxn ang="0">
                  <a:pos x="479" y="1911"/>
                </a:cxn>
                <a:cxn ang="0">
                  <a:pos x="418" y="2175"/>
                </a:cxn>
                <a:cxn ang="0">
                  <a:pos x="353" y="2438"/>
                </a:cxn>
                <a:cxn ang="0">
                  <a:pos x="287" y="2639"/>
                </a:cxn>
                <a:cxn ang="0">
                  <a:pos x="248" y="2739"/>
                </a:cxn>
                <a:cxn ang="0">
                  <a:pos x="193" y="2793"/>
                </a:cxn>
                <a:cxn ang="0">
                  <a:pos x="29" y="2837"/>
                </a:cxn>
                <a:cxn ang="0">
                  <a:pos x="11" y="2786"/>
                </a:cxn>
                <a:cxn ang="0">
                  <a:pos x="89" y="2646"/>
                </a:cxn>
                <a:cxn ang="0">
                  <a:pos x="106" y="2528"/>
                </a:cxn>
                <a:cxn ang="0">
                  <a:pos x="117" y="2294"/>
                </a:cxn>
                <a:cxn ang="0">
                  <a:pos x="211" y="1940"/>
                </a:cxn>
                <a:cxn ang="0">
                  <a:pos x="232" y="1759"/>
                </a:cxn>
                <a:cxn ang="0">
                  <a:pos x="239" y="1522"/>
                </a:cxn>
                <a:cxn ang="0">
                  <a:pos x="257" y="1295"/>
                </a:cxn>
                <a:cxn ang="0">
                  <a:pos x="140" y="1194"/>
                </a:cxn>
                <a:cxn ang="0">
                  <a:pos x="197" y="1013"/>
                </a:cxn>
                <a:cxn ang="0">
                  <a:pos x="247" y="866"/>
                </a:cxn>
                <a:cxn ang="0">
                  <a:pos x="285" y="759"/>
                </a:cxn>
                <a:cxn ang="0">
                  <a:pos x="320" y="635"/>
                </a:cxn>
                <a:cxn ang="0">
                  <a:pos x="233" y="535"/>
                </a:cxn>
                <a:cxn ang="0">
                  <a:pos x="225" y="417"/>
                </a:cxn>
                <a:cxn ang="0">
                  <a:pos x="242" y="309"/>
                </a:cxn>
                <a:cxn ang="0">
                  <a:pos x="255" y="180"/>
                </a:cxn>
                <a:cxn ang="0">
                  <a:pos x="400" y="80"/>
                </a:cxn>
                <a:cxn ang="0">
                  <a:pos x="533" y="38"/>
                </a:cxn>
              </a:cxnLst>
              <a:rect l="0" t="0" r="r" b="b"/>
              <a:pathLst>
                <a:path w="1286" h="2838">
                  <a:moveTo>
                    <a:pt x="693" y="726"/>
                  </a:moveTo>
                  <a:lnTo>
                    <a:pt x="677" y="728"/>
                  </a:lnTo>
                  <a:lnTo>
                    <a:pt x="672" y="732"/>
                  </a:lnTo>
                  <a:lnTo>
                    <a:pt x="666" y="742"/>
                  </a:lnTo>
                  <a:lnTo>
                    <a:pt x="659" y="756"/>
                  </a:lnTo>
                  <a:lnTo>
                    <a:pt x="651" y="774"/>
                  </a:lnTo>
                  <a:lnTo>
                    <a:pt x="644" y="792"/>
                  </a:lnTo>
                  <a:lnTo>
                    <a:pt x="636" y="813"/>
                  </a:lnTo>
                  <a:lnTo>
                    <a:pt x="629" y="833"/>
                  </a:lnTo>
                  <a:lnTo>
                    <a:pt x="622" y="852"/>
                  </a:lnTo>
                  <a:lnTo>
                    <a:pt x="618" y="868"/>
                  </a:lnTo>
                  <a:lnTo>
                    <a:pt x="614" y="881"/>
                  </a:lnTo>
                  <a:lnTo>
                    <a:pt x="608" y="899"/>
                  </a:lnTo>
                  <a:lnTo>
                    <a:pt x="600" y="923"/>
                  </a:lnTo>
                  <a:lnTo>
                    <a:pt x="591" y="948"/>
                  </a:lnTo>
                  <a:lnTo>
                    <a:pt x="780" y="948"/>
                  </a:lnTo>
                  <a:lnTo>
                    <a:pt x="773" y="923"/>
                  </a:lnTo>
                  <a:lnTo>
                    <a:pt x="766" y="901"/>
                  </a:lnTo>
                  <a:lnTo>
                    <a:pt x="761" y="881"/>
                  </a:lnTo>
                  <a:lnTo>
                    <a:pt x="758" y="867"/>
                  </a:lnTo>
                  <a:lnTo>
                    <a:pt x="754" y="854"/>
                  </a:lnTo>
                  <a:lnTo>
                    <a:pt x="750" y="838"/>
                  </a:lnTo>
                  <a:lnTo>
                    <a:pt x="745" y="820"/>
                  </a:lnTo>
                  <a:lnTo>
                    <a:pt x="738" y="802"/>
                  </a:lnTo>
                  <a:lnTo>
                    <a:pt x="732" y="783"/>
                  </a:lnTo>
                  <a:lnTo>
                    <a:pt x="727" y="766"/>
                  </a:lnTo>
                  <a:lnTo>
                    <a:pt x="721" y="752"/>
                  </a:lnTo>
                  <a:lnTo>
                    <a:pt x="714" y="734"/>
                  </a:lnTo>
                  <a:lnTo>
                    <a:pt x="709" y="730"/>
                  </a:lnTo>
                  <a:lnTo>
                    <a:pt x="702" y="726"/>
                  </a:lnTo>
                  <a:lnTo>
                    <a:pt x="693" y="726"/>
                  </a:lnTo>
                  <a:close/>
                  <a:moveTo>
                    <a:pt x="552" y="0"/>
                  </a:moveTo>
                  <a:lnTo>
                    <a:pt x="555" y="2"/>
                  </a:lnTo>
                  <a:lnTo>
                    <a:pt x="556" y="9"/>
                  </a:lnTo>
                  <a:lnTo>
                    <a:pt x="556" y="19"/>
                  </a:lnTo>
                  <a:lnTo>
                    <a:pt x="557" y="31"/>
                  </a:lnTo>
                  <a:lnTo>
                    <a:pt x="561" y="40"/>
                  </a:lnTo>
                  <a:lnTo>
                    <a:pt x="564" y="46"/>
                  </a:lnTo>
                  <a:lnTo>
                    <a:pt x="571" y="56"/>
                  </a:lnTo>
                  <a:lnTo>
                    <a:pt x="579" y="68"/>
                  </a:lnTo>
                  <a:lnTo>
                    <a:pt x="589" y="81"/>
                  </a:lnTo>
                  <a:lnTo>
                    <a:pt x="599" y="96"/>
                  </a:lnTo>
                  <a:lnTo>
                    <a:pt x="608" y="111"/>
                  </a:lnTo>
                  <a:lnTo>
                    <a:pt x="619" y="131"/>
                  </a:lnTo>
                  <a:lnTo>
                    <a:pt x="632" y="156"/>
                  </a:lnTo>
                  <a:lnTo>
                    <a:pt x="643" y="183"/>
                  </a:lnTo>
                  <a:lnTo>
                    <a:pt x="654" y="210"/>
                  </a:lnTo>
                  <a:lnTo>
                    <a:pt x="663" y="234"/>
                  </a:lnTo>
                  <a:lnTo>
                    <a:pt x="669" y="253"/>
                  </a:lnTo>
                  <a:lnTo>
                    <a:pt x="674" y="274"/>
                  </a:lnTo>
                  <a:lnTo>
                    <a:pt x="684" y="316"/>
                  </a:lnTo>
                  <a:lnTo>
                    <a:pt x="688" y="335"/>
                  </a:lnTo>
                  <a:lnTo>
                    <a:pt x="692" y="351"/>
                  </a:lnTo>
                  <a:lnTo>
                    <a:pt x="693" y="362"/>
                  </a:lnTo>
                  <a:lnTo>
                    <a:pt x="693" y="368"/>
                  </a:lnTo>
                  <a:lnTo>
                    <a:pt x="694" y="373"/>
                  </a:lnTo>
                  <a:lnTo>
                    <a:pt x="696" y="377"/>
                  </a:lnTo>
                  <a:lnTo>
                    <a:pt x="698" y="378"/>
                  </a:lnTo>
                  <a:lnTo>
                    <a:pt x="705" y="378"/>
                  </a:lnTo>
                  <a:lnTo>
                    <a:pt x="706" y="375"/>
                  </a:lnTo>
                  <a:lnTo>
                    <a:pt x="706" y="346"/>
                  </a:lnTo>
                  <a:lnTo>
                    <a:pt x="708" y="327"/>
                  </a:lnTo>
                  <a:lnTo>
                    <a:pt x="710" y="305"/>
                  </a:lnTo>
                  <a:lnTo>
                    <a:pt x="721" y="232"/>
                  </a:lnTo>
                  <a:lnTo>
                    <a:pt x="725" y="213"/>
                  </a:lnTo>
                  <a:lnTo>
                    <a:pt x="730" y="191"/>
                  </a:lnTo>
                  <a:lnTo>
                    <a:pt x="736" y="168"/>
                  </a:lnTo>
                  <a:lnTo>
                    <a:pt x="742" y="143"/>
                  </a:lnTo>
                  <a:lnTo>
                    <a:pt x="747" y="121"/>
                  </a:lnTo>
                  <a:lnTo>
                    <a:pt x="753" y="100"/>
                  </a:lnTo>
                  <a:lnTo>
                    <a:pt x="758" y="84"/>
                  </a:lnTo>
                  <a:lnTo>
                    <a:pt x="763" y="73"/>
                  </a:lnTo>
                  <a:lnTo>
                    <a:pt x="767" y="55"/>
                  </a:lnTo>
                  <a:lnTo>
                    <a:pt x="768" y="39"/>
                  </a:lnTo>
                  <a:lnTo>
                    <a:pt x="767" y="26"/>
                  </a:lnTo>
                  <a:lnTo>
                    <a:pt x="766" y="17"/>
                  </a:lnTo>
                  <a:lnTo>
                    <a:pt x="767" y="16"/>
                  </a:lnTo>
                  <a:lnTo>
                    <a:pt x="769" y="19"/>
                  </a:lnTo>
                  <a:lnTo>
                    <a:pt x="778" y="35"/>
                  </a:lnTo>
                  <a:lnTo>
                    <a:pt x="789" y="54"/>
                  </a:lnTo>
                  <a:lnTo>
                    <a:pt x="794" y="61"/>
                  </a:lnTo>
                  <a:lnTo>
                    <a:pt x="801" y="69"/>
                  </a:lnTo>
                  <a:lnTo>
                    <a:pt x="810" y="76"/>
                  </a:lnTo>
                  <a:lnTo>
                    <a:pt x="818" y="83"/>
                  </a:lnTo>
                  <a:lnTo>
                    <a:pt x="825" y="88"/>
                  </a:lnTo>
                  <a:lnTo>
                    <a:pt x="827" y="89"/>
                  </a:lnTo>
                  <a:lnTo>
                    <a:pt x="837" y="92"/>
                  </a:lnTo>
                  <a:lnTo>
                    <a:pt x="851" y="96"/>
                  </a:lnTo>
                  <a:lnTo>
                    <a:pt x="870" y="99"/>
                  </a:lnTo>
                  <a:lnTo>
                    <a:pt x="892" y="102"/>
                  </a:lnTo>
                  <a:lnTo>
                    <a:pt x="916" y="104"/>
                  </a:lnTo>
                  <a:lnTo>
                    <a:pt x="940" y="106"/>
                  </a:lnTo>
                  <a:lnTo>
                    <a:pt x="963" y="109"/>
                  </a:lnTo>
                  <a:lnTo>
                    <a:pt x="983" y="110"/>
                  </a:lnTo>
                  <a:lnTo>
                    <a:pt x="1000" y="112"/>
                  </a:lnTo>
                  <a:lnTo>
                    <a:pt x="1018" y="117"/>
                  </a:lnTo>
                  <a:lnTo>
                    <a:pt x="1030" y="124"/>
                  </a:lnTo>
                  <a:lnTo>
                    <a:pt x="1040" y="133"/>
                  </a:lnTo>
                  <a:lnTo>
                    <a:pt x="1047" y="143"/>
                  </a:lnTo>
                  <a:lnTo>
                    <a:pt x="1052" y="155"/>
                  </a:lnTo>
                  <a:lnTo>
                    <a:pt x="1055" y="166"/>
                  </a:lnTo>
                  <a:lnTo>
                    <a:pt x="1057" y="175"/>
                  </a:lnTo>
                  <a:lnTo>
                    <a:pt x="1058" y="187"/>
                  </a:lnTo>
                  <a:lnTo>
                    <a:pt x="1056" y="199"/>
                  </a:lnTo>
                  <a:lnTo>
                    <a:pt x="1053" y="211"/>
                  </a:lnTo>
                  <a:lnTo>
                    <a:pt x="1050" y="220"/>
                  </a:lnTo>
                  <a:lnTo>
                    <a:pt x="1048" y="226"/>
                  </a:lnTo>
                  <a:lnTo>
                    <a:pt x="1050" y="231"/>
                  </a:lnTo>
                  <a:lnTo>
                    <a:pt x="1062" y="238"/>
                  </a:lnTo>
                  <a:lnTo>
                    <a:pt x="1066" y="241"/>
                  </a:lnTo>
                  <a:lnTo>
                    <a:pt x="1066" y="246"/>
                  </a:lnTo>
                  <a:lnTo>
                    <a:pt x="1062" y="260"/>
                  </a:lnTo>
                  <a:lnTo>
                    <a:pt x="1060" y="266"/>
                  </a:lnTo>
                  <a:lnTo>
                    <a:pt x="1062" y="269"/>
                  </a:lnTo>
                  <a:lnTo>
                    <a:pt x="1066" y="274"/>
                  </a:lnTo>
                  <a:lnTo>
                    <a:pt x="1069" y="278"/>
                  </a:lnTo>
                  <a:lnTo>
                    <a:pt x="1069" y="281"/>
                  </a:lnTo>
                  <a:lnTo>
                    <a:pt x="1070" y="285"/>
                  </a:lnTo>
                  <a:lnTo>
                    <a:pt x="1073" y="290"/>
                  </a:lnTo>
                  <a:lnTo>
                    <a:pt x="1085" y="302"/>
                  </a:lnTo>
                  <a:lnTo>
                    <a:pt x="1089" y="310"/>
                  </a:lnTo>
                  <a:lnTo>
                    <a:pt x="1095" y="324"/>
                  </a:lnTo>
                  <a:lnTo>
                    <a:pt x="1101" y="339"/>
                  </a:lnTo>
                  <a:lnTo>
                    <a:pt x="1108" y="353"/>
                  </a:lnTo>
                  <a:lnTo>
                    <a:pt x="1114" y="363"/>
                  </a:lnTo>
                  <a:lnTo>
                    <a:pt x="1117" y="371"/>
                  </a:lnTo>
                  <a:lnTo>
                    <a:pt x="1118" y="380"/>
                  </a:lnTo>
                  <a:lnTo>
                    <a:pt x="1121" y="388"/>
                  </a:lnTo>
                  <a:lnTo>
                    <a:pt x="1123" y="392"/>
                  </a:lnTo>
                  <a:lnTo>
                    <a:pt x="1125" y="396"/>
                  </a:lnTo>
                  <a:lnTo>
                    <a:pt x="1128" y="402"/>
                  </a:lnTo>
                  <a:lnTo>
                    <a:pt x="1132" y="410"/>
                  </a:lnTo>
                  <a:lnTo>
                    <a:pt x="1136" y="421"/>
                  </a:lnTo>
                  <a:lnTo>
                    <a:pt x="1140" y="438"/>
                  </a:lnTo>
                  <a:lnTo>
                    <a:pt x="1146" y="459"/>
                  </a:lnTo>
                  <a:lnTo>
                    <a:pt x="1147" y="478"/>
                  </a:lnTo>
                  <a:lnTo>
                    <a:pt x="1144" y="497"/>
                  </a:lnTo>
                  <a:lnTo>
                    <a:pt x="1137" y="517"/>
                  </a:lnTo>
                  <a:lnTo>
                    <a:pt x="1128" y="535"/>
                  </a:lnTo>
                  <a:lnTo>
                    <a:pt x="1117" y="552"/>
                  </a:lnTo>
                  <a:lnTo>
                    <a:pt x="1106" y="567"/>
                  </a:lnTo>
                  <a:lnTo>
                    <a:pt x="1095" y="580"/>
                  </a:lnTo>
                  <a:lnTo>
                    <a:pt x="1086" y="590"/>
                  </a:lnTo>
                  <a:lnTo>
                    <a:pt x="1080" y="596"/>
                  </a:lnTo>
                  <a:lnTo>
                    <a:pt x="1072" y="601"/>
                  </a:lnTo>
                  <a:lnTo>
                    <a:pt x="1060" y="604"/>
                  </a:lnTo>
                  <a:lnTo>
                    <a:pt x="1047" y="606"/>
                  </a:lnTo>
                  <a:lnTo>
                    <a:pt x="1031" y="609"/>
                  </a:lnTo>
                  <a:lnTo>
                    <a:pt x="1018" y="612"/>
                  </a:lnTo>
                  <a:lnTo>
                    <a:pt x="1005" y="615"/>
                  </a:lnTo>
                  <a:lnTo>
                    <a:pt x="997" y="618"/>
                  </a:lnTo>
                  <a:lnTo>
                    <a:pt x="993" y="621"/>
                  </a:lnTo>
                  <a:lnTo>
                    <a:pt x="994" y="627"/>
                  </a:lnTo>
                  <a:lnTo>
                    <a:pt x="996" y="639"/>
                  </a:lnTo>
                  <a:lnTo>
                    <a:pt x="999" y="654"/>
                  </a:lnTo>
                  <a:lnTo>
                    <a:pt x="1002" y="672"/>
                  </a:lnTo>
                  <a:lnTo>
                    <a:pt x="1006" y="690"/>
                  </a:lnTo>
                  <a:lnTo>
                    <a:pt x="1011" y="709"/>
                  </a:lnTo>
                  <a:lnTo>
                    <a:pt x="1014" y="727"/>
                  </a:lnTo>
                  <a:lnTo>
                    <a:pt x="1018" y="744"/>
                  </a:lnTo>
                  <a:lnTo>
                    <a:pt x="1021" y="756"/>
                  </a:lnTo>
                  <a:lnTo>
                    <a:pt x="1022" y="766"/>
                  </a:lnTo>
                  <a:lnTo>
                    <a:pt x="1026" y="779"/>
                  </a:lnTo>
                  <a:lnTo>
                    <a:pt x="1030" y="795"/>
                  </a:lnTo>
                  <a:lnTo>
                    <a:pt x="1036" y="813"/>
                  </a:lnTo>
                  <a:lnTo>
                    <a:pt x="1043" y="832"/>
                  </a:lnTo>
                  <a:lnTo>
                    <a:pt x="1050" y="852"/>
                  </a:lnTo>
                  <a:lnTo>
                    <a:pt x="1069" y="898"/>
                  </a:lnTo>
                  <a:lnTo>
                    <a:pt x="1070" y="906"/>
                  </a:lnTo>
                  <a:lnTo>
                    <a:pt x="1070" y="911"/>
                  </a:lnTo>
                  <a:lnTo>
                    <a:pt x="1067" y="912"/>
                  </a:lnTo>
                  <a:lnTo>
                    <a:pt x="1066" y="912"/>
                  </a:lnTo>
                  <a:lnTo>
                    <a:pt x="1065" y="913"/>
                  </a:lnTo>
                  <a:lnTo>
                    <a:pt x="1065" y="920"/>
                  </a:lnTo>
                  <a:lnTo>
                    <a:pt x="1070" y="934"/>
                  </a:lnTo>
                  <a:lnTo>
                    <a:pt x="1073" y="951"/>
                  </a:lnTo>
                  <a:lnTo>
                    <a:pt x="1079" y="972"/>
                  </a:lnTo>
                  <a:lnTo>
                    <a:pt x="1084" y="996"/>
                  </a:lnTo>
                  <a:lnTo>
                    <a:pt x="1089" y="1023"/>
                  </a:lnTo>
                  <a:lnTo>
                    <a:pt x="1096" y="1052"/>
                  </a:lnTo>
                  <a:lnTo>
                    <a:pt x="1108" y="1112"/>
                  </a:lnTo>
                  <a:lnTo>
                    <a:pt x="1115" y="1143"/>
                  </a:lnTo>
                  <a:lnTo>
                    <a:pt x="1120" y="1170"/>
                  </a:lnTo>
                  <a:lnTo>
                    <a:pt x="1125" y="1196"/>
                  </a:lnTo>
                  <a:lnTo>
                    <a:pt x="1129" y="1218"/>
                  </a:lnTo>
                  <a:lnTo>
                    <a:pt x="1132" y="1236"/>
                  </a:lnTo>
                  <a:lnTo>
                    <a:pt x="1135" y="1248"/>
                  </a:lnTo>
                  <a:lnTo>
                    <a:pt x="1136" y="1255"/>
                  </a:lnTo>
                  <a:lnTo>
                    <a:pt x="1133" y="1260"/>
                  </a:lnTo>
                  <a:lnTo>
                    <a:pt x="1125" y="1267"/>
                  </a:lnTo>
                  <a:lnTo>
                    <a:pt x="1111" y="1273"/>
                  </a:lnTo>
                  <a:lnTo>
                    <a:pt x="1094" y="1281"/>
                  </a:lnTo>
                  <a:lnTo>
                    <a:pt x="1074" y="1288"/>
                  </a:lnTo>
                  <a:lnTo>
                    <a:pt x="1053" y="1295"/>
                  </a:lnTo>
                  <a:lnTo>
                    <a:pt x="1031" y="1302"/>
                  </a:lnTo>
                  <a:lnTo>
                    <a:pt x="1035" y="1316"/>
                  </a:lnTo>
                  <a:lnTo>
                    <a:pt x="1037" y="1326"/>
                  </a:lnTo>
                  <a:lnTo>
                    <a:pt x="1038" y="1350"/>
                  </a:lnTo>
                  <a:lnTo>
                    <a:pt x="1038" y="1377"/>
                  </a:lnTo>
                  <a:lnTo>
                    <a:pt x="1037" y="1409"/>
                  </a:lnTo>
                  <a:lnTo>
                    <a:pt x="1037" y="1441"/>
                  </a:lnTo>
                  <a:lnTo>
                    <a:pt x="1036" y="1474"/>
                  </a:lnTo>
                  <a:lnTo>
                    <a:pt x="1035" y="1504"/>
                  </a:lnTo>
                  <a:lnTo>
                    <a:pt x="1035" y="1533"/>
                  </a:lnTo>
                  <a:lnTo>
                    <a:pt x="1036" y="1559"/>
                  </a:lnTo>
                  <a:lnTo>
                    <a:pt x="1038" y="1579"/>
                  </a:lnTo>
                  <a:lnTo>
                    <a:pt x="1042" y="1596"/>
                  </a:lnTo>
                  <a:lnTo>
                    <a:pt x="1047" y="1621"/>
                  </a:lnTo>
                  <a:lnTo>
                    <a:pt x="1051" y="1648"/>
                  </a:lnTo>
                  <a:lnTo>
                    <a:pt x="1058" y="1682"/>
                  </a:lnTo>
                  <a:lnTo>
                    <a:pt x="1065" y="1718"/>
                  </a:lnTo>
                  <a:lnTo>
                    <a:pt x="1072" y="1755"/>
                  </a:lnTo>
                  <a:lnTo>
                    <a:pt x="1078" y="1794"/>
                  </a:lnTo>
                  <a:lnTo>
                    <a:pt x="1085" y="1832"/>
                  </a:lnTo>
                  <a:lnTo>
                    <a:pt x="1092" y="1868"/>
                  </a:lnTo>
                  <a:lnTo>
                    <a:pt x="1096" y="1902"/>
                  </a:lnTo>
                  <a:lnTo>
                    <a:pt x="1101" y="1932"/>
                  </a:lnTo>
                  <a:lnTo>
                    <a:pt x="1106" y="1961"/>
                  </a:lnTo>
                  <a:lnTo>
                    <a:pt x="1110" y="1995"/>
                  </a:lnTo>
                  <a:lnTo>
                    <a:pt x="1117" y="2030"/>
                  </a:lnTo>
                  <a:lnTo>
                    <a:pt x="1131" y="2102"/>
                  </a:lnTo>
                  <a:lnTo>
                    <a:pt x="1138" y="2137"/>
                  </a:lnTo>
                  <a:lnTo>
                    <a:pt x="1145" y="2171"/>
                  </a:lnTo>
                  <a:lnTo>
                    <a:pt x="1151" y="2201"/>
                  </a:lnTo>
                  <a:lnTo>
                    <a:pt x="1157" y="2228"/>
                  </a:lnTo>
                  <a:lnTo>
                    <a:pt x="1161" y="2250"/>
                  </a:lnTo>
                  <a:lnTo>
                    <a:pt x="1165" y="2265"/>
                  </a:lnTo>
                  <a:lnTo>
                    <a:pt x="1168" y="2283"/>
                  </a:lnTo>
                  <a:lnTo>
                    <a:pt x="1169" y="2304"/>
                  </a:lnTo>
                  <a:lnTo>
                    <a:pt x="1172" y="2349"/>
                  </a:lnTo>
                  <a:lnTo>
                    <a:pt x="1174" y="2370"/>
                  </a:lnTo>
                  <a:lnTo>
                    <a:pt x="1176" y="2388"/>
                  </a:lnTo>
                  <a:lnTo>
                    <a:pt x="1180" y="2404"/>
                  </a:lnTo>
                  <a:lnTo>
                    <a:pt x="1186" y="2416"/>
                  </a:lnTo>
                  <a:lnTo>
                    <a:pt x="1201" y="2433"/>
                  </a:lnTo>
                  <a:lnTo>
                    <a:pt x="1215" y="2450"/>
                  </a:lnTo>
                  <a:lnTo>
                    <a:pt x="1225" y="2466"/>
                  </a:lnTo>
                  <a:lnTo>
                    <a:pt x="1232" y="2481"/>
                  </a:lnTo>
                  <a:lnTo>
                    <a:pt x="1233" y="2490"/>
                  </a:lnTo>
                  <a:lnTo>
                    <a:pt x="1232" y="2504"/>
                  </a:lnTo>
                  <a:lnTo>
                    <a:pt x="1231" y="2523"/>
                  </a:lnTo>
                  <a:lnTo>
                    <a:pt x="1227" y="2543"/>
                  </a:lnTo>
                  <a:lnTo>
                    <a:pt x="1224" y="2565"/>
                  </a:lnTo>
                  <a:lnTo>
                    <a:pt x="1220" y="2585"/>
                  </a:lnTo>
                  <a:lnTo>
                    <a:pt x="1217" y="2603"/>
                  </a:lnTo>
                  <a:lnTo>
                    <a:pt x="1211" y="2627"/>
                  </a:lnTo>
                  <a:lnTo>
                    <a:pt x="1222" y="2649"/>
                  </a:lnTo>
                  <a:lnTo>
                    <a:pt x="1233" y="2670"/>
                  </a:lnTo>
                  <a:lnTo>
                    <a:pt x="1256" y="2709"/>
                  </a:lnTo>
                  <a:lnTo>
                    <a:pt x="1268" y="2725"/>
                  </a:lnTo>
                  <a:lnTo>
                    <a:pt x="1277" y="2741"/>
                  </a:lnTo>
                  <a:lnTo>
                    <a:pt x="1283" y="2752"/>
                  </a:lnTo>
                  <a:lnTo>
                    <a:pt x="1286" y="2768"/>
                  </a:lnTo>
                  <a:lnTo>
                    <a:pt x="1284" y="2785"/>
                  </a:lnTo>
                  <a:lnTo>
                    <a:pt x="1278" y="2800"/>
                  </a:lnTo>
                  <a:lnTo>
                    <a:pt x="1268" y="2810"/>
                  </a:lnTo>
                  <a:lnTo>
                    <a:pt x="1257" y="2817"/>
                  </a:lnTo>
                  <a:lnTo>
                    <a:pt x="1246" y="2821"/>
                  </a:lnTo>
                  <a:lnTo>
                    <a:pt x="1230" y="2822"/>
                  </a:lnTo>
                  <a:lnTo>
                    <a:pt x="1212" y="2823"/>
                  </a:lnTo>
                  <a:lnTo>
                    <a:pt x="1194" y="2822"/>
                  </a:lnTo>
                  <a:lnTo>
                    <a:pt x="1179" y="2821"/>
                  </a:lnTo>
                  <a:lnTo>
                    <a:pt x="1168" y="2818"/>
                  </a:lnTo>
                  <a:lnTo>
                    <a:pt x="1166" y="2818"/>
                  </a:lnTo>
                  <a:lnTo>
                    <a:pt x="1160" y="2817"/>
                  </a:lnTo>
                  <a:lnTo>
                    <a:pt x="1151" y="2815"/>
                  </a:lnTo>
                  <a:lnTo>
                    <a:pt x="1140" y="2811"/>
                  </a:lnTo>
                  <a:lnTo>
                    <a:pt x="1129" y="2804"/>
                  </a:lnTo>
                  <a:lnTo>
                    <a:pt x="1122" y="2798"/>
                  </a:lnTo>
                  <a:lnTo>
                    <a:pt x="1114" y="2791"/>
                  </a:lnTo>
                  <a:lnTo>
                    <a:pt x="1108" y="2784"/>
                  </a:lnTo>
                  <a:lnTo>
                    <a:pt x="1104" y="2772"/>
                  </a:lnTo>
                  <a:lnTo>
                    <a:pt x="1100" y="2746"/>
                  </a:lnTo>
                  <a:lnTo>
                    <a:pt x="1098" y="2738"/>
                  </a:lnTo>
                  <a:lnTo>
                    <a:pt x="1095" y="2734"/>
                  </a:lnTo>
                  <a:lnTo>
                    <a:pt x="1094" y="2734"/>
                  </a:lnTo>
                  <a:lnTo>
                    <a:pt x="1092" y="2735"/>
                  </a:lnTo>
                  <a:lnTo>
                    <a:pt x="1089" y="2735"/>
                  </a:lnTo>
                  <a:lnTo>
                    <a:pt x="1085" y="2737"/>
                  </a:lnTo>
                  <a:lnTo>
                    <a:pt x="1082" y="2737"/>
                  </a:lnTo>
                  <a:lnTo>
                    <a:pt x="1078" y="2736"/>
                  </a:lnTo>
                  <a:lnTo>
                    <a:pt x="1071" y="2732"/>
                  </a:lnTo>
                  <a:lnTo>
                    <a:pt x="1063" y="2728"/>
                  </a:lnTo>
                  <a:lnTo>
                    <a:pt x="1053" y="2722"/>
                  </a:lnTo>
                  <a:lnTo>
                    <a:pt x="1047" y="2717"/>
                  </a:lnTo>
                  <a:lnTo>
                    <a:pt x="1042" y="2713"/>
                  </a:lnTo>
                  <a:lnTo>
                    <a:pt x="1040" y="2708"/>
                  </a:lnTo>
                  <a:lnTo>
                    <a:pt x="1038" y="2697"/>
                  </a:lnTo>
                  <a:lnTo>
                    <a:pt x="1037" y="2685"/>
                  </a:lnTo>
                  <a:lnTo>
                    <a:pt x="1036" y="2670"/>
                  </a:lnTo>
                  <a:lnTo>
                    <a:pt x="1036" y="2652"/>
                  </a:lnTo>
                  <a:lnTo>
                    <a:pt x="1035" y="2636"/>
                  </a:lnTo>
                  <a:lnTo>
                    <a:pt x="1035" y="2621"/>
                  </a:lnTo>
                  <a:lnTo>
                    <a:pt x="1030" y="2617"/>
                  </a:lnTo>
                  <a:lnTo>
                    <a:pt x="1024" y="2615"/>
                  </a:lnTo>
                  <a:lnTo>
                    <a:pt x="1019" y="2611"/>
                  </a:lnTo>
                  <a:lnTo>
                    <a:pt x="1006" y="2600"/>
                  </a:lnTo>
                  <a:lnTo>
                    <a:pt x="994" y="2585"/>
                  </a:lnTo>
                  <a:lnTo>
                    <a:pt x="985" y="2567"/>
                  </a:lnTo>
                  <a:lnTo>
                    <a:pt x="978" y="2549"/>
                  </a:lnTo>
                  <a:lnTo>
                    <a:pt x="972" y="2530"/>
                  </a:lnTo>
                  <a:lnTo>
                    <a:pt x="968" y="2514"/>
                  </a:lnTo>
                  <a:lnTo>
                    <a:pt x="965" y="2501"/>
                  </a:lnTo>
                  <a:lnTo>
                    <a:pt x="960" y="2487"/>
                  </a:lnTo>
                  <a:lnTo>
                    <a:pt x="949" y="2474"/>
                  </a:lnTo>
                  <a:lnTo>
                    <a:pt x="936" y="2464"/>
                  </a:lnTo>
                  <a:lnTo>
                    <a:pt x="925" y="2451"/>
                  </a:lnTo>
                  <a:lnTo>
                    <a:pt x="914" y="2437"/>
                  </a:lnTo>
                  <a:lnTo>
                    <a:pt x="911" y="2427"/>
                  </a:lnTo>
                  <a:lnTo>
                    <a:pt x="907" y="2409"/>
                  </a:lnTo>
                  <a:lnTo>
                    <a:pt x="904" y="2387"/>
                  </a:lnTo>
                  <a:lnTo>
                    <a:pt x="899" y="2359"/>
                  </a:lnTo>
                  <a:lnTo>
                    <a:pt x="896" y="2328"/>
                  </a:lnTo>
                  <a:lnTo>
                    <a:pt x="891" y="2294"/>
                  </a:lnTo>
                  <a:lnTo>
                    <a:pt x="888" y="2259"/>
                  </a:lnTo>
                  <a:lnTo>
                    <a:pt x="883" y="2224"/>
                  </a:lnTo>
                  <a:lnTo>
                    <a:pt x="880" y="2190"/>
                  </a:lnTo>
                  <a:lnTo>
                    <a:pt x="876" y="2159"/>
                  </a:lnTo>
                  <a:lnTo>
                    <a:pt x="871" y="2131"/>
                  </a:lnTo>
                  <a:lnTo>
                    <a:pt x="868" y="2107"/>
                  </a:lnTo>
                  <a:lnTo>
                    <a:pt x="863" y="2079"/>
                  </a:lnTo>
                  <a:lnTo>
                    <a:pt x="856" y="2046"/>
                  </a:lnTo>
                  <a:lnTo>
                    <a:pt x="849" y="2011"/>
                  </a:lnTo>
                  <a:lnTo>
                    <a:pt x="843" y="1975"/>
                  </a:lnTo>
                  <a:lnTo>
                    <a:pt x="836" y="1938"/>
                  </a:lnTo>
                  <a:lnTo>
                    <a:pt x="827" y="1902"/>
                  </a:lnTo>
                  <a:lnTo>
                    <a:pt x="820" y="1867"/>
                  </a:lnTo>
                  <a:lnTo>
                    <a:pt x="814" y="1837"/>
                  </a:lnTo>
                  <a:lnTo>
                    <a:pt x="807" y="1811"/>
                  </a:lnTo>
                  <a:lnTo>
                    <a:pt x="802" y="1791"/>
                  </a:lnTo>
                  <a:lnTo>
                    <a:pt x="795" y="1768"/>
                  </a:lnTo>
                  <a:lnTo>
                    <a:pt x="788" y="1743"/>
                  </a:lnTo>
                  <a:lnTo>
                    <a:pt x="760" y="1662"/>
                  </a:lnTo>
                  <a:lnTo>
                    <a:pt x="751" y="1639"/>
                  </a:lnTo>
                  <a:lnTo>
                    <a:pt x="742" y="1619"/>
                  </a:lnTo>
                  <a:lnTo>
                    <a:pt x="732" y="1605"/>
                  </a:lnTo>
                  <a:lnTo>
                    <a:pt x="725" y="1593"/>
                  </a:lnTo>
                  <a:lnTo>
                    <a:pt x="717" y="1575"/>
                  </a:lnTo>
                  <a:lnTo>
                    <a:pt x="708" y="1553"/>
                  </a:lnTo>
                  <a:lnTo>
                    <a:pt x="698" y="1527"/>
                  </a:lnTo>
                  <a:lnTo>
                    <a:pt x="688" y="1501"/>
                  </a:lnTo>
                  <a:lnTo>
                    <a:pt x="678" y="1474"/>
                  </a:lnTo>
                  <a:lnTo>
                    <a:pt x="669" y="1448"/>
                  </a:lnTo>
                  <a:lnTo>
                    <a:pt x="661" y="1424"/>
                  </a:lnTo>
                  <a:lnTo>
                    <a:pt x="655" y="1404"/>
                  </a:lnTo>
                  <a:lnTo>
                    <a:pt x="650" y="1389"/>
                  </a:lnTo>
                  <a:lnTo>
                    <a:pt x="647" y="1379"/>
                  </a:lnTo>
                  <a:lnTo>
                    <a:pt x="644" y="1375"/>
                  </a:lnTo>
                  <a:lnTo>
                    <a:pt x="642" y="1377"/>
                  </a:lnTo>
                  <a:lnTo>
                    <a:pt x="640" y="1384"/>
                  </a:lnTo>
                  <a:lnTo>
                    <a:pt x="638" y="1396"/>
                  </a:lnTo>
                  <a:lnTo>
                    <a:pt x="636" y="1411"/>
                  </a:lnTo>
                  <a:lnTo>
                    <a:pt x="633" y="1427"/>
                  </a:lnTo>
                  <a:lnTo>
                    <a:pt x="629" y="1446"/>
                  </a:lnTo>
                  <a:lnTo>
                    <a:pt x="625" y="1465"/>
                  </a:lnTo>
                  <a:lnTo>
                    <a:pt x="616" y="1488"/>
                  </a:lnTo>
                  <a:lnTo>
                    <a:pt x="607" y="1517"/>
                  </a:lnTo>
                  <a:lnTo>
                    <a:pt x="597" y="1550"/>
                  </a:lnTo>
                  <a:lnTo>
                    <a:pt x="585" y="1584"/>
                  </a:lnTo>
                  <a:lnTo>
                    <a:pt x="572" y="1619"/>
                  </a:lnTo>
                  <a:lnTo>
                    <a:pt x="561" y="1654"/>
                  </a:lnTo>
                  <a:lnTo>
                    <a:pt x="548" y="1686"/>
                  </a:lnTo>
                  <a:lnTo>
                    <a:pt x="538" y="1712"/>
                  </a:lnTo>
                  <a:lnTo>
                    <a:pt x="526" y="1743"/>
                  </a:lnTo>
                  <a:lnTo>
                    <a:pt x="516" y="1774"/>
                  </a:lnTo>
                  <a:lnTo>
                    <a:pt x="507" y="1807"/>
                  </a:lnTo>
                  <a:lnTo>
                    <a:pt x="499" y="1838"/>
                  </a:lnTo>
                  <a:lnTo>
                    <a:pt x="492" y="1867"/>
                  </a:lnTo>
                  <a:lnTo>
                    <a:pt x="485" y="1892"/>
                  </a:lnTo>
                  <a:lnTo>
                    <a:pt x="479" y="1911"/>
                  </a:lnTo>
                  <a:lnTo>
                    <a:pt x="474" y="1923"/>
                  </a:lnTo>
                  <a:lnTo>
                    <a:pt x="469" y="1942"/>
                  </a:lnTo>
                  <a:lnTo>
                    <a:pt x="463" y="1964"/>
                  </a:lnTo>
                  <a:lnTo>
                    <a:pt x="458" y="1990"/>
                  </a:lnTo>
                  <a:lnTo>
                    <a:pt x="451" y="2019"/>
                  </a:lnTo>
                  <a:lnTo>
                    <a:pt x="444" y="2051"/>
                  </a:lnTo>
                  <a:lnTo>
                    <a:pt x="437" y="2083"/>
                  </a:lnTo>
                  <a:lnTo>
                    <a:pt x="431" y="2116"/>
                  </a:lnTo>
                  <a:lnTo>
                    <a:pt x="424" y="2146"/>
                  </a:lnTo>
                  <a:lnTo>
                    <a:pt x="418" y="2175"/>
                  </a:lnTo>
                  <a:lnTo>
                    <a:pt x="414" y="2201"/>
                  </a:lnTo>
                  <a:lnTo>
                    <a:pt x="410" y="2222"/>
                  </a:lnTo>
                  <a:lnTo>
                    <a:pt x="407" y="2238"/>
                  </a:lnTo>
                  <a:lnTo>
                    <a:pt x="402" y="2265"/>
                  </a:lnTo>
                  <a:lnTo>
                    <a:pt x="390" y="2328"/>
                  </a:lnTo>
                  <a:lnTo>
                    <a:pt x="383" y="2358"/>
                  </a:lnTo>
                  <a:lnTo>
                    <a:pt x="377" y="2386"/>
                  </a:lnTo>
                  <a:lnTo>
                    <a:pt x="368" y="2408"/>
                  </a:lnTo>
                  <a:lnTo>
                    <a:pt x="361" y="2423"/>
                  </a:lnTo>
                  <a:lnTo>
                    <a:pt x="353" y="2438"/>
                  </a:lnTo>
                  <a:lnTo>
                    <a:pt x="349" y="2452"/>
                  </a:lnTo>
                  <a:lnTo>
                    <a:pt x="346" y="2467"/>
                  </a:lnTo>
                  <a:lnTo>
                    <a:pt x="346" y="2531"/>
                  </a:lnTo>
                  <a:lnTo>
                    <a:pt x="345" y="2557"/>
                  </a:lnTo>
                  <a:lnTo>
                    <a:pt x="341" y="2579"/>
                  </a:lnTo>
                  <a:lnTo>
                    <a:pt x="332" y="2599"/>
                  </a:lnTo>
                  <a:lnTo>
                    <a:pt x="326" y="2608"/>
                  </a:lnTo>
                  <a:lnTo>
                    <a:pt x="315" y="2617"/>
                  </a:lnTo>
                  <a:lnTo>
                    <a:pt x="302" y="2629"/>
                  </a:lnTo>
                  <a:lnTo>
                    <a:pt x="287" y="2639"/>
                  </a:lnTo>
                  <a:lnTo>
                    <a:pt x="286" y="2654"/>
                  </a:lnTo>
                  <a:lnTo>
                    <a:pt x="285" y="2671"/>
                  </a:lnTo>
                  <a:lnTo>
                    <a:pt x="284" y="2688"/>
                  </a:lnTo>
                  <a:lnTo>
                    <a:pt x="283" y="2702"/>
                  </a:lnTo>
                  <a:lnTo>
                    <a:pt x="283" y="2714"/>
                  </a:lnTo>
                  <a:lnTo>
                    <a:pt x="281" y="2720"/>
                  </a:lnTo>
                  <a:lnTo>
                    <a:pt x="278" y="2724"/>
                  </a:lnTo>
                  <a:lnTo>
                    <a:pt x="269" y="2730"/>
                  </a:lnTo>
                  <a:lnTo>
                    <a:pt x="258" y="2736"/>
                  </a:lnTo>
                  <a:lnTo>
                    <a:pt x="248" y="2739"/>
                  </a:lnTo>
                  <a:lnTo>
                    <a:pt x="234" y="2742"/>
                  </a:lnTo>
                  <a:lnTo>
                    <a:pt x="222" y="2743"/>
                  </a:lnTo>
                  <a:lnTo>
                    <a:pt x="214" y="2745"/>
                  </a:lnTo>
                  <a:lnTo>
                    <a:pt x="211" y="2748"/>
                  </a:lnTo>
                  <a:lnTo>
                    <a:pt x="210" y="2753"/>
                  </a:lnTo>
                  <a:lnTo>
                    <a:pt x="208" y="2760"/>
                  </a:lnTo>
                  <a:lnTo>
                    <a:pt x="208" y="2768"/>
                  </a:lnTo>
                  <a:lnTo>
                    <a:pt x="206" y="2778"/>
                  </a:lnTo>
                  <a:lnTo>
                    <a:pt x="203" y="2785"/>
                  </a:lnTo>
                  <a:lnTo>
                    <a:pt x="193" y="2793"/>
                  </a:lnTo>
                  <a:lnTo>
                    <a:pt x="183" y="2802"/>
                  </a:lnTo>
                  <a:lnTo>
                    <a:pt x="169" y="2810"/>
                  </a:lnTo>
                  <a:lnTo>
                    <a:pt x="154" y="2820"/>
                  </a:lnTo>
                  <a:lnTo>
                    <a:pt x="140" y="2827"/>
                  </a:lnTo>
                  <a:lnTo>
                    <a:pt x="127" y="2832"/>
                  </a:lnTo>
                  <a:lnTo>
                    <a:pt x="109" y="2837"/>
                  </a:lnTo>
                  <a:lnTo>
                    <a:pt x="88" y="2838"/>
                  </a:lnTo>
                  <a:lnTo>
                    <a:pt x="67" y="2838"/>
                  </a:lnTo>
                  <a:lnTo>
                    <a:pt x="47" y="2837"/>
                  </a:lnTo>
                  <a:lnTo>
                    <a:pt x="29" y="2837"/>
                  </a:lnTo>
                  <a:lnTo>
                    <a:pt x="23" y="2836"/>
                  </a:lnTo>
                  <a:lnTo>
                    <a:pt x="15" y="2835"/>
                  </a:lnTo>
                  <a:lnTo>
                    <a:pt x="6" y="2832"/>
                  </a:lnTo>
                  <a:lnTo>
                    <a:pt x="1" y="2829"/>
                  </a:lnTo>
                  <a:lnTo>
                    <a:pt x="0" y="2823"/>
                  </a:lnTo>
                  <a:lnTo>
                    <a:pt x="0" y="2815"/>
                  </a:lnTo>
                  <a:lnTo>
                    <a:pt x="2" y="2808"/>
                  </a:lnTo>
                  <a:lnTo>
                    <a:pt x="6" y="2800"/>
                  </a:lnTo>
                  <a:lnTo>
                    <a:pt x="8" y="2794"/>
                  </a:lnTo>
                  <a:lnTo>
                    <a:pt x="11" y="2786"/>
                  </a:lnTo>
                  <a:lnTo>
                    <a:pt x="16" y="2772"/>
                  </a:lnTo>
                  <a:lnTo>
                    <a:pt x="21" y="2757"/>
                  </a:lnTo>
                  <a:lnTo>
                    <a:pt x="28" y="2742"/>
                  </a:lnTo>
                  <a:lnTo>
                    <a:pt x="36" y="2729"/>
                  </a:lnTo>
                  <a:lnTo>
                    <a:pt x="42" y="2722"/>
                  </a:lnTo>
                  <a:lnTo>
                    <a:pt x="48" y="2710"/>
                  </a:lnTo>
                  <a:lnTo>
                    <a:pt x="58" y="2695"/>
                  </a:lnTo>
                  <a:lnTo>
                    <a:pt x="68" y="2680"/>
                  </a:lnTo>
                  <a:lnTo>
                    <a:pt x="79" y="2663"/>
                  </a:lnTo>
                  <a:lnTo>
                    <a:pt x="89" y="2646"/>
                  </a:lnTo>
                  <a:lnTo>
                    <a:pt x="98" y="2631"/>
                  </a:lnTo>
                  <a:lnTo>
                    <a:pt x="105" y="2620"/>
                  </a:lnTo>
                  <a:lnTo>
                    <a:pt x="102" y="2611"/>
                  </a:lnTo>
                  <a:lnTo>
                    <a:pt x="102" y="2601"/>
                  </a:lnTo>
                  <a:lnTo>
                    <a:pt x="104" y="2589"/>
                  </a:lnTo>
                  <a:lnTo>
                    <a:pt x="113" y="2564"/>
                  </a:lnTo>
                  <a:lnTo>
                    <a:pt x="117" y="2551"/>
                  </a:lnTo>
                  <a:lnTo>
                    <a:pt x="118" y="2542"/>
                  </a:lnTo>
                  <a:lnTo>
                    <a:pt x="115" y="2535"/>
                  </a:lnTo>
                  <a:lnTo>
                    <a:pt x="106" y="2528"/>
                  </a:lnTo>
                  <a:lnTo>
                    <a:pt x="95" y="2518"/>
                  </a:lnTo>
                  <a:lnTo>
                    <a:pt x="89" y="2509"/>
                  </a:lnTo>
                  <a:lnTo>
                    <a:pt x="86" y="2495"/>
                  </a:lnTo>
                  <a:lnTo>
                    <a:pt x="86" y="2477"/>
                  </a:lnTo>
                  <a:lnTo>
                    <a:pt x="88" y="2456"/>
                  </a:lnTo>
                  <a:lnTo>
                    <a:pt x="91" y="2431"/>
                  </a:lnTo>
                  <a:lnTo>
                    <a:pt x="96" y="2404"/>
                  </a:lnTo>
                  <a:lnTo>
                    <a:pt x="102" y="2378"/>
                  </a:lnTo>
                  <a:lnTo>
                    <a:pt x="106" y="2349"/>
                  </a:lnTo>
                  <a:lnTo>
                    <a:pt x="117" y="2294"/>
                  </a:lnTo>
                  <a:lnTo>
                    <a:pt x="130" y="2243"/>
                  </a:lnTo>
                  <a:lnTo>
                    <a:pt x="144" y="2193"/>
                  </a:lnTo>
                  <a:lnTo>
                    <a:pt x="157" y="2142"/>
                  </a:lnTo>
                  <a:lnTo>
                    <a:pt x="163" y="2118"/>
                  </a:lnTo>
                  <a:lnTo>
                    <a:pt x="170" y="2093"/>
                  </a:lnTo>
                  <a:lnTo>
                    <a:pt x="178" y="2066"/>
                  </a:lnTo>
                  <a:lnTo>
                    <a:pt x="185" y="2038"/>
                  </a:lnTo>
                  <a:lnTo>
                    <a:pt x="199" y="1985"/>
                  </a:lnTo>
                  <a:lnTo>
                    <a:pt x="205" y="1961"/>
                  </a:lnTo>
                  <a:lnTo>
                    <a:pt x="211" y="1940"/>
                  </a:lnTo>
                  <a:lnTo>
                    <a:pt x="215" y="1924"/>
                  </a:lnTo>
                  <a:lnTo>
                    <a:pt x="218" y="1912"/>
                  </a:lnTo>
                  <a:lnTo>
                    <a:pt x="220" y="1898"/>
                  </a:lnTo>
                  <a:lnTo>
                    <a:pt x="220" y="1883"/>
                  </a:lnTo>
                  <a:lnTo>
                    <a:pt x="218" y="1867"/>
                  </a:lnTo>
                  <a:lnTo>
                    <a:pt x="217" y="1850"/>
                  </a:lnTo>
                  <a:lnTo>
                    <a:pt x="219" y="1830"/>
                  </a:lnTo>
                  <a:lnTo>
                    <a:pt x="223" y="1809"/>
                  </a:lnTo>
                  <a:lnTo>
                    <a:pt x="229" y="1786"/>
                  </a:lnTo>
                  <a:lnTo>
                    <a:pt x="232" y="1759"/>
                  </a:lnTo>
                  <a:lnTo>
                    <a:pt x="232" y="1731"/>
                  </a:lnTo>
                  <a:lnTo>
                    <a:pt x="230" y="1703"/>
                  </a:lnTo>
                  <a:lnTo>
                    <a:pt x="228" y="1678"/>
                  </a:lnTo>
                  <a:lnTo>
                    <a:pt x="225" y="1654"/>
                  </a:lnTo>
                  <a:lnTo>
                    <a:pt x="223" y="1639"/>
                  </a:lnTo>
                  <a:lnTo>
                    <a:pt x="225" y="1619"/>
                  </a:lnTo>
                  <a:lnTo>
                    <a:pt x="226" y="1596"/>
                  </a:lnTo>
                  <a:lnTo>
                    <a:pt x="229" y="1572"/>
                  </a:lnTo>
                  <a:lnTo>
                    <a:pt x="234" y="1547"/>
                  </a:lnTo>
                  <a:lnTo>
                    <a:pt x="239" y="1522"/>
                  </a:lnTo>
                  <a:lnTo>
                    <a:pt x="242" y="1498"/>
                  </a:lnTo>
                  <a:lnTo>
                    <a:pt x="247" y="1479"/>
                  </a:lnTo>
                  <a:lnTo>
                    <a:pt x="249" y="1462"/>
                  </a:lnTo>
                  <a:lnTo>
                    <a:pt x="250" y="1451"/>
                  </a:lnTo>
                  <a:lnTo>
                    <a:pt x="250" y="1430"/>
                  </a:lnTo>
                  <a:lnTo>
                    <a:pt x="248" y="1405"/>
                  </a:lnTo>
                  <a:lnTo>
                    <a:pt x="247" y="1377"/>
                  </a:lnTo>
                  <a:lnTo>
                    <a:pt x="248" y="1347"/>
                  </a:lnTo>
                  <a:lnTo>
                    <a:pt x="252" y="1318"/>
                  </a:lnTo>
                  <a:lnTo>
                    <a:pt x="257" y="1295"/>
                  </a:lnTo>
                  <a:lnTo>
                    <a:pt x="259" y="1269"/>
                  </a:lnTo>
                  <a:lnTo>
                    <a:pt x="261" y="1240"/>
                  </a:lnTo>
                  <a:lnTo>
                    <a:pt x="235" y="1231"/>
                  </a:lnTo>
                  <a:lnTo>
                    <a:pt x="211" y="1223"/>
                  </a:lnTo>
                  <a:lnTo>
                    <a:pt x="190" y="1215"/>
                  </a:lnTo>
                  <a:lnTo>
                    <a:pt x="170" y="1208"/>
                  </a:lnTo>
                  <a:lnTo>
                    <a:pt x="156" y="1203"/>
                  </a:lnTo>
                  <a:lnTo>
                    <a:pt x="146" y="1198"/>
                  </a:lnTo>
                  <a:lnTo>
                    <a:pt x="141" y="1197"/>
                  </a:lnTo>
                  <a:lnTo>
                    <a:pt x="140" y="1194"/>
                  </a:lnTo>
                  <a:lnTo>
                    <a:pt x="141" y="1186"/>
                  </a:lnTo>
                  <a:lnTo>
                    <a:pt x="145" y="1174"/>
                  </a:lnTo>
                  <a:lnTo>
                    <a:pt x="150" y="1160"/>
                  </a:lnTo>
                  <a:lnTo>
                    <a:pt x="168" y="1111"/>
                  </a:lnTo>
                  <a:lnTo>
                    <a:pt x="172" y="1096"/>
                  </a:lnTo>
                  <a:lnTo>
                    <a:pt x="176" y="1083"/>
                  </a:lnTo>
                  <a:lnTo>
                    <a:pt x="178" y="1072"/>
                  </a:lnTo>
                  <a:lnTo>
                    <a:pt x="183" y="1055"/>
                  </a:lnTo>
                  <a:lnTo>
                    <a:pt x="190" y="1036"/>
                  </a:lnTo>
                  <a:lnTo>
                    <a:pt x="197" y="1013"/>
                  </a:lnTo>
                  <a:lnTo>
                    <a:pt x="205" y="989"/>
                  </a:lnTo>
                  <a:lnTo>
                    <a:pt x="213" y="966"/>
                  </a:lnTo>
                  <a:lnTo>
                    <a:pt x="221" y="944"/>
                  </a:lnTo>
                  <a:lnTo>
                    <a:pt x="228" y="923"/>
                  </a:lnTo>
                  <a:lnTo>
                    <a:pt x="235" y="905"/>
                  </a:lnTo>
                  <a:lnTo>
                    <a:pt x="240" y="892"/>
                  </a:lnTo>
                  <a:lnTo>
                    <a:pt x="243" y="884"/>
                  </a:lnTo>
                  <a:lnTo>
                    <a:pt x="246" y="875"/>
                  </a:lnTo>
                  <a:lnTo>
                    <a:pt x="247" y="869"/>
                  </a:lnTo>
                  <a:lnTo>
                    <a:pt x="247" y="866"/>
                  </a:lnTo>
                  <a:lnTo>
                    <a:pt x="244" y="865"/>
                  </a:lnTo>
                  <a:lnTo>
                    <a:pt x="243" y="863"/>
                  </a:lnTo>
                  <a:lnTo>
                    <a:pt x="243" y="860"/>
                  </a:lnTo>
                  <a:lnTo>
                    <a:pt x="249" y="842"/>
                  </a:lnTo>
                  <a:lnTo>
                    <a:pt x="254" y="830"/>
                  </a:lnTo>
                  <a:lnTo>
                    <a:pt x="259" y="816"/>
                  </a:lnTo>
                  <a:lnTo>
                    <a:pt x="266" y="803"/>
                  </a:lnTo>
                  <a:lnTo>
                    <a:pt x="271" y="791"/>
                  </a:lnTo>
                  <a:lnTo>
                    <a:pt x="278" y="776"/>
                  </a:lnTo>
                  <a:lnTo>
                    <a:pt x="285" y="759"/>
                  </a:lnTo>
                  <a:lnTo>
                    <a:pt x="301" y="719"/>
                  </a:lnTo>
                  <a:lnTo>
                    <a:pt x="308" y="699"/>
                  </a:lnTo>
                  <a:lnTo>
                    <a:pt x="315" y="682"/>
                  </a:lnTo>
                  <a:lnTo>
                    <a:pt x="321" y="668"/>
                  </a:lnTo>
                  <a:lnTo>
                    <a:pt x="324" y="659"/>
                  </a:lnTo>
                  <a:lnTo>
                    <a:pt x="328" y="648"/>
                  </a:lnTo>
                  <a:lnTo>
                    <a:pt x="328" y="641"/>
                  </a:lnTo>
                  <a:lnTo>
                    <a:pt x="326" y="638"/>
                  </a:lnTo>
                  <a:lnTo>
                    <a:pt x="323" y="637"/>
                  </a:lnTo>
                  <a:lnTo>
                    <a:pt x="320" y="635"/>
                  </a:lnTo>
                  <a:lnTo>
                    <a:pt x="314" y="634"/>
                  </a:lnTo>
                  <a:lnTo>
                    <a:pt x="305" y="632"/>
                  </a:lnTo>
                  <a:lnTo>
                    <a:pt x="297" y="627"/>
                  </a:lnTo>
                  <a:lnTo>
                    <a:pt x="284" y="619"/>
                  </a:lnTo>
                  <a:lnTo>
                    <a:pt x="270" y="615"/>
                  </a:lnTo>
                  <a:lnTo>
                    <a:pt x="265" y="610"/>
                  </a:lnTo>
                  <a:lnTo>
                    <a:pt x="258" y="599"/>
                  </a:lnTo>
                  <a:lnTo>
                    <a:pt x="241" y="558"/>
                  </a:lnTo>
                  <a:lnTo>
                    <a:pt x="236" y="547"/>
                  </a:lnTo>
                  <a:lnTo>
                    <a:pt x="233" y="535"/>
                  </a:lnTo>
                  <a:lnTo>
                    <a:pt x="232" y="521"/>
                  </a:lnTo>
                  <a:lnTo>
                    <a:pt x="230" y="505"/>
                  </a:lnTo>
                  <a:lnTo>
                    <a:pt x="229" y="490"/>
                  </a:lnTo>
                  <a:lnTo>
                    <a:pt x="228" y="477"/>
                  </a:lnTo>
                  <a:lnTo>
                    <a:pt x="227" y="470"/>
                  </a:lnTo>
                  <a:lnTo>
                    <a:pt x="226" y="462"/>
                  </a:lnTo>
                  <a:lnTo>
                    <a:pt x="223" y="451"/>
                  </a:lnTo>
                  <a:lnTo>
                    <a:pt x="222" y="437"/>
                  </a:lnTo>
                  <a:lnTo>
                    <a:pt x="222" y="425"/>
                  </a:lnTo>
                  <a:lnTo>
                    <a:pt x="225" y="417"/>
                  </a:lnTo>
                  <a:lnTo>
                    <a:pt x="227" y="411"/>
                  </a:lnTo>
                  <a:lnTo>
                    <a:pt x="228" y="401"/>
                  </a:lnTo>
                  <a:lnTo>
                    <a:pt x="229" y="388"/>
                  </a:lnTo>
                  <a:lnTo>
                    <a:pt x="229" y="374"/>
                  </a:lnTo>
                  <a:lnTo>
                    <a:pt x="228" y="362"/>
                  </a:lnTo>
                  <a:lnTo>
                    <a:pt x="223" y="344"/>
                  </a:lnTo>
                  <a:lnTo>
                    <a:pt x="226" y="333"/>
                  </a:lnTo>
                  <a:lnTo>
                    <a:pt x="230" y="323"/>
                  </a:lnTo>
                  <a:lnTo>
                    <a:pt x="236" y="313"/>
                  </a:lnTo>
                  <a:lnTo>
                    <a:pt x="242" y="309"/>
                  </a:lnTo>
                  <a:lnTo>
                    <a:pt x="247" y="303"/>
                  </a:lnTo>
                  <a:lnTo>
                    <a:pt x="249" y="295"/>
                  </a:lnTo>
                  <a:lnTo>
                    <a:pt x="249" y="281"/>
                  </a:lnTo>
                  <a:lnTo>
                    <a:pt x="251" y="260"/>
                  </a:lnTo>
                  <a:lnTo>
                    <a:pt x="254" y="249"/>
                  </a:lnTo>
                  <a:lnTo>
                    <a:pt x="256" y="244"/>
                  </a:lnTo>
                  <a:lnTo>
                    <a:pt x="257" y="238"/>
                  </a:lnTo>
                  <a:lnTo>
                    <a:pt x="256" y="226"/>
                  </a:lnTo>
                  <a:lnTo>
                    <a:pt x="255" y="212"/>
                  </a:lnTo>
                  <a:lnTo>
                    <a:pt x="255" y="180"/>
                  </a:lnTo>
                  <a:lnTo>
                    <a:pt x="257" y="159"/>
                  </a:lnTo>
                  <a:lnTo>
                    <a:pt x="264" y="137"/>
                  </a:lnTo>
                  <a:lnTo>
                    <a:pt x="273" y="118"/>
                  </a:lnTo>
                  <a:lnTo>
                    <a:pt x="284" y="104"/>
                  </a:lnTo>
                  <a:lnTo>
                    <a:pt x="294" y="97"/>
                  </a:lnTo>
                  <a:lnTo>
                    <a:pt x="309" y="91"/>
                  </a:lnTo>
                  <a:lnTo>
                    <a:pt x="329" y="86"/>
                  </a:lnTo>
                  <a:lnTo>
                    <a:pt x="349" y="84"/>
                  </a:lnTo>
                  <a:lnTo>
                    <a:pt x="367" y="82"/>
                  </a:lnTo>
                  <a:lnTo>
                    <a:pt x="400" y="80"/>
                  </a:lnTo>
                  <a:lnTo>
                    <a:pt x="419" y="77"/>
                  </a:lnTo>
                  <a:lnTo>
                    <a:pt x="440" y="75"/>
                  </a:lnTo>
                  <a:lnTo>
                    <a:pt x="460" y="73"/>
                  </a:lnTo>
                  <a:lnTo>
                    <a:pt x="479" y="71"/>
                  </a:lnTo>
                  <a:lnTo>
                    <a:pt x="492" y="70"/>
                  </a:lnTo>
                  <a:lnTo>
                    <a:pt x="504" y="68"/>
                  </a:lnTo>
                  <a:lnTo>
                    <a:pt x="513" y="61"/>
                  </a:lnTo>
                  <a:lnTo>
                    <a:pt x="523" y="53"/>
                  </a:lnTo>
                  <a:lnTo>
                    <a:pt x="528" y="45"/>
                  </a:lnTo>
                  <a:lnTo>
                    <a:pt x="533" y="38"/>
                  </a:lnTo>
                  <a:lnTo>
                    <a:pt x="534" y="35"/>
                  </a:lnTo>
                  <a:lnTo>
                    <a:pt x="538" y="30"/>
                  </a:lnTo>
                  <a:lnTo>
                    <a:pt x="542" y="20"/>
                  </a:lnTo>
                  <a:lnTo>
                    <a:pt x="546" y="12"/>
                  </a:lnTo>
                  <a:lnTo>
                    <a:pt x="5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363035" y="4775515"/>
            <a:ext cx="3048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>
                <a:solidFill>
                  <a:srgbClr val="000000"/>
                </a:solidFill>
              </a:rPr>
              <a:t>имеют понятную техническую природу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24400" y="5250534"/>
            <a:ext cx="3238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 умеренной степенью неопределенности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53400" y="4572000"/>
            <a:ext cx="381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/>
              <a:t>с  высокой  степенью  неопределенности  и  относительно сложными проблемами</a:t>
            </a:r>
          </a:p>
        </p:txBody>
      </p:sp>
    </p:spTree>
    <p:extLst>
      <p:ext uri="{BB962C8B-B14F-4D97-AF65-F5344CB8AC3E}">
        <p14:creationId xmlns:p14="http://schemas.microsoft.com/office/powerpoint/2010/main" val="83108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76200"/>
            <a:ext cx="11429998" cy="71596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Производственные и интеллектуальные команды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25002"/>
              </p:ext>
            </p:extLst>
          </p:nvPr>
        </p:nvGraphicFramePr>
        <p:xfrm>
          <a:off x="533402" y="762000"/>
          <a:ext cx="11429998" cy="5836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4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сравнения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52" marR="5845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 сфера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52" marR="5845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Интеллектуальная сфера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52" marR="58452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 работы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52" marR="584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Технологически автономные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участки либо нестандартные, аварийные ситуации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52" marR="584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Исследования,эксперимент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анализ и поиск рациональных решений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52" marR="5845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Постановка задач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52" marR="584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Максимальная степень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конкретизации результата,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условий  и  сроков  выполнения работ,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характера обеспечения и формы оплаты конечного результата.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52" marR="584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Может обозначаться как проблема без конкретных сроков и промежуточными приблизительными сроками контроля процесса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52" marR="5845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стимулирования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52" marR="584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Материально-денежная с элементами общественного признания и морального стимулирования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52" marR="584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Материально-денежная форма является базовым</a:t>
                      </a: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фактором, значимую мотивацию имеют престижно-карьерные стимулы и общественное признание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52" marR="58452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Квалификация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52" marR="584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Высокий профессионализм при повышенной исполнительской дисциплине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52" marR="584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Высокий профессионализм при единстве ценностей,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комплементарности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компетенций и  человеческой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совместимости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52" marR="58452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4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Творческий потенциал	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коммуникативная  компетентность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52" marR="584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Требование может не быть основным  при  достаточном материальном стимулировании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52" marR="584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Базовое требование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52" marR="5845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Продолжительность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продуктивной работы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52" marR="584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  процент  временных, разовых команд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52" marR="584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Высокая, поэтому требуется особенно тщательный подбор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52" marR="58452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597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Content Placeholder 1497"/>
          <p:cNvSpPr>
            <a:spLocks noGrp="1"/>
          </p:cNvSpPr>
          <p:nvPr>
            <p:ph sz="quarter" idx="13"/>
          </p:nvPr>
        </p:nvSpPr>
        <p:spPr>
          <a:xfrm>
            <a:off x="533399" y="353948"/>
            <a:ext cx="5267405" cy="20617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Признаки команд инновационных, наукоемких бизнес-проектов</a:t>
            </a:r>
            <a:endParaRPr lang="en-US" sz="35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9" name="Content Placeholder 1498"/>
          <p:cNvSpPr>
            <a:spLocks noGrp="1"/>
          </p:cNvSpPr>
          <p:nvPr>
            <p:ph sz="quarter" idx="14"/>
          </p:nvPr>
        </p:nvSpPr>
        <p:spPr>
          <a:xfrm>
            <a:off x="533400" y="2722750"/>
            <a:ext cx="4876981" cy="398285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значительный процент творческих людей, ученых;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минимальная формализация отношений;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недостаток или отсутствие формальных инструментов влияния на людей;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сильная эмоциональная вовлеченность команды      в процесс достижения целей, др.</a:t>
            </a:r>
          </a:p>
        </p:txBody>
      </p:sp>
      <p:grpSp>
        <p:nvGrpSpPr>
          <p:cNvPr id="1584" name="Group 1583"/>
          <p:cNvGrpSpPr/>
          <p:nvPr/>
        </p:nvGrpSpPr>
        <p:grpSpPr>
          <a:xfrm>
            <a:off x="5410382" y="1070592"/>
            <a:ext cx="5761124" cy="4529545"/>
            <a:chOff x="5484813" y="1069975"/>
            <a:chExt cx="5762625" cy="453072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9297988" y="2133600"/>
              <a:ext cx="1949450" cy="1949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9948863" y="2495550"/>
              <a:ext cx="649288" cy="1223963"/>
            </a:xfrm>
            <a:custGeom>
              <a:avLst/>
              <a:gdLst>
                <a:gd name="T0" fmla="*/ 204 w 409"/>
                <a:gd name="T1" fmla="*/ 0 h 771"/>
                <a:gd name="T2" fmla="*/ 241 w 409"/>
                <a:gd name="T3" fmla="*/ 3 h 771"/>
                <a:gd name="T4" fmla="*/ 276 w 409"/>
                <a:gd name="T5" fmla="*/ 13 h 771"/>
                <a:gd name="T6" fmla="*/ 308 w 409"/>
                <a:gd name="T7" fmla="*/ 28 h 771"/>
                <a:gd name="T8" fmla="*/ 336 w 409"/>
                <a:gd name="T9" fmla="*/ 48 h 771"/>
                <a:gd name="T10" fmla="*/ 360 w 409"/>
                <a:gd name="T11" fmla="*/ 72 h 771"/>
                <a:gd name="T12" fmla="*/ 381 w 409"/>
                <a:gd name="T13" fmla="*/ 101 h 771"/>
                <a:gd name="T14" fmla="*/ 396 w 409"/>
                <a:gd name="T15" fmla="*/ 133 h 771"/>
                <a:gd name="T16" fmla="*/ 406 w 409"/>
                <a:gd name="T17" fmla="*/ 168 h 771"/>
                <a:gd name="T18" fmla="*/ 409 w 409"/>
                <a:gd name="T19" fmla="*/ 204 h 771"/>
                <a:gd name="T20" fmla="*/ 406 w 409"/>
                <a:gd name="T21" fmla="*/ 240 h 771"/>
                <a:gd name="T22" fmla="*/ 397 w 409"/>
                <a:gd name="T23" fmla="*/ 273 h 771"/>
                <a:gd name="T24" fmla="*/ 384 w 409"/>
                <a:gd name="T25" fmla="*/ 303 h 771"/>
                <a:gd name="T26" fmla="*/ 365 w 409"/>
                <a:gd name="T27" fmla="*/ 332 h 771"/>
                <a:gd name="T28" fmla="*/ 342 w 409"/>
                <a:gd name="T29" fmla="*/ 356 h 771"/>
                <a:gd name="T30" fmla="*/ 315 w 409"/>
                <a:gd name="T31" fmla="*/ 376 h 771"/>
                <a:gd name="T32" fmla="*/ 385 w 409"/>
                <a:gd name="T33" fmla="*/ 771 h 771"/>
                <a:gd name="T34" fmla="*/ 23 w 409"/>
                <a:gd name="T35" fmla="*/ 771 h 771"/>
                <a:gd name="T36" fmla="*/ 93 w 409"/>
                <a:gd name="T37" fmla="*/ 376 h 771"/>
                <a:gd name="T38" fmla="*/ 67 w 409"/>
                <a:gd name="T39" fmla="*/ 356 h 771"/>
                <a:gd name="T40" fmla="*/ 44 w 409"/>
                <a:gd name="T41" fmla="*/ 332 h 771"/>
                <a:gd name="T42" fmla="*/ 25 w 409"/>
                <a:gd name="T43" fmla="*/ 303 h 771"/>
                <a:gd name="T44" fmla="*/ 12 w 409"/>
                <a:gd name="T45" fmla="*/ 273 h 771"/>
                <a:gd name="T46" fmla="*/ 3 w 409"/>
                <a:gd name="T47" fmla="*/ 240 h 771"/>
                <a:gd name="T48" fmla="*/ 0 w 409"/>
                <a:gd name="T49" fmla="*/ 204 h 771"/>
                <a:gd name="T50" fmla="*/ 3 w 409"/>
                <a:gd name="T51" fmla="*/ 168 h 771"/>
                <a:gd name="T52" fmla="*/ 13 w 409"/>
                <a:gd name="T53" fmla="*/ 133 h 771"/>
                <a:gd name="T54" fmla="*/ 27 w 409"/>
                <a:gd name="T55" fmla="*/ 101 h 771"/>
                <a:gd name="T56" fmla="*/ 48 w 409"/>
                <a:gd name="T57" fmla="*/ 72 h 771"/>
                <a:gd name="T58" fmla="*/ 72 w 409"/>
                <a:gd name="T59" fmla="*/ 48 h 771"/>
                <a:gd name="T60" fmla="*/ 101 w 409"/>
                <a:gd name="T61" fmla="*/ 28 h 771"/>
                <a:gd name="T62" fmla="*/ 133 w 409"/>
                <a:gd name="T63" fmla="*/ 13 h 771"/>
                <a:gd name="T64" fmla="*/ 168 w 409"/>
                <a:gd name="T65" fmla="*/ 3 h 771"/>
                <a:gd name="T66" fmla="*/ 204 w 409"/>
                <a:gd name="T67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9" h="771">
                  <a:moveTo>
                    <a:pt x="204" y="0"/>
                  </a:moveTo>
                  <a:lnTo>
                    <a:pt x="241" y="3"/>
                  </a:lnTo>
                  <a:lnTo>
                    <a:pt x="276" y="13"/>
                  </a:lnTo>
                  <a:lnTo>
                    <a:pt x="308" y="28"/>
                  </a:lnTo>
                  <a:lnTo>
                    <a:pt x="336" y="48"/>
                  </a:lnTo>
                  <a:lnTo>
                    <a:pt x="360" y="72"/>
                  </a:lnTo>
                  <a:lnTo>
                    <a:pt x="381" y="101"/>
                  </a:lnTo>
                  <a:lnTo>
                    <a:pt x="396" y="133"/>
                  </a:lnTo>
                  <a:lnTo>
                    <a:pt x="406" y="168"/>
                  </a:lnTo>
                  <a:lnTo>
                    <a:pt x="409" y="204"/>
                  </a:lnTo>
                  <a:lnTo>
                    <a:pt x="406" y="240"/>
                  </a:lnTo>
                  <a:lnTo>
                    <a:pt x="397" y="273"/>
                  </a:lnTo>
                  <a:lnTo>
                    <a:pt x="384" y="303"/>
                  </a:lnTo>
                  <a:lnTo>
                    <a:pt x="365" y="332"/>
                  </a:lnTo>
                  <a:lnTo>
                    <a:pt x="342" y="356"/>
                  </a:lnTo>
                  <a:lnTo>
                    <a:pt x="315" y="376"/>
                  </a:lnTo>
                  <a:lnTo>
                    <a:pt x="385" y="771"/>
                  </a:lnTo>
                  <a:lnTo>
                    <a:pt x="23" y="771"/>
                  </a:lnTo>
                  <a:lnTo>
                    <a:pt x="93" y="376"/>
                  </a:lnTo>
                  <a:lnTo>
                    <a:pt x="67" y="356"/>
                  </a:lnTo>
                  <a:lnTo>
                    <a:pt x="44" y="332"/>
                  </a:lnTo>
                  <a:lnTo>
                    <a:pt x="25" y="303"/>
                  </a:lnTo>
                  <a:lnTo>
                    <a:pt x="12" y="273"/>
                  </a:lnTo>
                  <a:lnTo>
                    <a:pt x="3" y="240"/>
                  </a:lnTo>
                  <a:lnTo>
                    <a:pt x="0" y="204"/>
                  </a:lnTo>
                  <a:lnTo>
                    <a:pt x="3" y="168"/>
                  </a:lnTo>
                  <a:lnTo>
                    <a:pt x="13" y="133"/>
                  </a:lnTo>
                  <a:lnTo>
                    <a:pt x="27" y="101"/>
                  </a:lnTo>
                  <a:lnTo>
                    <a:pt x="48" y="72"/>
                  </a:lnTo>
                  <a:lnTo>
                    <a:pt x="72" y="48"/>
                  </a:lnTo>
                  <a:lnTo>
                    <a:pt x="101" y="28"/>
                  </a:lnTo>
                  <a:lnTo>
                    <a:pt x="133" y="13"/>
                  </a:lnTo>
                  <a:lnTo>
                    <a:pt x="168" y="3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39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512301" y="1069975"/>
              <a:ext cx="1522413" cy="1063625"/>
            </a:xfrm>
            <a:custGeom>
              <a:avLst/>
              <a:gdLst>
                <a:gd name="T0" fmla="*/ 204 w 959"/>
                <a:gd name="T1" fmla="*/ 0 h 670"/>
                <a:gd name="T2" fmla="*/ 754 w 959"/>
                <a:gd name="T3" fmla="*/ 0 h 670"/>
                <a:gd name="T4" fmla="*/ 792 w 959"/>
                <a:gd name="T5" fmla="*/ 4 h 670"/>
                <a:gd name="T6" fmla="*/ 826 w 959"/>
                <a:gd name="T7" fmla="*/ 13 h 670"/>
                <a:gd name="T8" fmla="*/ 858 w 959"/>
                <a:gd name="T9" fmla="*/ 29 h 670"/>
                <a:gd name="T10" fmla="*/ 886 w 959"/>
                <a:gd name="T11" fmla="*/ 49 h 670"/>
                <a:gd name="T12" fmla="*/ 910 w 959"/>
                <a:gd name="T13" fmla="*/ 73 h 670"/>
                <a:gd name="T14" fmla="*/ 931 w 959"/>
                <a:gd name="T15" fmla="*/ 101 h 670"/>
                <a:gd name="T16" fmla="*/ 947 w 959"/>
                <a:gd name="T17" fmla="*/ 133 h 670"/>
                <a:gd name="T18" fmla="*/ 956 w 959"/>
                <a:gd name="T19" fmla="*/ 169 h 670"/>
                <a:gd name="T20" fmla="*/ 959 w 959"/>
                <a:gd name="T21" fmla="*/ 205 h 670"/>
                <a:gd name="T22" fmla="*/ 959 w 959"/>
                <a:gd name="T23" fmla="*/ 670 h 670"/>
                <a:gd name="T24" fmla="*/ 786 w 959"/>
                <a:gd name="T25" fmla="*/ 670 h 670"/>
                <a:gd name="T26" fmla="*/ 786 w 959"/>
                <a:gd name="T27" fmla="*/ 275 h 670"/>
                <a:gd name="T28" fmla="*/ 783 w 959"/>
                <a:gd name="T29" fmla="*/ 252 h 670"/>
                <a:gd name="T30" fmla="*/ 775 w 959"/>
                <a:gd name="T31" fmla="*/ 231 h 670"/>
                <a:gd name="T32" fmla="*/ 763 w 959"/>
                <a:gd name="T33" fmla="*/ 212 h 670"/>
                <a:gd name="T34" fmla="*/ 748 w 959"/>
                <a:gd name="T35" fmla="*/ 196 h 670"/>
                <a:gd name="T36" fmla="*/ 729 w 959"/>
                <a:gd name="T37" fmla="*/ 184 h 670"/>
                <a:gd name="T38" fmla="*/ 707 w 959"/>
                <a:gd name="T39" fmla="*/ 176 h 670"/>
                <a:gd name="T40" fmla="*/ 684 w 959"/>
                <a:gd name="T41" fmla="*/ 173 h 670"/>
                <a:gd name="T42" fmla="*/ 275 w 959"/>
                <a:gd name="T43" fmla="*/ 173 h 670"/>
                <a:gd name="T44" fmla="*/ 252 w 959"/>
                <a:gd name="T45" fmla="*/ 176 h 670"/>
                <a:gd name="T46" fmla="*/ 230 w 959"/>
                <a:gd name="T47" fmla="*/ 184 h 670"/>
                <a:gd name="T48" fmla="*/ 211 w 959"/>
                <a:gd name="T49" fmla="*/ 196 h 670"/>
                <a:gd name="T50" fmla="*/ 195 w 959"/>
                <a:gd name="T51" fmla="*/ 212 h 670"/>
                <a:gd name="T52" fmla="*/ 183 w 959"/>
                <a:gd name="T53" fmla="*/ 231 h 670"/>
                <a:gd name="T54" fmla="*/ 175 w 959"/>
                <a:gd name="T55" fmla="*/ 252 h 670"/>
                <a:gd name="T56" fmla="*/ 172 w 959"/>
                <a:gd name="T57" fmla="*/ 275 h 670"/>
                <a:gd name="T58" fmla="*/ 172 w 959"/>
                <a:gd name="T59" fmla="*/ 670 h 670"/>
                <a:gd name="T60" fmla="*/ 0 w 959"/>
                <a:gd name="T61" fmla="*/ 670 h 670"/>
                <a:gd name="T62" fmla="*/ 0 w 959"/>
                <a:gd name="T63" fmla="*/ 205 h 670"/>
                <a:gd name="T64" fmla="*/ 3 w 959"/>
                <a:gd name="T65" fmla="*/ 169 h 670"/>
                <a:gd name="T66" fmla="*/ 12 w 959"/>
                <a:gd name="T67" fmla="*/ 133 h 670"/>
                <a:gd name="T68" fmla="*/ 27 w 959"/>
                <a:gd name="T69" fmla="*/ 101 h 670"/>
                <a:gd name="T70" fmla="*/ 48 w 959"/>
                <a:gd name="T71" fmla="*/ 73 h 670"/>
                <a:gd name="T72" fmla="*/ 72 w 959"/>
                <a:gd name="T73" fmla="*/ 49 h 670"/>
                <a:gd name="T74" fmla="*/ 101 w 959"/>
                <a:gd name="T75" fmla="*/ 29 h 670"/>
                <a:gd name="T76" fmla="*/ 133 w 959"/>
                <a:gd name="T77" fmla="*/ 13 h 670"/>
                <a:gd name="T78" fmla="*/ 167 w 959"/>
                <a:gd name="T79" fmla="*/ 4 h 670"/>
                <a:gd name="T80" fmla="*/ 204 w 959"/>
                <a:gd name="T81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9" h="670">
                  <a:moveTo>
                    <a:pt x="204" y="0"/>
                  </a:moveTo>
                  <a:lnTo>
                    <a:pt x="754" y="0"/>
                  </a:lnTo>
                  <a:lnTo>
                    <a:pt x="792" y="4"/>
                  </a:lnTo>
                  <a:lnTo>
                    <a:pt x="826" y="13"/>
                  </a:lnTo>
                  <a:lnTo>
                    <a:pt x="858" y="29"/>
                  </a:lnTo>
                  <a:lnTo>
                    <a:pt x="886" y="49"/>
                  </a:lnTo>
                  <a:lnTo>
                    <a:pt x="910" y="73"/>
                  </a:lnTo>
                  <a:lnTo>
                    <a:pt x="931" y="101"/>
                  </a:lnTo>
                  <a:lnTo>
                    <a:pt x="947" y="133"/>
                  </a:lnTo>
                  <a:lnTo>
                    <a:pt x="956" y="169"/>
                  </a:lnTo>
                  <a:lnTo>
                    <a:pt x="959" y="205"/>
                  </a:lnTo>
                  <a:lnTo>
                    <a:pt x="959" y="670"/>
                  </a:lnTo>
                  <a:lnTo>
                    <a:pt x="786" y="670"/>
                  </a:lnTo>
                  <a:lnTo>
                    <a:pt x="786" y="275"/>
                  </a:lnTo>
                  <a:lnTo>
                    <a:pt x="783" y="252"/>
                  </a:lnTo>
                  <a:lnTo>
                    <a:pt x="775" y="231"/>
                  </a:lnTo>
                  <a:lnTo>
                    <a:pt x="763" y="212"/>
                  </a:lnTo>
                  <a:lnTo>
                    <a:pt x="748" y="196"/>
                  </a:lnTo>
                  <a:lnTo>
                    <a:pt x="729" y="184"/>
                  </a:lnTo>
                  <a:lnTo>
                    <a:pt x="707" y="176"/>
                  </a:lnTo>
                  <a:lnTo>
                    <a:pt x="684" y="173"/>
                  </a:lnTo>
                  <a:lnTo>
                    <a:pt x="275" y="173"/>
                  </a:lnTo>
                  <a:lnTo>
                    <a:pt x="252" y="176"/>
                  </a:lnTo>
                  <a:lnTo>
                    <a:pt x="230" y="184"/>
                  </a:lnTo>
                  <a:lnTo>
                    <a:pt x="211" y="196"/>
                  </a:lnTo>
                  <a:lnTo>
                    <a:pt x="195" y="212"/>
                  </a:lnTo>
                  <a:lnTo>
                    <a:pt x="183" y="231"/>
                  </a:lnTo>
                  <a:lnTo>
                    <a:pt x="175" y="252"/>
                  </a:lnTo>
                  <a:lnTo>
                    <a:pt x="172" y="275"/>
                  </a:lnTo>
                  <a:lnTo>
                    <a:pt x="172" y="670"/>
                  </a:lnTo>
                  <a:lnTo>
                    <a:pt x="0" y="670"/>
                  </a:lnTo>
                  <a:lnTo>
                    <a:pt x="0" y="205"/>
                  </a:lnTo>
                  <a:lnTo>
                    <a:pt x="3" y="169"/>
                  </a:lnTo>
                  <a:lnTo>
                    <a:pt x="12" y="133"/>
                  </a:lnTo>
                  <a:lnTo>
                    <a:pt x="27" y="101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101" y="29"/>
                  </a:lnTo>
                  <a:lnTo>
                    <a:pt x="133" y="13"/>
                  </a:lnTo>
                  <a:lnTo>
                    <a:pt x="167" y="4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176963" y="2273300"/>
              <a:ext cx="3983038" cy="2619375"/>
            </a:xfrm>
            <a:custGeom>
              <a:avLst/>
              <a:gdLst>
                <a:gd name="T0" fmla="*/ 87 w 2509"/>
                <a:gd name="T1" fmla="*/ 0 h 1650"/>
                <a:gd name="T2" fmla="*/ 2422 w 2509"/>
                <a:gd name="T3" fmla="*/ 0 h 1650"/>
                <a:gd name="T4" fmla="*/ 2445 w 2509"/>
                <a:gd name="T5" fmla="*/ 3 h 1650"/>
                <a:gd name="T6" fmla="*/ 2466 w 2509"/>
                <a:gd name="T7" fmla="*/ 12 h 1650"/>
                <a:gd name="T8" fmla="*/ 2483 w 2509"/>
                <a:gd name="T9" fmla="*/ 25 h 1650"/>
                <a:gd name="T10" fmla="*/ 2497 w 2509"/>
                <a:gd name="T11" fmla="*/ 43 h 1650"/>
                <a:gd name="T12" fmla="*/ 2505 w 2509"/>
                <a:gd name="T13" fmla="*/ 64 h 1650"/>
                <a:gd name="T14" fmla="*/ 2509 w 2509"/>
                <a:gd name="T15" fmla="*/ 87 h 1650"/>
                <a:gd name="T16" fmla="*/ 2509 w 2509"/>
                <a:gd name="T17" fmla="*/ 1563 h 1650"/>
                <a:gd name="T18" fmla="*/ 2505 w 2509"/>
                <a:gd name="T19" fmla="*/ 1586 h 1650"/>
                <a:gd name="T20" fmla="*/ 2497 w 2509"/>
                <a:gd name="T21" fmla="*/ 1607 h 1650"/>
                <a:gd name="T22" fmla="*/ 2483 w 2509"/>
                <a:gd name="T23" fmla="*/ 1625 h 1650"/>
                <a:gd name="T24" fmla="*/ 2466 w 2509"/>
                <a:gd name="T25" fmla="*/ 1638 h 1650"/>
                <a:gd name="T26" fmla="*/ 2445 w 2509"/>
                <a:gd name="T27" fmla="*/ 1647 h 1650"/>
                <a:gd name="T28" fmla="*/ 2422 w 2509"/>
                <a:gd name="T29" fmla="*/ 1650 h 1650"/>
                <a:gd name="T30" fmla="*/ 87 w 2509"/>
                <a:gd name="T31" fmla="*/ 1650 h 1650"/>
                <a:gd name="T32" fmla="*/ 63 w 2509"/>
                <a:gd name="T33" fmla="*/ 1647 h 1650"/>
                <a:gd name="T34" fmla="*/ 43 w 2509"/>
                <a:gd name="T35" fmla="*/ 1638 h 1650"/>
                <a:gd name="T36" fmla="*/ 25 w 2509"/>
                <a:gd name="T37" fmla="*/ 1625 h 1650"/>
                <a:gd name="T38" fmla="*/ 12 w 2509"/>
                <a:gd name="T39" fmla="*/ 1607 h 1650"/>
                <a:gd name="T40" fmla="*/ 3 w 2509"/>
                <a:gd name="T41" fmla="*/ 1586 h 1650"/>
                <a:gd name="T42" fmla="*/ 0 w 2509"/>
                <a:gd name="T43" fmla="*/ 1563 h 1650"/>
                <a:gd name="T44" fmla="*/ 0 w 2509"/>
                <a:gd name="T45" fmla="*/ 87 h 1650"/>
                <a:gd name="T46" fmla="*/ 3 w 2509"/>
                <a:gd name="T47" fmla="*/ 64 h 1650"/>
                <a:gd name="T48" fmla="*/ 12 w 2509"/>
                <a:gd name="T49" fmla="*/ 43 h 1650"/>
                <a:gd name="T50" fmla="*/ 25 w 2509"/>
                <a:gd name="T51" fmla="*/ 25 h 1650"/>
                <a:gd name="T52" fmla="*/ 43 w 2509"/>
                <a:gd name="T53" fmla="*/ 12 h 1650"/>
                <a:gd name="T54" fmla="*/ 63 w 2509"/>
                <a:gd name="T55" fmla="*/ 3 h 1650"/>
                <a:gd name="T56" fmla="*/ 87 w 2509"/>
                <a:gd name="T57" fmla="*/ 0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09" h="1650">
                  <a:moveTo>
                    <a:pt x="87" y="0"/>
                  </a:moveTo>
                  <a:lnTo>
                    <a:pt x="2422" y="0"/>
                  </a:lnTo>
                  <a:lnTo>
                    <a:pt x="2445" y="3"/>
                  </a:lnTo>
                  <a:lnTo>
                    <a:pt x="2466" y="12"/>
                  </a:lnTo>
                  <a:lnTo>
                    <a:pt x="2483" y="25"/>
                  </a:lnTo>
                  <a:lnTo>
                    <a:pt x="2497" y="43"/>
                  </a:lnTo>
                  <a:lnTo>
                    <a:pt x="2505" y="64"/>
                  </a:lnTo>
                  <a:lnTo>
                    <a:pt x="2509" y="87"/>
                  </a:lnTo>
                  <a:lnTo>
                    <a:pt x="2509" y="1563"/>
                  </a:lnTo>
                  <a:lnTo>
                    <a:pt x="2505" y="1586"/>
                  </a:lnTo>
                  <a:lnTo>
                    <a:pt x="2497" y="1607"/>
                  </a:lnTo>
                  <a:lnTo>
                    <a:pt x="2483" y="1625"/>
                  </a:lnTo>
                  <a:lnTo>
                    <a:pt x="2466" y="1638"/>
                  </a:lnTo>
                  <a:lnTo>
                    <a:pt x="2445" y="1647"/>
                  </a:lnTo>
                  <a:lnTo>
                    <a:pt x="2422" y="1650"/>
                  </a:lnTo>
                  <a:lnTo>
                    <a:pt x="87" y="1650"/>
                  </a:lnTo>
                  <a:lnTo>
                    <a:pt x="63" y="1647"/>
                  </a:lnTo>
                  <a:lnTo>
                    <a:pt x="43" y="1638"/>
                  </a:lnTo>
                  <a:lnTo>
                    <a:pt x="25" y="1625"/>
                  </a:lnTo>
                  <a:lnTo>
                    <a:pt x="12" y="1607"/>
                  </a:lnTo>
                  <a:lnTo>
                    <a:pt x="3" y="1586"/>
                  </a:lnTo>
                  <a:lnTo>
                    <a:pt x="0" y="1563"/>
                  </a:lnTo>
                  <a:lnTo>
                    <a:pt x="0" y="87"/>
                  </a:lnTo>
                  <a:lnTo>
                    <a:pt x="3" y="64"/>
                  </a:lnTo>
                  <a:lnTo>
                    <a:pt x="12" y="43"/>
                  </a:lnTo>
                  <a:lnTo>
                    <a:pt x="25" y="25"/>
                  </a:lnTo>
                  <a:lnTo>
                    <a:pt x="43" y="12"/>
                  </a:lnTo>
                  <a:lnTo>
                    <a:pt x="63" y="3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384926" y="2547938"/>
              <a:ext cx="3568700" cy="1916113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118476" y="2365375"/>
              <a:ext cx="100013" cy="100013"/>
            </a:xfrm>
            <a:custGeom>
              <a:avLst/>
              <a:gdLst>
                <a:gd name="T0" fmla="*/ 32 w 63"/>
                <a:gd name="T1" fmla="*/ 0 h 63"/>
                <a:gd name="T2" fmla="*/ 44 w 63"/>
                <a:gd name="T3" fmla="*/ 2 h 63"/>
                <a:gd name="T4" fmla="*/ 54 w 63"/>
                <a:gd name="T5" fmla="*/ 9 h 63"/>
                <a:gd name="T6" fmla="*/ 60 w 63"/>
                <a:gd name="T7" fmla="*/ 19 h 63"/>
                <a:gd name="T8" fmla="*/ 63 w 63"/>
                <a:gd name="T9" fmla="*/ 31 h 63"/>
                <a:gd name="T10" fmla="*/ 60 w 63"/>
                <a:gd name="T11" fmla="*/ 43 h 63"/>
                <a:gd name="T12" fmla="*/ 54 w 63"/>
                <a:gd name="T13" fmla="*/ 53 h 63"/>
                <a:gd name="T14" fmla="*/ 44 w 63"/>
                <a:gd name="T15" fmla="*/ 61 h 63"/>
                <a:gd name="T16" fmla="*/ 32 w 63"/>
                <a:gd name="T17" fmla="*/ 63 h 63"/>
                <a:gd name="T18" fmla="*/ 19 w 63"/>
                <a:gd name="T19" fmla="*/ 61 h 63"/>
                <a:gd name="T20" fmla="*/ 9 w 63"/>
                <a:gd name="T21" fmla="*/ 53 h 63"/>
                <a:gd name="T22" fmla="*/ 2 w 63"/>
                <a:gd name="T23" fmla="*/ 43 h 63"/>
                <a:gd name="T24" fmla="*/ 0 w 63"/>
                <a:gd name="T25" fmla="*/ 31 h 63"/>
                <a:gd name="T26" fmla="*/ 2 w 63"/>
                <a:gd name="T27" fmla="*/ 19 h 63"/>
                <a:gd name="T28" fmla="*/ 9 w 63"/>
                <a:gd name="T29" fmla="*/ 9 h 63"/>
                <a:gd name="T30" fmla="*/ 19 w 63"/>
                <a:gd name="T31" fmla="*/ 2 h 63"/>
                <a:gd name="T32" fmla="*/ 32 w 63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44" y="2"/>
                  </a:lnTo>
                  <a:lnTo>
                    <a:pt x="54" y="9"/>
                  </a:lnTo>
                  <a:lnTo>
                    <a:pt x="60" y="19"/>
                  </a:lnTo>
                  <a:lnTo>
                    <a:pt x="63" y="31"/>
                  </a:lnTo>
                  <a:lnTo>
                    <a:pt x="60" y="43"/>
                  </a:lnTo>
                  <a:lnTo>
                    <a:pt x="54" y="53"/>
                  </a:lnTo>
                  <a:lnTo>
                    <a:pt x="44" y="61"/>
                  </a:lnTo>
                  <a:lnTo>
                    <a:pt x="32" y="63"/>
                  </a:lnTo>
                  <a:lnTo>
                    <a:pt x="19" y="61"/>
                  </a:lnTo>
                  <a:lnTo>
                    <a:pt x="9" y="53"/>
                  </a:lnTo>
                  <a:lnTo>
                    <a:pt x="2" y="43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9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EFFF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8083551" y="4583113"/>
              <a:ext cx="169863" cy="169863"/>
            </a:xfrm>
            <a:prstGeom prst="rect">
              <a:avLst/>
            </a:prstGeom>
            <a:solidFill>
              <a:srgbClr val="DEFFF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5484813" y="4892675"/>
              <a:ext cx="5365750" cy="454025"/>
            </a:xfrm>
            <a:custGeom>
              <a:avLst/>
              <a:gdLst>
                <a:gd name="T0" fmla="*/ 436 w 3380"/>
                <a:gd name="T1" fmla="*/ 0 h 286"/>
                <a:gd name="T2" fmla="*/ 2945 w 3380"/>
                <a:gd name="T3" fmla="*/ 0 h 286"/>
                <a:gd name="T4" fmla="*/ 3380 w 3380"/>
                <a:gd name="T5" fmla="*/ 286 h 286"/>
                <a:gd name="T6" fmla="*/ 0 w 3380"/>
                <a:gd name="T7" fmla="*/ 286 h 286"/>
                <a:gd name="T8" fmla="*/ 436 w 338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0" h="286">
                  <a:moveTo>
                    <a:pt x="436" y="0"/>
                  </a:moveTo>
                  <a:lnTo>
                    <a:pt x="2945" y="0"/>
                  </a:lnTo>
                  <a:lnTo>
                    <a:pt x="3380" y="286"/>
                  </a:lnTo>
                  <a:lnTo>
                    <a:pt x="0" y="286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5484813" y="5346700"/>
              <a:ext cx="5365750" cy="254000"/>
            </a:xfrm>
            <a:custGeom>
              <a:avLst/>
              <a:gdLst>
                <a:gd name="T0" fmla="*/ 0 w 3380"/>
                <a:gd name="T1" fmla="*/ 0 h 160"/>
                <a:gd name="T2" fmla="*/ 3380 w 3380"/>
                <a:gd name="T3" fmla="*/ 0 h 160"/>
                <a:gd name="T4" fmla="*/ 3380 w 3380"/>
                <a:gd name="T5" fmla="*/ 97 h 160"/>
                <a:gd name="T6" fmla="*/ 3377 w 3380"/>
                <a:gd name="T7" fmla="*/ 117 h 160"/>
                <a:gd name="T8" fmla="*/ 3368 w 3380"/>
                <a:gd name="T9" fmla="*/ 135 h 160"/>
                <a:gd name="T10" fmla="*/ 3355 w 3380"/>
                <a:gd name="T11" fmla="*/ 148 h 160"/>
                <a:gd name="T12" fmla="*/ 3337 w 3380"/>
                <a:gd name="T13" fmla="*/ 158 h 160"/>
                <a:gd name="T14" fmla="*/ 3318 w 3380"/>
                <a:gd name="T15" fmla="*/ 160 h 160"/>
                <a:gd name="T16" fmla="*/ 63 w 3380"/>
                <a:gd name="T17" fmla="*/ 160 h 160"/>
                <a:gd name="T18" fmla="*/ 43 w 3380"/>
                <a:gd name="T19" fmla="*/ 158 h 160"/>
                <a:gd name="T20" fmla="*/ 25 w 3380"/>
                <a:gd name="T21" fmla="*/ 148 h 160"/>
                <a:gd name="T22" fmla="*/ 12 w 3380"/>
                <a:gd name="T23" fmla="*/ 135 h 160"/>
                <a:gd name="T24" fmla="*/ 3 w 3380"/>
                <a:gd name="T25" fmla="*/ 117 h 160"/>
                <a:gd name="T26" fmla="*/ 0 w 3380"/>
                <a:gd name="T27" fmla="*/ 97 h 160"/>
                <a:gd name="T28" fmla="*/ 0 w 3380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80" h="160">
                  <a:moveTo>
                    <a:pt x="0" y="0"/>
                  </a:moveTo>
                  <a:lnTo>
                    <a:pt x="3380" y="0"/>
                  </a:lnTo>
                  <a:lnTo>
                    <a:pt x="3380" y="97"/>
                  </a:lnTo>
                  <a:lnTo>
                    <a:pt x="3377" y="117"/>
                  </a:lnTo>
                  <a:lnTo>
                    <a:pt x="3368" y="135"/>
                  </a:lnTo>
                  <a:lnTo>
                    <a:pt x="3355" y="148"/>
                  </a:lnTo>
                  <a:lnTo>
                    <a:pt x="3337" y="158"/>
                  </a:lnTo>
                  <a:lnTo>
                    <a:pt x="3318" y="160"/>
                  </a:lnTo>
                  <a:lnTo>
                    <a:pt x="63" y="160"/>
                  </a:lnTo>
                  <a:lnTo>
                    <a:pt x="43" y="158"/>
                  </a:lnTo>
                  <a:lnTo>
                    <a:pt x="25" y="148"/>
                  </a:lnTo>
                  <a:lnTo>
                    <a:pt x="12" y="135"/>
                  </a:lnTo>
                  <a:lnTo>
                    <a:pt x="3" y="11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7626351" y="5478463"/>
              <a:ext cx="1084263" cy="6985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5484813" y="5346700"/>
              <a:ext cx="5365750" cy="77788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813426" y="4964113"/>
              <a:ext cx="4710113" cy="306388"/>
            </a:xfrm>
            <a:custGeom>
              <a:avLst/>
              <a:gdLst>
                <a:gd name="T0" fmla="*/ 294 w 2967"/>
                <a:gd name="T1" fmla="*/ 0 h 193"/>
                <a:gd name="T2" fmla="*/ 2674 w 2967"/>
                <a:gd name="T3" fmla="*/ 0 h 193"/>
                <a:gd name="T4" fmla="*/ 2967 w 2967"/>
                <a:gd name="T5" fmla="*/ 193 h 193"/>
                <a:gd name="T6" fmla="*/ 0 w 2967"/>
                <a:gd name="T7" fmla="*/ 193 h 193"/>
                <a:gd name="T8" fmla="*/ 294 w 2967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7" h="193">
                  <a:moveTo>
                    <a:pt x="294" y="0"/>
                  </a:moveTo>
                  <a:lnTo>
                    <a:pt x="2674" y="0"/>
                  </a:lnTo>
                  <a:lnTo>
                    <a:pt x="2967" y="193"/>
                  </a:lnTo>
                  <a:lnTo>
                    <a:pt x="0" y="193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8135938" y="4937125"/>
              <a:ext cx="50800" cy="363538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8621713" y="4929188"/>
              <a:ext cx="141288" cy="376238"/>
            </a:xfrm>
            <a:custGeom>
              <a:avLst/>
              <a:gdLst>
                <a:gd name="T0" fmla="*/ 30 w 89"/>
                <a:gd name="T1" fmla="*/ 0 h 237"/>
                <a:gd name="T2" fmla="*/ 89 w 89"/>
                <a:gd name="T3" fmla="*/ 229 h 237"/>
                <a:gd name="T4" fmla="*/ 58 w 89"/>
                <a:gd name="T5" fmla="*/ 237 h 237"/>
                <a:gd name="T6" fmla="*/ 0 w 89"/>
                <a:gd name="T7" fmla="*/ 8 h 237"/>
                <a:gd name="T8" fmla="*/ 30 w 89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37">
                  <a:moveTo>
                    <a:pt x="30" y="0"/>
                  </a:moveTo>
                  <a:lnTo>
                    <a:pt x="89" y="229"/>
                  </a:lnTo>
                  <a:lnTo>
                    <a:pt x="58" y="237"/>
                  </a:lnTo>
                  <a:lnTo>
                    <a:pt x="0" y="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68" name="Freeform 20"/>
            <p:cNvSpPr>
              <a:spLocks/>
            </p:cNvSpPr>
            <p:nvPr/>
          </p:nvSpPr>
          <p:spPr bwMode="auto">
            <a:xfrm>
              <a:off x="9080501" y="4924425"/>
              <a:ext cx="227013" cy="385763"/>
            </a:xfrm>
            <a:custGeom>
              <a:avLst/>
              <a:gdLst>
                <a:gd name="T0" fmla="*/ 29 w 143"/>
                <a:gd name="T1" fmla="*/ 0 h 243"/>
                <a:gd name="T2" fmla="*/ 143 w 143"/>
                <a:gd name="T3" fmla="*/ 229 h 243"/>
                <a:gd name="T4" fmla="*/ 114 w 143"/>
                <a:gd name="T5" fmla="*/ 243 h 243"/>
                <a:gd name="T6" fmla="*/ 0 w 143"/>
                <a:gd name="T7" fmla="*/ 14 h 243"/>
                <a:gd name="T8" fmla="*/ 29 w 143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243">
                  <a:moveTo>
                    <a:pt x="29" y="0"/>
                  </a:moveTo>
                  <a:lnTo>
                    <a:pt x="143" y="229"/>
                  </a:lnTo>
                  <a:lnTo>
                    <a:pt x="114" y="243"/>
                  </a:lnTo>
                  <a:lnTo>
                    <a:pt x="0" y="1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69" name="Freeform 21"/>
            <p:cNvSpPr>
              <a:spLocks/>
            </p:cNvSpPr>
            <p:nvPr/>
          </p:nvSpPr>
          <p:spPr bwMode="auto">
            <a:xfrm>
              <a:off x="9536113" y="4921250"/>
              <a:ext cx="325438" cy="395288"/>
            </a:xfrm>
            <a:custGeom>
              <a:avLst/>
              <a:gdLst>
                <a:gd name="T0" fmla="*/ 25 w 205"/>
                <a:gd name="T1" fmla="*/ 0 h 249"/>
                <a:gd name="T2" fmla="*/ 205 w 205"/>
                <a:gd name="T3" fmla="*/ 229 h 249"/>
                <a:gd name="T4" fmla="*/ 179 w 205"/>
                <a:gd name="T5" fmla="*/ 249 h 249"/>
                <a:gd name="T6" fmla="*/ 0 w 205"/>
                <a:gd name="T7" fmla="*/ 20 h 249"/>
                <a:gd name="T8" fmla="*/ 25 w 205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49">
                  <a:moveTo>
                    <a:pt x="25" y="0"/>
                  </a:moveTo>
                  <a:lnTo>
                    <a:pt x="205" y="229"/>
                  </a:lnTo>
                  <a:lnTo>
                    <a:pt x="179" y="249"/>
                  </a:lnTo>
                  <a:lnTo>
                    <a:pt x="0" y="2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70" name="Rectangle 22"/>
            <p:cNvSpPr>
              <a:spLocks noChangeArrowheads="1"/>
            </p:cNvSpPr>
            <p:nvPr/>
          </p:nvSpPr>
          <p:spPr bwMode="auto">
            <a:xfrm>
              <a:off x="6030913" y="5018088"/>
              <a:ext cx="4259263" cy="508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71" name="Freeform 23"/>
            <p:cNvSpPr>
              <a:spLocks/>
            </p:cNvSpPr>
            <p:nvPr/>
          </p:nvSpPr>
          <p:spPr bwMode="auto">
            <a:xfrm>
              <a:off x="7559676" y="4929188"/>
              <a:ext cx="142875" cy="376238"/>
            </a:xfrm>
            <a:custGeom>
              <a:avLst/>
              <a:gdLst>
                <a:gd name="T0" fmla="*/ 58 w 90"/>
                <a:gd name="T1" fmla="*/ 0 h 237"/>
                <a:gd name="T2" fmla="*/ 90 w 90"/>
                <a:gd name="T3" fmla="*/ 8 h 237"/>
                <a:gd name="T4" fmla="*/ 32 w 90"/>
                <a:gd name="T5" fmla="*/ 237 h 237"/>
                <a:gd name="T6" fmla="*/ 0 w 90"/>
                <a:gd name="T7" fmla="*/ 229 h 237"/>
                <a:gd name="T8" fmla="*/ 58 w 90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37">
                  <a:moveTo>
                    <a:pt x="58" y="0"/>
                  </a:moveTo>
                  <a:lnTo>
                    <a:pt x="90" y="8"/>
                  </a:lnTo>
                  <a:lnTo>
                    <a:pt x="32" y="237"/>
                  </a:lnTo>
                  <a:lnTo>
                    <a:pt x="0" y="22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72" name="Freeform 24"/>
            <p:cNvSpPr>
              <a:spLocks/>
            </p:cNvSpPr>
            <p:nvPr/>
          </p:nvSpPr>
          <p:spPr bwMode="auto">
            <a:xfrm>
              <a:off x="7015163" y="4924425"/>
              <a:ext cx="228600" cy="385763"/>
            </a:xfrm>
            <a:custGeom>
              <a:avLst/>
              <a:gdLst>
                <a:gd name="T0" fmla="*/ 114 w 144"/>
                <a:gd name="T1" fmla="*/ 0 h 243"/>
                <a:gd name="T2" fmla="*/ 144 w 144"/>
                <a:gd name="T3" fmla="*/ 14 h 243"/>
                <a:gd name="T4" fmla="*/ 28 w 144"/>
                <a:gd name="T5" fmla="*/ 243 h 243"/>
                <a:gd name="T6" fmla="*/ 0 w 144"/>
                <a:gd name="T7" fmla="*/ 229 h 243"/>
                <a:gd name="T8" fmla="*/ 114 w 144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243">
                  <a:moveTo>
                    <a:pt x="114" y="0"/>
                  </a:moveTo>
                  <a:lnTo>
                    <a:pt x="144" y="14"/>
                  </a:lnTo>
                  <a:lnTo>
                    <a:pt x="28" y="243"/>
                  </a:lnTo>
                  <a:lnTo>
                    <a:pt x="0" y="22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73" name="Freeform 25"/>
            <p:cNvSpPr>
              <a:spLocks/>
            </p:cNvSpPr>
            <p:nvPr/>
          </p:nvSpPr>
          <p:spPr bwMode="auto">
            <a:xfrm>
              <a:off x="6461126" y="4921250"/>
              <a:ext cx="327025" cy="395288"/>
            </a:xfrm>
            <a:custGeom>
              <a:avLst/>
              <a:gdLst>
                <a:gd name="T0" fmla="*/ 180 w 206"/>
                <a:gd name="T1" fmla="*/ 0 h 249"/>
                <a:gd name="T2" fmla="*/ 206 w 206"/>
                <a:gd name="T3" fmla="*/ 20 h 249"/>
                <a:gd name="T4" fmla="*/ 25 w 206"/>
                <a:gd name="T5" fmla="*/ 249 h 249"/>
                <a:gd name="T6" fmla="*/ 0 w 206"/>
                <a:gd name="T7" fmla="*/ 229 h 249"/>
                <a:gd name="T8" fmla="*/ 180 w 206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49">
                  <a:moveTo>
                    <a:pt x="180" y="0"/>
                  </a:moveTo>
                  <a:lnTo>
                    <a:pt x="206" y="20"/>
                  </a:lnTo>
                  <a:lnTo>
                    <a:pt x="25" y="249"/>
                  </a:lnTo>
                  <a:lnTo>
                    <a:pt x="0" y="22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74" name="Rectangle 26"/>
            <p:cNvSpPr>
              <a:spLocks noChangeArrowheads="1"/>
            </p:cNvSpPr>
            <p:nvPr/>
          </p:nvSpPr>
          <p:spPr bwMode="auto">
            <a:xfrm>
              <a:off x="5875338" y="5145088"/>
              <a:ext cx="4638675" cy="508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75" name="Freeform 27"/>
            <p:cNvSpPr>
              <a:spLocks/>
            </p:cNvSpPr>
            <p:nvPr/>
          </p:nvSpPr>
          <p:spPr bwMode="auto">
            <a:xfrm>
              <a:off x="6969126" y="2835275"/>
              <a:ext cx="585788" cy="727075"/>
            </a:xfrm>
            <a:custGeom>
              <a:avLst/>
              <a:gdLst>
                <a:gd name="T0" fmla="*/ 184 w 369"/>
                <a:gd name="T1" fmla="*/ 0 h 458"/>
                <a:gd name="T2" fmla="*/ 217 w 369"/>
                <a:gd name="T3" fmla="*/ 4 h 458"/>
                <a:gd name="T4" fmla="*/ 246 w 369"/>
                <a:gd name="T5" fmla="*/ 10 h 458"/>
                <a:gd name="T6" fmla="*/ 272 w 369"/>
                <a:gd name="T7" fmla="*/ 22 h 458"/>
                <a:gd name="T8" fmla="*/ 295 w 369"/>
                <a:gd name="T9" fmla="*/ 38 h 458"/>
                <a:gd name="T10" fmla="*/ 315 w 369"/>
                <a:gd name="T11" fmla="*/ 56 h 458"/>
                <a:gd name="T12" fmla="*/ 331 w 369"/>
                <a:gd name="T13" fmla="*/ 77 h 458"/>
                <a:gd name="T14" fmla="*/ 344 w 369"/>
                <a:gd name="T15" fmla="*/ 102 h 458"/>
                <a:gd name="T16" fmla="*/ 354 w 369"/>
                <a:gd name="T17" fmla="*/ 128 h 458"/>
                <a:gd name="T18" fmla="*/ 362 w 369"/>
                <a:gd name="T19" fmla="*/ 155 h 458"/>
                <a:gd name="T20" fmla="*/ 366 w 369"/>
                <a:gd name="T21" fmla="*/ 185 h 458"/>
                <a:gd name="T22" fmla="*/ 369 w 369"/>
                <a:gd name="T23" fmla="*/ 215 h 458"/>
                <a:gd name="T24" fmla="*/ 367 w 369"/>
                <a:gd name="T25" fmla="*/ 245 h 458"/>
                <a:gd name="T26" fmla="*/ 363 w 369"/>
                <a:gd name="T27" fmla="*/ 274 h 458"/>
                <a:gd name="T28" fmla="*/ 356 w 369"/>
                <a:gd name="T29" fmla="*/ 303 h 458"/>
                <a:gd name="T30" fmla="*/ 348 w 369"/>
                <a:gd name="T31" fmla="*/ 331 h 458"/>
                <a:gd name="T32" fmla="*/ 336 w 369"/>
                <a:gd name="T33" fmla="*/ 357 h 458"/>
                <a:gd name="T34" fmla="*/ 321 w 369"/>
                <a:gd name="T35" fmla="*/ 381 h 458"/>
                <a:gd name="T36" fmla="*/ 305 w 369"/>
                <a:gd name="T37" fmla="*/ 403 h 458"/>
                <a:gd name="T38" fmla="*/ 285 w 369"/>
                <a:gd name="T39" fmla="*/ 422 h 458"/>
                <a:gd name="T40" fmla="*/ 263 w 369"/>
                <a:gd name="T41" fmla="*/ 437 h 458"/>
                <a:gd name="T42" fmla="*/ 239 w 369"/>
                <a:gd name="T43" fmla="*/ 448 h 458"/>
                <a:gd name="T44" fmla="*/ 212 w 369"/>
                <a:gd name="T45" fmla="*/ 456 h 458"/>
                <a:gd name="T46" fmla="*/ 184 w 369"/>
                <a:gd name="T47" fmla="*/ 458 h 458"/>
                <a:gd name="T48" fmla="*/ 155 w 369"/>
                <a:gd name="T49" fmla="*/ 456 h 458"/>
                <a:gd name="T50" fmla="*/ 129 w 369"/>
                <a:gd name="T51" fmla="*/ 448 h 458"/>
                <a:gd name="T52" fmla="*/ 106 w 369"/>
                <a:gd name="T53" fmla="*/ 437 h 458"/>
                <a:gd name="T54" fmla="*/ 84 w 369"/>
                <a:gd name="T55" fmla="*/ 422 h 458"/>
                <a:gd name="T56" fmla="*/ 64 w 369"/>
                <a:gd name="T57" fmla="*/ 403 h 458"/>
                <a:gd name="T58" fmla="*/ 47 w 369"/>
                <a:gd name="T59" fmla="*/ 381 h 458"/>
                <a:gd name="T60" fmla="*/ 33 w 369"/>
                <a:gd name="T61" fmla="*/ 357 h 458"/>
                <a:gd name="T62" fmla="*/ 21 w 369"/>
                <a:gd name="T63" fmla="*/ 331 h 458"/>
                <a:gd name="T64" fmla="*/ 12 w 369"/>
                <a:gd name="T65" fmla="*/ 303 h 458"/>
                <a:gd name="T66" fmla="*/ 6 w 369"/>
                <a:gd name="T67" fmla="*/ 274 h 458"/>
                <a:gd name="T68" fmla="*/ 1 w 369"/>
                <a:gd name="T69" fmla="*/ 245 h 458"/>
                <a:gd name="T70" fmla="*/ 0 w 369"/>
                <a:gd name="T71" fmla="*/ 215 h 458"/>
                <a:gd name="T72" fmla="*/ 1 w 369"/>
                <a:gd name="T73" fmla="*/ 185 h 458"/>
                <a:gd name="T74" fmla="*/ 7 w 369"/>
                <a:gd name="T75" fmla="*/ 155 h 458"/>
                <a:gd name="T76" fmla="*/ 13 w 369"/>
                <a:gd name="T77" fmla="*/ 128 h 458"/>
                <a:gd name="T78" fmla="*/ 24 w 369"/>
                <a:gd name="T79" fmla="*/ 102 h 458"/>
                <a:gd name="T80" fmla="*/ 37 w 369"/>
                <a:gd name="T81" fmla="*/ 77 h 458"/>
                <a:gd name="T82" fmla="*/ 54 w 369"/>
                <a:gd name="T83" fmla="*/ 56 h 458"/>
                <a:gd name="T84" fmla="*/ 74 w 369"/>
                <a:gd name="T85" fmla="*/ 38 h 458"/>
                <a:gd name="T86" fmla="*/ 96 w 369"/>
                <a:gd name="T87" fmla="*/ 22 h 458"/>
                <a:gd name="T88" fmla="*/ 122 w 369"/>
                <a:gd name="T89" fmla="*/ 10 h 458"/>
                <a:gd name="T90" fmla="*/ 152 w 369"/>
                <a:gd name="T91" fmla="*/ 4 h 458"/>
                <a:gd name="T92" fmla="*/ 184 w 369"/>
                <a:gd name="T93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9" h="458">
                  <a:moveTo>
                    <a:pt x="184" y="0"/>
                  </a:moveTo>
                  <a:lnTo>
                    <a:pt x="217" y="4"/>
                  </a:lnTo>
                  <a:lnTo>
                    <a:pt x="246" y="10"/>
                  </a:lnTo>
                  <a:lnTo>
                    <a:pt x="272" y="22"/>
                  </a:lnTo>
                  <a:lnTo>
                    <a:pt x="295" y="38"/>
                  </a:lnTo>
                  <a:lnTo>
                    <a:pt x="315" y="56"/>
                  </a:lnTo>
                  <a:lnTo>
                    <a:pt x="331" y="77"/>
                  </a:lnTo>
                  <a:lnTo>
                    <a:pt x="344" y="102"/>
                  </a:lnTo>
                  <a:lnTo>
                    <a:pt x="354" y="128"/>
                  </a:lnTo>
                  <a:lnTo>
                    <a:pt x="362" y="155"/>
                  </a:lnTo>
                  <a:lnTo>
                    <a:pt x="366" y="185"/>
                  </a:lnTo>
                  <a:lnTo>
                    <a:pt x="369" y="215"/>
                  </a:lnTo>
                  <a:lnTo>
                    <a:pt x="367" y="245"/>
                  </a:lnTo>
                  <a:lnTo>
                    <a:pt x="363" y="274"/>
                  </a:lnTo>
                  <a:lnTo>
                    <a:pt x="356" y="303"/>
                  </a:lnTo>
                  <a:lnTo>
                    <a:pt x="348" y="331"/>
                  </a:lnTo>
                  <a:lnTo>
                    <a:pt x="336" y="357"/>
                  </a:lnTo>
                  <a:lnTo>
                    <a:pt x="321" y="381"/>
                  </a:lnTo>
                  <a:lnTo>
                    <a:pt x="305" y="403"/>
                  </a:lnTo>
                  <a:lnTo>
                    <a:pt x="285" y="422"/>
                  </a:lnTo>
                  <a:lnTo>
                    <a:pt x="263" y="437"/>
                  </a:lnTo>
                  <a:lnTo>
                    <a:pt x="239" y="448"/>
                  </a:lnTo>
                  <a:lnTo>
                    <a:pt x="212" y="456"/>
                  </a:lnTo>
                  <a:lnTo>
                    <a:pt x="184" y="458"/>
                  </a:lnTo>
                  <a:lnTo>
                    <a:pt x="155" y="456"/>
                  </a:lnTo>
                  <a:lnTo>
                    <a:pt x="129" y="448"/>
                  </a:lnTo>
                  <a:lnTo>
                    <a:pt x="106" y="437"/>
                  </a:lnTo>
                  <a:lnTo>
                    <a:pt x="84" y="422"/>
                  </a:lnTo>
                  <a:lnTo>
                    <a:pt x="64" y="403"/>
                  </a:lnTo>
                  <a:lnTo>
                    <a:pt x="47" y="381"/>
                  </a:lnTo>
                  <a:lnTo>
                    <a:pt x="33" y="357"/>
                  </a:lnTo>
                  <a:lnTo>
                    <a:pt x="21" y="331"/>
                  </a:lnTo>
                  <a:lnTo>
                    <a:pt x="12" y="303"/>
                  </a:lnTo>
                  <a:lnTo>
                    <a:pt x="6" y="274"/>
                  </a:lnTo>
                  <a:lnTo>
                    <a:pt x="1" y="245"/>
                  </a:lnTo>
                  <a:lnTo>
                    <a:pt x="0" y="215"/>
                  </a:lnTo>
                  <a:lnTo>
                    <a:pt x="1" y="185"/>
                  </a:lnTo>
                  <a:lnTo>
                    <a:pt x="7" y="155"/>
                  </a:lnTo>
                  <a:lnTo>
                    <a:pt x="13" y="128"/>
                  </a:lnTo>
                  <a:lnTo>
                    <a:pt x="24" y="102"/>
                  </a:lnTo>
                  <a:lnTo>
                    <a:pt x="37" y="77"/>
                  </a:lnTo>
                  <a:lnTo>
                    <a:pt x="54" y="56"/>
                  </a:lnTo>
                  <a:lnTo>
                    <a:pt x="74" y="38"/>
                  </a:lnTo>
                  <a:lnTo>
                    <a:pt x="96" y="22"/>
                  </a:lnTo>
                  <a:lnTo>
                    <a:pt x="122" y="10"/>
                  </a:lnTo>
                  <a:lnTo>
                    <a:pt x="152" y="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76" name="Freeform 28"/>
            <p:cNvSpPr>
              <a:spLocks/>
            </p:cNvSpPr>
            <p:nvPr/>
          </p:nvSpPr>
          <p:spPr bwMode="auto">
            <a:xfrm>
              <a:off x="6605588" y="3535363"/>
              <a:ext cx="1311275" cy="647700"/>
            </a:xfrm>
            <a:custGeom>
              <a:avLst/>
              <a:gdLst>
                <a:gd name="T0" fmla="*/ 269 w 826"/>
                <a:gd name="T1" fmla="*/ 0 h 408"/>
                <a:gd name="T2" fmla="*/ 292 w 826"/>
                <a:gd name="T3" fmla="*/ 23 h 408"/>
                <a:gd name="T4" fmla="*/ 318 w 826"/>
                <a:gd name="T5" fmla="*/ 40 h 408"/>
                <a:gd name="T6" fmla="*/ 347 w 826"/>
                <a:gd name="T7" fmla="*/ 55 h 408"/>
                <a:gd name="T8" fmla="*/ 379 w 826"/>
                <a:gd name="T9" fmla="*/ 63 h 408"/>
                <a:gd name="T10" fmla="*/ 413 w 826"/>
                <a:gd name="T11" fmla="*/ 66 h 408"/>
                <a:gd name="T12" fmla="*/ 448 w 826"/>
                <a:gd name="T13" fmla="*/ 63 h 408"/>
                <a:gd name="T14" fmla="*/ 479 w 826"/>
                <a:gd name="T15" fmla="*/ 55 h 408"/>
                <a:gd name="T16" fmla="*/ 508 w 826"/>
                <a:gd name="T17" fmla="*/ 40 h 408"/>
                <a:gd name="T18" fmla="*/ 535 w 826"/>
                <a:gd name="T19" fmla="*/ 23 h 408"/>
                <a:gd name="T20" fmla="*/ 558 w 826"/>
                <a:gd name="T21" fmla="*/ 0 h 408"/>
                <a:gd name="T22" fmla="*/ 598 w 826"/>
                <a:gd name="T23" fmla="*/ 16 h 408"/>
                <a:gd name="T24" fmla="*/ 633 w 826"/>
                <a:gd name="T25" fmla="*/ 36 h 408"/>
                <a:gd name="T26" fmla="*/ 666 w 826"/>
                <a:gd name="T27" fmla="*/ 60 h 408"/>
                <a:gd name="T28" fmla="*/ 695 w 826"/>
                <a:gd name="T29" fmla="*/ 88 h 408"/>
                <a:gd name="T30" fmla="*/ 723 w 826"/>
                <a:gd name="T31" fmla="*/ 119 h 408"/>
                <a:gd name="T32" fmla="*/ 746 w 826"/>
                <a:gd name="T33" fmla="*/ 153 h 408"/>
                <a:gd name="T34" fmla="*/ 767 w 826"/>
                <a:gd name="T35" fmla="*/ 189 h 408"/>
                <a:gd name="T36" fmla="*/ 785 w 826"/>
                <a:gd name="T37" fmla="*/ 229 h 408"/>
                <a:gd name="T38" fmla="*/ 799 w 826"/>
                <a:gd name="T39" fmla="*/ 270 h 408"/>
                <a:gd name="T40" fmla="*/ 811 w 826"/>
                <a:gd name="T41" fmla="*/ 315 h 408"/>
                <a:gd name="T42" fmla="*/ 820 w 826"/>
                <a:gd name="T43" fmla="*/ 361 h 408"/>
                <a:gd name="T44" fmla="*/ 826 w 826"/>
                <a:gd name="T45" fmla="*/ 408 h 408"/>
                <a:gd name="T46" fmla="*/ 0 w 826"/>
                <a:gd name="T47" fmla="*/ 408 h 408"/>
                <a:gd name="T48" fmla="*/ 7 w 826"/>
                <a:gd name="T49" fmla="*/ 361 h 408"/>
                <a:gd name="T50" fmla="*/ 16 w 826"/>
                <a:gd name="T51" fmla="*/ 315 h 408"/>
                <a:gd name="T52" fmla="*/ 28 w 826"/>
                <a:gd name="T53" fmla="*/ 270 h 408"/>
                <a:gd name="T54" fmla="*/ 42 w 826"/>
                <a:gd name="T55" fmla="*/ 229 h 408"/>
                <a:gd name="T56" fmla="*/ 60 w 826"/>
                <a:gd name="T57" fmla="*/ 189 h 408"/>
                <a:gd name="T58" fmla="*/ 81 w 826"/>
                <a:gd name="T59" fmla="*/ 153 h 408"/>
                <a:gd name="T60" fmla="*/ 104 w 826"/>
                <a:gd name="T61" fmla="*/ 119 h 408"/>
                <a:gd name="T62" fmla="*/ 130 w 826"/>
                <a:gd name="T63" fmla="*/ 88 h 408"/>
                <a:gd name="T64" fmla="*/ 160 w 826"/>
                <a:gd name="T65" fmla="*/ 60 h 408"/>
                <a:gd name="T66" fmla="*/ 193 w 826"/>
                <a:gd name="T67" fmla="*/ 36 h 408"/>
                <a:gd name="T68" fmla="*/ 229 w 826"/>
                <a:gd name="T69" fmla="*/ 16 h 408"/>
                <a:gd name="T70" fmla="*/ 269 w 826"/>
                <a:gd name="T7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6" h="408">
                  <a:moveTo>
                    <a:pt x="269" y="0"/>
                  </a:moveTo>
                  <a:lnTo>
                    <a:pt x="292" y="23"/>
                  </a:lnTo>
                  <a:lnTo>
                    <a:pt x="318" y="40"/>
                  </a:lnTo>
                  <a:lnTo>
                    <a:pt x="347" y="55"/>
                  </a:lnTo>
                  <a:lnTo>
                    <a:pt x="379" y="63"/>
                  </a:lnTo>
                  <a:lnTo>
                    <a:pt x="413" y="66"/>
                  </a:lnTo>
                  <a:lnTo>
                    <a:pt x="448" y="63"/>
                  </a:lnTo>
                  <a:lnTo>
                    <a:pt x="479" y="55"/>
                  </a:lnTo>
                  <a:lnTo>
                    <a:pt x="508" y="40"/>
                  </a:lnTo>
                  <a:lnTo>
                    <a:pt x="535" y="23"/>
                  </a:lnTo>
                  <a:lnTo>
                    <a:pt x="558" y="0"/>
                  </a:lnTo>
                  <a:lnTo>
                    <a:pt x="598" y="16"/>
                  </a:lnTo>
                  <a:lnTo>
                    <a:pt x="633" y="36"/>
                  </a:lnTo>
                  <a:lnTo>
                    <a:pt x="666" y="60"/>
                  </a:lnTo>
                  <a:lnTo>
                    <a:pt x="695" y="88"/>
                  </a:lnTo>
                  <a:lnTo>
                    <a:pt x="723" y="119"/>
                  </a:lnTo>
                  <a:lnTo>
                    <a:pt x="746" y="153"/>
                  </a:lnTo>
                  <a:lnTo>
                    <a:pt x="767" y="189"/>
                  </a:lnTo>
                  <a:lnTo>
                    <a:pt x="785" y="229"/>
                  </a:lnTo>
                  <a:lnTo>
                    <a:pt x="799" y="270"/>
                  </a:lnTo>
                  <a:lnTo>
                    <a:pt x="811" y="315"/>
                  </a:lnTo>
                  <a:lnTo>
                    <a:pt x="820" y="361"/>
                  </a:lnTo>
                  <a:lnTo>
                    <a:pt x="826" y="408"/>
                  </a:lnTo>
                  <a:lnTo>
                    <a:pt x="0" y="408"/>
                  </a:lnTo>
                  <a:lnTo>
                    <a:pt x="7" y="361"/>
                  </a:lnTo>
                  <a:lnTo>
                    <a:pt x="16" y="315"/>
                  </a:lnTo>
                  <a:lnTo>
                    <a:pt x="28" y="270"/>
                  </a:lnTo>
                  <a:lnTo>
                    <a:pt x="42" y="229"/>
                  </a:lnTo>
                  <a:lnTo>
                    <a:pt x="60" y="189"/>
                  </a:lnTo>
                  <a:lnTo>
                    <a:pt x="81" y="153"/>
                  </a:lnTo>
                  <a:lnTo>
                    <a:pt x="104" y="119"/>
                  </a:lnTo>
                  <a:lnTo>
                    <a:pt x="130" y="88"/>
                  </a:lnTo>
                  <a:lnTo>
                    <a:pt x="160" y="60"/>
                  </a:lnTo>
                  <a:lnTo>
                    <a:pt x="193" y="36"/>
                  </a:lnTo>
                  <a:lnTo>
                    <a:pt x="229" y="16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77" name="Freeform 29"/>
            <p:cNvSpPr>
              <a:spLocks/>
            </p:cNvSpPr>
            <p:nvPr/>
          </p:nvSpPr>
          <p:spPr bwMode="auto">
            <a:xfrm>
              <a:off x="8120063" y="3887788"/>
              <a:ext cx="1562100" cy="295275"/>
            </a:xfrm>
            <a:custGeom>
              <a:avLst/>
              <a:gdLst>
                <a:gd name="T0" fmla="*/ 21 w 984"/>
                <a:gd name="T1" fmla="*/ 0 h 186"/>
                <a:gd name="T2" fmla="*/ 964 w 984"/>
                <a:gd name="T3" fmla="*/ 0 h 186"/>
                <a:gd name="T4" fmla="*/ 975 w 984"/>
                <a:gd name="T5" fmla="*/ 2 h 186"/>
                <a:gd name="T6" fmla="*/ 982 w 984"/>
                <a:gd name="T7" fmla="*/ 10 h 186"/>
                <a:gd name="T8" fmla="*/ 984 w 984"/>
                <a:gd name="T9" fmla="*/ 21 h 186"/>
                <a:gd name="T10" fmla="*/ 984 w 984"/>
                <a:gd name="T11" fmla="*/ 165 h 186"/>
                <a:gd name="T12" fmla="*/ 982 w 984"/>
                <a:gd name="T13" fmla="*/ 176 h 186"/>
                <a:gd name="T14" fmla="*/ 975 w 984"/>
                <a:gd name="T15" fmla="*/ 184 h 186"/>
                <a:gd name="T16" fmla="*/ 964 w 984"/>
                <a:gd name="T17" fmla="*/ 186 h 186"/>
                <a:gd name="T18" fmla="*/ 21 w 984"/>
                <a:gd name="T19" fmla="*/ 186 h 186"/>
                <a:gd name="T20" fmla="*/ 11 w 984"/>
                <a:gd name="T21" fmla="*/ 184 h 186"/>
                <a:gd name="T22" fmla="*/ 3 w 984"/>
                <a:gd name="T23" fmla="*/ 176 h 186"/>
                <a:gd name="T24" fmla="*/ 0 w 984"/>
                <a:gd name="T25" fmla="*/ 165 h 186"/>
                <a:gd name="T26" fmla="*/ 0 w 984"/>
                <a:gd name="T27" fmla="*/ 21 h 186"/>
                <a:gd name="T28" fmla="*/ 3 w 984"/>
                <a:gd name="T29" fmla="*/ 10 h 186"/>
                <a:gd name="T30" fmla="*/ 11 w 984"/>
                <a:gd name="T31" fmla="*/ 2 h 186"/>
                <a:gd name="T32" fmla="*/ 21 w 984"/>
                <a:gd name="T3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4" h="186">
                  <a:moveTo>
                    <a:pt x="21" y="0"/>
                  </a:moveTo>
                  <a:lnTo>
                    <a:pt x="964" y="0"/>
                  </a:lnTo>
                  <a:lnTo>
                    <a:pt x="975" y="2"/>
                  </a:lnTo>
                  <a:lnTo>
                    <a:pt x="982" y="10"/>
                  </a:lnTo>
                  <a:lnTo>
                    <a:pt x="984" y="21"/>
                  </a:lnTo>
                  <a:lnTo>
                    <a:pt x="984" y="165"/>
                  </a:lnTo>
                  <a:lnTo>
                    <a:pt x="982" y="176"/>
                  </a:lnTo>
                  <a:lnTo>
                    <a:pt x="975" y="184"/>
                  </a:lnTo>
                  <a:lnTo>
                    <a:pt x="964" y="186"/>
                  </a:lnTo>
                  <a:lnTo>
                    <a:pt x="21" y="186"/>
                  </a:lnTo>
                  <a:lnTo>
                    <a:pt x="11" y="184"/>
                  </a:lnTo>
                  <a:lnTo>
                    <a:pt x="3" y="176"/>
                  </a:lnTo>
                  <a:lnTo>
                    <a:pt x="0" y="165"/>
                  </a:lnTo>
                  <a:lnTo>
                    <a:pt x="0" y="21"/>
                  </a:lnTo>
                  <a:lnTo>
                    <a:pt x="3" y="10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78" name="Freeform 30"/>
            <p:cNvSpPr>
              <a:spLocks/>
            </p:cNvSpPr>
            <p:nvPr/>
          </p:nvSpPr>
          <p:spPr bwMode="auto">
            <a:xfrm>
              <a:off x="8120063" y="3690938"/>
              <a:ext cx="604838" cy="112713"/>
            </a:xfrm>
            <a:custGeom>
              <a:avLst/>
              <a:gdLst>
                <a:gd name="T0" fmla="*/ 8 w 381"/>
                <a:gd name="T1" fmla="*/ 0 h 71"/>
                <a:gd name="T2" fmla="*/ 373 w 381"/>
                <a:gd name="T3" fmla="*/ 0 h 71"/>
                <a:gd name="T4" fmla="*/ 376 w 381"/>
                <a:gd name="T5" fmla="*/ 0 h 71"/>
                <a:gd name="T6" fmla="*/ 378 w 381"/>
                <a:gd name="T7" fmla="*/ 2 h 71"/>
                <a:gd name="T8" fmla="*/ 379 w 381"/>
                <a:gd name="T9" fmla="*/ 4 h 71"/>
                <a:gd name="T10" fmla="*/ 381 w 381"/>
                <a:gd name="T11" fmla="*/ 7 h 71"/>
                <a:gd name="T12" fmla="*/ 381 w 381"/>
                <a:gd name="T13" fmla="*/ 63 h 71"/>
                <a:gd name="T14" fmla="*/ 379 w 381"/>
                <a:gd name="T15" fmla="*/ 67 h 71"/>
                <a:gd name="T16" fmla="*/ 378 w 381"/>
                <a:gd name="T17" fmla="*/ 69 h 71"/>
                <a:gd name="T18" fmla="*/ 376 w 381"/>
                <a:gd name="T19" fmla="*/ 71 h 71"/>
                <a:gd name="T20" fmla="*/ 373 w 381"/>
                <a:gd name="T21" fmla="*/ 71 h 71"/>
                <a:gd name="T22" fmla="*/ 8 w 381"/>
                <a:gd name="T23" fmla="*/ 71 h 71"/>
                <a:gd name="T24" fmla="*/ 5 w 381"/>
                <a:gd name="T25" fmla="*/ 71 h 71"/>
                <a:gd name="T26" fmla="*/ 2 w 381"/>
                <a:gd name="T27" fmla="*/ 69 h 71"/>
                <a:gd name="T28" fmla="*/ 1 w 381"/>
                <a:gd name="T29" fmla="*/ 67 h 71"/>
                <a:gd name="T30" fmla="*/ 0 w 381"/>
                <a:gd name="T31" fmla="*/ 63 h 71"/>
                <a:gd name="T32" fmla="*/ 0 w 381"/>
                <a:gd name="T33" fmla="*/ 7 h 71"/>
                <a:gd name="T34" fmla="*/ 1 w 381"/>
                <a:gd name="T35" fmla="*/ 4 h 71"/>
                <a:gd name="T36" fmla="*/ 2 w 381"/>
                <a:gd name="T37" fmla="*/ 2 h 71"/>
                <a:gd name="T38" fmla="*/ 5 w 381"/>
                <a:gd name="T39" fmla="*/ 0 h 71"/>
                <a:gd name="T40" fmla="*/ 8 w 381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71">
                  <a:moveTo>
                    <a:pt x="8" y="0"/>
                  </a:moveTo>
                  <a:lnTo>
                    <a:pt x="373" y="0"/>
                  </a:lnTo>
                  <a:lnTo>
                    <a:pt x="376" y="0"/>
                  </a:lnTo>
                  <a:lnTo>
                    <a:pt x="378" y="2"/>
                  </a:lnTo>
                  <a:lnTo>
                    <a:pt x="379" y="4"/>
                  </a:lnTo>
                  <a:lnTo>
                    <a:pt x="381" y="7"/>
                  </a:lnTo>
                  <a:lnTo>
                    <a:pt x="381" y="63"/>
                  </a:lnTo>
                  <a:lnTo>
                    <a:pt x="379" y="67"/>
                  </a:lnTo>
                  <a:lnTo>
                    <a:pt x="378" y="69"/>
                  </a:lnTo>
                  <a:lnTo>
                    <a:pt x="376" y="71"/>
                  </a:lnTo>
                  <a:lnTo>
                    <a:pt x="373" y="71"/>
                  </a:lnTo>
                  <a:lnTo>
                    <a:pt x="8" y="71"/>
                  </a:lnTo>
                  <a:lnTo>
                    <a:pt x="5" y="71"/>
                  </a:lnTo>
                  <a:lnTo>
                    <a:pt x="2" y="69"/>
                  </a:lnTo>
                  <a:lnTo>
                    <a:pt x="1" y="67"/>
                  </a:lnTo>
                  <a:lnTo>
                    <a:pt x="0" y="63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79" name="Freeform 31"/>
            <p:cNvSpPr>
              <a:spLocks/>
            </p:cNvSpPr>
            <p:nvPr/>
          </p:nvSpPr>
          <p:spPr bwMode="auto">
            <a:xfrm>
              <a:off x="8120063" y="3232150"/>
              <a:ext cx="1562100" cy="296863"/>
            </a:xfrm>
            <a:custGeom>
              <a:avLst/>
              <a:gdLst>
                <a:gd name="T0" fmla="*/ 21 w 984"/>
                <a:gd name="T1" fmla="*/ 0 h 187"/>
                <a:gd name="T2" fmla="*/ 964 w 984"/>
                <a:gd name="T3" fmla="*/ 0 h 187"/>
                <a:gd name="T4" fmla="*/ 975 w 984"/>
                <a:gd name="T5" fmla="*/ 3 h 187"/>
                <a:gd name="T6" fmla="*/ 982 w 984"/>
                <a:gd name="T7" fmla="*/ 11 h 187"/>
                <a:gd name="T8" fmla="*/ 984 w 984"/>
                <a:gd name="T9" fmla="*/ 21 h 187"/>
                <a:gd name="T10" fmla="*/ 984 w 984"/>
                <a:gd name="T11" fmla="*/ 166 h 187"/>
                <a:gd name="T12" fmla="*/ 982 w 984"/>
                <a:gd name="T13" fmla="*/ 177 h 187"/>
                <a:gd name="T14" fmla="*/ 975 w 984"/>
                <a:gd name="T15" fmla="*/ 184 h 187"/>
                <a:gd name="T16" fmla="*/ 964 w 984"/>
                <a:gd name="T17" fmla="*/ 187 h 187"/>
                <a:gd name="T18" fmla="*/ 21 w 984"/>
                <a:gd name="T19" fmla="*/ 187 h 187"/>
                <a:gd name="T20" fmla="*/ 11 w 984"/>
                <a:gd name="T21" fmla="*/ 184 h 187"/>
                <a:gd name="T22" fmla="*/ 3 w 984"/>
                <a:gd name="T23" fmla="*/ 177 h 187"/>
                <a:gd name="T24" fmla="*/ 0 w 984"/>
                <a:gd name="T25" fmla="*/ 166 h 187"/>
                <a:gd name="T26" fmla="*/ 0 w 984"/>
                <a:gd name="T27" fmla="*/ 21 h 187"/>
                <a:gd name="T28" fmla="*/ 3 w 984"/>
                <a:gd name="T29" fmla="*/ 11 h 187"/>
                <a:gd name="T30" fmla="*/ 11 w 984"/>
                <a:gd name="T31" fmla="*/ 3 h 187"/>
                <a:gd name="T32" fmla="*/ 21 w 984"/>
                <a:gd name="T3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4" h="187">
                  <a:moveTo>
                    <a:pt x="21" y="0"/>
                  </a:moveTo>
                  <a:lnTo>
                    <a:pt x="964" y="0"/>
                  </a:lnTo>
                  <a:lnTo>
                    <a:pt x="975" y="3"/>
                  </a:lnTo>
                  <a:lnTo>
                    <a:pt x="982" y="11"/>
                  </a:lnTo>
                  <a:lnTo>
                    <a:pt x="984" y="21"/>
                  </a:lnTo>
                  <a:lnTo>
                    <a:pt x="984" y="166"/>
                  </a:lnTo>
                  <a:lnTo>
                    <a:pt x="982" y="177"/>
                  </a:lnTo>
                  <a:lnTo>
                    <a:pt x="975" y="184"/>
                  </a:lnTo>
                  <a:lnTo>
                    <a:pt x="964" y="187"/>
                  </a:lnTo>
                  <a:lnTo>
                    <a:pt x="21" y="187"/>
                  </a:lnTo>
                  <a:lnTo>
                    <a:pt x="11" y="184"/>
                  </a:lnTo>
                  <a:lnTo>
                    <a:pt x="3" y="177"/>
                  </a:lnTo>
                  <a:lnTo>
                    <a:pt x="0" y="166"/>
                  </a:lnTo>
                  <a:lnTo>
                    <a:pt x="0" y="21"/>
                  </a:lnTo>
                  <a:lnTo>
                    <a:pt x="3" y="11"/>
                  </a:lnTo>
                  <a:lnTo>
                    <a:pt x="11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80" name="Freeform 32"/>
            <p:cNvSpPr>
              <a:spLocks/>
            </p:cNvSpPr>
            <p:nvPr/>
          </p:nvSpPr>
          <p:spPr bwMode="auto">
            <a:xfrm>
              <a:off x="8120063" y="3036888"/>
              <a:ext cx="604838" cy="112713"/>
            </a:xfrm>
            <a:custGeom>
              <a:avLst/>
              <a:gdLst>
                <a:gd name="T0" fmla="*/ 8 w 381"/>
                <a:gd name="T1" fmla="*/ 0 h 71"/>
                <a:gd name="T2" fmla="*/ 373 w 381"/>
                <a:gd name="T3" fmla="*/ 0 h 71"/>
                <a:gd name="T4" fmla="*/ 376 w 381"/>
                <a:gd name="T5" fmla="*/ 0 h 71"/>
                <a:gd name="T6" fmla="*/ 378 w 381"/>
                <a:gd name="T7" fmla="*/ 2 h 71"/>
                <a:gd name="T8" fmla="*/ 379 w 381"/>
                <a:gd name="T9" fmla="*/ 4 h 71"/>
                <a:gd name="T10" fmla="*/ 381 w 381"/>
                <a:gd name="T11" fmla="*/ 8 h 71"/>
                <a:gd name="T12" fmla="*/ 381 w 381"/>
                <a:gd name="T13" fmla="*/ 64 h 71"/>
                <a:gd name="T14" fmla="*/ 379 w 381"/>
                <a:gd name="T15" fmla="*/ 67 h 71"/>
                <a:gd name="T16" fmla="*/ 378 w 381"/>
                <a:gd name="T17" fmla="*/ 69 h 71"/>
                <a:gd name="T18" fmla="*/ 376 w 381"/>
                <a:gd name="T19" fmla="*/ 71 h 71"/>
                <a:gd name="T20" fmla="*/ 373 w 381"/>
                <a:gd name="T21" fmla="*/ 71 h 71"/>
                <a:gd name="T22" fmla="*/ 8 w 381"/>
                <a:gd name="T23" fmla="*/ 71 h 71"/>
                <a:gd name="T24" fmla="*/ 5 w 381"/>
                <a:gd name="T25" fmla="*/ 71 h 71"/>
                <a:gd name="T26" fmla="*/ 2 w 381"/>
                <a:gd name="T27" fmla="*/ 69 h 71"/>
                <a:gd name="T28" fmla="*/ 1 w 381"/>
                <a:gd name="T29" fmla="*/ 67 h 71"/>
                <a:gd name="T30" fmla="*/ 0 w 381"/>
                <a:gd name="T31" fmla="*/ 64 h 71"/>
                <a:gd name="T32" fmla="*/ 0 w 381"/>
                <a:gd name="T33" fmla="*/ 8 h 71"/>
                <a:gd name="T34" fmla="*/ 1 w 381"/>
                <a:gd name="T35" fmla="*/ 4 h 71"/>
                <a:gd name="T36" fmla="*/ 2 w 381"/>
                <a:gd name="T37" fmla="*/ 2 h 71"/>
                <a:gd name="T38" fmla="*/ 5 w 381"/>
                <a:gd name="T39" fmla="*/ 0 h 71"/>
                <a:gd name="T40" fmla="*/ 8 w 381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71">
                  <a:moveTo>
                    <a:pt x="8" y="0"/>
                  </a:moveTo>
                  <a:lnTo>
                    <a:pt x="373" y="0"/>
                  </a:lnTo>
                  <a:lnTo>
                    <a:pt x="376" y="0"/>
                  </a:lnTo>
                  <a:lnTo>
                    <a:pt x="378" y="2"/>
                  </a:lnTo>
                  <a:lnTo>
                    <a:pt x="379" y="4"/>
                  </a:lnTo>
                  <a:lnTo>
                    <a:pt x="381" y="8"/>
                  </a:lnTo>
                  <a:lnTo>
                    <a:pt x="381" y="64"/>
                  </a:lnTo>
                  <a:lnTo>
                    <a:pt x="379" y="67"/>
                  </a:lnTo>
                  <a:lnTo>
                    <a:pt x="378" y="69"/>
                  </a:lnTo>
                  <a:lnTo>
                    <a:pt x="376" y="71"/>
                  </a:lnTo>
                  <a:lnTo>
                    <a:pt x="373" y="71"/>
                  </a:lnTo>
                  <a:lnTo>
                    <a:pt x="8" y="71"/>
                  </a:lnTo>
                  <a:lnTo>
                    <a:pt x="5" y="71"/>
                  </a:lnTo>
                  <a:lnTo>
                    <a:pt x="2" y="69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81" name="Freeform 33"/>
            <p:cNvSpPr>
              <a:spLocks/>
            </p:cNvSpPr>
            <p:nvPr/>
          </p:nvSpPr>
          <p:spPr bwMode="auto">
            <a:xfrm>
              <a:off x="8747126" y="1677988"/>
              <a:ext cx="1851025" cy="1174750"/>
            </a:xfrm>
            <a:custGeom>
              <a:avLst/>
              <a:gdLst>
                <a:gd name="T0" fmla="*/ 38 w 1166"/>
                <a:gd name="T1" fmla="*/ 0 h 740"/>
                <a:gd name="T2" fmla="*/ 1127 w 1166"/>
                <a:gd name="T3" fmla="*/ 0 h 740"/>
                <a:gd name="T4" fmla="*/ 1142 w 1166"/>
                <a:gd name="T5" fmla="*/ 4 h 740"/>
                <a:gd name="T6" fmla="*/ 1155 w 1166"/>
                <a:gd name="T7" fmla="*/ 11 h 740"/>
                <a:gd name="T8" fmla="*/ 1163 w 1166"/>
                <a:gd name="T9" fmla="*/ 23 h 740"/>
                <a:gd name="T10" fmla="*/ 1166 w 1166"/>
                <a:gd name="T11" fmla="*/ 39 h 740"/>
                <a:gd name="T12" fmla="*/ 1166 w 1166"/>
                <a:gd name="T13" fmla="*/ 702 h 740"/>
                <a:gd name="T14" fmla="*/ 1163 w 1166"/>
                <a:gd name="T15" fmla="*/ 717 h 740"/>
                <a:gd name="T16" fmla="*/ 1155 w 1166"/>
                <a:gd name="T17" fmla="*/ 729 h 740"/>
                <a:gd name="T18" fmla="*/ 1142 w 1166"/>
                <a:gd name="T19" fmla="*/ 738 h 740"/>
                <a:gd name="T20" fmla="*/ 1127 w 1166"/>
                <a:gd name="T21" fmla="*/ 740 h 740"/>
                <a:gd name="T22" fmla="*/ 38 w 1166"/>
                <a:gd name="T23" fmla="*/ 740 h 740"/>
                <a:gd name="T24" fmla="*/ 23 w 1166"/>
                <a:gd name="T25" fmla="*/ 738 h 740"/>
                <a:gd name="T26" fmla="*/ 11 w 1166"/>
                <a:gd name="T27" fmla="*/ 729 h 740"/>
                <a:gd name="T28" fmla="*/ 2 w 1166"/>
                <a:gd name="T29" fmla="*/ 717 h 740"/>
                <a:gd name="T30" fmla="*/ 0 w 1166"/>
                <a:gd name="T31" fmla="*/ 702 h 740"/>
                <a:gd name="T32" fmla="*/ 0 w 1166"/>
                <a:gd name="T33" fmla="*/ 39 h 740"/>
                <a:gd name="T34" fmla="*/ 2 w 1166"/>
                <a:gd name="T35" fmla="*/ 23 h 740"/>
                <a:gd name="T36" fmla="*/ 11 w 1166"/>
                <a:gd name="T37" fmla="*/ 11 h 740"/>
                <a:gd name="T38" fmla="*/ 23 w 1166"/>
                <a:gd name="T39" fmla="*/ 4 h 740"/>
                <a:gd name="T40" fmla="*/ 38 w 1166"/>
                <a:gd name="T41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6" h="740">
                  <a:moveTo>
                    <a:pt x="38" y="0"/>
                  </a:moveTo>
                  <a:lnTo>
                    <a:pt x="1127" y="0"/>
                  </a:lnTo>
                  <a:lnTo>
                    <a:pt x="1142" y="4"/>
                  </a:lnTo>
                  <a:lnTo>
                    <a:pt x="1155" y="11"/>
                  </a:lnTo>
                  <a:lnTo>
                    <a:pt x="1163" y="23"/>
                  </a:lnTo>
                  <a:lnTo>
                    <a:pt x="1166" y="39"/>
                  </a:lnTo>
                  <a:lnTo>
                    <a:pt x="1166" y="702"/>
                  </a:lnTo>
                  <a:lnTo>
                    <a:pt x="1163" y="717"/>
                  </a:lnTo>
                  <a:lnTo>
                    <a:pt x="1155" y="729"/>
                  </a:lnTo>
                  <a:lnTo>
                    <a:pt x="1142" y="738"/>
                  </a:lnTo>
                  <a:lnTo>
                    <a:pt x="1127" y="740"/>
                  </a:lnTo>
                  <a:lnTo>
                    <a:pt x="38" y="740"/>
                  </a:lnTo>
                  <a:lnTo>
                    <a:pt x="23" y="738"/>
                  </a:lnTo>
                  <a:lnTo>
                    <a:pt x="11" y="729"/>
                  </a:lnTo>
                  <a:lnTo>
                    <a:pt x="2" y="717"/>
                  </a:lnTo>
                  <a:lnTo>
                    <a:pt x="0" y="702"/>
                  </a:lnTo>
                  <a:lnTo>
                    <a:pt x="0" y="39"/>
                  </a:lnTo>
                  <a:lnTo>
                    <a:pt x="2" y="23"/>
                  </a:lnTo>
                  <a:lnTo>
                    <a:pt x="11" y="11"/>
                  </a:lnTo>
                  <a:lnTo>
                    <a:pt x="23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82" name="Rectangle 34"/>
            <p:cNvSpPr>
              <a:spLocks noChangeArrowheads="1"/>
            </p:cNvSpPr>
            <p:nvPr/>
          </p:nvSpPr>
          <p:spPr bwMode="auto">
            <a:xfrm>
              <a:off x="8747126" y="2503488"/>
              <a:ext cx="1851025" cy="219075"/>
            </a:xfrm>
            <a:prstGeom prst="rect">
              <a:avLst/>
            </a:prstGeom>
            <a:solidFill>
              <a:schemeClr val="accent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83" name="Freeform 35"/>
            <p:cNvSpPr>
              <a:spLocks/>
            </p:cNvSpPr>
            <p:nvPr/>
          </p:nvSpPr>
          <p:spPr bwMode="auto">
            <a:xfrm>
              <a:off x="8859838" y="1787525"/>
              <a:ext cx="420688" cy="300038"/>
            </a:xfrm>
            <a:custGeom>
              <a:avLst/>
              <a:gdLst>
                <a:gd name="T0" fmla="*/ 22 w 265"/>
                <a:gd name="T1" fmla="*/ 0 h 189"/>
                <a:gd name="T2" fmla="*/ 245 w 265"/>
                <a:gd name="T3" fmla="*/ 0 h 189"/>
                <a:gd name="T4" fmla="*/ 256 w 265"/>
                <a:gd name="T5" fmla="*/ 3 h 189"/>
                <a:gd name="T6" fmla="*/ 263 w 265"/>
                <a:gd name="T7" fmla="*/ 11 h 189"/>
                <a:gd name="T8" fmla="*/ 265 w 265"/>
                <a:gd name="T9" fmla="*/ 21 h 189"/>
                <a:gd name="T10" fmla="*/ 265 w 265"/>
                <a:gd name="T11" fmla="*/ 168 h 189"/>
                <a:gd name="T12" fmla="*/ 263 w 265"/>
                <a:gd name="T13" fmla="*/ 179 h 189"/>
                <a:gd name="T14" fmla="*/ 256 w 265"/>
                <a:gd name="T15" fmla="*/ 187 h 189"/>
                <a:gd name="T16" fmla="*/ 245 w 265"/>
                <a:gd name="T17" fmla="*/ 189 h 189"/>
                <a:gd name="T18" fmla="*/ 22 w 265"/>
                <a:gd name="T19" fmla="*/ 189 h 189"/>
                <a:gd name="T20" fmla="*/ 11 w 265"/>
                <a:gd name="T21" fmla="*/ 187 h 189"/>
                <a:gd name="T22" fmla="*/ 4 w 265"/>
                <a:gd name="T23" fmla="*/ 179 h 189"/>
                <a:gd name="T24" fmla="*/ 0 w 265"/>
                <a:gd name="T25" fmla="*/ 168 h 189"/>
                <a:gd name="T26" fmla="*/ 0 w 265"/>
                <a:gd name="T27" fmla="*/ 21 h 189"/>
                <a:gd name="T28" fmla="*/ 4 w 265"/>
                <a:gd name="T29" fmla="*/ 11 h 189"/>
                <a:gd name="T30" fmla="*/ 11 w 265"/>
                <a:gd name="T31" fmla="*/ 3 h 189"/>
                <a:gd name="T32" fmla="*/ 22 w 265"/>
                <a:gd name="T3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189">
                  <a:moveTo>
                    <a:pt x="22" y="0"/>
                  </a:moveTo>
                  <a:lnTo>
                    <a:pt x="245" y="0"/>
                  </a:lnTo>
                  <a:lnTo>
                    <a:pt x="256" y="3"/>
                  </a:lnTo>
                  <a:lnTo>
                    <a:pt x="263" y="11"/>
                  </a:lnTo>
                  <a:lnTo>
                    <a:pt x="265" y="21"/>
                  </a:lnTo>
                  <a:lnTo>
                    <a:pt x="265" y="168"/>
                  </a:lnTo>
                  <a:lnTo>
                    <a:pt x="263" y="179"/>
                  </a:lnTo>
                  <a:lnTo>
                    <a:pt x="256" y="187"/>
                  </a:lnTo>
                  <a:lnTo>
                    <a:pt x="245" y="189"/>
                  </a:lnTo>
                  <a:lnTo>
                    <a:pt x="22" y="189"/>
                  </a:lnTo>
                  <a:lnTo>
                    <a:pt x="11" y="187"/>
                  </a:lnTo>
                  <a:lnTo>
                    <a:pt x="4" y="179"/>
                  </a:lnTo>
                  <a:lnTo>
                    <a:pt x="0" y="168"/>
                  </a:lnTo>
                  <a:lnTo>
                    <a:pt x="0" y="21"/>
                  </a:lnTo>
                  <a:lnTo>
                    <a:pt x="4" y="11"/>
                  </a:lnTo>
                  <a:lnTo>
                    <a:pt x="11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300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3" cy="76200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Кросс-функциональные 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интактные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команды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573172"/>
              </p:ext>
            </p:extLst>
          </p:nvPr>
        </p:nvGraphicFramePr>
        <p:xfrm>
          <a:off x="304801" y="1219200"/>
          <a:ext cx="11353799" cy="472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классификации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Кросс-функциональная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Интактная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составу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Команда   формируется             из представителей разных специальностей, профессий, подразделений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Команда формируется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работников одного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подразделения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9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целям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Фокус на одной задаче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Несколько задач                  в границах определенного участка работы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Достижение целей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основного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производственного процесса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695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Уровни команд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21524" y="1066800"/>
            <a:ext cx="1811159" cy="5457498"/>
          </a:xfrm>
          <a:prstGeom prst="roundRect">
            <a:avLst>
              <a:gd name="adj" fmla="val 57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55602" y="1261572"/>
            <a:ext cx="1143000" cy="1277566"/>
            <a:chOff x="1475492" y="1295400"/>
            <a:chExt cx="1143000" cy="1277566"/>
          </a:xfrm>
        </p:grpSpPr>
        <p:sp>
          <p:nvSpPr>
            <p:cNvPr id="14" name="Oval 13"/>
            <p:cNvSpPr/>
            <p:nvPr/>
          </p:nvSpPr>
          <p:spPr>
            <a:xfrm>
              <a:off x="1475492" y="1295400"/>
              <a:ext cx="1143000" cy="1143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" name="Isosceles Triangle 14"/>
            <p:cNvSpPr/>
            <p:nvPr/>
          </p:nvSpPr>
          <p:spPr>
            <a:xfrm flipV="1">
              <a:off x="1894592" y="2378194"/>
              <a:ext cx="304800" cy="19477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41302" y="269920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1523" y="3697850"/>
            <a:ext cx="1811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нет возможности стать командой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1302" y="466572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нет общей цели 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8498" y="5633592"/>
            <a:ext cx="1774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Нет взаимной ответственности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1185510" y="5486400"/>
            <a:ext cx="148318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185510" y="4495800"/>
            <a:ext cx="148318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185510" y="3429000"/>
            <a:ext cx="148318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Isosceles Triangle 99"/>
          <p:cNvSpPr/>
          <p:nvPr/>
        </p:nvSpPr>
        <p:spPr>
          <a:xfrm flipV="1">
            <a:off x="1851618" y="3446347"/>
            <a:ext cx="150971" cy="8357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105973" y="1066800"/>
            <a:ext cx="1811159" cy="5457498"/>
          </a:xfrm>
          <a:prstGeom prst="roundRect">
            <a:avLst>
              <a:gd name="adj" fmla="val 57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3440051" y="1261572"/>
            <a:ext cx="1143000" cy="1277566"/>
            <a:chOff x="1475492" y="1295400"/>
            <a:chExt cx="1143000" cy="1277566"/>
          </a:xfrm>
        </p:grpSpPr>
        <p:sp>
          <p:nvSpPr>
            <p:cNvPr id="113" name="Oval 112"/>
            <p:cNvSpPr/>
            <p:nvPr/>
          </p:nvSpPr>
          <p:spPr>
            <a:xfrm>
              <a:off x="1475492" y="1295400"/>
              <a:ext cx="1143000" cy="1143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4" name="Isosceles Triangle 113"/>
            <p:cNvSpPr/>
            <p:nvPr/>
          </p:nvSpPr>
          <p:spPr>
            <a:xfrm flipV="1">
              <a:off x="1894592" y="2378194"/>
              <a:ext cx="304800" cy="19477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2971800" y="2699203"/>
            <a:ext cx="194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Псевдокоманда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971800" y="3429000"/>
            <a:ext cx="2057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могут повысить эффективность совместной деятельности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325751" y="466572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негативная синергия 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105973" y="5633592"/>
            <a:ext cx="1647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могут называть себя командой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3269959" y="5486400"/>
            <a:ext cx="148318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269959" y="4495800"/>
            <a:ext cx="148318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269959" y="3429000"/>
            <a:ext cx="148318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Isosceles Triangle 111"/>
          <p:cNvSpPr/>
          <p:nvPr/>
        </p:nvSpPr>
        <p:spPr>
          <a:xfrm flipV="1">
            <a:off x="3936067" y="3446347"/>
            <a:ext cx="150971" cy="8357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5190422" y="1066800"/>
            <a:ext cx="1811159" cy="5457498"/>
          </a:xfrm>
          <a:prstGeom prst="roundRect">
            <a:avLst>
              <a:gd name="adj" fmla="val 57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5524500" y="1261572"/>
            <a:ext cx="1143000" cy="1277566"/>
            <a:chOff x="1475492" y="1295400"/>
            <a:chExt cx="1143000" cy="1277566"/>
          </a:xfrm>
        </p:grpSpPr>
        <p:sp>
          <p:nvSpPr>
            <p:cNvPr id="126" name="Oval 125"/>
            <p:cNvSpPr/>
            <p:nvPr/>
          </p:nvSpPr>
          <p:spPr>
            <a:xfrm>
              <a:off x="1475492" y="1295400"/>
              <a:ext cx="1143000" cy="1143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27" name="Isosceles Triangle 126"/>
            <p:cNvSpPr/>
            <p:nvPr/>
          </p:nvSpPr>
          <p:spPr>
            <a:xfrm flipV="1">
              <a:off x="1894592" y="2378194"/>
              <a:ext cx="304800" cy="19477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5029199" y="2699203"/>
            <a:ext cx="1972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Потенциальная команда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190423" y="3588603"/>
            <a:ext cx="208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пробует повысить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эффективность совместного труда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190423" y="4665720"/>
            <a:ext cx="1591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хватает понимания общих целей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5354408" y="5486400"/>
            <a:ext cx="148318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5354408" y="4495800"/>
            <a:ext cx="148318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5354408" y="3429000"/>
            <a:ext cx="148318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Isosceles Triangle 124"/>
          <p:cNvSpPr/>
          <p:nvPr/>
        </p:nvSpPr>
        <p:spPr>
          <a:xfrm flipV="1">
            <a:off x="6020516" y="3446347"/>
            <a:ext cx="150971" cy="8357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7274871" y="1066800"/>
            <a:ext cx="1811159" cy="5457498"/>
          </a:xfrm>
          <a:prstGeom prst="roundRect">
            <a:avLst>
              <a:gd name="adj" fmla="val 57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7608949" y="1261572"/>
            <a:ext cx="1143000" cy="1277566"/>
            <a:chOff x="1475492" y="1295400"/>
            <a:chExt cx="1143000" cy="1277566"/>
          </a:xfrm>
        </p:grpSpPr>
        <p:sp>
          <p:nvSpPr>
            <p:cNvPr id="139" name="Oval 138"/>
            <p:cNvSpPr/>
            <p:nvPr/>
          </p:nvSpPr>
          <p:spPr>
            <a:xfrm>
              <a:off x="1475492" y="1295400"/>
              <a:ext cx="1143000" cy="1143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0" name="Isosceles Triangle 139"/>
            <p:cNvSpPr/>
            <p:nvPr/>
          </p:nvSpPr>
          <p:spPr>
            <a:xfrm flipV="1">
              <a:off x="1894592" y="2378194"/>
              <a:ext cx="304800" cy="19477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7494649" y="269920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Реальная команда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274870" y="3429000"/>
            <a:ext cx="194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коллективе дополняют друг друга по компетенциям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274870" y="4665720"/>
            <a:ext cx="1945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эффект синергии пока  не проявляет себя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274871" y="5633592"/>
            <a:ext cx="159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принимают цели команды 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Straight Connector 134"/>
          <p:cNvCxnSpPr/>
          <p:nvPr/>
        </p:nvCxnSpPr>
        <p:spPr>
          <a:xfrm>
            <a:off x="7438857" y="5486400"/>
            <a:ext cx="148318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7438857" y="4495800"/>
            <a:ext cx="148318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7438857" y="3429000"/>
            <a:ext cx="148318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Isosceles Triangle 137"/>
          <p:cNvSpPr/>
          <p:nvPr/>
        </p:nvSpPr>
        <p:spPr>
          <a:xfrm flipV="1">
            <a:off x="8104965" y="3446347"/>
            <a:ext cx="150971" cy="8357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9359319" y="1066800"/>
            <a:ext cx="1811159" cy="5457498"/>
          </a:xfrm>
          <a:prstGeom prst="roundRect">
            <a:avLst>
              <a:gd name="adj" fmla="val 57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9693397" y="1261572"/>
            <a:ext cx="1143000" cy="1277566"/>
            <a:chOff x="1475492" y="1295400"/>
            <a:chExt cx="1143000" cy="1277566"/>
          </a:xfrm>
        </p:grpSpPr>
        <p:sp>
          <p:nvSpPr>
            <p:cNvPr id="152" name="Oval 151"/>
            <p:cNvSpPr/>
            <p:nvPr/>
          </p:nvSpPr>
          <p:spPr>
            <a:xfrm>
              <a:off x="1475492" y="1295400"/>
              <a:ext cx="1143000" cy="1143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3" name="Isosceles Triangle 152"/>
            <p:cNvSpPr/>
            <p:nvPr/>
          </p:nvSpPr>
          <p:spPr>
            <a:xfrm flipV="1">
              <a:off x="1894592" y="2378194"/>
              <a:ext cx="304800" cy="19477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9220200" y="2699203"/>
            <a:ext cx="251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Высокоэффективная команда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9579097" y="369785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реальная команда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9359319" y="4665720"/>
            <a:ext cx="159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присутствует эффект синергии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9359318" y="5633592"/>
            <a:ext cx="1811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высокая степень ответственности 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>
            <a:off x="9523305" y="5486400"/>
            <a:ext cx="148318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9523305" y="4495800"/>
            <a:ext cx="148318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9523305" y="3429000"/>
            <a:ext cx="148318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Isosceles Triangle 150"/>
          <p:cNvSpPr/>
          <p:nvPr/>
        </p:nvSpPr>
        <p:spPr>
          <a:xfrm flipV="1">
            <a:off x="10189413" y="3446347"/>
            <a:ext cx="150971" cy="8357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42823" y="5663625"/>
            <a:ext cx="159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хватает дисциплины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47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Критерии команд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2282827" y="2408239"/>
            <a:ext cx="1076325" cy="1076325"/>
          </a:xfrm>
          <a:custGeom>
            <a:avLst/>
            <a:gdLst>
              <a:gd name="T0" fmla="*/ 343 w 344"/>
              <a:gd name="T1" fmla="*/ 153 h 344"/>
              <a:gd name="T2" fmla="*/ 332 w 344"/>
              <a:gd name="T3" fmla="*/ 144 h 344"/>
              <a:gd name="T4" fmla="*/ 296 w 344"/>
              <a:gd name="T5" fmla="*/ 121 h 344"/>
              <a:gd name="T6" fmla="*/ 306 w 344"/>
              <a:gd name="T7" fmla="*/ 78 h 344"/>
              <a:gd name="T8" fmla="*/ 307 w 344"/>
              <a:gd name="T9" fmla="*/ 65 h 344"/>
              <a:gd name="T10" fmla="*/ 280 w 344"/>
              <a:gd name="T11" fmla="*/ 38 h 344"/>
              <a:gd name="T12" fmla="*/ 267 w 344"/>
              <a:gd name="T13" fmla="*/ 39 h 344"/>
              <a:gd name="T14" fmla="*/ 224 w 344"/>
              <a:gd name="T15" fmla="*/ 49 h 344"/>
              <a:gd name="T16" fmla="*/ 200 w 344"/>
              <a:gd name="T17" fmla="*/ 11 h 344"/>
              <a:gd name="T18" fmla="*/ 192 w 344"/>
              <a:gd name="T19" fmla="*/ 1 h 344"/>
              <a:gd name="T20" fmla="*/ 153 w 344"/>
              <a:gd name="T21" fmla="*/ 1 h 344"/>
              <a:gd name="T22" fmla="*/ 145 w 344"/>
              <a:gd name="T23" fmla="*/ 11 h 344"/>
              <a:gd name="T24" fmla="*/ 121 w 344"/>
              <a:gd name="T25" fmla="*/ 48 h 344"/>
              <a:gd name="T26" fmla="*/ 79 w 344"/>
              <a:gd name="T27" fmla="*/ 38 h 344"/>
              <a:gd name="T28" fmla="*/ 66 w 344"/>
              <a:gd name="T29" fmla="*/ 37 h 344"/>
              <a:gd name="T30" fmla="*/ 38 w 344"/>
              <a:gd name="T31" fmla="*/ 64 h 344"/>
              <a:gd name="T32" fmla="*/ 39 w 344"/>
              <a:gd name="T33" fmla="*/ 77 h 344"/>
              <a:gd name="T34" fmla="*/ 49 w 344"/>
              <a:gd name="T35" fmla="*/ 120 h 344"/>
              <a:gd name="T36" fmla="*/ 11 w 344"/>
              <a:gd name="T37" fmla="*/ 144 h 344"/>
              <a:gd name="T38" fmla="*/ 1 w 344"/>
              <a:gd name="T39" fmla="*/ 152 h 344"/>
              <a:gd name="T40" fmla="*/ 1 w 344"/>
              <a:gd name="T41" fmla="*/ 191 h 344"/>
              <a:gd name="T42" fmla="*/ 13 w 344"/>
              <a:gd name="T43" fmla="*/ 200 h 344"/>
              <a:gd name="T44" fmla="*/ 48 w 344"/>
              <a:gd name="T45" fmla="*/ 223 h 344"/>
              <a:gd name="T46" fmla="*/ 38 w 344"/>
              <a:gd name="T47" fmla="*/ 266 h 344"/>
              <a:gd name="T48" fmla="*/ 37 w 344"/>
              <a:gd name="T49" fmla="*/ 279 h 344"/>
              <a:gd name="T50" fmla="*/ 64 w 344"/>
              <a:gd name="T51" fmla="*/ 306 h 344"/>
              <a:gd name="T52" fmla="*/ 77 w 344"/>
              <a:gd name="T53" fmla="*/ 305 h 344"/>
              <a:gd name="T54" fmla="*/ 120 w 344"/>
              <a:gd name="T55" fmla="*/ 295 h 344"/>
              <a:gd name="T56" fmla="*/ 144 w 344"/>
              <a:gd name="T57" fmla="*/ 333 h 344"/>
              <a:gd name="T58" fmla="*/ 152 w 344"/>
              <a:gd name="T59" fmla="*/ 343 h 344"/>
              <a:gd name="T60" fmla="*/ 172 w 344"/>
              <a:gd name="T61" fmla="*/ 344 h 344"/>
              <a:gd name="T62" fmla="*/ 191 w 344"/>
              <a:gd name="T63" fmla="*/ 343 h 344"/>
              <a:gd name="T64" fmla="*/ 199 w 344"/>
              <a:gd name="T65" fmla="*/ 333 h 344"/>
              <a:gd name="T66" fmla="*/ 223 w 344"/>
              <a:gd name="T67" fmla="*/ 296 h 344"/>
              <a:gd name="T68" fmla="*/ 265 w 344"/>
              <a:gd name="T69" fmla="*/ 306 h 344"/>
              <a:gd name="T70" fmla="*/ 278 w 344"/>
              <a:gd name="T71" fmla="*/ 307 h 344"/>
              <a:gd name="T72" fmla="*/ 306 w 344"/>
              <a:gd name="T73" fmla="*/ 280 h 344"/>
              <a:gd name="T74" fmla="*/ 305 w 344"/>
              <a:gd name="T75" fmla="*/ 267 h 344"/>
              <a:gd name="T76" fmla="*/ 295 w 344"/>
              <a:gd name="T77" fmla="*/ 224 h 344"/>
              <a:gd name="T78" fmla="*/ 331 w 344"/>
              <a:gd name="T79" fmla="*/ 200 h 344"/>
              <a:gd name="T80" fmla="*/ 333 w 344"/>
              <a:gd name="T81" fmla="*/ 200 h 344"/>
              <a:gd name="T82" fmla="*/ 343 w 344"/>
              <a:gd name="T83" fmla="*/ 192 h 344"/>
              <a:gd name="T84" fmla="*/ 343 w 344"/>
              <a:gd name="T85" fmla="*/ 153 h 344"/>
              <a:gd name="T86" fmla="*/ 172 w 344"/>
              <a:gd name="T87" fmla="*/ 230 h 344"/>
              <a:gd name="T88" fmla="*/ 115 w 344"/>
              <a:gd name="T89" fmla="*/ 172 h 344"/>
              <a:gd name="T90" fmla="*/ 172 w 344"/>
              <a:gd name="T91" fmla="*/ 115 h 344"/>
              <a:gd name="T92" fmla="*/ 230 w 344"/>
              <a:gd name="T93" fmla="*/ 172 h 344"/>
              <a:gd name="T94" fmla="*/ 172 w 344"/>
              <a:gd name="T95" fmla="*/ 230 h 344"/>
              <a:gd name="T96" fmla="*/ 172 w 344"/>
              <a:gd name="T97" fmla="*/ 230 h 344"/>
              <a:gd name="T98" fmla="*/ 172 w 344"/>
              <a:gd name="T99" fmla="*/ 23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4" h="344">
                <a:moveTo>
                  <a:pt x="343" y="153"/>
                </a:moveTo>
                <a:cubicBezTo>
                  <a:pt x="342" y="148"/>
                  <a:pt x="337" y="144"/>
                  <a:pt x="332" y="144"/>
                </a:cubicBezTo>
                <a:cubicBezTo>
                  <a:pt x="316" y="144"/>
                  <a:pt x="302" y="135"/>
                  <a:pt x="296" y="121"/>
                </a:cubicBezTo>
                <a:cubicBezTo>
                  <a:pt x="290" y="106"/>
                  <a:pt x="294" y="89"/>
                  <a:pt x="306" y="78"/>
                </a:cubicBezTo>
                <a:cubicBezTo>
                  <a:pt x="309" y="75"/>
                  <a:pt x="310" y="69"/>
                  <a:pt x="307" y="65"/>
                </a:cubicBezTo>
                <a:cubicBezTo>
                  <a:pt x="299" y="55"/>
                  <a:pt x="290" y="46"/>
                  <a:pt x="280" y="38"/>
                </a:cubicBezTo>
                <a:cubicBezTo>
                  <a:pt x="276" y="35"/>
                  <a:pt x="270" y="35"/>
                  <a:pt x="267" y="39"/>
                </a:cubicBezTo>
                <a:cubicBezTo>
                  <a:pt x="256" y="50"/>
                  <a:pt x="238" y="55"/>
                  <a:pt x="224" y="49"/>
                </a:cubicBezTo>
                <a:cubicBezTo>
                  <a:pt x="209" y="42"/>
                  <a:pt x="200" y="27"/>
                  <a:pt x="200" y="11"/>
                </a:cubicBezTo>
                <a:cubicBezTo>
                  <a:pt x="201" y="6"/>
                  <a:pt x="197" y="2"/>
                  <a:pt x="192" y="1"/>
                </a:cubicBezTo>
                <a:cubicBezTo>
                  <a:pt x="179" y="0"/>
                  <a:pt x="166" y="0"/>
                  <a:pt x="153" y="1"/>
                </a:cubicBezTo>
                <a:cubicBezTo>
                  <a:pt x="148" y="2"/>
                  <a:pt x="145" y="6"/>
                  <a:pt x="145" y="11"/>
                </a:cubicBezTo>
                <a:cubicBezTo>
                  <a:pt x="145" y="27"/>
                  <a:pt x="136" y="42"/>
                  <a:pt x="121" y="48"/>
                </a:cubicBezTo>
                <a:cubicBezTo>
                  <a:pt x="107" y="53"/>
                  <a:pt x="89" y="49"/>
                  <a:pt x="79" y="38"/>
                </a:cubicBezTo>
                <a:cubicBezTo>
                  <a:pt x="75" y="34"/>
                  <a:pt x="70" y="34"/>
                  <a:pt x="66" y="37"/>
                </a:cubicBezTo>
                <a:cubicBezTo>
                  <a:pt x="56" y="45"/>
                  <a:pt x="46" y="54"/>
                  <a:pt x="38" y="64"/>
                </a:cubicBezTo>
                <a:cubicBezTo>
                  <a:pt x="35" y="68"/>
                  <a:pt x="35" y="74"/>
                  <a:pt x="39" y="77"/>
                </a:cubicBezTo>
                <a:cubicBezTo>
                  <a:pt x="51" y="88"/>
                  <a:pt x="55" y="106"/>
                  <a:pt x="49" y="120"/>
                </a:cubicBezTo>
                <a:cubicBezTo>
                  <a:pt x="43" y="134"/>
                  <a:pt x="28" y="144"/>
                  <a:pt x="11" y="144"/>
                </a:cubicBezTo>
                <a:cubicBezTo>
                  <a:pt x="6" y="143"/>
                  <a:pt x="2" y="147"/>
                  <a:pt x="1" y="152"/>
                </a:cubicBezTo>
                <a:cubicBezTo>
                  <a:pt x="0" y="165"/>
                  <a:pt x="0" y="178"/>
                  <a:pt x="1" y="191"/>
                </a:cubicBezTo>
                <a:cubicBezTo>
                  <a:pt x="2" y="196"/>
                  <a:pt x="8" y="200"/>
                  <a:pt x="13" y="200"/>
                </a:cubicBezTo>
                <a:cubicBezTo>
                  <a:pt x="27" y="199"/>
                  <a:pt x="42" y="208"/>
                  <a:pt x="48" y="223"/>
                </a:cubicBezTo>
                <a:cubicBezTo>
                  <a:pt x="54" y="238"/>
                  <a:pt x="50" y="255"/>
                  <a:pt x="38" y="266"/>
                </a:cubicBezTo>
                <a:cubicBezTo>
                  <a:pt x="35" y="269"/>
                  <a:pt x="34" y="275"/>
                  <a:pt x="37" y="279"/>
                </a:cubicBezTo>
                <a:cubicBezTo>
                  <a:pt x="45" y="289"/>
                  <a:pt x="54" y="298"/>
                  <a:pt x="64" y="306"/>
                </a:cubicBezTo>
                <a:cubicBezTo>
                  <a:pt x="68" y="309"/>
                  <a:pt x="74" y="309"/>
                  <a:pt x="77" y="305"/>
                </a:cubicBezTo>
                <a:cubicBezTo>
                  <a:pt x="88" y="294"/>
                  <a:pt x="106" y="289"/>
                  <a:pt x="120" y="295"/>
                </a:cubicBezTo>
                <a:cubicBezTo>
                  <a:pt x="135" y="302"/>
                  <a:pt x="144" y="317"/>
                  <a:pt x="144" y="333"/>
                </a:cubicBezTo>
                <a:cubicBezTo>
                  <a:pt x="143" y="338"/>
                  <a:pt x="147" y="342"/>
                  <a:pt x="152" y="343"/>
                </a:cubicBezTo>
                <a:cubicBezTo>
                  <a:pt x="159" y="343"/>
                  <a:pt x="165" y="344"/>
                  <a:pt x="172" y="344"/>
                </a:cubicBezTo>
                <a:cubicBezTo>
                  <a:pt x="178" y="344"/>
                  <a:pt x="184" y="344"/>
                  <a:pt x="191" y="343"/>
                </a:cubicBezTo>
                <a:cubicBezTo>
                  <a:pt x="196" y="342"/>
                  <a:pt x="199" y="338"/>
                  <a:pt x="199" y="333"/>
                </a:cubicBezTo>
                <a:cubicBezTo>
                  <a:pt x="199" y="317"/>
                  <a:pt x="208" y="302"/>
                  <a:pt x="223" y="296"/>
                </a:cubicBezTo>
                <a:cubicBezTo>
                  <a:pt x="237" y="291"/>
                  <a:pt x="255" y="295"/>
                  <a:pt x="265" y="306"/>
                </a:cubicBezTo>
                <a:cubicBezTo>
                  <a:pt x="269" y="310"/>
                  <a:pt x="274" y="310"/>
                  <a:pt x="278" y="307"/>
                </a:cubicBezTo>
                <a:cubicBezTo>
                  <a:pt x="289" y="299"/>
                  <a:pt x="298" y="290"/>
                  <a:pt x="306" y="280"/>
                </a:cubicBezTo>
                <a:cubicBezTo>
                  <a:pt x="309" y="276"/>
                  <a:pt x="309" y="270"/>
                  <a:pt x="305" y="267"/>
                </a:cubicBezTo>
                <a:cubicBezTo>
                  <a:pt x="293" y="256"/>
                  <a:pt x="289" y="238"/>
                  <a:pt x="295" y="224"/>
                </a:cubicBezTo>
                <a:cubicBezTo>
                  <a:pt x="301" y="210"/>
                  <a:pt x="315" y="200"/>
                  <a:pt x="331" y="200"/>
                </a:cubicBezTo>
                <a:cubicBezTo>
                  <a:pt x="333" y="200"/>
                  <a:pt x="333" y="200"/>
                  <a:pt x="333" y="200"/>
                </a:cubicBezTo>
                <a:cubicBezTo>
                  <a:pt x="338" y="201"/>
                  <a:pt x="342" y="197"/>
                  <a:pt x="343" y="192"/>
                </a:cubicBezTo>
                <a:cubicBezTo>
                  <a:pt x="344" y="179"/>
                  <a:pt x="344" y="166"/>
                  <a:pt x="343" y="153"/>
                </a:cubicBezTo>
                <a:close/>
                <a:moveTo>
                  <a:pt x="172" y="230"/>
                </a:moveTo>
                <a:cubicBezTo>
                  <a:pt x="141" y="230"/>
                  <a:pt x="115" y="204"/>
                  <a:pt x="115" y="172"/>
                </a:cubicBezTo>
                <a:cubicBezTo>
                  <a:pt x="115" y="141"/>
                  <a:pt x="141" y="115"/>
                  <a:pt x="172" y="115"/>
                </a:cubicBezTo>
                <a:cubicBezTo>
                  <a:pt x="204" y="115"/>
                  <a:pt x="230" y="141"/>
                  <a:pt x="230" y="172"/>
                </a:cubicBezTo>
                <a:cubicBezTo>
                  <a:pt x="230" y="204"/>
                  <a:pt x="204" y="230"/>
                  <a:pt x="172" y="230"/>
                </a:cubicBezTo>
                <a:close/>
                <a:moveTo>
                  <a:pt x="172" y="230"/>
                </a:moveTo>
                <a:cubicBezTo>
                  <a:pt x="172" y="230"/>
                  <a:pt x="172" y="230"/>
                  <a:pt x="172" y="230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4562475" y="2428875"/>
            <a:ext cx="1076325" cy="1076325"/>
          </a:xfrm>
          <a:custGeom>
            <a:avLst/>
            <a:gdLst>
              <a:gd name="T0" fmla="*/ 343 w 344"/>
              <a:gd name="T1" fmla="*/ 153 h 344"/>
              <a:gd name="T2" fmla="*/ 332 w 344"/>
              <a:gd name="T3" fmla="*/ 144 h 344"/>
              <a:gd name="T4" fmla="*/ 296 w 344"/>
              <a:gd name="T5" fmla="*/ 121 h 344"/>
              <a:gd name="T6" fmla="*/ 306 w 344"/>
              <a:gd name="T7" fmla="*/ 78 h 344"/>
              <a:gd name="T8" fmla="*/ 307 w 344"/>
              <a:gd name="T9" fmla="*/ 65 h 344"/>
              <a:gd name="T10" fmla="*/ 280 w 344"/>
              <a:gd name="T11" fmla="*/ 38 h 344"/>
              <a:gd name="T12" fmla="*/ 267 w 344"/>
              <a:gd name="T13" fmla="*/ 39 h 344"/>
              <a:gd name="T14" fmla="*/ 224 w 344"/>
              <a:gd name="T15" fmla="*/ 49 h 344"/>
              <a:gd name="T16" fmla="*/ 200 w 344"/>
              <a:gd name="T17" fmla="*/ 11 h 344"/>
              <a:gd name="T18" fmla="*/ 192 w 344"/>
              <a:gd name="T19" fmla="*/ 1 h 344"/>
              <a:gd name="T20" fmla="*/ 153 w 344"/>
              <a:gd name="T21" fmla="*/ 1 h 344"/>
              <a:gd name="T22" fmla="*/ 145 w 344"/>
              <a:gd name="T23" fmla="*/ 11 h 344"/>
              <a:gd name="T24" fmla="*/ 121 w 344"/>
              <a:gd name="T25" fmla="*/ 48 h 344"/>
              <a:gd name="T26" fmla="*/ 79 w 344"/>
              <a:gd name="T27" fmla="*/ 38 h 344"/>
              <a:gd name="T28" fmla="*/ 66 w 344"/>
              <a:gd name="T29" fmla="*/ 37 h 344"/>
              <a:gd name="T30" fmla="*/ 38 w 344"/>
              <a:gd name="T31" fmla="*/ 64 h 344"/>
              <a:gd name="T32" fmla="*/ 39 w 344"/>
              <a:gd name="T33" fmla="*/ 77 h 344"/>
              <a:gd name="T34" fmla="*/ 49 w 344"/>
              <a:gd name="T35" fmla="*/ 120 h 344"/>
              <a:gd name="T36" fmla="*/ 11 w 344"/>
              <a:gd name="T37" fmla="*/ 144 h 344"/>
              <a:gd name="T38" fmla="*/ 1 w 344"/>
              <a:gd name="T39" fmla="*/ 152 h 344"/>
              <a:gd name="T40" fmla="*/ 1 w 344"/>
              <a:gd name="T41" fmla="*/ 191 h 344"/>
              <a:gd name="T42" fmla="*/ 13 w 344"/>
              <a:gd name="T43" fmla="*/ 200 h 344"/>
              <a:gd name="T44" fmla="*/ 48 w 344"/>
              <a:gd name="T45" fmla="*/ 223 h 344"/>
              <a:gd name="T46" fmla="*/ 38 w 344"/>
              <a:gd name="T47" fmla="*/ 266 h 344"/>
              <a:gd name="T48" fmla="*/ 37 w 344"/>
              <a:gd name="T49" fmla="*/ 279 h 344"/>
              <a:gd name="T50" fmla="*/ 64 w 344"/>
              <a:gd name="T51" fmla="*/ 306 h 344"/>
              <a:gd name="T52" fmla="*/ 77 w 344"/>
              <a:gd name="T53" fmla="*/ 305 h 344"/>
              <a:gd name="T54" fmla="*/ 120 w 344"/>
              <a:gd name="T55" fmla="*/ 295 h 344"/>
              <a:gd name="T56" fmla="*/ 144 w 344"/>
              <a:gd name="T57" fmla="*/ 333 h 344"/>
              <a:gd name="T58" fmla="*/ 152 w 344"/>
              <a:gd name="T59" fmla="*/ 343 h 344"/>
              <a:gd name="T60" fmla="*/ 172 w 344"/>
              <a:gd name="T61" fmla="*/ 344 h 344"/>
              <a:gd name="T62" fmla="*/ 191 w 344"/>
              <a:gd name="T63" fmla="*/ 343 h 344"/>
              <a:gd name="T64" fmla="*/ 199 w 344"/>
              <a:gd name="T65" fmla="*/ 333 h 344"/>
              <a:gd name="T66" fmla="*/ 223 w 344"/>
              <a:gd name="T67" fmla="*/ 296 h 344"/>
              <a:gd name="T68" fmla="*/ 265 w 344"/>
              <a:gd name="T69" fmla="*/ 306 h 344"/>
              <a:gd name="T70" fmla="*/ 278 w 344"/>
              <a:gd name="T71" fmla="*/ 307 h 344"/>
              <a:gd name="T72" fmla="*/ 306 w 344"/>
              <a:gd name="T73" fmla="*/ 280 h 344"/>
              <a:gd name="T74" fmla="*/ 305 w 344"/>
              <a:gd name="T75" fmla="*/ 267 h 344"/>
              <a:gd name="T76" fmla="*/ 295 w 344"/>
              <a:gd name="T77" fmla="*/ 224 h 344"/>
              <a:gd name="T78" fmla="*/ 331 w 344"/>
              <a:gd name="T79" fmla="*/ 200 h 344"/>
              <a:gd name="T80" fmla="*/ 333 w 344"/>
              <a:gd name="T81" fmla="*/ 200 h 344"/>
              <a:gd name="T82" fmla="*/ 343 w 344"/>
              <a:gd name="T83" fmla="*/ 192 h 344"/>
              <a:gd name="T84" fmla="*/ 343 w 344"/>
              <a:gd name="T85" fmla="*/ 153 h 344"/>
              <a:gd name="T86" fmla="*/ 172 w 344"/>
              <a:gd name="T87" fmla="*/ 230 h 344"/>
              <a:gd name="T88" fmla="*/ 115 w 344"/>
              <a:gd name="T89" fmla="*/ 172 h 344"/>
              <a:gd name="T90" fmla="*/ 172 w 344"/>
              <a:gd name="T91" fmla="*/ 115 h 344"/>
              <a:gd name="T92" fmla="*/ 230 w 344"/>
              <a:gd name="T93" fmla="*/ 172 h 344"/>
              <a:gd name="T94" fmla="*/ 172 w 344"/>
              <a:gd name="T95" fmla="*/ 230 h 344"/>
              <a:gd name="T96" fmla="*/ 172 w 344"/>
              <a:gd name="T97" fmla="*/ 230 h 344"/>
              <a:gd name="T98" fmla="*/ 172 w 344"/>
              <a:gd name="T99" fmla="*/ 23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4" h="344">
                <a:moveTo>
                  <a:pt x="343" y="153"/>
                </a:moveTo>
                <a:cubicBezTo>
                  <a:pt x="342" y="148"/>
                  <a:pt x="337" y="144"/>
                  <a:pt x="332" y="144"/>
                </a:cubicBezTo>
                <a:cubicBezTo>
                  <a:pt x="316" y="144"/>
                  <a:pt x="302" y="135"/>
                  <a:pt x="296" y="121"/>
                </a:cubicBezTo>
                <a:cubicBezTo>
                  <a:pt x="290" y="106"/>
                  <a:pt x="294" y="89"/>
                  <a:pt x="306" y="78"/>
                </a:cubicBezTo>
                <a:cubicBezTo>
                  <a:pt x="309" y="75"/>
                  <a:pt x="310" y="69"/>
                  <a:pt x="307" y="65"/>
                </a:cubicBezTo>
                <a:cubicBezTo>
                  <a:pt x="299" y="55"/>
                  <a:pt x="290" y="46"/>
                  <a:pt x="280" y="38"/>
                </a:cubicBezTo>
                <a:cubicBezTo>
                  <a:pt x="276" y="35"/>
                  <a:pt x="270" y="35"/>
                  <a:pt x="267" y="39"/>
                </a:cubicBezTo>
                <a:cubicBezTo>
                  <a:pt x="256" y="50"/>
                  <a:pt x="238" y="55"/>
                  <a:pt x="224" y="49"/>
                </a:cubicBezTo>
                <a:cubicBezTo>
                  <a:pt x="209" y="42"/>
                  <a:pt x="200" y="27"/>
                  <a:pt x="200" y="11"/>
                </a:cubicBezTo>
                <a:cubicBezTo>
                  <a:pt x="201" y="6"/>
                  <a:pt x="197" y="2"/>
                  <a:pt x="192" y="1"/>
                </a:cubicBezTo>
                <a:cubicBezTo>
                  <a:pt x="179" y="0"/>
                  <a:pt x="166" y="0"/>
                  <a:pt x="153" y="1"/>
                </a:cubicBezTo>
                <a:cubicBezTo>
                  <a:pt x="148" y="2"/>
                  <a:pt x="145" y="6"/>
                  <a:pt x="145" y="11"/>
                </a:cubicBezTo>
                <a:cubicBezTo>
                  <a:pt x="145" y="27"/>
                  <a:pt x="136" y="42"/>
                  <a:pt x="121" y="48"/>
                </a:cubicBezTo>
                <a:cubicBezTo>
                  <a:pt x="107" y="53"/>
                  <a:pt x="89" y="49"/>
                  <a:pt x="79" y="38"/>
                </a:cubicBezTo>
                <a:cubicBezTo>
                  <a:pt x="75" y="34"/>
                  <a:pt x="70" y="34"/>
                  <a:pt x="66" y="37"/>
                </a:cubicBezTo>
                <a:cubicBezTo>
                  <a:pt x="56" y="45"/>
                  <a:pt x="46" y="54"/>
                  <a:pt x="38" y="64"/>
                </a:cubicBezTo>
                <a:cubicBezTo>
                  <a:pt x="35" y="68"/>
                  <a:pt x="35" y="74"/>
                  <a:pt x="39" y="77"/>
                </a:cubicBezTo>
                <a:cubicBezTo>
                  <a:pt x="51" y="88"/>
                  <a:pt x="55" y="106"/>
                  <a:pt x="49" y="120"/>
                </a:cubicBezTo>
                <a:cubicBezTo>
                  <a:pt x="43" y="134"/>
                  <a:pt x="28" y="144"/>
                  <a:pt x="11" y="144"/>
                </a:cubicBezTo>
                <a:cubicBezTo>
                  <a:pt x="6" y="143"/>
                  <a:pt x="2" y="147"/>
                  <a:pt x="1" y="152"/>
                </a:cubicBezTo>
                <a:cubicBezTo>
                  <a:pt x="0" y="165"/>
                  <a:pt x="0" y="178"/>
                  <a:pt x="1" y="191"/>
                </a:cubicBezTo>
                <a:cubicBezTo>
                  <a:pt x="2" y="196"/>
                  <a:pt x="8" y="200"/>
                  <a:pt x="13" y="200"/>
                </a:cubicBezTo>
                <a:cubicBezTo>
                  <a:pt x="27" y="199"/>
                  <a:pt x="42" y="208"/>
                  <a:pt x="48" y="223"/>
                </a:cubicBezTo>
                <a:cubicBezTo>
                  <a:pt x="54" y="238"/>
                  <a:pt x="50" y="255"/>
                  <a:pt x="38" y="266"/>
                </a:cubicBezTo>
                <a:cubicBezTo>
                  <a:pt x="35" y="269"/>
                  <a:pt x="34" y="275"/>
                  <a:pt x="37" y="279"/>
                </a:cubicBezTo>
                <a:cubicBezTo>
                  <a:pt x="45" y="289"/>
                  <a:pt x="54" y="298"/>
                  <a:pt x="64" y="306"/>
                </a:cubicBezTo>
                <a:cubicBezTo>
                  <a:pt x="68" y="309"/>
                  <a:pt x="74" y="309"/>
                  <a:pt x="77" y="305"/>
                </a:cubicBezTo>
                <a:cubicBezTo>
                  <a:pt x="88" y="294"/>
                  <a:pt x="106" y="289"/>
                  <a:pt x="120" y="295"/>
                </a:cubicBezTo>
                <a:cubicBezTo>
                  <a:pt x="135" y="302"/>
                  <a:pt x="144" y="317"/>
                  <a:pt x="144" y="333"/>
                </a:cubicBezTo>
                <a:cubicBezTo>
                  <a:pt x="143" y="338"/>
                  <a:pt x="147" y="342"/>
                  <a:pt x="152" y="343"/>
                </a:cubicBezTo>
                <a:cubicBezTo>
                  <a:pt x="159" y="343"/>
                  <a:pt x="165" y="344"/>
                  <a:pt x="172" y="344"/>
                </a:cubicBezTo>
                <a:cubicBezTo>
                  <a:pt x="178" y="344"/>
                  <a:pt x="184" y="344"/>
                  <a:pt x="191" y="343"/>
                </a:cubicBezTo>
                <a:cubicBezTo>
                  <a:pt x="196" y="342"/>
                  <a:pt x="199" y="338"/>
                  <a:pt x="199" y="333"/>
                </a:cubicBezTo>
                <a:cubicBezTo>
                  <a:pt x="199" y="317"/>
                  <a:pt x="208" y="302"/>
                  <a:pt x="223" y="296"/>
                </a:cubicBezTo>
                <a:cubicBezTo>
                  <a:pt x="237" y="291"/>
                  <a:pt x="255" y="295"/>
                  <a:pt x="265" y="306"/>
                </a:cubicBezTo>
                <a:cubicBezTo>
                  <a:pt x="269" y="310"/>
                  <a:pt x="274" y="310"/>
                  <a:pt x="278" y="307"/>
                </a:cubicBezTo>
                <a:cubicBezTo>
                  <a:pt x="289" y="299"/>
                  <a:pt x="298" y="290"/>
                  <a:pt x="306" y="280"/>
                </a:cubicBezTo>
                <a:cubicBezTo>
                  <a:pt x="309" y="276"/>
                  <a:pt x="309" y="270"/>
                  <a:pt x="305" y="267"/>
                </a:cubicBezTo>
                <a:cubicBezTo>
                  <a:pt x="293" y="256"/>
                  <a:pt x="289" y="238"/>
                  <a:pt x="295" y="224"/>
                </a:cubicBezTo>
                <a:cubicBezTo>
                  <a:pt x="301" y="210"/>
                  <a:pt x="315" y="200"/>
                  <a:pt x="331" y="200"/>
                </a:cubicBezTo>
                <a:cubicBezTo>
                  <a:pt x="333" y="200"/>
                  <a:pt x="333" y="200"/>
                  <a:pt x="333" y="200"/>
                </a:cubicBezTo>
                <a:cubicBezTo>
                  <a:pt x="338" y="201"/>
                  <a:pt x="342" y="197"/>
                  <a:pt x="343" y="192"/>
                </a:cubicBezTo>
                <a:cubicBezTo>
                  <a:pt x="344" y="179"/>
                  <a:pt x="344" y="166"/>
                  <a:pt x="343" y="153"/>
                </a:cubicBezTo>
                <a:close/>
                <a:moveTo>
                  <a:pt x="172" y="230"/>
                </a:moveTo>
                <a:cubicBezTo>
                  <a:pt x="141" y="230"/>
                  <a:pt x="115" y="204"/>
                  <a:pt x="115" y="172"/>
                </a:cubicBezTo>
                <a:cubicBezTo>
                  <a:pt x="115" y="141"/>
                  <a:pt x="141" y="115"/>
                  <a:pt x="172" y="115"/>
                </a:cubicBezTo>
                <a:cubicBezTo>
                  <a:pt x="204" y="115"/>
                  <a:pt x="230" y="141"/>
                  <a:pt x="230" y="172"/>
                </a:cubicBezTo>
                <a:cubicBezTo>
                  <a:pt x="230" y="204"/>
                  <a:pt x="204" y="230"/>
                  <a:pt x="172" y="230"/>
                </a:cubicBezTo>
                <a:close/>
                <a:moveTo>
                  <a:pt x="172" y="230"/>
                </a:moveTo>
                <a:cubicBezTo>
                  <a:pt x="172" y="230"/>
                  <a:pt x="172" y="230"/>
                  <a:pt x="172" y="230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7315200" y="3484564"/>
            <a:ext cx="1076325" cy="1076325"/>
          </a:xfrm>
          <a:custGeom>
            <a:avLst/>
            <a:gdLst>
              <a:gd name="T0" fmla="*/ 343 w 344"/>
              <a:gd name="T1" fmla="*/ 153 h 344"/>
              <a:gd name="T2" fmla="*/ 332 w 344"/>
              <a:gd name="T3" fmla="*/ 144 h 344"/>
              <a:gd name="T4" fmla="*/ 296 w 344"/>
              <a:gd name="T5" fmla="*/ 121 h 344"/>
              <a:gd name="T6" fmla="*/ 306 w 344"/>
              <a:gd name="T7" fmla="*/ 78 h 344"/>
              <a:gd name="T8" fmla="*/ 307 w 344"/>
              <a:gd name="T9" fmla="*/ 65 h 344"/>
              <a:gd name="T10" fmla="*/ 280 w 344"/>
              <a:gd name="T11" fmla="*/ 38 h 344"/>
              <a:gd name="T12" fmla="*/ 267 w 344"/>
              <a:gd name="T13" fmla="*/ 39 h 344"/>
              <a:gd name="T14" fmla="*/ 224 w 344"/>
              <a:gd name="T15" fmla="*/ 49 h 344"/>
              <a:gd name="T16" fmla="*/ 200 w 344"/>
              <a:gd name="T17" fmla="*/ 11 h 344"/>
              <a:gd name="T18" fmla="*/ 192 w 344"/>
              <a:gd name="T19" fmla="*/ 1 h 344"/>
              <a:gd name="T20" fmla="*/ 153 w 344"/>
              <a:gd name="T21" fmla="*/ 1 h 344"/>
              <a:gd name="T22" fmla="*/ 145 w 344"/>
              <a:gd name="T23" fmla="*/ 11 h 344"/>
              <a:gd name="T24" fmla="*/ 121 w 344"/>
              <a:gd name="T25" fmla="*/ 48 h 344"/>
              <a:gd name="T26" fmla="*/ 79 w 344"/>
              <a:gd name="T27" fmla="*/ 38 h 344"/>
              <a:gd name="T28" fmla="*/ 66 w 344"/>
              <a:gd name="T29" fmla="*/ 37 h 344"/>
              <a:gd name="T30" fmla="*/ 38 w 344"/>
              <a:gd name="T31" fmla="*/ 64 h 344"/>
              <a:gd name="T32" fmla="*/ 39 w 344"/>
              <a:gd name="T33" fmla="*/ 77 h 344"/>
              <a:gd name="T34" fmla="*/ 49 w 344"/>
              <a:gd name="T35" fmla="*/ 120 h 344"/>
              <a:gd name="T36" fmla="*/ 11 w 344"/>
              <a:gd name="T37" fmla="*/ 144 h 344"/>
              <a:gd name="T38" fmla="*/ 1 w 344"/>
              <a:gd name="T39" fmla="*/ 152 h 344"/>
              <a:gd name="T40" fmla="*/ 1 w 344"/>
              <a:gd name="T41" fmla="*/ 191 h 344"/>
              <a:gd name="T42" fmla="*/ 13 w 344"/>
              <a:gd name="T43" fmla="*/ 200 h 344"/>
              <a:gd name="T44" fmla="*/ 48 w 344"/>
              <a:gd name="T45" fmla="*/ 223 h 344"/>
              <a:gd name="T46" fmla="*/ 38 w 344"/>
              <a:gd name="T47" fmla="*/ 266 h 344"/>
              <a:gd name="T48" fmla="*/ 37 w 344"/>
              <a:gd name="T49" fmla="*/ 279 h 344"/>
              <a:gd name="T50" fmla="*/ 64 w 344"/>
              <a:gd name="T51" fmla="*/ 306 h 344"/>
              <a:gd name="T52" fmla="*/ 77 w 344"/>
              <a:gd name="T53" fmla="*/ 305 h 344"/>
              <a:gd name="T54" fmla="*/ 120 w 344"/>
              <a:gd name="T55" fmla="*/ 295 h 344"/>
              <a:gd name="T56" fmla="*/ 144 w 344"/>
              <a:gd name="T57" fmla="*/ 333 h 344"/>
              <a:gd name="T58" fmla="*/ 152 w 344"/>
              <a:gd name="T59" fmla="*/ 343 h 344"/>
              <a:gd name="T60" fmla="*/ 172 w 344"/>
              <a:gd name="T61" fmla="*/ 344 h 344"/>
              <a:gd name="T62" fmla="*/ 191 w 344"/>
              <a:gd name="T63" fmla="*/ 343 h 344"/>
              <a:gd name="T64" fmla="*/ 199 w 344"/>
              <a:gd name="T65" fmla="*/ 333 h 344"/>
              <a:gd name="T66" fmla="*/ 223 w 344"/>
              <a:gd name="T67" fmla="*/ 296 h 344"/>
              <a:gd name="T68" fmla="*/ 265 w 344"/>
              <a:gd name="T69" fmla="*/ 306 h 344"/>
              <a:gd name="T70" fmla="*/ 278 w 344"/>
              <a:gd name="T71" fmla="*/ 307 h 344"/>
              <a:gd name="T72" fmla="*/ 306 w 344"/>
              <a:gd name="T73" fmla="*/ 280 h 344"/>
              <a:gd name="T74" fmla="*/ 305 w 344"/>
              <a:gd name="T75" fmla="*/ 267 h 344"/>
              <a:gd name="T76" fmla="*/ 295 w 344"/>
              <a:gd name="T77" fmla="*/ 224 h 344"/>
              <a:gd name="T78" fmla="*/ 331 w 344"/>
              <a:gd name="T79" fmla="*/ 200 h 344"/>
              <a:gd name="T80" fmla="*/ 333 w 344"/>
              <a:gd name="T81" fmla="*/ 200 h 344"/>
              <a:gd name="T82" fmla="*/ 343 w 344"/>
              <a:gd name="T83" fmla="*/ 192 h 344"/>
              <a:gd name="T84" fmla="*/ 343 w 344"/>
              <a:gd name="T85" fmla="*/ 153 h 344"/>
              <a:gd name="T86" fmla="*/ 172 w 344"/>
              <a:gd name="T87" fmla="*/ 230 h 344"/>
              <a:gd name="T88" fmla="*/ 115 w 344"/>
              <a:gd name="T89" fmla="*/ 172 h 344"/>
              <a:gd name="T90" fmla="*/ 172 w 344"/>
              <a:gd name="T91" fmla="*/ 115 h 344"/>
              <a:gd name="T92" fmla="*/ 230 w 344"/>
              <a:gd name="T93" fmla="*/ 172 h 344"/>
              <a:gd name="T94" fmla="*/ 172 w 344"/>
              <a:gd name="T95" fmla="*/ 230 h 344"/>
              <a:gd name="T96" fmla="*/ 172 w 344"/>
              <a:gd name="T97" fmla="*/ 230 h 344"/>
              <a:gd name="T98" fmla="*/ 172 w 344"/>
              <a:gd name="T99" fmla="*/ 23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4" h="344">
                <a:moveTo>
                  <a:pt x="343" y="153"/>
                </a:moveTo>
                <a:cubicBezTo>
                  <a:pt x="342" y="148"/>
                  <a:pt x="337" y="144"/>
                  <a:pt x="332" y="144"/>
                </a:cubicBezTo>
                <a:cubicBezTo>
                  <a:pt x="316" y="144"/>
                  <a:pt x="302" y="135"/>
                  <a:pt x="296" y="121"/>
                </a:cubicBezTo>
                <a:cubicBezTo>
                  <a:pt x="290" y="106"/>
                  <a:pt x="294" y="89"/>
                  <a:pt x="306" y="78"/>
                </a:cubicBezTo>
                <a:cubicBezTo>
                  <a:pt x="309" y="75"/>
                  <a:pt x="310" y="69"/>
                  <a:pt x="307" y="65"/>
                </a:cubicBezTo>
                <a:cubicBezTo>
                  <a:pt x="299" y="55"/>
                  <a:pt x="290" y="46"/>
                  <a:pt x="280" y="38"/>
                </a:cubicBezTo>
                <a:cubicBezTo>
                  <a:pt x="276" y="35"/>
                  <a:pt x="270" y="35"/>
                  <a:pt x="267" y="39"/>
                </a:cubicBezTo>
                <a:cubicBezTo>
                  <a:pt x="256" y="50"/>
                  <a:pt x="238" y="55"/>
                  <a:pt x="224" y="49"/>
                </a:cubicBezTo>
                <a:cubicBezTo>
                  <a:pt x="209" y="42"/>
                  <a:pt x="200" y="27"/>
                  <a:pt x="200" y="11"/>
                </a:cubicBezTo>
                <a:cubicBezTo>
                  <a:pt x="201" y="6"/>
                  <a:pt x="197" y="2"/>
                  <a:pt x="192" y="1"/>
                </a:cubicBezTo>
                <a:cubicBezTo>
                  <a:pt x="179" y="0"/>
                  <a:pt x="166" y="0"/>
                  <a:pt x="153" y="1"/>
                </a:cubicBezTo>
                <a:cubicBezTo>
                  <a:pt x="148" y="2"/>
                  <a:pt x="145" y="6"/>
                  <a:pt x="145" y="11"/>
                </a:cubicBezTo>
                <a:cubicBezTo>
                  <a:pt x="145" y="27"/>
                  <a:pt x="136" y="42"/>
                  <a:pt x="121" y="48"/>
                </a:cubicBezTo>
                <a:cubicBezTo>
                  <a:pt x="107" y="53"/>
                  <a:pt x="89" y="49"/>
                  <a:pt x="79" y="38"/>
                </a:cubicBezTo>
                <a:cubicBezTo>
                  <a:pt x="75" y="34"/>
                  <a:pt x="70" y="34"/>
                  <a:pt x="66" y="37"/>
                </a:cubicBezTo>
                <a:cubicBezTo>
                  <a:pt x="56" y="45"/>
                  <a:pt x="46" y="54"/>
                  <a:pt x="38" y="64"/>
                </a:cubicBezTo>
                <a:cubicBezTo>
                  <a:pt x="35" y="68"/>
                  <a:pt x="35" y="74"/>
                  <a:pt x="39" y="77"/>
                </a:cubicBezTo>
                <a:cubicBezTo>
                  <a:pt x="51" y="88"/>
                  <a:pt x="55" y="106"/>
                  <a:pt x="49" y="120"/>
                </a:cubicBezTo>
                <a:cubicBezTo>
                  <a:pt x="43" y="134"/>
                  <a:pt x="28" y="144"/>
                  <a:pt x="11" y="144"/>
                </a:cubicBezTo>
                <a:cubicBezTo>
                  <a:pt x="6" y="143"/>
                  <a:pt x="2" y="147"/>
                  <a:pt x="1" y="152"/>
                </a:cubicBezTo>
                <a:cubicBezTo>
                  <a:pt x="0" y="165"/>
                  <a:pt x="0" y="178"/>
                  <a:pt x="1" y="191"/>
                </a:cubicBezTo>
                <a:cubicBezTo>
                  <a:pt x="2" y="196"/>
                  <a:pt x="8" y="200"/>
                  <a:pt x="13" y="200"/>
                </a:cubicBezTo>
                <a:cubicBezTo>
                  <a:pt x="27" y="199"/>
                  <a:pt x="42" y="208"/>
                  <a:pt x="48" y="223"/>
                </a:cubicBezTo>
                <a:cubicBezTo>
                  <a:pt x="54" y="238"/>
                  <a:pt x="50" y="255"/>
                  <a:pt x="38" y="266"/>
                </a:cubicBezTo>
                <a:cubicBezTo>
                  <a:pt x="35" y="269"/>
                  <a:pt x="34" y="275"/>
                  <a:pt x="37" y="279"/>
                </a:cubicBezTo>
                <a:cubicBezTo>
                  <a:pt x="45" y="289"/>
                  <a:pt x="54" y="298"/>
                  <a:pt x="64" y="306"/>
                </a:cubicBezTo>
                <a:cubicBezTo>
                  <a:pt x="68" y="309"/>
                  <a:pt x="74" y="309"/>
                  <a:pt x="77" y="305"/>
                </a:cubicBezTo>
                <a:cubicBezTo>
                  <a:pt x="88" y="294"/>
                  <a:pt x="106" y="289"/>
                  <a:pt x="120" y="295"/>
                </a:cubicBezTo>
                <a:cubicBezTo>
                  <a:pt x="135" y="302"/>
                  <a:pt x="144" y="317"/>
                  <a:pt x="144" y="333"/>
                </a:cubicBezTo>
                <a:cubicBezTo>
                  <a:pt x="143" y="338"/>
                  <a:pt x="147" y="342"/>
                  <a:pt x="152" y="343"/>
                </a:cubicBezTo>
                <a:cubicBezTo>
                  <a:pt x="159" y="343"/>
                  <a:pt x="165" y="344"/>
                  <a:pt x="172" y="344"/>
                </a:cubicBezTo>
                <a:cubicBezTo>
                  <a:pt x="178" y="344"/>
                  <a:pt x="184" y="344"/>
                  <a:pt x="191" y="343"/>
                </a:cubicBezTo>
                <a:cubicBezTo>
                  <a:pt x="196" y="342"/>
                  <a:pt x="199" y="338"/>
                  <a:pt x="199" y="333"/>
                </a:cubicBezTo>
                <a:cubicBezTo>
                  <a:pt x="199" y="317"/>
                  <a:pt x="208" y="302"/>
                  <a:pt x="223" y="296"/>
                </a:cubicBezTo>
                <a:cubicBezTo>
                  <a:pt x="237" y="291"/>
                  <a:pt x="255" y="295"/>
                  <a:pt x="265" y="306"/>
                </a:cubicBezTo>
                <a:cubicBezTo>
                  <a:pt x="269" y="310"/>
                  <a:pt x="274" y="310"/>
                  <a:pt x="278" y="307"/>
                </a:cubicBezTo>
                <a:cubicBezTo>
                  <a:pt x="289" y="299"/>
                  <a:pt x="298" y="290"/>
                  <a:pt x="306" y="280"/>
                </a:cubicBezTo>
                <a:cubicBezTo>
                  <a:pt x="309" y="276"/>
                  <a:pt x="309" y="270"/>
                  <a:pt x="305" y="267"/>
                </a:cubicBezTo>
                <a:cubicBezTo>
                  <a:pt x="293" y="256"/>
                  <a:pt x="289" y="238"/>
                  <a:pt x="295" y="224"/>
                </a:cubicBezTo>
                <a:cubicBezTo>
                  <a:pt x="301" y="210"/>
                  <a:pt x="315" y="200"/>
                  <a:pt x="331" y="200"/>
                </a:cubicBezTo>
                <a:cubicBezTo>
                  <a:pt x="333" y="200"/>
                  <a:pt x="333" y="200"/>
                  <a:pt x="333" y="200"/>
                </a:cubicBezTo>
                <a:cubicBezTo>
                  <a:pt x="338" y="201"/>
                  <a:pt x="342" y="197"/>
                  <a:pt x="343" y="192"/>
                </a:cubicBezTo>
                <a:cubicBezTo>
                  <a:pt x="344" y="179"/>
                  <a:pt x="344" y="166"/>
                  <a:pt x="343" y="153"/>
                </a:cubicBezTo>
                <a:close/>
                <a:moveTo>
                  <a:pt x="172" y="230"/>
                </a:moveTo>
                <a:cubicBezTo>
                  <a:pt x="141" y="230"/>
                  <a:pt x="115" y="204"/>
                  <a:pt x="115" y="172"/>
                </a:cubicBezTo>
                <a:cubicBezTo>
                  <a:pt x="115" y="141"/>
                  <a:pt x="141" y="115"/>
                  <a:pt x="172" y="115"/>
                </a:cubicBezTo>
                <a:cubicBezTo>
                  <a:pt x="204" y="115"/>
                  <a:pt x="230" y="141"/>
                  <a:pt x="230" y="172"/>
                </a:cubicBezTo>
                <a:cubicBezTo>
                  <a:pt x="230" y="204"/>
                  <a:pt x="204" y="230"/>
                  <a:pt x="172" y="230"/>
                </a:cubicBezTo>
                <a:close/>
                <a:moveTo>
                  <a:pt x="172" y="230"/>
                </a:moveTo>
                <a:cubicBezTo>
                  <a:pt x="172" y="230"/>
                  <a:pt x="172" y="230"/>
                  <a:pt x="172" y="230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989013" y="2882901"/>
            <a:ext cx="1550988" cy="1552575"/>
          </a:xfrm>
          <a:custGeom>
            <a:avLst/>
            <a:gdLst>
              <a:gd name="T0" fmla="*/ 494 w 496"/>
              <a:gd name="T1" fmla="*/ 221 h 496"/>
              <a:gd name="T2" fmla="*/ 478 w 496"/>
              <a:gd name="T3" fmla="*/ 208 h 496"/>
              <a:gd name="T4" fmla="*/ 427 w 496"/>
              <a:gd name="T5" fmla="*/ 174 h 496"/>
              <a:gd name="T6" fmla="*/ 441 w 496"/>
              <a:gd name="T7" fmla="*/ 113 h 496"/>
              <a:gd name="T8" fmla="*/ 442 w 496"/>
              <a:gd name="T9" fmla="*/ 94 h 496"/>
              <a:gd name="T10" fmla="*/ 403 w 496"/>
              <a:gd name="T11" fmla="*/ 55 h 496"/>
              <a:gd name="T12" fmla="*/ 384 w 496"/>
              <a:gd name="T13" fmla="*/ 56 h 496"/>
              <a:gd name="T14" fmla="*/ 322 w 496"/>
              <a:gd name="T15" fmla="*/ 70 h 496"/>
              <a:gd name="T16" fmla="*/ 289 w 496"/>
              <a:gd name="T17" fmla="*/ 16 h 496"/>
              <a:gd name="T18" fmla="*/ 277 w 496"/>
              <a:gd name="T19" fmla="*/ 2 h 496"/>
              <a:gd name="T20" fmla="*/ 221 w 496"/>
              <a:gd name="T21" fmla="*/ 2 h 496"/>
              <a:gd name="T22" fmla="*/ 209 w 496"/>
              <a:gd name="T23" fmla="*/ 16 h 496"/>
              <a:gd name="T24" fmla="*/ 175 w 496"/>
              <a:gd name="T25" fmla="*/ 69 h 496"/>
              <a:gd name="T26" fmla="*/ 114 w 496"/>
              <a:gd name="T27" fmla="*/ 55 h 496"/>
              <a:gd name="T28" fmla="*/ 95 w 496"/>
              <a:gd name="T29" fmla="*/ 53 h 496"/>
              <a:gd name="T30" fmla="*/ 55 w 496"/>
              <a:gd name="T31" fmla="*/ 93 h 496"/>
              <a:gd name="T32" fmla="*/ 56 w 496"/>
              <a:gd name="T33" fmla="*/ 112 h 496"/>
              <a:gd name="T34" fmla="*/ 70 w 496"/>
              <a:gd name="T35" fmla="*/ 174 h 496"/>
              <a:gd name="T36" fmla="*/ 16 w 496"/>
              <a:gd name="T37" fmla="*/ 207 h 496"/>
              <a:gd name="T38" fmla="*/ 2 w 496"/>
              <a:gd name="T39" fmla="*/ 219 h 496"/>
              <a:gd name="T40" fmla="*/ 2 w 496"/>
              <a:gd name="T41" fmla="*/ 276 h 496"/>
              <a:gd name="T42" fmla="*/ 18 w 496"/>
              <a:gd name="T43" fmla="*/ 288 h 496"/>
              <a:gd name="T44" fmla="*/ 69 w 496"/>
              <a:gd name="T45" fmla="*/ 322 h 496"/>
              <a:gd name="T46" fmla="*/ 55 w 496"/>
              <a:gd name="T47" fmla="*/ 383 h 496"/>
              <a:gd name="T48" fmla="*/ 54 w 496"/>
              <a:gd name="T49" fmla="*/ 402 h 496"/>
              <a:gd name="T50" fmla="*/ 93 w 496"/>
              <a:gd name="T51" fmla="*/ 441 h 496"/>
              <a:gd name="T52" fmla="*/ 112 w 496"/>
              <a:gd name="T53" fmla="*/ 440 h 496"/>
              <a:gd name="T54" fmla="*/ 173 w 496"/>
              <a:gd name="T55" fmla="*/ 426 h 496"/>
              <a:gd name="T56" fmla="*/ 207 w 496"/>
              <a:gd name="T57" fmla="*/ 480 h 496"/>
              <a:gd name="T58" fmla="*/ 219 w 496"/>
              <a:gd name="T59" fmla="*/ 494 h 496"/>
              <a:gd name="T60" fmla="*/ 248 w 496"/>
              <a:gd name="T61" fmla="*/ 496 h 496"/>
              <a:gd name="T62" fmla="*/ 275 w 496"/>
              <a:gd name="T63" fmla="*/ 494 h 496"/>
              <a:gd name="T64" fmla="*/ 287 w 496"/>
              <a:gd name="T65" fmla="*/ 480 h 496"/>
              <a:gd name="T66" fmla="*/ 321 w 496"/>
              <a:gd name="T67" fmla="*/ 427 h 496"/>
              <a:gd name="T68" fmla="*/ 382 w 496"/>
              <a:gd name="T69" fmla="*/ 441 h 496"/>
              <a:gd name="T70" fmla="*/ 401 w 496"/>
              <a:gd name="T71" fmla="*/ 443 h 496"/>
              <a:gd name="T72" fmla="*/ 441 w 496"/>
              <a:gd name="T73" fmla="*/ 403 h 496"/>
              <a:gd name="T74" fmla="*/ 440 w 496"/>
              <a:gd name="T75" fmla="*/ 384 h 496"/>
              <a:gd name="T76" fmla="*/ 426 w 496"/>
              <a:gd name="T77" fmla="*/ 323 h 496"/>
              <a:gd name="T78" fmla="*/ 477 w 496"/>
              <a:gd name="T79" fmla="*/ 289 h 496"/>
              <a:gd name="T80" fmla="*/ 480 w 496"/>
              <a:gd name="T81" fmla="*/ 289 h 496"/>
              <a:gd name="T82" fmla="*/ 494 w 496"/>
              <a:gd name="T83" fmla="*/ 277 h 496"/>
              <a:gd name="T84" fmla="*/ 494 w 496"/>
              <a:gd name="T85" fmla="*/ 221 h 496"/>
              <a:gd name="T86" fmla="*/ 248 w 496"/>
              <a:gd name="T87" fmla="*/ 331 h 496"/>
              <a:gd name="T88" fmla="*/ 166 w 496"/>
              <a:gd name="T89" fmla="*/ 249 h 496"/>
              <a:gd name="T90" fmla="*/ 248 w 496"/>
              <a:gd name="T91" fmla="*/ 166 h 496"/>
              <a:gd name="T92" fmla="*/ 331 w 496"/>
              <a:gd name="T93" fmla="*/ 249 h 496"/>
              <a:gd name="T94" fmla="*/ 248 w 496"/>
              <a:gd name="T95" fmla="*/ 331 h 496"/>
              <a:gd name="T96" fmla="*/ 248 w 496"/>
              <a:gd name="T97" fmla="*/ 331 h 496"/>
              <a:gd name="T98" fmla="*/ 248 w 496"/>
              <a:gd name="T99" fmla="*/ 331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6" h="496">
                <a:moveTo>
                  <a:pt x="494" y="221"/>
                </a:moveTo>
                <a:cubicBezTo>
                  <a:pt x="493" y="214"/>
                  <a:pt x="485" y="208"/>
                  <a:pt x="478" y="208"/>
                </a:cubicBezTo>
                <a:cubicBezTo>
                  <a:pt x="456" y="208"/>
                  <a:pt x="435" y="195"/>
                  <a:pt x="427" y="174"/>
                </a:cubicBezTo>
                <a:cubicBezTo>
                  <a:pt x="418" y="153"/>
                  <a:pt x="424" y="129"/>
                  <a:pt x="441" y="113"/>
                </a:cubicBezTo>
                <a:cubicBezTo>
                  <a:pt x="446" y="108"/>
                  <a:pt x="447" y="100"/>
                  <a:pt x="442" y="94"/>
                </a:cubicBezTo>
                <a:cubicBezTo>
                  <a:pt x="431" y="80"/>
                  <a:pt x="418" y="66"/>
                  <a:pt x="403" y="55"/>
                </a:cubicBezTo>
                <a:cubicBezTo>
                  <a:pt x="397" y="50"/>
                  <a:pt x="389" y="51"/>
                  <a:pt x="384" y="56"/>
                </a:cubicBezTo>
                <a:cubicBezTo>
                  <a:pt x="369" y="73"/>
                  <a:pt x="343" y="79"/>
                  <a:pt x="322" y="70"/>
                </a:cubicBezTo>
                <a:cubicBezTo>
                  <a:pt x="301" y="61"/>
                  <a:pt x="288" y="40"/>
                  <a:pt x="289" y="16"/>
                </a:cubicBezTo>
                <a:cubicBezTo>
                  <a:pt x="289" y="9"/>
                  <a:pt x="284" y="3"/>
                  <a:pt x="277" y="2"/>
                </a:cubicBezTo>
                <a:cubicBezTo>
                  <a:pt x="258" y="0"/>
                  <a:pt x="240" y="0"/>
                  <a:pt x="221" y="2"/>
                </a:cubicBezTo>
                <a:cubicBezTo>
                  <a:pt x="214" y="3"/>
                  <a:pt x="209" y="9"/>
                  <a:pt x="209" y="16"/>
                </a:cubicBezTo>
                <a:cubicBezTo>
                  <a:pt x="210" y="39"/>
                  <a:pt x="196" y="60"/>
                  <a:pt x="175" y="69"/>
                </a:cubicBezTo>
                <a:cubicBezTo>
                  <a:pt x="155" y="77"/>
                  <a:pt x="128" y="71"/>
                  <a:pt x="114" y="55"/>
                </a:cubicBezTo>
                <a:cubicBezTo>
                  <a:pt x="109" y="50"/>
                  <a:pt x="101" y="49"/>
                  <a:pt x="95" y="53"/>
                </a:cubicBezTo>
                <a:cubicBezTo>
                  <a:pt x="80" y="65"/>
                  <a:pt x="67" y="78"/>
                  <a:pt x="55" y="93"/>
                </a:cubicBezTo>
                <a:cubicBezTo>
                  <a:pt x="50" y="99"/>
                  <a:pt x="51" y="107"/>
                  <a:pt x="56" y="112"/>
                </a:cubicBezTo>
                <a:cubicBezTo>
                  <a:pt x="74" y="127"/>
                  <a:pt x="79" y="152"/>
                  <a:pt x="70" y="174"/>
                </a:cubicBezTo>
                <a:cubicBezTo>
                  <a:pt x="62" y="194"/>
                  <a:pt x="40" y="207"/>
                  <a:pt x="16" y="207"/>
                </a:cubicBezTo>
                <a:cubicBezTo>
                  <a:pt x="8" y="207"/>
                  <a:pt x="3" y="212"/>
                  <a:pt x="2" y="219"/>
                </a:cubicBezTo>
                <a:cubicBezTo>
                  <a:pt x="0" y="238"/>
                  <a:pt x="0" y="257"/>
                  <a:pt x="2" y="276"/>
                </a:cubicBezTo>
                <a:cubicBezTo>
                  <a:pt x="3" y="283"/>
                  <a:pt x="11" y="288"/>
                  <a:pt x="18" y="288"/>
                </a:cubicBezTo>
                <a:cubicBezTo>
                  <a:pt x="40" y="287"/>
                  <a:pt x="60" y="301"/>
                  <a:pt x="69" y="322"/>
                </a:cubicBezTo>
                <a:cubicBezTo>
                  <a:pt x="78" y="343"/>
                  <a:pt x="72" y="367"/>
                  <a:pt x="55" y="383"/>
                </a:cubicBezTo>
                <a:cubicBezTo>
                  <a:pt x="50" y="388"/>
                  <a:pt x="49" y="396"/>
                  <a:pt x="54" y="402"/>
                </a:cubicBezTo>
                <a:cubicBezTo>
                  <a:pt x="65" y="416"/>
                  <a:pt x="78" y="430"/>
                  <a:pt x="93" y="441"/>
                </a:cubicBezTo>
                <a:cubicBezTo>
                  <a:pt x="99" y="446"/>
                  <a:pt x="107" y="445"/>
                  <a:pt x="112" y="440"/>
                </a:cubicBezTo>
                <a:cubicBezTo>
                  <a:pt x="127" y="423"/>
                  <a:pt x="153" y="417"/>
                  <a:pt x="173" y="426"/>
                </a:cubicBezTo>
                <a:cubicBezTo>
                  <a:pt x="195" y="435"/>
                  <a:pt x="208" y="456"/>
                  <a:pt x="207" y="480"/>
                </a:cubicBezTo>
                <a:cubicBezTo>
                  <a:pt x="207" y="487"/>
                  <a:pt x="212" y="493"/>
                  <a:pt x="219" y="494"/>
                </a:cubicBezTo>
                <a:cubicBezTo>
                  <a:pt x="229" y="495"/>
                  <a:pt x="238" y="496"/>
                  <a:pt x="248" y="496"/>
                </a:cubicBezTo>
                <a:cubicBezTo>
                  <a:pt x="257" y="496"/>
                  <a:pt x="266" y="495"/>
                  <a:pt x="275" y="494"/>
                </a:cubicBezTo>
                <a:cubicBezTo>
                  <a:pt x="282" y="493"/>
                  <a:pt x="287" y="487"/>
                  <a:pt x="287" y="480"/>
                </a:cubicBezTo>
                <a:cubicBezTo>
                  <a:pt x="286" y="457"/>
                  <a:pt x="300" y="436"/>
                  <a:pt x="321" y="427"/>
                </a:cubicBezTo>
                <a:cubicBezTo>
                  <a:pt x="341" y="419"/>
                  <a:pt x="368" y="425"/>
                  <a:pt x="382" y="441"/>
                </a:cubicBezTo>
                <a:cubicBezTo>
                  <a:pt x="387" y="447"/>
                  <a:pt x="395" y="447"/>
                  <a:pt x="401" y="443"/>
                </a:cubicBezTo>
                <a:cubicBezTo>
                  <a:pt x="416" y="431"/>
                  <a:pt x="429" y="418"/>
                  <a:pt x="441" y="403"/>
                </a:cubicBezTo>
                <a:cubicBezTo>
                  <a:pt x="446" y="397"/>
                  <a:pt x="445" y="389"/>
                  <a:pt x="440" y="384"/>
                </a:cubicBezTo>
                <a:cubicBezTo>
                  <a:pt x="422" y="369"/>
                  <a:pt x="417" y="344"/>
                  <a:pt x="426" y="323"/>
                </a:cubicBezTo>
                <a:cubicBezTo>
                  <a:pt x="434" y="302"/>
                  <a:pt x="455" y="289"/>
                  <a:pt x="477" y="289"/>
                </a:cubicBezTo>
                <a:cubicBezTo>
                  <a:pt x="480" y="289"/>
                  <a:pt x="480" y="289"/>
                  <a:pt x="480" y="289"/>
                </a:cubicBezTo>
                <a:cubicBezTo>
                  <a:pt x="487" y="290"/>
                  <a:pt x="493" y="284"/>
                  <a:pt x="494" y="277"/>
                </a:cubicBezTo>
                <a:cubicBezTo>
                  <a:pt x="496" y="258"/>
                  <a:pt x="496" y="239"/>
                  <a:pt x="494" y="221"/>
                </a:cubicBezTo>
                <a:close/>
                <a:moveTo>
                  <a:pt x="248" y="331"/>
                </a:moveTo>
                <a:cubicBezTo>
                  <a:pt x="203" y="331"/>
                  <a:pt x="166" y="294"/>
                  <a:pt x="166" y="249"/>
                </a:cubicBezTo>
                <a:cubicBezTo>
                  <a:pt x="166" y="203"/>
                  <a:pt x="203" y="166"/>
                  <a:pt x="248" y="166"/>
                </a:cubicBezTo>
                <a:cubicBezTo>
                  <a:pt x="294" y="166"/>
                  <a:pt x="331" y="203"/>
                  <a:pt x="331" y="249"/>
                </a:cubicBezTo>
                <a:cubicBezTo>
                  <a:pt x="331" y="294"/>
                  <a:pt x="294" y="331"/>
                  <a:pt x="248" y="331"/>
                </a:cubicBezTo>
                <a:close/>
                <a:moveTo>
                  <a:pt x="248" y="331"/>
                </a:moveTo>
                <a:cubicBezTo>
                  <a:pt x="248" y="331"/>
                  <a:pt x="248" y="331"/>
                  <a:pt x="248" y="331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3098800" y="1295400"/>
            <a:ext cx="1549400" cy="1552575"/>
          </a:xfrm>
          <a:custGeom>
            <a:avLst/>
            <a:gdLst>
              <a:gd name="T0" fmla="*/ 494 w 496"/>
              <a:gd name="T1" fmla="*/ 221 h 496"/>
              <a:gd name="T2" fmla="*/ 478 w 496"/>
              <a:gd name="T3" fmla="*/ 209 h 496"/>
              <a:gd name="T4" fmla="*/ 427 w 496"/>
              <a:gd name="T5" fmla="*/ 175 h 496"/>
              <a:gd name="T6" fmla="*/ 441 w 496"/>
              <a:gd name="T7" fmla="*/ 113 h 496"/>
              <a:gd name="T8" fmla="*/ 442 w 496"/>
              <a:gd name="T9" fmla="*/ 95 h 496"/>
              <a:gd name="T10" fmla="*/ 403 w 496"/>
              <a:gd name="T11" fmla="*/ 55 h 496"/>
              <a:gd name="T12" fmla="*/ 384 w 496"/>
              <a:gd name="T13" fmla="*/ 57 h 496"/>
              <a:gd name="T14" fmla="*/ 322 w 496"/>
              <a:gd name="T15" fmla="*/ 71 h 496"/>
              <a:gd name="T16" fmla="*/ 289 w 496"/>
              <a:gd name="T17" fmla="*/ 17 h 496"/>
              <a:gd name="T18" fmla="*/ 277 w 496"/>
              <a:gd name="T19" fmla="*/ 2 h 496"/>
              <a:gd name="T20" fmla="*/ 221 w 496"/>
              <a:gd name="T21" fmla="*/ 2 h 496"/>
              <a:gd name="T22" fmla="*/ 209 w 496"/>
              <a:gd name="T23" fmla="*/ 16 h 496"/>
              <a:gd name="T24" fmla="*/ 175 w 496"/>
              <a:gd name="T25" fmla="*/ 69 h 496"/>
              <a:gd name="T26" fmla="*/ 113 w 496"/>
              <a:gd name="T27" fmla="*/ 55 h 496"/>
              <a:gd name="T28" fmla="*/ 95 w 496"/>
              <a:gd name="T29" fmla="*/ 54 h 496"/>
              <a:gd name="T30" fmla="*/ 55 w 496"/>
              <a:gd name="T31" fmla="*/ 93 h 496"/>
              <a:gd name="T32" fmla="*/ 56 w 496"/>
              <a:gd name="T33" fmla="*/ 112 h 496"/>
              <a:gd name="T34" fmla="*/ 70 w 496"/>
              <a:gd name="T35" fmla="*/ 174 h 496"/>
              <a:gd name="T36" fmla="*/ 16 w 496"/>
              <a:gd name="T37" fmla="*/ 207 h 496"/>
              <a:gd name="T38" fmla="*/ 2 w 496"/>
              <a:gd name="T39" fmla="*/ 220 h 496"/>
              <a:gd name="T40" fmla="*/ 2 w 496"/>
              <a:gd name="T41" fmla="*/ 276 h 496"/>
              <a:gd name="T42" fmla="*/ 18 w 496"/>
              <a:gd name="T43" fmla="*/ 288 h 496"/>
              <a:gd name="T44" fmla="*/ 69 w 496"/>
              <a:gd name="T45" fmla="*/ 322 h 496"/>
              <a:gd name="T46" fmla="*/ 55 w 496"/>
              <a:gd name="T47" fmla="*/ 383 h 496"/>
              <a:gd name="T48" fmla="*/ 54 w 496"/>
              <a:gd name="T49" fmla="*/ 402 h 496"/>
              <a:gd name="T50" fmla="*/ 93 w 496"/>
              <a:gd name="T51" fmla="*/ 442 h 496"/>
              <a:gd name="T52" fmla="*/ 112 w 496"/>
              <a:gd name="T53" fmla="*/ 440 h 496"/>
              <a:gd name="T54" fmla="*/ 173 w 496"/>
              <a:gd name="T55" fmla="*/ 426 h 496"/>
              <a:gd name="T56" fmla="*/ 207 w 496"/>
              <a:gd name="T57" fmla="*/ 480 h 496"/>
              <a:gd name="T58" fmla="*/ 219 w 496"/>
              <a:gd name="T59" fmla="*/ 494 h 496"/>
              <a:gd name="T60" fmla="*/ 248 w 496"/>
              <a:gd name="T61" fmla="*/ 496 h 496"/>
              <a:gd name="T62" fmla="*/ 275 w 496"/>
              <a:gd name="T63" fmla="*/ 495 h 496"/>
              <a:gd name="T64" fmla="*/ 287 w 496"/>
              <a:gd name="T65" fmla="*/ 480 h 496"/>
              <a:gd name="T66" fmla="*/ 321 w 496"/>
              <a:gd name="T67" fmla="*/ 428 h 496"/>
              <a:gd name="T68" fmla="*/ 382 w 496"/>
              <a:gd name="T69" fmla="*/ 442 h 496"/>
              <a:gd name="T70" fmla="*/ 401 w 496"/>
              <a:gd name="T71" fmla="*/ 443 h 496"/>
              <a:gd name="T72" fmla="*/ 441 w 496"/>
              <a:gd name="T73" fmla="*/ 403 h 496"/>
              <a:gd name="T74" fmla="*/ 440 w 496"/>
              <a:gd name="T75" fmla="*/ 385 h 496"/>
              <a:gd name="T76" fmla="*/ 426 w 496"/>
              <a:gd name="T77" fmla="*/ 323 h 496"/>
              <a:gd name="T78" fmla="*/ 476 w 496"/>
              <a:gd name="T79" fmla="*/ 289 h 496"/>
              <a:gd name="T80" fmla="*/ 479 w 496"/>
              <a:gd name="T81" fmla="*/ 289 h 496"/>
              <a:gd name="T82" fmla="*/ 494 w 496"/>
              <a:gd name="T83" fmla="*/ 277 h 496"/>
              <a:gd name="T84" fmla="*/ 494 w 496"/>
              <a:gd name="T85" fmla="*/ 221 h 496"/>
              <a:gd name="T86" fmla="*/ 248 w 496"/>
              <a:gd name="T87" fmla="*/ 308 h 496"/>
              <a:gd name="T88" fmla="*/ 189 w 496"/>
              <a:gd name="T89" fmla="*/ 249 h 496"/>
              <a:gd name="T90" fmla="*/ 248 w 496"/>
              <a:gd name="T91" fmla="*/ 190 h 496"/>
              <a:gd name="T92" fmla="*/ 307 w 496"/>
              <a:gd name="T93" fmla="*/ 249 h 496"/>
              <a:gd name="T94" fmla="*/ 248 w 496"/>
              <a:gd name="T95" fmla="*/ 308 h 496"/>
              <a:gd name="T96" fmla="*/ 248 w 496"/>
              <a:gd name="T97" fmla="*/ 332 h 496"/>
              <a:gd name="T98" fmla="*/ 248 w 496"/>
              <a:gd name="T99" fmla="*/ 332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6" h="496">
                <a:moveTo>
                  <a:pt x="494" y="221"/>
                </a:moveTo>
                <a:cubicBezTo>
                  <a:pt x="493" y="214"/>
                  <a:pt x="485" y="209"/>
                  <a:pt x="478" y="209"/>
                </a:cubicBezTo>
                <a:cubicBezTo>
                  <a:pt x="455" y="209"/>
                  <a:pt x="435" y="195"/>
                  <a:pt x="427" y="175"/>
                </a:cubicBezTo>
                <a:cubicBezTo>
                  <a:pt x="418" y="154"/>
                  <a:pt x="424" y="129"/>
                  <a:pt x="441" y="113"/>
                </a:cubicBezTo>
                <a:cubicBezTo>
                  <a:pt x="446" y="109"/>
                  <a:pt x="447" y="100"/>
                  <a:pt x="442" y="95"/>
                </a:cubicBezTo>
                <a:cubicBezTo>
                  <a:pt x="431" y="80"/>
                  <a:pt x="417" y="67"/>
                  <a:pt x="403" y="55"/>
                </a:cubicBezTo>
                <a:cubicBezTo>
                  <a:pt x="397" y="51"/>
                  <a:pt x="389" y="51"/>
                  <a:pt x="384" y="57"/>
                </a:cubicBezTo>
                <a:cubicBezTo>
                  <a:pt x="369" y="73"/>
                  <a:pt x="343" y="79"/>
                  <a:pt x="322" y="71"/>
                </a:cubicBezTo>
                <a:cubicBezTo>
                  <a:pt x="301" y="62"/>
                  <a:pt x="288" y="40"/>
                  <a:pt x="289" y="17"/>
                </a:cubicBezTo>
                <a:cubicBezTo>
                  <a:pt x="289" y="9"/>
                  <a:pt x="284" y="3"/>
                  <a:pt x="277" y="2"/>
                </a:cubicBezTo>
                <a:cubicBezTo>
                  <a:pt x="258" y="0"/>
                  <a:pt x="240" y="0"/>
                  <a:pt x="221" y="2"/>
                </a:cubicBezTo>
                <a:cubicBezTo>
                  <a:pt x="214" y="3"/>
                  <a:pt x="208" y="9"/>
                  <a:pt x="209" y="16"/>
                </a:cubicBezTo>
                <a:cubicBezTo>
                  <a:pt x="210" y="39"/>
                  <a:pt x="196" y="60"/>
                  <a:pt x="175" y="69"/>
                </a:cubicBezTo>
                <a:cubicBezTo>
                  <a:pt x="155" y="77"/>
                  <a:pt x="128" y="71"/>
                  <a:pt x="113" y="55"/>
                </a:cubicBezTo>
                <a:cubicBezTo>
                  <a:pt x="109" y="50"/>
                  <a:pt x="100" y="49"/>
                  <a:pt x="95" y="54"/>
                </a:cubicBezTo>
                <a:cubicBezTo>
                  <a:pt x="80" y="65"/>
                  <a:pt x="66" y="79"/>
                  <a:pt x="55" y="93"/>
                </a:cubicBezTo>
                <a:cubicBezTo>
                  <a:pt x="50" y="99"/>
                  <a:pt x="51" y="107"/>
                  <a:pt x="56" y="112"/>
                </a:cubicBezTo>
                <a:cubicBezTo>
                  <a:pt x="73" y="128"/>
                  <a:pt x="79" y="153"/>
                  <a:pt x="70" y="174"/>
                </a:cubicBezTo>
                <a:cubicBezTo>
                  <a:pt x="61" y="194"/>
                  <a:pt x="40" y="207"/>
                  <a:pt x="16" y="207"/>
                </a:cubicBezTo>
                <a:cubicBezTo>
                  <a:pt x="8" y="207"/>
                  <a:pt x="3" y="212"/>
                  <a:pt x="2" y="220"/>
                </a:cubicBezTo>
                <a:cubicBezTo>
                  <a:pt x="0" y="238"/>
                  <a:pt x="0" y="257"/>
                  <a:pt x="2" y="276"/>
                </a:cubicBezTo>
                <a:cubicBezTo>
                  <a:pt x="2" y="283"/>
                  <a:pt x="11" y="288"/>
                  <a:pt x="18" y="288"/>
                </a:cubicBezTo>
                <a:cubicBezTo>
                  <a:pt x="40" y="288"/>
                  <a:pt x="60" y="301"/>
                  <a:pt x="69" y="322"/>
                </a:cubicBezTo>
                <a:cubicBezTo>
                  <a:pt x="78" y="343"/>
                  <a:pt x="72" y="368"/>
                  <a:pt x="55" y="383"/>
                </a:cubicBezTo>
                <a:cubicBezTo>
                  <a:pt x="50" y="388"/>
                  <a:pt x="49" y="396"/>
                  <a:pt x="54" y="402"/>
                </a:cubicBezTo>
                <a:cubicBezTo>
                  <a:pt x="65" y="417"/>
                  <a:pt x="78" y="430"/>
                  <a:pt x="93" y="442"/>
                </a:cubicBezTo>
                <a:cubicBezTo>
                  <a:pt x="98" y="446"/>
                  <a:pt x="107" y="446"/>
                  <a:pt x="112" y="440"/>
                </a:cubicBezTo>
                <a:cubicBezTo>
                  <a:pt x="126" y="424"/>
                  <a:pt x="153" y="418"/>
                  <a:pt x="173" y="426"/>
                </a:cubicBezTo>
                <a:cubicBezTo>
                  <a:pt x="195" y="435"/>
                  <a:pt x="208" y="457"/>
                  <a:pt x="207" y="480"/>
                </a:cubicBezTo>
                <a:cubicBezTo>
                  <a:pt x="206" y="487"/>
                  <a:pt x="212" y="494"/>
                  <a:pt x="219" y="494"/>
                </a:cubicBezTo>
                <a:cubicBezTo>
                  <a:pt x="229" y="496"/>
                  <a:pt x="238" y="496"/>
                  <a:pt x="248" y="496"/>
                </a:cubicBezTo>
                <a:cubicBezTo>
                  <a:pt x="257" y="496"/>
                  <a:pt x="266" y="496"/>
                  <a:pt x="275" y="495"/>
                </a:cubicBezTo>
                <a:cubicBezTo>
                  <a:pt x="282" y="494"/>
                  <a:pt x="287" y="488"/>
                  <a:pt x="287" y="480"/>
                </a:cubicBezTo>
                <a:cubicBezTo>
                  <a:pt x="286" y="457"/>
                  <a:pt x="300" y="436"/>
                  <a:pt x="321" y="428"/>
                </a:cubicBezTo>
                <a:cubicBezTo>
                  <a:pt x="341" y="419"/>
                  <a:pt x="368" y="425"/>
                  <a:pt x="382" y="442"/>
                </a:cubicBezTo>
                <a:cubicBezTo>
                  <a:pt x="387" y="447"/>
                  <a:pt x="395" y="448"/>
                  <a:pt x="401" y="443"/>
                </a:cubicBezTo>
                <a:cubicBezTo>
                  <a:pt x="416" y="431"/>
                  <a:pt x="429" y="418"/>
                  <a:pt x="441" y="403"/>
                </a:cubicBezTo>
                <a:cubicBezTo>
                  <a:pt x="446" y="398"/>
                  <a:pt x="445" y="390"/>
                  <a:pt x="440" y="385"/>
                </a:cubicBezTo>
                <a:cubicBezTo>
                  <a:pt x="422" y="369"/>
                  <a:pt x="417" y="344"/>
                  <a:pt x="426" y="323"/>
                </a:cubicBezTo>
                <a:cubicBezTo>
                  <a:pt x="434" y="303"/>
                  <a:pt x="455" y="289"/>
                  <a:pt x="476" y="289"/>
                </a:cubicBezTo>
                <a:cubicBezTo>
                  <a:pt x="479" y="289"/>
                  <a:pt x="479" y="289"/>
                  <a:pt x="479" y="289"/>
                </a:cubicBezTo>
                <a:cubicBezTo>
                  <a:pt x="487" y="290"/>
                  <a:pt x="493" y="284"/>
                  <a:pt x="494" y="277"/>
                </a:cubicBezTo>
                <a:cubicBezTo>
                  <a:pt x="496" y="259"/>
                  <a:pt x="496" y="240"/>
                  <a:pt x="494" y="221"/>
                </a:cubicBezTo>
                <a:close/>
                <a:moveTo>
                  <a:pt x="248" y="308"/>
                </a:moveTo>
                <a:cubicBezTo>
                  <a:pt x="216" y="308"/>
                  <a:pt x="189" y="281"/>
                  <a:pt x="189" y="249"/>
                </a:cubicBezTo>
                <a:cubicBezTo>
                  <a:pt x="189" y="216"/>
                  <a:pt x="216" y="190"/>
                  <a:pt x="248" y="190"/>
                </a:cubicBezTo>
                <a:cubicBezTo>
                  <a:pt x="281" y="190"/>
                  <a:pt x="307" y="216"/>
                  <a:pt x="307" y="249"/>
                </a:cubicBezTo>
                <a:cubicBezTo>
                  <a:pt x="307" y="281"/>
                  <a:pt x="281" y="308"/>
                  <a:pt x="248" y="308"/>
                </a:cubicBezTo>
                <a:close/>
                <a:moveTo>
                  <a:pt x="248" y="332"/>
                </a:moveTo>
                <a:cubicBezTo>
                  <a:pt x="248" y="332"/>
                  <a:pt x="248" y="332"/>
                  <a:pt x="248" y="332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5461000" y="3224214"/>
            <a:ext cx="1549400" cy="1552575"/>
          </a:xfrm>
          <a:custGeom>
            <a:avLst/>
            <a:gdLst>
              <a:gd name="T0" fmla="*/ 494 w 496"/>
              <a:gd name="T1" fmla="*/ 221 h 496"/>
              <a:gd name="T2" fmla="*/ 478 w 496"/>
              <a:gd name="T3" fmla="*/ 208 h 496"/>
              <a:gd name="T4" fmla="*/ 427 w 496"/>
              <a:gd name="T5" fmla="*/ 175 h 496"/>
              <a:gd name="T6" fmla="*/ 441 w 496"/>
              <a:gd name="T7" fmla="*/ 113 h 496"/>
              <a:gd name="T8" fmla="*/ 442 w 496"/>
              <a:gd name="T9" fmla="*/ 95 h 496"/>
              <a:gd name="T10" fmla="*/ 403 w 496"/>
              <a:gd name="T11" fmla="*/ 55 h 496"/>
              <a:gd name="T12" fmla="*/ 384 w 496"/>
              <a:gd name="T13" fmla="*/ 56 h 496"/>
              <a:gd name="T14" fmla="*/ 322 w 496"/>
              <a:gd name="T15" fmla="*/ 70 h 496"/>
              <a:gd name="T16" fmla="*/ 289 w 496"/>
              <a:gd name="T17" fmla="*/ 17 h 496"/>
              <a:gd name="T18" fmla="*/ 277 w 496"/>
              <a:gd name="T19" fmla="*/ 2 h 496"/>
              <a:gd name="T20" fmla="*/ 221 w 496"/>
              <a:gd name="T21" fmla="*/ 2 h 496"/>
              <a:gd name="T22" fmla="*/ 209 w 496"/>
              <a:gd name="T23" fmla="*/ 16 h 496"/>
              <a:gd name="T24" fmla="*/ 175 w 496"/>
              <a:gd name="T25" fmla="*/ 69 h 496"/>
              <a:gd name="T26" fmla="*/ 114 w 496"/>
              <a:gd name="T27" fmla="*/ 55 h 496"/>
              <a:gd name="T28" fmla="*/ 95 w 496"/>
              <a:gd name="T29" fmla="*/ 53 h 496"/>
              <a:gd name="T30" fmla="*/ 55 w 496"/>
              <a:gd name="T31" fmla="*/ 93 h 496"/>
              <a:gd name="T32" fmla="*/ 56 w 496"/>
              <a:gd name="T33" fmla="*/ 112 h 496"/>
              <a:gd name="T34" fmla="*/ 70 w 496"/>
              <a:gd name="T35" fmla="*/ 174 h 496"/>
              <a:gd name="T36" fmla="*/ 16 w 496"/>
              <a:gd name="T37" fmla="*/ 207 h 496"/>
              <a:gd name="T38" fmla="*/ 2 w 496"/>
              <a:gd name="T39" fmla="*/ 219 h 496"/>
              <a:gd name="T40" fmla="*/ 2 w 496"/>
              <a:gd name="T41" fmla="*/ 276 h 496"/>
              <a:gd name="T42" fmla="*/ 18 w 496"/>
              <a:gd name="T43" fmla="*/ 288 h 496"/>
              <a:gd name="T44" fmla="*/ 69 w 496"/>
              <a:gd name="T45" fmla="*/ 322 h 496"/>
              <a:gd name="T46" fmla="*/ 55 w 496"/>
              <a:gd name="T47" fmla="*/ 383 h 496"/>
              <a:gd name="T48" fmla="*/ 54 w 496"/>
              <a:gd name="T49" fmla="*/ 402 h 496"/>
              <a:gd name="T50" fmla="*/ 93 w 496"/>
              <a:gd name="T51" fmla="*/ 441 h 496"/>
              <a:gd name="T52" fmla="*/ 112 w 496"/>
              <a:gd name="T53" fmla="*/ 440 h 496"/>
              <a:gd name="T54" fmla="*/ 173 w 496"/>
              <a:gd name="T55" fmla="*/ 426 h 496"/>
              <a:gd name="T56" fmla="*/ 207 w 496"/>
              <a:gd name="T57" fmla="*/ 480 h 496"/>
              <a:gd name="T58" fmla="*/ 219 w 496"/>
              <a:gd name="T59" fmla="*/ 494 h 496"/>
              <a:gd name="T60" fmla="*/ 248 w 496"/>
              <a:gd name="T61" fmla="*/ 496 h 496"/>
              <a:gd name="T62" fmla="*/ 275 w 496"/>
              <a:gd name="T63" fmla="*/ 494 h 496"/>
              <a:gd name="T64" fmla="*/ 287 w 496"/>
              <a:gd name="T65" fmla="*/ 480 h 496"/>
              <a:gd name="T66" fmla="*/ 321 w 496"/>
              <a:gd name="T67" fmla="*/ 427 h 496"/>
              <a:gd name="T68" fmla="*/ 382 w 496"/>
              <a:gd name="T69" fmla="*/ 441 h 496"/>
              <a:gd name="T70" fmla="*/ 401 w 496"/>
              <a:gd name="T71" fmla="*/ 443 h 496"/>
              <a:gd name="T72" fmla="*/ 441 w 496"/>
              <a:gd name="T73" fmla="*/ 403 h 496"/>
              <a:gd name="T74" fmla="*/ 440 w 496"/>
              <a:gd name="T75" fmla="*/ 384 h 496"/>
              <a:gd name="T76" fmla="*/ 426 w 496"/>
              <a:gd name="T77" fmla="*/ 323 h 496"/>
              <a:gd name="T78" fmla="*/ 476 w 496"/>
              <a:gd name="T79" fmla="*/ 289 h 496"/>
              <a:gd name="T80" fmla="*/ 480 w 496"/>
              <a:gd name="T81" fmla="*/ 289 h 496"/>
              <a:gd name="T82" fmla="*/ 494 w 496"/>
              <a:gd name="T83" fmla="*/ 277 h 496"/>
              <a:gd name="T84" fmla="*/ 494 w 496"/>
              <a:gd name="T85" fmla="*/ 221 h 496"/>
              <a:gd name="T86" fmla="*/ 248 w 496"/>
              <a:gd name="T87" fmla="*/ 307 h 496"/>
              <a:gd name="T88" fmla="*/ 190 w 496"/>
              <a:gd name="T89" fmla="*/ 249 h 496"/>
              <a:gd name="T90" fmla="*/ 248 w 496"/>
              <a:gd name="T91" fmla="*/ 191 h 496"/>
              <a:gd name="T92" fmla="*/ 306 w 496"/>
              <a:gd name="T93" fmla="*/ 249 h 496"/>
              <a:gd name="T94" fmla="*/ 248 w 496"/>
              <a:gd name="T95" fmla="*/ 307 h 496"/>
              <a:gd name="T96" fmla="*/ 248 w 496"/>
              <a:gd name="T97" fmla="*/ 331 h 496"/>
              <a:gd name="T98" fmla="*/ 248 w 496"/>
              <a:gd name="T99" fmla="*/ 331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6" h="496">
                <a:moveTo>
                  <a:pt x="494" y="221"/>
                </a:moveTo>
                <a:cubicBezTo>
                  <a:pt x="493" y="214"/>
                  <a:pt x="485" y="208"/>
                  <a:pt x="478" y="208"/>
                </a:cubicBezTo>
                <a:cubicBezTo>
                  <a:pt x="456" y="208"/>
                  <a:pt x="435" y="195"/>
                  <a:pt x="427" y="175"/>
                </a:cubicBezTo>
                <a:cubicBezTo>
                  <a:pt x="418" y="153"/>
                  <a:pt x="424" y="129"/>
                  <a:pt x="441" y="113"/>
                </a:cubicBezTo>
                <a:cubicBezTo>
                  <a:pt x="446" y="108"/>
                  <a:pt x="447" y="100"/>
                  <a:pt x="442" y="95"/>
                </a:cubicBezTo>
                <a:cubicBezTo>
                  <a:pt x="431" y="80"/>
                  <a:pt x="417" y="66"/>
                  <a:pt x="403" y="55"/>
                </a:cubicBezTo>
                <a:cubicBezTo>
                  <a:pt x="397" y="50"/>
                  <a:pt x="389" y="51"/>
                  <a:pt x="384" y="56"/>
                </a:cubicBezTo>
                <a:cubicBezTo>
                  <a:pt x="369" y="73"/>
                  <a:pt x="343" y="79"/>
                  <a:pt x="322" y="70"/>
                </a:cubicBezTo>
                <a:cubicBezTo>
                  <a:pt x="301" y="61"/>
                  <a:pt x="288" y="40"/>
                  <a:pt x="289" y="17"/>
                </a:cubicBezTo>
                <a:cubicBezTo>
                  <a:pt x="289" y="9"/>
                  <a:pt x="284" y="3"/>
                  <a:pt x="277" y="2"/>
                </a:cubicBezTo>
                <a:cubicBezTo>
                  <a:pt x="258" y="0"/>
                  <a:pt x="240" y="0"/>
                  <a:pt x="221" y="2"/>
                </a:cubicBezTo>
                <a:cubicBezTo>
                  <a:pt x="214" y="3"/>
                  <a:pt x="209" y="9"/>
                  <a:pt x="209" y="16"/>
                </a:cubicBezTo>
                <a:cubicBezTo>
                  <a:pt x="210" y="39"/>
                  <a:pt x="196" y="60"/>
                  <a:pt x="175" y="69"/>
                </a:cubicBezTo>
                <a:cubicBezTo>
                  <a:pt x="155" y="77"/>
                  <a:pt x="128" y="71"/>
                  <a:pt x="114" y="55"/>
                </a:cubicBezTo>
                <a:cubicBezTo>
                  <a:pt x="109" y="50"/>
                  <a:pt x="101" y="49"/>
                  <a:pt x="95" y="53"/>
                </a:cubicBezTo>
                <a:cubicBezTo>
                  <a:pt x="80" y="65"/>
                  <a:pt x="67" y="78"/>
                  <a:pt x="55" y="93"/>
                </a:cubicBezTo>
                <a:cubicBezTo>
                  <a:pt x="50" y="99"/>
                  <a:pt x="51" y="107"/>
                  <a:pt x="56" y="112"/>
                </a:cubicBezTo>
                <a:cubicBezTo>
                  <a:pt x="74" y="128"/>
                  <a:pt x="79" y="152"/>
                  <a:pt x="70" y="174"/>
                </a:cubicBezTo>
                <a:cubicBezTo>
                  <a:pt x="62" y="194"/>
                  <a:pt x="40" y="207"/>
                  <a:pt x="16" y="207"/>
                </a:cubicBezTo>
                <a:cubicBezTo>
                  <a:pt x="8" y="207"/>
                  <a:pt x="3" y="212"/>
                  <a:pt x="2" y="219"/>
                </a:cubicBezTo>
                <a:cubicBezTo>
                  <a:pt x="0" y="238"/>
                  <a:pt x="0" y="257"/>
                  <a:pt x="2" y="276"/>
                </a:cubicBezTo>
                <a:cubicBezTo>
                  <a:pt x="3" y="283"/>
                  <a:pt x="11" y="288"/>
                  <a:pt x="18" y="288"/>
                </a:cubicBezTo>
                <a:cubicBezTo>
                  <a:pt x="40" y="287"/>
                  <a:pt x="60" y="301"/>
                  <a:pt x="69" y="322"/>
                </a:cubicBezTo>
                <a:cubicBezTo>
                  <a:pt x="78" y="343"/>
                  <a:pt x="72" y="368"/>
                  <a:pt x="55" y="383"/>
                </a:cubicBezTo>
                <a:cubicBezTo>
                  <a:pt x="50" y="388"/>
                  <a:pt x="49" y="396"/>
                  <a:pt x="54" y="402"/>
                </a:cubicBezTo>
                <a:cubicBezTo>
                  <a:pt x="65" y="416"/>
                  <a:pt x="78" y="430"/>
                  <a:pt x="93" y="441"/>
                </a:cubicBezTo>
                <a:cubicBezTo>
                  <a:pt x="99" y="446"/>
                  <a:pt x="107" y="445"/>
                  <a:pt x="112" y="440"/>
                </a:cubicBezTo>
                <a:cubicBezTo>
                  <a:pt x="127" y="424"/>
                  <a:pt x="153" y="417"/>
                  <a:pt x="173" y="426"/>
                </a:cubicBezTo>
                <a:cubicBezTo>
                  <a:pt x="195" y="435"/>
                  <a:pt x="208" y="457"/>
                  <a:pt x="207" y="480"/>
                </a:cubicBezTo>
                <a:cubicBezTo>
                  <a:pt x="207" y="487"/>
                  <a:pt x="212" y="493"/>
                  <a:pt x="219" y="494"/>
                </a:cubicBezTo>
                <a:cubicBezTo>
                  <a:pt x="229" y="495"/>
                  <a:pt x="238" y="496"/>
                  <a:pt x="248" y="496"/>
                </a:cubicBezTo>
                <a:cubicBezTo>
                  <a:pt x="257" y="496"/>
                  <a:pt x="266" y="495"/>
                  <a:pt x="275" y="494"/>
                </a:cubicBezTo>
                <a:cubicBezTo>
                  <a:pt x="282" y="494"/>
                  <a:pt x="287" y="487"/>
                  <a:pt x="287" y="480"/>
                </a:cubicBezTo>
                <a:cubicBezTo>
                  <a:pt x="286" y="457"/>
                  <a:pt x="300" y="436"/>
                  <a:pt x="321" y="427"/>
                </a:cubicBezTo>
                <a:cubicBezTo>
                  <a:pt x="341" y="419"/>
                  <a:pt x="368" y="425"/>
                  <a:pt x="382" y="441"/>
                </a:cubicBezTo>
                <a:cubicBezTo>
                  <a:pt x="387" y="447"/>
                  <a:pt x="395" y="447"/>
                  <a:pt x="401" y="443"/>
                </a:cubicBezTo>
                <a:cubicBezTo>
                  <a:pt x="416" y="431"/>
                  <a:pt x="429" y="418"/>
                  <a:pt x="441" y="403"/>
                </a:cubicBezTo>
                <a:cubicBezTo>
                  <a:pt x="446" y="398"/>
                  <a:pt x="445" y="389"/>
                  <a:pt x="440" y="384"/>
                </a:cubicBezTo>
                <a:cubicBezTo>
                  <a:pt x="422" y="369"/>
                  <a:pt x="417" y="344"/>
                  <a:pt x="426" y="323"/>
                </a:cubicBezTo>
                <a:cubicBezTo>
                  <a:pt x="434" y="303"/>
                  <a:pt x="455" y="289"/>
                  <a:pt x="476" y="289"/>
                </a:cubicBezTo>
                <a:cubicBezTo>
                  <a:pt x="480" y="289"/>
                  <a:pt x="480" y="289"/>
                  <a:pt x="480" y="289"/>
                </a:cubicBezTo>
                <a:cubicBezTo>
                  <a:pt x="487" y="290"/>
                  <a:pt x="493" y="284"/>
                  <a:pt x="494" y="277"/>
                </a:cubicBezTo>
                <a:cubicBezTo>
                  <a:pt x="496" y="258"/>
                  <a:pt x="496" y="239"/>
                  <a:pt x="494" y="221"/>
                </a:cubicBezTo>
                <a:close/>
                <a:moveTo>
                  <a:pt x="248" y="307"/>
                </a:moveTo>
                <a:cubicBezTo>
                  <a:pt x="216" y="307"/>
                  <a:pt x="190" y="281"/>
                  <a:pt x="190" y="249"/>
                </a:cubicBezTo>
                <a:cubicBezTo>
                  <a:pt x="190" y="217"/>
                  <a:pt x="216" y="191"/>
                  <a:pt x="248" y="191"/>
                </a:cubicBezTo>
                <a:cubicBezTo>
                  <a:pt x="280" y="191"/>
                  <a:pt x="306" y="217"/>
                  <a:pt x="306" y="249"/>
                </a:cubicBezTo>
                <a:cubicBezTo>
                  <a:pt x="306" y="281"/>
                  <a:pt x="280" y="307"/>
                  <a:pt x="248" y="307"/>
                </a:cubicBezTo>
                <a:close/>
                <a:moveTo>
                  <a:pt x="248" y="331"/>
                </a:moveTo>
                <a:cubicBezTo>
                  <a:pt x="248" y="331"/>
                  <a:pt x="248" y="331"/>
                  <a:pt x="248" y="331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6672263" y="3969765"/>
            <a:ext cx="769938" cy="769938"/>
          </a:xfrm>
          <a:custGeom>
            <a:avLst/>
            <a:gdLst>
              <a:gd name="T0" fmla="*/ 123 w 246"/>
              <a:gd name="T1" fmla="*/ 246 h 246"/>
              <a:gd name="T2" fmla="*/ 0 w 246"/>
              <a:gd name="T3" fmla="*/ 123 h 246"/>
              <a:gd name="T4" fmla="*/ 123 w 246"/>
              <a:gd name="T5" fmla="*/ 0 h 246"/>
              <a:gd name="T6" fmla="*/ 246 w 246"/>
              <a:gd name="T7" fmla="*/ 123 h 246"/>
              <a:gd name="T8" fmla="*/ 123 w 246"/>
              <a:gd name="T9" fmla="*/ 246 h 246"/>
              <a:gd name="T10" fmla="*/ 123 w 246"/>
              <a:gd name="T11" fmla="*/ 16 h 246"/>
              <a:gd name="T12" fmla="*/ 16 w 246"/>
              <a:gd name="T13" fmla="*/ 123 h 246"/>
              <a:gd name="T14" fmla="*/ 123 w 246"/>
              <a:gd name="T15" fmla="*/ 230 h 246"/>
              <a:gd name="T16" fmla="*/ 230 w 246"/>
              <a:gd name="T17" fmla="*/ 123 h 246"/>
              <a:gd name="T18" fmla="*/ 123 w 246"/>
              <a:gd name="T19" fmla="*/ 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6" h="246">
                <a:moveTo>
                  <a:pt x="123" y="246"/>
                </a:moveTo>
                <a:cubicBezTo>
                  <a:pt x="55" y="246"/>
                  <a:pt x="0" y="191"/>
                  <a:pt x="0" y="123"/>
                </a:cubicBezTo>
                <a:cubicBezTo>
                  <a:pt x="0" y="55"/>
                  <a:pt x="55" y="0"/>
                  <a:pt x="123" y="0"/>
                </a:cubicBezTo>
                <a:cubicBezTo>
                  <a:pt x="191" y="0"/>
                  <a:pt x="246" y="55"/>
                  <a:pt x="246" y="123"/>
                </a:cubicBezTo>
                <a:cubicBezTo>
                  <a:pt x="246" y="191"/>
                  <a:pt x="191" y="246"/>
                  <a:pt x="123" y="246"/>
                </a:cubicBezTo>
                <a:close/>
                <a:moveTo>
                  <a:pt x="123" y="16"/>
                </a:moveTo>
                <a:cubicBezTo>
                  <a:pt x="64" y="16"/>
                  <a:pt x="16" y="64"/>
                  <a:pt x="16" y="123"/>
                </a:cubicBezTo>
                <a:cubicBezTo>
                  <a:pt x="16" y="182"/>
                  <a:pt x="64" y="230"/>
                  <a:pt x="123" y="230"/>
                </a:cubicBezTo>
                <a:cubicBezTo>
                  <a:pt x="182" y="230"/>
                  <a:pt x="230" y="182"/>
                  <a:pt x="230" y="123"/>
                </a:cubicBezTo>
                <a:cubicBezTo>
                  <a:pt x="230" y="64"/>
                  <a:pt x="182" y="16"/>
                  <a:pt x="12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3481388" y="1870075"/>
            <a:ext cx="742950" cy="744538"/>
          </a:xfrm>
          <a:custGeom>
            <a:avLst/>
            <a:gdLst>
              <a:gd name="T0" fmla="*/ 119 w 238"/>
              <a:gd name="T1" fmla="*/ 238 h 238"/>
              <a:gd name="T2" fmla="*/ 0 w 238"/>
              <a:gd name="T3" fmla="*/ 119 h 238"/>
              <a:gd name="T4" fmla="*/ 119 w 238"/>
              <a:gd name="T5" fmla="*/ 0 h 238"/>
              <a:gd name="T6" fmla="*/ 238 w 238"/>
              <a:gd name="T7" fmla="*/ 119 h 238"/>
              <a:gd name="T8" fmla="*/ 119 w 238"/>
              <a:gd name="T9" fmla="*/ 238 h 238"/>
              <a:gd name="T10" fmla="*/ 119 w 238"/>
              <a:gd name="T11" fmla="*/ 8 h 238"/>
              <a:gd name="T12" fmla="*/ 8 w 238"/>
              <a:gd name="T13" fmla="*/ 119 h 238"/>
              <a:gd name="T14" fmla="*/ 119 w 238"/>
              <a:gd name="T15" fmla="*/ 230 h 238"/>
              <a:gd name="T16" fmla="*/ 230 w 238"/>
              <a:gd name="T17" fmla="*/ 119 h 238"/>
              <a:gd name="T18" fmla="*/ 119 w 238"/>
              <a:gd name="T19" fmla="*/ 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8" h="238">
                <a:moveTo>
                  <a:pt x="119" y="238"/>
                </a:moveTo>
                <a:cubicBezTo>
                  <a:pt x="53" y="238"/>
                  <a:pt x="0" y="185"/>
                  <a:pt x="0" y="119"/>
                </a:cubicBezTo>
                <a:cubicBezTo>
                  <a:pt x="0" y="54"/>
                  <a:pt x="53" y="0"/>
                  <a:pt x="119" y="0"/>
                </a:cubicBezTo>
                <a:cubicBezTo>
                  <a:pt x="185" y="0"/>
                  <a:pt x="238" y="54"/>
                  <a:pt x="238" y="119"/>
                </a:cubicBezTo>
                <a:cubicBezTo>
                  <a:pt x="238" y="185"/>
                  <a:pt x="185" y="238"/>
                  <a:pt x="119" y="238"/>
                </a:cubicBezTo>
                <a:close/>
                <a:moveTo>
                  <a:pt x="119" y="8"/>
                </a:moveTo>
                <a:cubicBezTo>
                  <a:pt x="58" y="8"/>
                  <a:pt x="8" y="58"/>
                  <a:pt x="8" y="119"/>
                </a:cubicBezTo>
                <a:cubicBezTo>
                  <a:pt x="8" y="181"/>
                  <a:pt x="58" y="230"/>
                  <a:pt x="119" y="230"/>
                </a:cubicBezTo>
                <a:cubicBezTo>
                  <a:pt x="180" y="230"/>
                  <a:pt x="230" y="181"/>
                  <a:pt x="230" y="119"/>
                </a:cubicBezTo>
                <a:cubicBezTo>
                  <a:pt x="230" y="58"/>
                  <a:pt x="180" y="8"/>
                  <a:pt x="119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1379538" y="3275013"/>
            <a:ext cx="769938" cy="769938"/>
          </a:xfrm>
          <a:custGeom>
            <a:avLst/>
            <a:gdLst>
              <a:gd name="T0" fmla="*/ 123 w 246"/>
              <a:gd name="T1" fmla="*/ 246 h 246"/>
              <a:gd name="T2" fmla="*/ 0 w 246"/>
              <a:gd name="T3" fmla="*/ 123 h 246"/>
              <a:gd name="T4" fmla="*/ 123 w 246"/>
              <a:gd name="T5" fmla="*/ 0 h 246"/>
              <a:gd name="T6" fmla="*/ 246 w 246"/>
              <a:gd name="T7" fmla="*/ 123 h 246"/>
              <a:gd name="T8" fmla="*/ 123 w 246"/>
              <a:gd name="T9" fmla="*/ 246 h 246"/>
              <a:gd name="T10" fmla="*/ 123 w 246"/>
              <a:gd name="T11" fmla="*/ 16 h 246"/>
              <a:gd name="T12" fmla="*/ 16 w 246"/>
              <a:gd name="T13" fmla="*/ 123 h 246"/>
              <a:gd name="T14" fmla="*/ 123 w 246"/>
              <a:gd name="T15" fmla="*/ 230 h 246"/>
              <a:gd name="T16" fmla="*/ 230 w 246"/>
              <a:gd name="T17" fmla="*/ 123 h 246"/>
              <a:gd name="T18" fmla="*/ 123 w 246"/>
              <a:gd name="T19" fmla="*/ 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6" h="246">
                <a:moveTo>
                  <a:pt x="123" y="246"/>
                </a:moveTo>
                <a:cubicBezTo>
                  <a:pt x="55" y="246"/>
                  <a:pt x="0" y="191"/>
                  <a:pt x="0" y="123"/>
                </a:cubicBezTo>
                <a:cubicBezTo>
                  <a:pt x="0" y="55"/>
                  <a:pt x="55" y="0"/>
                  <a:pt x="123" y="0"/>
                </a:cubicBezTo>
                <a:cubicBezTo>
                  <a:pt x="191" y="0"/>
                  <a:pt x="246" y="55"/>
                  <a:pt x="246" y="123"/>
                </a:cubicBezTo>
                <a:cubicBezTo>
                  <a:pt x="246" y="191"/>
                  <a:pt x="191" y="246"/>
                  <a:pt x="123" y="246"/>
                </a:cubicBezTo>
                <a:close/>
                <a:moveTo>
                  <a:pt x="123" y="16"/>
                </a:moveTo>
                <a:cubicBezTo>
                  <a:pt x="64" y="16"/>
                  <a:pt x="16" y="64"/>
                  <a:pt x="16" y="123"/>
                </a:cubicBezTo>
                <a:cubicBezTo>
                  <a:pt x="16" y="182"/>
                  <a:pt x="64" y="230"/>
                  <a:pt x="123" y="230"/>
                </a:cubicBezTo>
                <a:cubicBezTo>
                  <a:pt x="182" y="230"/>
                  <a:pt x="230" y="182"/>
                  <a:pt x="230" y="123"/>
                </a:cubicBezTo>
                <a:cubicBezTo>
                  <a:pt x="230" y="64"/>
                  <a:pt x="182" y="16"/>
                  <a:pt x="12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5219701" y="3627439"/>
            <a:ext cx="742950" cy="746125"/>
          </a:xfrm>
          <a:custGeom>
            <a:avLst/>
            <a:gdLst>
              <a:gd name="T0" fmla="*/ 119 w 238"/>
              <a:gd name="T1" fmla="*/ 238 h 238"/>
              <a:gd name="T2" fmla="*/ 0 w 238"/>
              <a:gd name="T3" fmla="*/ 119 h 238"/>
              <a:gd name="T4" fmla="*/ 119 w 238"/>
              <a:gd name="T5" fmla="*/ 0 h 238"/>
              <a:gd name="T6" fmla="*/ 238 w 238"/>
              <a:gd name="T7" fmla="*/ 119 h 238"/>
              <a:gd name="T8" fmla="*/ 119 w 238"/>
              <a:gd name="T9" fmla="*/ 238 h 238"/>
              <a:gd name="T10" fmla="*/ 119 w 238"/>
              <a:gd name="T11" fmla="*/ 8 h 238"/>
              <a:gd name="T12" fmla="*/ 8 w 238"/>
              <a:gd name="T13" fmla="*/ 119 h 238"/>
              <a:gd name="T14" fmla="*/ 119 w 238"/>
              <a:gd name="T15" fmla="*/ 230 h 238"/>
              <a:gd name="T16" fmla="*/ 230 w 238"/>
              <a:gd name="T17" fmla="*/ 119 h 238"/>
              <a:gd name="T18" fmla="*/ 119 w 238"/>
              <a:gd name="T19" fmla="*/ 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8" h="238">
                <a:moveTo>
                  <a:pt x="119" y="238"/>
                </a:moveTo>
                <a:cubicBezTo>
                  <a:pt x="53" y="238"/>
                  <a:pt x="0" y="185"/>
                  <a:pt x="0" y="119"/>
                </a:cubicBezTo>
                <a:cubicBezTo>
                  <a:pt x="0" y="54"/>
                  <a:pt x="53" y="0"/>
                  <a:pt x="119" y="0"/>
                </a:cubicBezTo>
                <a:cubicBezTo>
                  <a:pt x="185" y="0"/>
                  <a:pt x="238" y="54"/>
                  <a:pt x="238" y="119"/>
                </a:cubicBezTo>
                <a:cubicBezTo>
                  <a:pt x="238" y="185"/>
                  <a:pt x="185" y="238"/>
                  <a:pt x="119" y="238"/>
                </a:cubicBezTo>
                <a:close/>
                <a:moveTo>
                  <a:pt x="119" y="8"/>
                </a:moveTo>
                <a:cubicBezTo>
                  <a:pt x="58" y="8"/>
                  <a:pt x="8" y="58"/>
                  <a:pt x="8" y="119"/>
                </a:cubicBezTo>
                <a:cubicBezTo>
                  <a:pt x="8" y="180"/>
                  <a:pt x="58" y="230"/>
                  <a:pt x="119" y="230"/>
                </a:cubicBezTo>
                <a:cubicBezTo>
                  <a:pt x="180" y="230"/>
                  <a:pt x="230" y="180"/>
                  <a:pt x="230" y="119"/>
                </a:cubicBezTo>
                <a:cubicBezTo>
                  <a:pt x="230" y="58"/>
                  <a:pt x="180" y="8"/>
                  <a:pt x="119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0783" y="4665336"/>
            <a:ext cx="574281" cy="400110"/>
            <a:chOff x="1377950" y="5306972"/>
            <a:chExt cx="574281" cy="400110"/>
          </a:xfrm>
        </p:grpSpPr>
        <p:sp>
          <p:nvSpPr>
            <p:cNvPr id="36" name="TextBox 35"/>
            <p:cNvSpPr txBox="1"/>
            <p:nvPr/>
          </p:nvSpPr>
          <p:spPr>
            <a:xfrm>
              <a:off x="1767500" y="5313193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77950" y="5306972"/>
              <a:ext cx="449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48846" y="3635252"/>
            <a:ext cx="44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85399" y="1143640"/>
            <a:ext cx="44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82404" y="2162885"/>
            <a:ext cx="44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56473" y="5029200"/>
            <a:ext cx="44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534400" y="3638362"/>
            <a:ext cx="44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502" y="4648200"/>
            <a:ext cx="17668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категории сотрудников организации, входящие     в команду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50097" y="3581400"/>
            <a:ext cx="18386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цели или функции, реализуемые командой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34038" y="1066800"/>
            <a:ext cx="28233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функционирования команды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62652" y="2133600"/>
            <a:ext cx="20843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характер управления командой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00664" y="5004137"/>
            <a:ext cx="25098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формы отношений в процессе работы команды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042039" y="3581400"/>
            <a:ext cx="2768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методы достижения целей командой</a:t>
            </a:r>
          </a:p>
        </p:txBody>
      </p:sp>
    </p:spTree>
    <p:extLst>
      <p:ext uri="{BB962C8B-B14F-4D97-AF65-F5344CB8AC3E}">
        <p14:creationId xmlns:p14="http://schemas.microsoft.com/office/powerpoint/2010/main" val="1412595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150" y="274644"/>
            <a:ext cx="11266253" cy="71596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Стадии жизненного цикла инновационного проекта </a:t>
            </a:r>
          </a:p>
        </p:txBody>
      </p:sp>
      <p:pic>
        <p:nvPicPr>
          <p:cNvPr id="9219" name="Picture 3" descr="C:\Users\hp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0" y="1057275"/>
            <a:ext cx="9513650" cy="550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6400" y="5562600"/>
            <a:ext cx="1295400" cy="381000"/>
          </a:xfrm>
          <a:prstGeom prst="rect">
            <a:avLst/>
          </a:prstGeom>
          <a:solidFill>
            <a:srgbClr val="E39F16"/>
          </a:solidFill>
          <a:ln>
            <a:solidFill>
              <a:srgbClr val="E39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39F16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6600" y="5562600"/>
            <a:ext cx="1295400" cy="381000"/>
          </a:xfrm>
          <a:prstGeom prst="rect">
            <a:avLst/>
          </a:prstGeom>
          <a:solidFill>
            <a:srgbClr val="E39F16"/>
          </a:solidFill>
          <a:ln>
            <a:solidFill>
              <a:srgbClr val="E39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39F16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82475" y="5562600"/>
            <a:ext cx="1295400" cy="381000"/>
          </a:xfrm>
          <a:prstGeom prst="rect">
            <a:avLst/>
          </a:prstGeom>
          <a:solidFill>
            <a:srgbClr val="E39F16"/>
          </a:solidFill>
          <a:ln>
            <a:solidFill>
              <a:srgbClr val="E39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39F16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53200" y="5562600"/>
            <a:ext cx="1295400" cy="381000"/>
          </a:xfrm>
          <a:prstGeom prst="rect">
            <a:avLst/>
          </a:prstGeom>
          <a:solidFill>
            <a:srgbClr val="E39F16"/>
          </a:solidFill>
          <a:ln>
            <a:solidFill>
              <a:srgbClr val="E39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39F16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29600" y="5562600"/>
            <a:ext cx="1295400" cy="381000"/>
          </a:xfrm>
          <a:prstGeom prst="rect">
            <a:avLst/>
          </a:prstGeom>
          <a:solidFill>
            <a:srgbClr val="E39F16"/>
          </a:solidFill>
          <a:ln>
            <a:solidFill>
              <a:srgbClr val="E39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39F16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77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10439400" cy="6324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914400"/>
            <a:ext cx="23622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самомотивация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86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Уровни командной работы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5531" t="16731" r="6594" b="7004"/>
          <a:stretch/>
        </p:blipFill>
        <p:spPr bwMode="auto">
          <a:xfrm>
            <a:off x="914400" y="1066800"/>
            <a:ext cx="104394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53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4"/>
            <a:ext cx="1936941" cy="715961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81649" y="2267266"/>
            <a:ext cx="2561559" cy="2732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balanced" dir="t"/>
          </a:scene3d>
          <a:sp3d prstMaterial="powder">
            <a:bevelT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grpSp>
        <p:nvGrpSpPr>
          <p:cNvPr id="5" name="Group 4"/>
          <p:cNvGrpSpPr/>
          <p:nvPr/>
        </p:nvGrpSpPr>
        <p:grpSpPr>
          <a:xfrm>
            <a:off x="1438730" y="2438662"/>
            <a:ext cx="2085297" cy="2479187"/>
            <a:chOff x="1437138" y="2438661"/>
            <a:chExt cx="2085297" cy="2479187"/>
          </a:xfrm>
        </p:grpSpPr>
        <p:sp>
          <p:nvSpPr>
            <p:cNvPr id="29" name="Freeform 105"/>
            <p:cNvSpPr>
              <a:spLocks/>
            </p:cNvSpPr>
            <p:nvPr/>
          </p:nvSpPr>
          <p:spPr bwMode="auto">
            <a:xfrm>
              <a:off x="2460960" y="2498034"/>
              <a:ext cx="27515" cy="115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2"/>
                </a:cxn>
                <a:cxn ang="0">
                  <a:pos x="19" y="3"/>
                </a:cxn>
                <a:cxn ang="0">
                  <a:pos x="19" y="4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0" y="7"/>
                </a:cxn>
                <a:cxn ang="0">
                  <a:pos x="6" y="5"/>
                </a:cxn>
                <a:cxn ang="0">
                  <a:pos x="3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12" y="0"/>
                </a:cxn>
              </a:cxnLst>
              <a:rect l="0" t="0" r="r" b="b"/>
              <a:pathLst>
                <a:path w="19" h="8">
                  <a:moveTo>
                    <a:pt x="12" y="0"/>
                  </a:moveTo>
                  <a:lnTo>
                    <a:pt x="18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6" y="5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6" y="1"/>
                  </a:lnTo>
                  <a:lnTo>
                    <a:pt x="1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2" name="Freeform 106"/>
            <p:cNvSpPr>
              <a:spLocks/>
            </p:cNvSpPr>
            <p:nvPr/>
          </p:nvSpPr>
          <p:spPr bwMode="auto">
            <a:xfrm>
              <a:off x="2239398" y="2621124"/>
              <a:ext cx="56477" cy="4344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8" y="4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31" y="12"/>
                </a:cxn>
                <a:cxn ang="0">
                  <a:pos x="34" y="14"/>
                </a:cxn>
                <a:cxn ang="0">
                  <a:pos x="37" y="15"/>
                </a:cxn>
                <a:cxn ang="0">
                  <a:pos x="39" y="18"/>
                </a:cxn>
                <a:cxn ang="0">
                  <a:pos x="39" y="19"/>
                </a:cxn>
                <a:cxn ang="0">
                  <a:pos x="38" y="20"/>
                </a:cxn>
                <a:cxn ang="0">
                  <a:pos x="37" y="21"/>
                </a:cxn>
                <a:cxn ang="0">
                  <a:pos x="36" y="21"/>
                </a:cxn>
                <a:cxn ang="0">
                  <a:pos x="33" y="23"/>
                </a:cxn>
                <a:cxn ang="0">
                  <a:pos x="32" y="24"/>
                </a:cxn>
                <a:cxn ang="0">
                  <a:pos x="31" y="25"/>
                </a:cxn>
                <a:cxn ang="0">
                  <a:pos x="30" y="26"/>
                </a:cxn>
                <a:cxn ang="0">
                  <a:pos x="30" y="27"/>
                </a:cxn>
                <a:cxn ang="0">
                  <a:pos x="29" y="28"/>
                </a:cxn>
                <a:cxn ang="0">
                  <a:pos x="29" y="29"/>
                </a:cxn>
                <a:cxn ang="0">
                  <a:pos x="29" y="30"/>
                </a:cxn>
                <a:cxn ang="0">
                  <a:pos x="28" y="30"/>
                </a:cxn>
                <a:cxn ang="0">
                  <a:pos x="27" y="30"/>
                </a:cxn>
                <a:cxn ang="0">
                  <a:pos x="20" y="29"/>
                </a:cxn>
                <a:cxn ang="0">
                  <a:pos x="13" y="25"/>
                </a:cxn>
                <a:cxn ang="0">
                  <a:pos x="6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7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5" y="16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0" y="0"/>
                </a:cxn>
              </a:cxnLst>
              <a:rect l="0" t="0" r="r" b="b"/>
              <a:pathLst>
                <a:path w="39" h="30">
                  <a:moveTo>
                    <a:pt x="10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5" y="10"/>
                  </a:lnTo>
                  <a:lnTo>
                    <a:pt x="27" y="11"/>
                  </a:lnTo>
                  <a:lnTo>
                    <a:pt x="31" y="12"/>
                  </a:lnTo>
                  <a:lnTo>
                    <a:pt x="34" y="14"/>
                  </a:lnTo>
                  <a:lnTo>
                    <a:pt x="37" y="15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1"/>
                  </a:lnTo>
                  <a:lnTo>
                    <a:pt x="36" y="21"/>
                  </a:lnTo>
                  <a:lnTo>
                    <a:pt x="33" y="23"/>
                  </a:lnTo>
                  <a:lnTo>
                    <a:pt x="32" y="24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0" y="29"/>
                  </a:lnTo>
                  <a:lnTo>
                    <a:pt x="13" y="25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7" y="9"/>
                  </a:lnTo>
                  <a:lnTo>
                    <a:pt x="7" y="5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3" name="Freeform 107"/>
            <p:cNvSpPr>
              <a:spLocks/>
            </p:cNvSpPr>
            <p:nvPr/>
          </p:nvSpPr>
          <p:spPr bwMode="auto">
            <a:xfrm>
              <a:off x="2258223" y="2590714"/>
              <a:ext cx="104265" cy="102817"/>
            </a:xfrm>
            <a:custGeom>
              <a:avLst/>
              <a:gdLst/>
              <a:ahLst/>
              <a:cxnLst>
                <a:cxn ang="0">
                  <a:pos x="64" y="2"/>
                </a:cxn>
                <a:cxn ang="0">
                  <a:pos x="72" y="15"/>
                </a:cxn>
                <a:cxn ang="0">
                  <a:pos x="60" y="28"/>
                </a:cxn>
                <a:cxn ang="0">
                  <a:pos x="47" y="39"/>
                </a:cxn>
                <a:cxn ang="0">
                  <a:pos x="50" y="39"/>
                </a:cxn>
                <a:cxn ang="0">
                  <a:pos x="62" y="46"/>
                </a:cxn>
                <a:cxn ang="0">
                  <a:pos x="62" y="51"/>
                </a:cxn>
                <a:cxn ang="0">
                  <a:pos x="51" y="52"/>
                </a:cxn>
                <a:cxn ang="0">
                  <a:pos x="42" y="56"/>
                </a:cxn>
                <a:cxn ang="0">
                  <a:pos x="44" y="60"/>
                </a:cxn>
                <a:cxn ang="0">
                  <a:pos x="50" y="62"/>
                </a:cxn>
                <a:cxn ang="0">
                  <a:pos x="60" y="65"/>
                </a:cxn>
                <a:cxn ang="0">
                  <a:pos x="63" y="68"/>
                </a:cxn>
                <a:cxn ang="0">
                  <a:pos x="52" y="71"/>
                </a:cxn>
                <a:cxn ang="0">
                  <a:pos x="53" y="68"/>
                </a:cxn>
                <a:cxn ang="0">
                  <a:pos x="41" y="65"/>
                </a:cxn>
                <a:cxn ang="0">
                  <a:pos x="32" y="70"/>
                </a:cxn>
                <a:cxn ang="0">
                  <a:pos x="24" y="68"/>
                </a:cxn>
                <a:cxn ang="0">
                  <a:pos x="15" y="70"/>
                </a:cxn>
                <a:cxn ang="0">
                  <a:pos x="9" y="60"/>
                </a:cxn>
                <a:cxn ang="0">
                  <a:pos x="12" y="56"/>
                </a:cxn>
                <a:cxn ang="0">
                  <a:pos x="25" y="54"/>
                </a:cxn>
                <a:cxn ang="0">
                  <a:pos x="29" y="50"/>
                </a:cxn>
                <a:cxn ang="0">
                  <a:pos x="26" y="44"/>
                </a:cxn>
                <a:cxn ang="0">
                  <a:pos x="24" y="44"/>
                </a:cxn>
                <a:cxn ang="0">
                  <a:pos x="34" y="46"/>
                </a:cxn>
                <a:cxn ang="0">
                  <a:pos x="35" y="41"/>
                </a:cxn>
                <a:cxn ang="0">
                  <a:pos x="24" y="34"/>
                </a:cxn>
                <a:cxn ang="0">
                  <a:pos x="17" y="28"/>
                </a:cxn>
                <a:cxn ang="0">
                  <a:pos x="28" y="29"/>
                </a:cxn>
                <a:cxn ang="0">
                  <a:pos x="40" y="26"/>
                </a:cxn>
                <a:cxn ang="0">
                  <a:pos x="44" y="19"/>
                </a:cxn>
                <a:cxn ang="0">
                  <a:pos x="37" y="16"/>
                </a:cxn>
                <a:cxn ang="0">
                  <a:pos x="31" y="24"/>
                </a:cxn>
                <a:cxn ang="0">
                  <a:pos x="21" y="27"/>
                </a:cxn>
                <a:cxn ang="0">
                  <a:pos x="16" y="25"/>
                </a:cxn>
                <a:cxn ang="0">
                  <a:pos x="21" y="19"/>
                </a:cxn>
                <a:cxn ang="0">
                  <a:pos x="13" y="21"/>
                </a:cxn>
                <a:cxn ang="0">
                  <a:pos x="6" y="22"/>
                </a:cxn>
                <a:cxn ang="0">
                  <a:pos x="1" y="19"/>
                </a:cxn>
                <a:cxn ang="0">
                  <a:pos x="1" y="15"/>
                </a:cxn>
                <a:cxn ang="0">
                  <a:pos x="9" y="12"/>
                </a:cxn>
                <a:cxn ang="0">
                  <a:pos x="13" y="9"/>
                </a:cxn>
                <a:cxn ang="0">
                  <a:pos x="24" y="11"/>
                </a:cxn>
                <a:cxn ang="0">
                  <a:pos x="34" y="13"/>
                </a:cxn>
                <a:cxn ang="0">
                  <a:pos x="36" y="9"/>
                </a:cxn>
                <a:cxn ang="0">
                  <a:pos x="37" y="7"/>
                </a:cxn>
                <a:cxn ang="0">
                  <a:pos x="50" y="1"/>
                </a:cxn>
              </a:cxnLst>
              <a:rect l="0" t="0" r="r" b="b"/>
              <a:pathLst>
                <a:path w="72" h="71">
                  <a:moveTo>
                    <a:pt x="54" y="0"/>
                  </a:moveTo>
                  <a:lnTo>
                    <a:pt x="59" y="0"/>
                  </a:lnTo>
                  <a:lnTo>
                    <a:pt x="64" y="2"/>
                  </a:lnTo>
                  <a:lnTo>
                    <a:pt x="68" y="5"/>
                  </a:lnTo>
                  <a:lnTo>
                    <a:pt x="71" y="11"/>
                  </a:lnTo>
                  <a:lnTo>
                    <a:pt x="72" y="15"/>
                  </a:lnTo>
                  <a:lnTo>
                    <a:pt x="70" y="19"/>
                  </a:lnTo>
                  <a:lnTo>
                    <a:pt x="66" y="24"/>
                  </a:lnTo>
                  <a:lnTo>
                    <a:pt x="60" y="28"/>
                  </a:lnTo>
                  <a:lnTo>
                    <a:pt x="55" y="32"/>
                  </a:lnTo>
                  <a:lnTo>
                    <a:pt x="50" y="36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9" y="40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9" y="43"/>
                  </a:lnTo>
                  <a:lnTo>
                    <a:pt x="62" y="46"/>
                  </a:lnTo>
                  <a:lnTo>
                    <a:pt x="64" y="50"/>
                  </a:lnTo>
                  <a:lnTo>
                    <a:pt x="64" y="51"/>
                  </a:lnTo>
                  <a:lnTo>
                    <a:pt x="62" y="51"/>
                  </a:lnTo>
                  <a:lnTo>
                    <a:pt x="59" y="51"/>
                  </a:lnTo>
                  <a:lnTo>
                    <a:pt x="55" y="51"/>
                  </a:lnTo>
                  <a:lnTo>
                    <a:pt x="51" y="52"/>
                  </a:lnTo>
                  <a:lnTo>
                    <a:pt x="46" y="53"/>
                  </a:lnTo>
                  <a:lnTo>
                    <a:pt x="42" y="55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3" y="59"/>
                  </a:lnTo>
                  <a:lnTo>
                    <a:pt x="44" y="60"/>
                  </a:lnTo>
                  <a:lnTo>
                    <a:pt x="45" y="60"/>
                  </a:lnTo>
                  <a:lnTo>
                    <a:pt x="47" y="61"/>
                  </a:lnTo>
                  <a:lnTo>
                    <a:pt x="50" y="62"/>
                  </a:lnTo>
                  <a:lnTo>
                    <a:pt x="54" y="63"/>
                  </a:lnTo>
                  <a:lnTo>
                    <a:pt x="57" y="64"/>
                  </a:lnTo>
                  <a:lnTo>
                    <a:pt x="60" y="65"/>
                  </a:lnTo>
                  <a:lnTo>
                    <a:pt x="63" y="66"/>
                  </a:lnTo>
                  <a:lnTo>
                    <a:pt x="64" y="67"/>
                  </a:lnTo>
                  <a:lnTo>
                    <a:pt x="63" y="68"/>
                  </a:lnTo>
                  <a:lnTo>
                    <a:pt x="59" y="70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3" y="68"/>
                  </a:lnTo>
                  <a:lnTo>
                    <a:pt x="48" y="66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36" y="70"/>
                  </a:lnTo>
                  <a:lnTo>
                    <a:pt x="35" y="71"/>
                  </a:lnTo>
                  <a:lnTo>
                    <a:pt x="32" y="70"/>
                  </a:lnTo>
                  <a:lnTo>
                    <a:pt x="29" y="69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1" y="69"/>
                  </a:lnTo>
                  <a:lnTo>
                    <a:pt x="18" y="70"/>
                  </a:lnTo>
                  <a:lnTo>
                    <a:pt x="15" y="70"/>
                  </a:lnTo>
                  <a:lnTo>
                    <a:pt x="13" y="69"/>
                  </a:lnTo>
                  <a:lnTo>
                    <a:pt x="10" y="64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9" y="52"/>
                  </a:lnTo>
                  <a:lnTo>
                    <a:pt x="29" y="50"/>
                  </a:lnTo>
                  <a:lnTo>
                    <a:pt x="29" y="46"/>
                  </a:lnTo>
                  <a:lnTo>
                    <a:pt x="28" y="45"/>
                  </a:lnTo>
                  <a:lnTo>
                    <a:pt x="26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1" y="45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5" y="41"/>
                  </a:lnTo>
                  <a:lnTo>
                    <a:pt x="32" y="38"/>
                  </a:lnTo>
                  <a:lnTo>
                    <a:pt x="28" y="36"/>
                  </a:lnTo>
                  <a:lnTo>
                    <a:pt x="24" y="34"/>
                  </a:lnTo>
                  <a:lnTo>
                    <a:pt x="21" y="32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22" y="28"/>
                  </a:lnTo>
                  <a:lnTo>
                    <a:pt x="24" y="29"/>
                  </a:lnTo>
                  <a:lnTo>
                    <a:pt x="28" y="29"/>
                  </a:lnTo>
                  <a:lnTo>
                    <a:pt x="32" y="28"/>
                  </a:lnTo>
                  <a:lnTo>
                    <a:pt x="36" y="27"/>
                  </a:lnTo>
                  <a:lnTo>
                    <a:pt x="40" y="26"/>
                  </a:lnTo>
                  <a:lnTo>
                    <a:pt x="43" y="24"/>
                  </a:lnTo>
                  <a:lnTo>
                    <a:pt x="44" y="22"/>
                  </a:lnTo>
                  <a:lnTo>
                    <a:pt x="44" y="19"/>
                  </a:lnTo>
                  <a:lnTo>
                    <a:pt x="41" y="16"/>
                  </a:lnTo>
                  <a:lnTo>
                    <a:pt x="39" y="15"/>
                  </a:lnTo>
                  <a:lnTo>
                    <a:pt x="37" y="16"/>
                  </a:lnTo>
                  <a:lnTo>
                    <a:pt x="35" y="18"/>
                  </a:lnTo>
                  <a:lnTo>
                    <a:pt x="34" y="22"/>
                  </a:lnTo>
                  <a:lnTo>
                    <a:pt x="31" y="24"/>
                  </a:lnTo>
                  <a:lnTo>
                    <a:pt x="29" y="26"/>
                  </a:lnTo>
                  <a:lnTo>
                    <a:pt x="25" y="27"/>
                  </a:lnTo>
                  <a:lnTo>
                    <a:pt x="21" y="27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3" y="14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4" y="11"/>
                  </a:lnTo>
                  <a:lnTo>
                    <a:pt x="28" y="13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4"/>
                  </a:lnTo>
                  <a:lnTo>
                    <a:pt x="45" y="3"/>
                  </a:lnTo>
                  <a:lnTo>
                    <a:pt x="50" y="1"/>
                  </a:lnTo>
                  <a:lnTo>
                    <a:pt x="5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4" name="Freeform 108"/>
            <p:cNvSpPr>
              <a:spLocks/>
            </p:cNvSpPr>
            <p:nvPr/>
          </p:nvSpPr>
          <p:spPr bwMode="auto">
            <a:xfrm>
              <a:off x="2191610" y="2645743"/>
              <a:ext cx="28962" cy="2606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4"/>
                </a:cxn>
                <a:cxn ang="0">
                  <a:pos x="15" y="7"/>
                </a:cxn>
                <a:cxn ang="0">
                  <a:pos x="18" y="12"/>
                </a:cxn>
                <a:cxn ang="0">
                  <a:pos x="20" y="17"/>
                </a:cxn>
                <a:cxn ang="0">
                  <a:pos x="19" y="18"/>
                </a:cxn>
                <a:cxn ang="0">
                  <a:pos x="18" y="17"/>
                </a:cxn>
                <a:cxn ang="0">
                  <a:pos x="15" y="16"/>
                </a:cxn>
                <a:cxn ang="0">
                  <a:pos x="12" y="14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6" y="1"/>
                </a:cxn>
                <a:cxn ang="0">
                  <a:pos x="7" y="0"/>
                </a:cxn>
              </a:cxnLst>
              <a:rect l="0" t="0" r="r" b="b"/>
              <a:pathLst>
                <a:path w="20" h="18">
                  <a:moveTo>
                    <a:pt x="7" y="0"/>
                  </a:moveTo>
                  <a:lnTo>
                    <a:pt x="11" y="4"/>
                  </a:lnTo>
                  <a:lnTo>
                    <a:pt x="15" y="7"/>
                  </a:lnTo>
                  <a:lnTo>
                    <a:pt x="18" y="12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5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5" name="Freeform 109"/>
            <p:cNvSpPr>
              <a:spLocks/>
            </p:cNvSpPr>
            <p:nvPr/>
          </p:nvSpPr>
          <p:spPr bwMode="auto">
            <a:xfrm>
              <a:off x="2146718" y="2651535"/>
              <a:ext cx="17377" cy="579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9" y="4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12" y="0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1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6" name="Freeform 110"/>
            <p:cNvSpPr>
              <a:spLocks/>
            </p:cNvSpPr>
            <p:nvPr/>
          </p:nvSpPr>
          <p:spPr bwMode="auto">
            <a:xfrm>
              <a:off x="2482683" y="2505275"/>
              <a:ext cx="62270" cy="159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1" y="2"/>
                </a:cxn>
                <a:cxn ang="0">
                  <a:pos x="43" y="3"/>
                </a:cxn>
                <a:cxn ang="0">
                  <a:pos x="42" y="4"/>
                </a:cxn>
                <a:cxn ang="0">
                  <a:pos x="38" y="5"/>
                </a:cxn>
                <a:cxn ang="0">
                  <a:pos x="15" y="11"/>
                </a:cxn>
                <a:cxn ang="0">
                  <a:pos x="12" y="9"/>
                </a:cxn>
                <a:cxn ang="0">
                  <a:pos x="8" y="9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0"/>
                </a:cxn>
              </a:cxnLst>
              <a:rect l="0" t="0" r="r" b="b"/>
              <a:pathLst>
                <a:path w="43" h="11">
                  <a:moveTo>
                    <a:pt x="10" y="0"/>
                  </a:moveTo>
                  <a:lnTo>
                    <a:pt x="13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2" y="4"/>
                  </a:lnTo>
                  <a:lnTo>
                    <a:pt x="38" y="5"/>
                  </a:lnTo>
                  <a:lnTo>
                    <a:pt x="15" y="11"/>
                  </a:lnTo>
                  <a:lnTo>
                    <a:pt x="12" y="9"/>
                  </a:lnTo>
                  <a:lnTo>
                    <a:pt x="8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7" name="Freeform 111"/>
            <p:cNvSpPr>
              <a:spLocks/>
            </p:cNvSpPr>
            <p:nvPr/>
          </p:nvSpPr>
          <p:spPr bwMode="auto">
            <a:xfrm>
              <a:off x="2374073" y="2667464"/>
              <a:ext cx="4345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8" name="Freeform 112"/>
            <p:cNvSpPr>
              <a:spLocks/>
            </p:cNvSpPr>
            <p:nvPr/>
          </p:nvSpPr>
          <p:spPr bwMode="auto">
            <a:xfrm>
              <a:off x="2068520" y="2666017"/>
              <a:ext cx="39100" cy="2172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3"/>
                </a:cxn>
                <a:cxn ang="0">
                  <a:pos x="26" y="7"/>
                </a:cxn>
                <a:cxn ang="0">
                  <a:pos x="26" y="10"/>
                </a:cxn>
                <a:cxn ang="0">
                  <a:pos x="24" y="13"/>
                </a:cxn>
                <a:cxn ang="0">
                  <a:pos x="22" y="14"/>
                </a:cxn>
                <a:cxn ang="0">
                  <a:pos x="18" y="15"/>
                </a:cxn>
                <a:cxn ang="0">
                  <a:pos x="14" y="15"/>
                </a:cxn>
                <a:cxn ang="0">
                  <a:pos x="10" y="15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9" y="6"/>
                </a:cxn>
                <a:cxn ang="0">
                  <a:pos x="14" y="4"/>
                </a:cxn>
                <a:cxn ang="0">
                  <a:pos x="19" y="3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7" y="0"/>
                </a:cxn>
              </a:cxnLst>
              <a:rect l="0" t="0" r="r" b="b"/>
              <a:pathLst>
                <a:path w="27" h="15">
                  <a:moveTo>
                    <a:pt x="27" y="0"/>
                  </a:moveTo>
                  <a:lnTo>
                    <a:pt x="27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4" y="13"/>
                  </a:lnTo>
                  <a:lnTo>
                    <a:pt x="22" y="14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9" y="6"/>
                  </a:lnTo>
                  <a:lnTo>
                    <a:pt x="14" y="4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9" name="Freeform 113"/>
            <p:cNvSpPr>
              <a:spLocks/>
            </p:cNvSpPr>
            <p:nvPr/>
          </p:nvSpPr>
          <p:spPr bwMode="auto">
            <a:xfrm>
              <a:off x="2198851" y="2689187"/>
              <a:ext cx="26066" cy="2896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15" y="11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3" y="20"/>
                </a:cxn>
                <a:cxn ang="0">
                  <a:pos x="10" y="20"/>
                </a:cxn>
                <a:cxn ang="0">
                  <a:pos x="7" y="19"/>
                </a:cxn>
                <a:cxn ang="0">
                  <a:pos x="4" y="17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18" h="20">
                  <a:moveTo>
                    <a:pt x="3" y="0"/>
                  </a:moveTo>
                  <a:lnTo>
                    <a:pt x="8" y="0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0" name="Freeform 114"/>
            <p:cNvSpPr>
              <a:spLocks/>
            </p:cNvSpPr>
            <p:nvPr/>
          </p:nvSpPr>
          <p:spPr bwMode="auto">
            <a:xfrm>
              <a:off x="2230709" y="2683394"/>
              <a:ext cx="120195" cy="4054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7" y="2"/>
                </a:cxn>
                <a:cxn ang="0">
                  <a:pos x="22" y="4"/>
                </a:cxn>
                <a:cxn ang="0">
                  <a:pos x="32" y="14"/>
                </a:cxn>
                <a:cxn ang="0">
                  <a:pos x="38" y="18"/>
                </a:cxn>
                <a:cxn ang="0">
                  <a:pos x="38" y="18"/>
                </a:cxn>
                <a:cxn ang="0">
                  <a:pos x="38" y="17"/>
                </a:cxn>
                <a:cxn ang="0">
                  <a:pos x="38" y="16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50" y="17"/>
                </a:cxn>
                <a:cxn ang="0">
                  <a:pos x="50" y="16"/>
                </a:cxn>
                <a:cxn ang="0">
                  <a:pos x="56" y="13"/>
                </a:cxn>
                <a:cxn ang="0">
                  <a:pos x="62" y="13"/>
                </a:cxn>
                <a:cxn ang="0">
                  <a:pos x="68" y="13"/>
                </a:cxn>
                <a:cxn ang="0">
                  <a:pos x="74" y="16"/>
                </a:cxn>
                <a:cxn ang="0">
                  <a:pos x="79" y="20"/>
                </a:cxn>
                <a:cxn ang="0">
                  <a:pos x="83" y="25"/>
                </a:cxn>
                <a:cxn ang="0">
                  <a:pos x="83" y="27"/>
                </a:cxn>
                <a:cxn ang="0">
                  <a:pos x="81" y="28"/>
                </a:cxn>
                <a:cxn ang="0">
                  <a:pos x="78" y="28"/>
                </a:cxn>
                <a:cxn ang="0">
                  <a:pos x="75" y="27"/>
                </a:cxn>
                <a:cxn ang="0">
                  <a:pos x="72" y="27"/>
                </a:cxn>
                <a:cxn ang="0">
                  <a:pos x="69" y="27"/>
                </a:cxn>
                <a:cxn ang="0">
                  <a:pos x="68" y="26"/>
                </a:cxn>
                <a:cxn ang="0">
                  <a:pos x="68" y="25"/>
                </a:cxn>
                <a:cxn ang="0">
                  <a:pos x="67" y="24"/>
                </a:cxn>
                <a:cxn ang="0">
                  <a:pos x="67" y="23"/>
                </a:cxn>
                <a:cxn ang="0">
                  <a:pos x="66" y="23"/>
                </a:cxn>
                <a:cxn ang="0">
                  <a:pos x="65" y="22"/>
                </a:cxn>
                <a:cxn ang="0">
                  <a:pos x="64" y="23"/>
                </a:cxn>
                <a:cxn ang="0">
                  <a:pos x="64" y="26"/>
                </a:cxn>
                <a:cxn ang="0">
                  <a:pos x="63" y="27"/>
                </a:cxn>
                <a:cxn ang="0">
                  <a:pos x="62" y="28"/>
                </a:cxn>
                <a:cxn ang="0">
                  <a:pos x="62" y="28"/>
                </a:cxn>
                <a:cxn ang="0">
                  <a:pos x="61" y="27"/>
                </a:cxn>
                <a:cxn ang="0">
                  <a:pos x="60" y="27"/>
                </a:cxn>
                <a:cxn ang="0">
                  <a:pos x="58" y="26"/>
                </a:cxn>
                <a:cxn ang="0">
                  <a:pos x="34" y="19"/>
                </a:cxn>
                <a:cxn ang="0">
                  <a:pos x="22" y="15"/>
                </a:cxn>
                <a:cxn ang="0">
                  <a:pos x="21" y="15"/>
                </a:cxn>
                <a:cxn ang="0">
                  <a:pos x="21" y="14"/>
                </a:cxn>
                <a:cxn ang="0">
                  <a:pos x="20" y="12"/>
                </a:cxn>
                <a:cxn ang="0">
                  <a:pos x="20" y="11"/>
                </a:cxn>
                <a:cxn ang="0">
                  <a:pos x="19" y="9"/>
                </a:cxn>
                <a:cxn ang="0">
                  <a:pos x="17" y="7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83" h="28">
                  <a:moveTo>
                    <a:pt x="4" y="0"/>
                  </a:moveTo>
                  <a:lnTo>
                    <a:pt x="6" y="0"/>
                  </a:lnTo>
                  <a:lnTo>
                    <a:pt x="12" y="1"/>
                  </a:lnTo>
                  <a:lnTo>
                    <a:pt x="17" y="2"/>
                  </a:lnTo>
                  <a:lnTo>
                    <a:pt x="22" y="4"/>
                  </a:lnTo>
                  <a:lnTo>
                    <a:pt x="32" y="14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56" y="13"/>
                  </a:lnTo>
                  <a:lnTo>
                    <a:pt x="62" y="13"/>
                  </a:lnTo>
                  <a:lnTo>
                    <a:pt x="68" y="13"/>
                  </a:lnTo>
                  <a:lnTo>
                    <a:pt x="74" y="16"/>
                  </a:lnTo>
                  <a:lnTo>
                    <a:pt x="79" y="20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1" y="28"/>
                  </a:lnTo>
                  <a:lnTo>
                    <a:pt x="78" y="28"/>
                  </a:lnTo>
                  <a:lnTo>
                    <a:pt x="75" y="27"/>
                  </a:lnTo>
                  <a:lnTo>
                    <a:pt x="72" y="27"/>
                  </a:lnTo>
                  <a:lnTo>
                    <a:pt x="69" y="27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7" y="24"/>
                  </a:lnTo>
                  <a:lnTo>
                    <a:pt x="67" y="23"/>
                  </a:lnTo>
                  <a:lnTo>
                    <a:pt x="66" y="23"/>
                  </a:lnTo>
                  <a:lnTo>
                    <a:pt x="65" y="22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3" y="27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1" y="27"/>
                  </a:lnTo>
                  <a:lnTo>
                    <a:pt x="60" y="27"/>
                  </a:lnTo>
                  <a:lnTo>
                    <a:pt x="58" y="26"/>
                  </a:lnTo>
                  <a:lnTo>
                    <a:pt x="34" y="19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1" name="Freeform 115"/>
            <p:cNvSpPr>
              <a:spLocks noEditPoints="1"/>
            </p:cNvSpPr>
            <p:nvPr/>
          </p:nvSpPr>
          <p:spPr bwMode="auto">
            <a:xfrm>
              <a:off x="2153958" y="2686290"/>
              <a:ext cx="2896" cy="7241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1" y="3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close/>
                  <a:moveTo>
                    <a:pt x="2" y="0"/>
                  </a:moveTo>
                  <a:lnTo>
                    <a:pt x="1" y="3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2" name="Freeform 116"/>
            <p:cNvSpPr>
              <a:spLocks noEditPoints="1"/>
            </p:cNvSpPr>
            <p:nvPr/>
          </p:nvSpPr>
          <p:spPr bwMode="auto">
            <a:xfrm>
              <a:off x="2156855" y="2680498"/>
              <a:ext cx="2896" cy="434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1"/>
                  </a:lnTo>
                  <a:close/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3" name="Freeform 117"/>
            <p:cNvSpPr>
              <a:spLocks/>
            </p:cNvSpPr>
            <p:nvPr/>
          </p:nvSpPr>
          <p:spPr bwMode="auto">
            <a:xfrm>
              <a:off x="2110515" y="2689187"/>
              <a:ext cx="62270" cy="3041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7" y="3"/>
                </a:cxn>
                <a:cxn ang="0">
                  <a:pos x="20" y="6"/>
                </a:cxn>
                <a:cxn ang="0">
                  <a:pos x="23" y="9"/>
                </a:cxn>
                <a:cxn ang="0">
                  <a:pos x="26" y="10"/>
                </a:cxn>
                <a:cxn ang="0">
                  <a:pos x="28" y="9"/>
                </a:cxn>
                <a:cxn ang="0">
                  <a:pos x="29" y="8"/>
                </a:cxn>
                <a:cxn ang="0">
                  <a:pos x="29" y="7"/>
                </a:cxn>
                <a:cxn ang="0">
                  <a:pos x="30" y="5"/>
                </a:cxn>
                <a:cxn ang="0">
                  <a:pos x="30" y="3"/>
                </a:cxn>
                <a:cxn ang="0">
                  <a:pos x="31" y="4"/>
                </a:cxn>
                <a:cxn ang="0">
                  <a:pos x="33" y="6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3" y="10"/>
                </a:cxn>
                <a:cxn ang="0">
                  <a:pos x="43" y="11"/>
                </a:cxn>
                <a:cxn ang="0">
                  <a:pos x="43" y="12"/>
                </a:cxn>
                <a:cxn ang="0">
                  <a:pos x="42" y="13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9" y="16"/>
                </a:cxn>
                <a:cxn ang="0">
                  <a:pos x="38" y="16"/>
                </a:cxn>
                <a:cxn ang="0">
                  <a:pos x="33" y="16"/>
                </a:cxn>
                <a:cxn ang="0">
                  <a:pos x="24" y="15"/>
                </a:cxn>
                <a:cxn ang="0">
                  <a:pos x="18" y="17"/>
                </a:cxn>
                <a:cxn ang="0">
                  <a:pos x="14" y="19"/>
                </a:cxn>
                <a:cxn ang="0">
                  <a:pos x="9" y="21"/>
                </a:cxn>
                <a:cxn ang="0">
                  <a:pos x="4" y="20"/>
                </a:cxn>
                <a:cxn ang="0">
                  <a:pos x="3" y="19"/>
                </a:cxn>
                <a:cxn ang="0">
                  <a:pos x="12" y="15"/>
                </a:cxn>
                <a:cxn ang="0">
                  <a:pos x="15" y="13"/>
                </a:cxn>
                <a:cxn ang="0">
                  <a:pos x="15" y="11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8" y="11"/>
                </a:cxn>
                <a:cxn ang="0">
                  <a:pos x="5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7" y="5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4" y="0"/>
                </a:cxn>
              </a:cxnLst>
              <a:rect l="0" t="0" r="r" b="b"/>
              <a:pathLst>
                <a:path w="43" h="21">
                  <a:moveTo>
                    <a:pt x="14" y="0"/>
                  </a:moveTo>
                  <a:lnTo>
                    <a:pt x="17" y="3"/>
                  </a:lnTo>
                  <a:lnTo>
                    <a:pt x="20" y="6"/>
                  </a:lnTo>
                  <a:lnTo>
                    <a:pt x="23" y="9"/>
                  </a:lnTo>
                  <a:lnTo>
                    <a:pt x="26" y="10"/>
                  </a:lnTo>
                  <a:lnTo>
                    <a:pt x="28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2"/>
                  </a:lnTo>
                  <a:lnTo>
                    <a:pt x="42" y="13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3" y="16"/>
                  </a:lnTo>
                  <a:lnTo>
                    <a:pt x="24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12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8" y="11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4" name="Freeform 118"/>
            <p:cNvSpPr>
              <a:spLocks/>
            </p:cNvSpPr>
            <p:nvPr/>
          </p:nvSpPr>
          <p:spPr bwMode="auto">
            <a:xfrm>
              <a:off x="1941085" y="2489346"/>
              <a:ext cx="43444" cy="1158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0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0" y="5"/>
                </a:cxn>
                <a:cxn ang="0">
                  <a:pos x="3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5" y="1"/>
                </a:cxn>
                <a:cxn ang="0">
                  <a:pos x="22" y="0"/>
                </a:cxn>
              </a:cxnLst>
              <a:rect l="0" t="0" r="r" b="b"/>
              <a:pathLst>
                <a:path w="30" h="8">
                  <a:moveTo>
                    <a:pt x="22" y="0"/>
                  </a:move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0" y="5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5" name="Freeform 119"/>
            <p:cNvSpPr>
              <a:spLocks/>
            </p:cNvSpPr>
            <p:nvPr/>
          </p:nvSpPr>
          <p:spPr bwMode="auto">
            <a:xfrm>
              <a:off x="1916466" y="2503827"/>
              <a:ext cx="27515" cy="868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0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lnTo>
                    <a:pt x="19" y="0"/>
                  </a:lnTo>
                  <a:lnTo>
                    <a:pt x="11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6" name="Freeform 120"/>
            <p:cNvSpPr>
              <a:spLocks noEditPoints="1"/>
            </p:cNvSpPr>
            <p:nvPr/>
          </p:nvSpPr>
          <p:spPr bwMode="auto">
            <a:xfrm>
              <a:off x="1977287" y="2473416"/>
              <a:ext cx="2896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7" name="Freeform 121"/>
            <p:cNvSpPr>
              <a:spLocks/>
            </p:cNvSpPr>
            <p:nvPr/>
          </p:nvSpPr>
          <p:spPr bwMode="auto">
            <a:xfrm>
              <a:off x="1987425" y="2705116"/>
              <a:ext cx="99921" cy="6082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6" y="1"/>
                </a:cxn>
                <a:cxn ang="0">
                  <a:pos x="40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51" y="8"/>
                </a:cxn>
                <a:cxn ang="0">
                  <a:pos x="52" y="8"/>
                </a:cxn>
                <a:cxn ang="0">
                  <a:pos x="53" y="8"/>
                </a:cxn>
                <a:cxn ang="0">
                  <a:pos x="56" y="7"/>
                </a:cxn>
                <a:cxn ang="0">
                  <a:pos x="59" y="7"/>
                </a:cxn>
                <a:cxn ang="0">
                  <a:pos x="62" y="7"/>
                </a:cxn>
                <a:cxn ang="0">
                  <a:pos x="65" y="7"/>
                </a:cxn>
                <a:cxn ang="0">
                  <a:pos x="67" y="8"/>
                </a:cxn>
                <a:cxn ang="0">
                  <a:pos x="69" y="11"/>
                </a:cxn>
                <a:cxn ang="0">
                  <a:pos x="69" y="14"/>
                </a:cxn>
                <a:cxn ang="0">
                  <a:pos x="68" y="18"/>
                </a:cxn>
                <a:cxn ang="0">
                  <a:pos x="66" y="20"/>
                </a:cxn>
                <a:cxn ang="0">
                  <a:pos x="63" y="21"/>
                </a:cxn>
                <a:cxn ang="0">
                  <a:pos x="59" y="21"/>
                </a:cxn>
                <a:cxn ang="0">
                  <a:pos x="56" y="22"/>
                </a:cxn>
                <a:cxn ang="0">
                  <a:pos x="53" y="22"/>
                </a:cxn>
                <a:cxn ang="0">
                  <a:pos x="48" y="24"/>
                </a:cxn>
                <a:cxn ang="0">
                  <a:pos x="42" y="26"/>
                </a:cxn>
                <a:cxn ang="0">
                  <a:pos x="38" y="27"/>
                </a:cxn>
                <a:cxn ang="0">
                  <a:pos x="34" y="29"/>
                </a:cxn>
                <a:cxn ang="0">
                  <a:pos x="23" y="40"/>
                </a:cxn>
                <a:cxn ang="0">
                  <a:pos x="19" y="41"/>
                </a:cxn>
                <a:cxn ang="0">
                  <a:pos x="15" y="42"/>
                </a:cxn>
                <a:cxn ang="0">
                  <a:pos x="10" y="40"/>
                </a:cxn>
                <a:cxn ang="0">
                  <a:pos x="4" y="36"/>
                </a:cxn>
                <a:cxn ang="0">
                  <a:pos x="1" y="33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14" y="20"/>
                </a:cxn>
                <a:cxn ang="0">
                  <a:pos x="15" y="17"/>
                </a:cxn>
                <a:cxn ang="0">
                  <a:pos x="16" y="16"/>
                </a:cxn>
                <a:cxn ang="0">
                  <a:pos x="19" y="16"/>
                </a:cxn>
                <a:cxn ang="0">
                  <a:pos x="26" y="12"/>
                </a:cxn>
                <a:cxn ang="0">
                  <a:pos x="31" y="7"/>
                </a:cxn>
                <a:cxn ang="0">
                  <a:pos x="31" y="1"/>
                </a:cxn>
                <a:cxn ang="0">
                  <a:pos x="31" y="0"/>
                </a:cxn>
              </a:cxnLst>
              <a:rect l="0" t="0" r="r" b="b"/>
              <a:pathLst>
                <a:path w="69" h="42">
                  <a:moveTo>
                    <a:pt x="31" y="0"/>
                  </a:moveTo>
                  <a:lnTo>
                    <a:pt x="32" y="0"/>
                  </a:lnTo>
                  <a:lnTo>
                    <a:pt x="36" y="1"/>
                  </a:lnTo>
                  <a:lnTo>
                    <a:pt x="40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6" y="7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7" y="8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68" y="18"/>
                  </a:lnTo>
                  <a:lnTo>
                    <a:pt x="66" y="20"/>
                  </a:lnTo>
                  <a:lnTo>
                    <a:pt x="63" y="21"/>
                  </a:lnTo>
                  <a:lnTo>
                    <a:pt x="59" y="21"/>
                  </a:lnTo>
                  <a:lnTo>
                    <a:pt x="56" y="22"/>
                  </a:lnTo>
                  <a:lnTo>
                    <a:pt x="53" y="22"/>
                  </a:lnTo>
                  <a:lnTo>
                    <a:pt x="48" y="24"/>
                  </a:lnTo>
                  <a:lnTo>
                    <a:pt x="42" y="26"/>
                  </a:lnTo>
                  <a:lnTo>
                    <a:pt x="38" y="27"/>
                  </a:lnTo>
                  <a:lnTo>
                    <a:pt x="34" y="29"/>
                  </a:lnTo>
                  <a:lnTo>
                    <a:pt x="23" y="40"/>
                  </a:lnTo>
                  <a:lnTo>
                    <a:pt x="19" y="41"/>
                  </a:lnTo>
                  <a:lnTo>
                    <a:pt x="15" y="42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4" y="20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26" y="12"/>
                  </a:lnTo>
                  <a:lnTo>
                    <a:pt x="31" y="7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8" name="Freeform 122"/>
            <p:cNvSpPr>
              <a:spLocks/>
            </p:cNvSpPr>
            <p:nvPr/>
          </p:nvSpPr>
          <p:spPr bwMode="auto">
            <a:xfrm>
              <a:off x="2177128" y="2734078"/>
              <a:ext cx="52132" cy="4489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2" y="9"/>
                </a:cxn>
                <a:cxn ang="0">
                  <a:pos x="25" y="12"/>
                </a:cxn>
                <a:cxn ang="0">
                  <a:pos x="27" y="14"/>
                </a:cxn>
                <a:cxn ang="0">
                  <a:pos x="29" y="14"/>
                </a:cxn>
                <a:cxn ang="0">
                  <a:pos x="31" y="13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36" y="12"/>
                </a:cxn>
                <a:cxn ang="0">
                  <a:pos x="36" y="15"/>
                </a:cxn>
                <a:cxn ang="0">
                  <a:pos x="36" y="20"/>
                </a:cxn>
                <a:cxn ang="0">
                  <a:pos x="35" y="28"/>
                </a:cxn>
                <a:cxn ang="0">
                  <a:pos x="34" y="30"/>
                </a:cxn>
                <a:cxn ang="0">
                  <a:pos x="31" y="31"/>
                </a:cxn>
                <a:cxn ang="0">
                  <a:pos x="29" y="30"/>
                </a:cxn>
                <a:cxn ang="0">
                  <a:pos x="24" y="28"/>
                </a:cxn>
                <a:cxn ang="0">
                  <a:pos x="21" y="28"/>
                </a:cxn>
                <a:cxn ang="0">
                  <a:pos x="18" y="28"/>
                </a:cxn>
                <a:cxn ang="0">
                  <a:pos x="15" y="28"/>
                </a:cxn>
                <a:cxn ang="0">
                  <a:pos x="13" y="26"/>
                </a:cxn>
                <a:cxn ang="0">
                  <a:pos x="13" y="25"/>
                </a:cxn>
                <a:cxn ang="0">
                  <a:pos x="12" y="23"/>
                </a:cxn>
                <a:cxn ang="0">
                  <a:pos x="11" y="22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0" y="15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2" y="11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6" y="11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8" y="15"/>
                </a:cxn>
                <a:cxn ang="0">
                  <a:pos x="10" y="16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16" y="8"/>
                </a:cxn>
                <a:cxn ang="0">
                  <a:pos x="18" y="5"/>
                </a:cxn>
                <a:cxn ang="0">
                  <a:pos x="19" y="1"/>
                </a:cxn>
                <a:cxn ang="0">
                  <a:pos x="19" y="0"/>
                </a:cxn>
              </a:cxnLst>
              <a:rect l="0" t="0" r="r" b="b"/>
              <a:pathLst>
                <a:path w="36" h="31">
                  <a:moveTo>
                    <a:pt x="19" y="0"/>
                  </a:moveTo>
                  <a:lnTo>
                    <a:pt x="21" y="5"/>
                  </a:lnTo>
                  <a:lnTo>
                    <a:pt x="22" y="9"/>
                  </a:lnTo>
                  <a:lnTo>
                    <a:pt x="25" y="12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31" y="13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5" y="28"/>
                  </a:lnTo>
                  <a:lnTo>
                    <a:pt x="34" y="30"/>
                  </a:lnTo>
                  <a:lnTo>
                    <a:pt x="31" y="31"/>
                  </a:lnTo>
                  <a:lnTo>
                    <a:pt x="29" y="30"/>
                  </a:lnTo>
                  <a:lnTo>
                    <a:pt x="24" y="28"/>
                  </a:lnTo>
                  <a:lnTo>
                    <a:pt x="21" y="28"/>
                  </a:lnTo>
                  <a:lnTo>
                    <a:pt x="18" y="28"/>
                  </a:lnTo>
                  <a:lnTo>
                    <a:pt x="15" y="28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8"/>
                  </a:lnTo>
                  <a:lnTo>
                    <a:pt x="18" y="5"/>
                  </a:lnTo>
                  <a:lnTo>
                    <a:pt x="19" y="1"/>
                  </a:lnTo>
                  <a:lnTo>
                    <a:pt x="19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9" name="Freeform 123"/>
            <p:cNvSpPr>
              <a:spLocks/>
            </p:cNvSpPr>
            <p:nvPr/>
          </p:nvSpPr>
          <p:spPr bwMode="auto">
            <a:xfrm>
              <a:off x="2649216" y="2786210"/>
              <a:ext cx="5792" cy="289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0" name="Freeform 124"/>
            <p:cNvSpPr>
              <a:spLocks noEditPoints="1"/>
            </p:cNvSpPr>
            <p:nvPr/>
          </p:nvSpPr>
          <p:spPr bwMode="auto">
            <a:xfrm>
              <a:off x="2362488" y="2547271"/>
              <a:ext cx="495258" cy="362031"/>
            </a:xfrm>
            <a:custGeom>
              <a:avLst/>
              <a:gdLst/>
              <a:ahLst/>
              <a:cxnLst>
                <a:cxn ang="0">
                  <a:pos x="30" y="17"/>
                </a:cxn>
                <a:cxn ang="0">
                  <a:pos x="83" y="11"/>
                </a:cxn>
                <a:cxn ang="0">
                  <a:pos x="87" y="8"/>
                </a:cxn>
                <a:cxn ang="0">
                  <a:pos x="96" y="15"/>
                </a:cxn>
                <a:cxn ang="0">
                  <a:pos x="136" y="28"/>
                </a:cxn>
                <a:cxn ang="0">
                  <a:pos x="145" y="32"/>
                </a:cxn>
                <a:cxn ang="0">
                  <a:pos x="181" y="44"/>
                </a:cxn>
                <a:cxn ang="0">
                  <a:pos x="197" y="52"/>
                </a:cxn>
                <a:cxn ang="0">
                  <a:pos x="195" y="65"/>
                </a:cxn>
                <a:cxn ang="0">
                  <a:pos x="215" y="70"/>
                </a:cxn>
                <a:cxn ang="0">
                  <a:pos x="252" y="78"/>
                </a:cxn>
                <a:cxn ang="0">
                  <a:pos x="264" y="89"/>
                </a:cxn>
                <a:cxn ang="0">
                  <a:pos x="275" y="102"/>
                </a:cxn>
                <a:cxn ang="0">
                  <a:pos x="264" y="121"/>
                </a:cxn>
                <a:cxn ang="0">
                  <a:pos x="276" y="130"/>
                </a:cxn>
                <a:cxn ang="0">
                  <a:pos x="289" y="151"/>
                </a:cxn>
                <a:cxn ang="0">
                  <a:pos x="288" y="179"/>
                </a:cxn>
                <a:cxn ang="0">
                  <a:pos x="293" y="186"/>
                </a:cxn>
                <a:cxn ang="0">
                  <a:pos x="307" y="209"/>
                </a:cxn>
                <a:cxn ang="0">
                  <a:pos x="322" y="221"/>
                </a:cxn>
                <a:cxn ang="0">
                  <a:pos x="325" y="228"/>
                </a:cxn>
                <a:cxn ang="0">
                  <a:pos x="336" y="250"/>
                </a:cxn>
                <a:cxn ang="0">
                  <a:pos x="317" y="235"/>
                </a:cxn>
                <a:cxn ang="0">
                  <a:pos x="302" y="243"/>
                </a:cxn>
                <a:cxn ang="0">
                  <a:pos x="283" y="233"/>
                </a:cxn>
                <a:cxn ang="0">
                  <a:pos x="258" y="218"/>
                </a:cxn>
                <a:cxn ang="0">
                  <a:pos x="243" y="206"/>
                </a:cxn>
                <a:cxn ang="0">
                  <a:pos x="236" y="208"/>
                </a:cxn>
                <a:cxn ang="0">
                  <a:pos x="231" y="191"/>
                </a:cxn>
                <a:cxn ang="0">
                  <a:pos x="211" y="192"/>
                </a:cxn>
                <a:cxn ang="0">
                  <a:pos x="201" y="181"/>
                </a:cxn>
                <a:cxn ang="0">
                  <a:pos x="195" y="179"/>
                </a:cxn>
                <a:cxn ang="0">
                  <a:pos x="205" y="165"/>
                </a:cxn>
                <a:cxn ang="0">
                  <a:pos x="193" y="156"/>
                </a:cxn>
                <a:cxn ang="0">
                  <a:pos x="175" y="139"/>
                </a:cxn>
                <a:cxn ang="0">
                  <a:pos x="153" y="137"/>
                </a:cxn>
                <a:cxn ang="0">
                  <a:pos x="166" y="133"/>
                </a:cxn>
                <a:cxn ang="0">
                  <a:pos x="152" y="126"/>
                </a:cxn>
                <a:cxn ang="0">
                  <a:pos x="150" y="125"/>
                </a:cxn>
                <a:cxn ang="0">
                  <a:pos x="133" y="123"/>
                </a:cxn>
                <a:cxn ang="0">
                  <a:pos x="122" y="113"/>
                </a:cxn>
                <a:cxn ang="0">
                  <a:pos x="85" y="96"/>
                </a:cxn>
                <a:cxn ang="0">
                  <a:pos x="40" y="92"/>
                </a:cxn>
                <a:cxn ang="0">
                  <a:pos x="20" y="90"/>
                </a:cxn>
                <a:cxn ang="0">
                  <a:pos x="34" y="82"/>
                </a:cxn>
                <a:cxn ang="0">
                  <a:pos x="1" y="72"/>
                </a:cxn>
                <a:cxn ang="0">
                  <a:pos x="17" y="62"/>
                </a:cxn>
                <a:cxn ang="0">
                  <a:pos x="7" y="55"/>
                </a:cxn>
                <a:cxn ang="0">
                  <a:pos x="16" y="39"/>
                </a:cxn>
                <a:cxn ang="0">
                  <a:pos x="6" y="32"/>
                </a:cxn>
                <a:cxn ang="0">
                  <a:pos x="23" y="34"/>
                </a:cxn>
                <a:cxn ang="0">
                  <a:pos x="35" y="24"/>
                </a:cxn>
                <a:cxn ang="0">
                  <a:pos x="17" y="20"/>
                </a:cxn>
                <a:cxn ang="0">
                  <a:pos x="32" y="4"/>
                </a:cxn>
                <a:cxn ang="0">
                  <a:pos x="35" y="8"/>
                </a:cxn>
                <a:cxn ang="0">
                  <a:pos x="52" y="14"/>
                </a:cxn>
                <a:cxn ang="0">
                  <a:pos x="67" y="9"/>
                </a:cxn>
                <a:cxn ang="0">
                  <a:pos x="75" y="12"/>
                </a:cxn>
                <a:cxn ang="0">
                  <a:pos x="69" y="0"/>
                </a:cxn>
              </a:cxnLst>
              <a:rect l="0" t="0" r="r" b="b"/>
              <a:pathLst>
                <a:path w="342" h="250">
                  <a:moveTo>
                    <a:pt x="28" y="17"/>
                  </a:moveTo>
                  <a:lnTo>
                    <a:pt x="27" y="17"/>
                  </a:lnTo>
                  <a:lnTo>
                    <a:pt x="26" y="17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8" y="17"/>
                  </a:lnTo>
                  <a:close/>
                  <a:moveTo>
                    <a:pt x="69" y="0"/>
                  </a:moveTo>
                  <a:lnTo>
                    <a:pt x="70" y="0"/>
                  </a:lnTo>
                  <a:lnTo>
                    <a:pt x="75" y="1"/>
                  </a:lnTo>
                  <a:lnTo>
                    <a:pt x="80" y="3"/>
                  </a:lnTo>
                  <a:lnTo>
                    <a:pt x="84" y="6"/>
                  </a:lnTo>
                  <a:lnTo>
                    <a:pt x="84" y="9"/>
                  </a:lnTo>
                  <a:lnTo>
                    <a:pt x="83" y="11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5" y="11"/>
                  </a:lnTo>
                  <a:lnTo>
                    <a:pt x="85" y="10"/>
                  </a:lnTo>
                  <a:lnTo>
                    <a:pt x="86" y="9"/>
                  </a:lnTo>
                  <a:lnTo>
                    <a:pt x="87" y="8"/>
                  </a:lnTo>
                  <a:lnTo>
                    <a:pt x="87" y="7"/>
                  </a:lnTo>
                  <a:lnTo>
                    <a:pt x="88" y="8"/>
                  </a:lnTo>
                  <a:lnTo>
                    <a:pt x="89" y="9"/>
                  </a:lnTo>
                  <a:lnTo>
                    <a:pt x="90" y="10"/>
                  </a:lnTo>
                  <a:lnTo>
                    <a:pt x="92" y="14"/>
                  </a:lnTo>
                  <a:lnTo>
                    <a:pt x="93" y="15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8" y="15"/>
                  </a:lnTo>
                  <a:lnTo>
                    <a:pt x="101" y="17"/>
                  </a:lnTo>
                  <a:lnTo>
                    <a:pt x="106" y="19"/>
                  </a:lnTo>
                  <a:lnTo>
                    <a:pt x="112" y="21"/>
                  </a:lnTo>
                  <a:lnTo>
                    <a:pt x="118" y="24"/>
                  </a:lnTo>
                  <a:lnTo>
                    <a:pt x="124" y="26"/>
                  </a:lnTo>
                  <a:lnTo>
                    <a:pt x="131" y="29"/>
                  </a:lnTo>
                  <a:lnTo>
                    <a:pt x="136" y="28"/>
                  </a:lnTo>
                  <a:lnTo>
                    <a:pt x="140" y="27"/>
                  </a:lnTo>
                  <a:lnTo>
                    <a:pt x="143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7" y="30"/>
                  </a:lnTo>
                  <a:lnTo>
                    <a:pt x="146" y="31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6" y="35"/>
                  </a:lnTo>
                  <a:lnTo>
                    <a:pt x="152" y="35"/>
                  </a:lnTo>
                  <a:lnTo>
                    <a:pt x="159" y="39"/>
                  </a:lnTo>
                  <a:lnTo>
                    <a:pt x="166" y="42"/>
                  </a:lnTo>
                  <a:lnTo>
                    <a:pt x="173" y="45"/>
                  </a:lnTo>
                  <a:lnTo>
                    <a:pt x="177" y="45"/>
                  </a:lnTo>
                  <a:lnTo>
                    <a:pt x="181" y="44"/>
                  </a:lnTo>
                  <a:lnTo>
                    <a:pt x="185" y="43"/>
                  </a:lnTo>
                  <a:lnTo>
                    <a:pt x="188" y="43"/>
                  </a:lnTo>
                  <a:lnTo>
                    <a:pt x="190" y="45"/>
                  </a:lnTo>
                  <a:lnTo>
                    <a:pt x="190" y="47"/>
                  </a:lnTo>
                  <a:lnTo>
                    <a:pt x="191" y="50"/>
                  </a:lnTo>
                  <a:lnTo>
                    <a:pt x="192" y="52"/>
                  </a:lnTo>
                  <a:lnTo>
                    <a:pt x="194" y="53"/>
                  </a:lnTo>
                  <a:lnTo>
                    <a:pt x="197" y="52"/>
                  </a:lnTo>
                  <a:lnTo>
                    <a:pt x="200" y="51"/>
                  </a:lnTo>
                  <a:lnTo>
                    <a:pt x="203" y="51"/>
                  </a:lnTo>
                  <a:lnTo>
                    <a:pt x="205" y="53"/>
                  </a:lnTo>
                  <a:lnTo>
                    <a:pt x="204" y="55"/>
                  </a:lnTo>
                  <a:lnTo>
                    <a:pt x="202" y="58"/>
                  </a:lnTo>
                  <a:lnTo>
                    <a:pt x="199" y="60"/>
                  </a:lnTo>
                  <a:lnTo>
                    <a:pt x="196" y="62"/>
                  </a:lnTo>
                  <a:lnTo>
                    <a:pt x="195" y="65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196" y="66"/>
                  </a:lnTo>
                  <a:lnTo>
                    <a:pt x="197" y="66"/>
                  </a:lnTo>
                  <a:lnTo>
                    <a:pt x="198" y="65"/>
                  </a:lnTo>
                  <a:lnTo>
                    <a:pt x="200" y="65"/>
                  </a:lnTo>
                  <a:lnTo>
                    <a:pt x="208" y="67"/>
                  </a:lnTo>
                  <a:lnTo>
                    <a:pt x="215" y="70"/>
                  </a:lnTo>
                  <a:lnTo>
                    <a:pt x="223" y="72"/>
                  </a:lnTo>
                  <a:lnTo>
                    <a:pt x="231" y="73"/>
                  </a:lnTo>
                  <a:lnTo>
                    <a:pt x="238" y="74"/>
                  </a:lnTo>
                  <a:lnTo>
                    <a:pt x="243" y="74"/>
                  </a:lnTo>
                  <a:lnTo>
                    <a:pt x="248" y="74"/>
                  </a:lnTo>
                  <a:lnTo>
                    <a:pt x="251" y="75"/>
                  </a:lnTo>
                  <a:lnTo>
                    <a:pt x="252" y="76"/>
                  </a:lnTo>
                  <a:lnTo>
                    <a:pt x="252" y="78"/>
                  </a:lnTo>
                  <a:lnTo>
                    <a:pt x="250" y="81"/>
                  </a:lnTo>
                  <a:lnTo>
                    <a:pt x="247" y="86"/>
                  </a:lnTo>
                  <a:lnTo>
                    <a:pt x="252" y="83"/>
                  </a:lnTo>
                  <a:lnTo>
                    <a:pt x="259" y="82"/>
                  </a:lnTo>
                  <a:lnTo>
                    <a:pt x="261" y="82"/>
                  </a:lnTo>
                  <a:lnTo>
                    <a:pt x="264" y="87"/>
                  </a:lnTo>
                  <a:lnTo>
                    <a:pt x="264" y="88"/>
                  </a:lnTo>
                  <a:lnTo>
                    <a:pt x="264" y="89"/>
                  </a:lnTo>
                  <a:lnTo>
                    <a:pt x="263" y="89"/>
                  </a:lnTo>
                  <a:lnTo>
                    <a:pt x="263" y="89"/>
                  </a:lnTo>
                  <a:lnTo>
                    <a:pt x="262" y="89"/>
                  </a:lnTo>
                  <a:lnTo>
                    <a:pt x="262" y="90"/>
                  </a:lnTo>
                  <a:lnTo>
                    <a:pt x="265" y="93"/>
                  </a:lnTo>
                  <a:lnTo>
                    <a:pt x="269" y="97"/>
                  </a:lnTo>
                  <a:lnTo>
                    <a:pt x="272" y="100"/>
                  </a:lnTo>
                  <a:lnTo>
                    <a:pt x="275" y="102"/>
                  </a:lnTo>
                  <a:lnTo>
                    <a:pt x="274" y="106"/>
                  </a:lnTo>
                  <a:lnTo>
                    <a:pt x="271" y="108"/>
                  </a:lnTo>
                  <a:lnTo>
                    <a:pt x="268" y="110"/>
                  </a:lnTo>
                  <a:lnTo>
                    <a:pt x="265" y="112"/>
                  </a:lnTo>
                  <a:lnTo>
                    <a:pt x="262" y="114"/>
                  </a:lnTo>
                  <a:lnTo>
                    <a:pt x="261" y="117"/>
                  </a:lnTo>
                  <a:lnTo>
                    <a:pt x="262" y="120"/>
                  </a:lnTo>
                  <a:lnTo>
                    <a:pt x="264" y="121"/>
                  </a:lnTo>
                  <a:lnTo>
                    <a:pt x="267" y="122"/>
                  </a:lnTo>
                  <a:lnTo>
                    <a:pt x="271" y="122"/>
                  </a:lnTo>
                  <a:lnTo>
                    <a:pt x="273" y="124"/>
                  </a:lnTo>
                  <a:lnTo>
                    <a:pt x="274" y="124"/>
                  </a:lnTo>
                  <a:lnTo>
                    <a:pt x="273" y="126"/>
                  </a:lnTo>
                  <a:lnTo>
                    <a:pt x="273" y="128"/>
                  </a:lnTo>
                  <a:lnTo>
                    <a:pt x="273" y="129"/>
                  </a:lnTo>
                  <a:lnTo>
                    <a:pt x="276" y="130"/>
                  </a:lnTo>
                  <a:lnTo>
                    <a:pt x="276" y="130"/>
                  </a:lnTo>
                  <a:lnTo>
                    <a:pt x="277" y="131"/>
                  </a:lnTo>
                  <a:lnTo>
                    <a:pt x="280" y="135"/>
                  </a:lnTo>
                  <a:lnTo>
                    <a:pt x="284" y="138"/>
                  </a:lnTo>
                  <a:lnTo>
                    <a:pt x="286" y="142"/>
                  </a:lnTo>
                  <a:lnTo>
                    <a:pt x="287" y="144"/>
                  </a:lnTo>
                  <a:lnTo>
                    <a:pt x="289" y="150"/>
                  </a:lnTo>
                  <a:lnTo>
                    <a:pt x="289" y="151"/>
                  </a:lnTo>
                  <a:lnTo>
                    <a:pt x="288" y="156"/>
                  </a:lnTo>
                  <a:lnTo>
                    <a:pt x="287" y="162"/>
                  </a:lnTo>
                  <a:lnTo>
                    <a:pt x="286" y="166"/>
                  </a:lnTo>
                  <a:lnTo>
                    <a:pt x="284" y="169"/>
                  </a:lnTo>
                  <a:lnTo>
                    <a:pt x="283" y="172"/>
                  </a:lnTo>
                  <a:lnTo>
                    <a:pt x="283" y="176"/>
                  </a:lnTo>
                  <a:lnTo>
                    <a:pt x="285" y="178"/>
                  </a:lnTo>
                  <a:lnTo>
                    <a:pt x="288" y="179"/>
                  </a:lnTo>
                  <a:lnTo>
                    <a:pt x="292" y="180"/>
                  </a:lnTo>
                  <a:lnTo>
                    <a:pt x="295" y="181"/>
                  </a:lnTo>
                  <a:lnTo>
                    <a:pt x="297" y="182"/>
                  </a:lnTo>
                  <a:lnTo>
                    <a:pt x="297" y="183"/>
                  </a:lnTo>
                  <a:lnTo>
                    <a:pt x="297" y="184"/>
                  </a:lnTo>
                  <a:lnTo>
                    <a:pt x="294" y="185"/>
                  </a:lnTo>
                  <a:lnTo>
                    <a:pt x="293" y="186"/>
                  </a:lnTo>
                  <a:lnTo>
                    <a:pt x="293" y="186"/>
                  </a:lnTo>
                  <a:lnTo>
                    <a:pt x="296" y="188"/>
                  </a:lnTo>
                  <a:lnTo>
                    <a:pt x="299" y="189"/>
                  </a:lnTo>
                  <a:lnTo>
                    <a:pt x="302" y="190"/>
                  </a:lnTo>
                  <a:lnTo>
                    <a:pt x="306" y="191"/>
                  </a:lnTo>
                  <a:lnTo>
                    <a:pt x="308" y="193"/>
                  </a:lnTo>
                  <a:lnTo>
                    <a:pt x="308" y="195"/>
                  </a:lnTo>
                  <a:lnTo>
                    <a:pt x="306" y="206"/>
                  </a:lnTo>
                  <a:lnTo>
                    <a:pt x="307" y="209"/>
                  </a:lnTo>
                  <a:lnTo>
                    <a:pt x="309" y="211"/>
                  </a:lnTo>
                  <a:lnTo>
                    <a:pt x="314" y="211"/>
                  </a:lnTo>
                  <a:lnTo>
                    <a:pt x="316" y="211"/>
                  </a:lnTo>
                  <a:lnTo>
                    <a:pt x="321" y="216"/>
                  </a:lnTo>
                  <a:lnTo>
                    <a:pt x="324" y="220"/>
                  </a:lnTo>
                  <a:lnTo>
                    <a:pt x="324" y="221"/>
                  </a:lnTo>
                  <a:lnTo>
                    <a:pt x="322" y="221"/>
                  </a:lnTo>
                  <a:lnTo>
                    <a:pt x="322" y="221"/>
                  </a:lnTo>
                  <a:lnTo>
                    <a:pt x="325" y="223"/>
                  </a:lnTo>
                  <a:lnTo>
                    <a:pt x="326" y="224"/>
                  </a:lnTo>
                  <a:lnTo>
                    <a:pt x="328" y="225"/>
                  </a:lnTo>
                  <a:lnTo>
                    <a:pt x="329" y="226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25" y="227"/>
                  </a:lnTo>
                  <a:lnTo>
                    <a:pt x="325" y="228"/>
                  </a:lnTo>
                  <a:lnTo>
                    <a:pt x="329" y="231"/>
                  </a:lnTo>
                  <a:lnTo>
                    <a:pt x="333" y="234"/>
                  </a:lnTo>
                  <a:lnTo>
                    <a:pt x="337" y="237"/>
                  </a:lnTo>
                  <a:lnTo>
                    <a:pt x="340" y="240"/>
                  </a:lnTo>
                  <a:lnTo>
                    <a:pt x="342" y="244"/>
                  </a:lnTo>
                  <a:lnTo>
                    <a:pt x="342" y="246"/>
                  </a:lnTo>
                  <a:lnTo>
                    <a:pt x="339" y="249"/>
                  </a:lnTo>
                  <a:lnTo>
                    <a:pt x="336" y="250"/>
                  </a:lnTo>
                  <a:lnTo>
                    <a:pt x="333" y="250"/>
                  </a:lnTo>
                  <a:lnTo>
                    <a:pt x="331" y="249"/>
                  </a:lnTo>
                  <a:lnTo>
                    <a:pt x="329" y="246"/>
                  </a:lnTo>
                  <a:lnTo>
                    <a:pt x="328" y="242"/>
                  </a:lnTo>
                  <a:lnTo>
                    <a:pt x="326" y="239"/>
                  </a:lnTo>
                  <a:lnTo>
                    <a:pt x="324" y="236"/>
                  </a:lnTo>
                  <a:lnTo>
                    <a:pt x="321" y="235"/>
                  </a:lnTo>
                  <a:lnTo>
                    <a:pt x="317" y="235"/>
                  </a:lnTo>
                  <a:lnTo>
                    <a:pt x="314" y="238"/>
                  </a:lnTo>
                  <a:lnTo>
                    <a:pt x="311" y="241"/>
                  </a:lnTo>
                  <a:lnTo>
                    <a:pt x="309" y="246"/>
                  </a:lnTo>
                  <a:lnTo>
                    <a:pt x="306" y="249"/>
                  </a:lnTo>
                  <a:lnTo>
                    <a:pt x="306" y="249"/>
                  </a:lnTo>
                  <a:lnTo>
                    <a:pt x="306" y="248"/>
                  </a:lnTo>
                  <a:lnTo>
                    <a:pt x="306" y="245"/>
                  </a:lnTo>
                  <a:lnTo>
                    <a:pt x="302" y="243"/>
                  </a:lnTo>
                  <a:lnTo>
                    <a:pt x="298" y="242"/>
                  </a:lnTo>
                  <a:lnTo>
                    <a:pt x="296" y="243"/>
                  </a:lnTo>
                  <a:lnTo>
                    <a:pt x="295" y="244"/>
                  </a:lnTo>
                  <a:lnTo>
                    <a:pt x="293" y="244"/>
                  </a:lnTo>
                  <a:lnTo>
                    <a:pt x="290" y="240"/>
                  </a:lnTo>
                  <a:lnTo>
                    <a:pt x="287" y="236"/>
                  </a:lnTo>
                  <a:lnTo>
                    <a:pt x="284" y="233"/>
                  </a:lnTo>
                  <a:lnTo>
                    <a:pt x="283" y="233"/>
                  </a:lnTo>
                  <a:lnTo>
                    <a:pt x="283" y="235"/>
                  </a:lnTo>
                  <a:lnTo>
                    <a:pt x="283" y="236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5" y="233"/>
                  </a:lnTo>
                  <a:lnTo>
                    <a:pt x="268" y="227"/>
                  </a:lnTo>
                  <a:lnTo>
                    <a:pt x="261" y="221"/>
                  </a:lnTo>
                  <a:lnTo>
                    <a:pt x="258" y="218"/>
                  </a:lnTo>
                  <a:lnTo>
                    <a:pt x="255" y="213"/>
                  </a:lnTo>
                  <a:lnTo>
                    <a:pt x="254" y="209"/>
                  </a:lnTo>
                  <a:lnTo>
                    <a:pt x="251" y="205"/>
                  </a:lnTo>
                  <a:lnTo>
                    <a:pt x="249" y="203"/>
                  </a:lnTo>
                  <a:lnTo>
                    <a:pt x="245" y="200"/>
                  </a:lnTo>
                  <a:lnTo>
                    <a:pt x="243" y="201"/>
                  </a:lnTo>
                  <a:lnTo>
                    <a:pt x="243" y="203"/>
                  </a:lnTo>
                  <a:lnTo>
                    <a:pt x="243" y="206"/>
                  </a:lnTo>
                  <a:lnTo>
                    <a:pt x="243" y="212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9" y="213"/>
                  </a:lnTo>
                  <a:lnTo>
                    <a:pt x="239" y="212"/>
                  </a:lnTo>
                  <a:lnTo>
                    <a:pt x="238" y="211"/>
                  </a:lnTo>
                  <a:lnTo>
                    <a:pt x="237" y="209"/>
                  </a:lnTo>
                  <a:lnTo>
                    <a:pt x="236" y="208"/>
                  </a:lnTo>
                  <a:lnTo>
                    <a:pt x="235" y="207"/>
                  </a:lnTo>
                  <a:lnTo>
                    <a:pt x="233" y="206"/>
                  </a:lnTo>
                  <a:lnTo>
                    <a:pt x="229" y="204"/>
                  </a:lnTo>
                  <a:lnTo>
                    <a:pt x="227" y="203"/>
                  </a:lnTo>
                  <a:lnTo>
                    <a:pt x="225" y="200"/>
                  </a:lnTo>
                  <a:lnTo>
                    <a:pt x="226" y="198"/>
                  </a:lnTo>
                  <a:lnTo>
                    <a:pt x="230" y="194"/>
                  </a:lnTo>
                  <a:lnTo>
                    <a:pt x="231" y="191"/>
                  </a:lnTo>
                  <a:lnTo>
                    <a:pt x="231" y="191"/>
                  </a:lnTo>
                  <a:lnTo>
                    <a:pt x="229" y="191"/>
                  </a:lnTo>
                  <a:lnTo>
                    <a:pt x="227" y="192"/>
                  </a:lnTo>
                  <a:lnTo>
                    <a:pt x="227" y="192"/>
                  </a:lnTo>
                  <a:lnTo>
                    <a:pt x="226" y="192"/>
                  </a:lnTo>
                  <a:lnTo>
                    <a:pt x="215" y="195"/>
                  </a:lnTo>
                  <a:lnTo>
                    <a:pt x="212" y="194"/>
                  </a:lnTo>
                  <a:lnTo>
                    <a:pt x="211" y="192"/>
                  </a:lnTo>
                  <a:lnTo>
                    <a:pt x="212" y="189"/>
                  </a:lnTo>
                  <a:lnTo>
                    <a:pt x="214" y="183"/>
                  </a:lnTo>
                  <a:lnTo>
                    <a:pt x="214" y="180"/>
                  </a:lnTo>
                  <a:lnTo>
                    <a:pt x="213" y="178"/>
                  </a:lnTo>
                  <a:lnTo>
                    <a:pt x="211" y="177"/>
                  </a:lnTo>
                  <a:lnTo>
                    <a:pt x="208" y="178"/>
                  </a:lnTo>
                  <a:lnTo>
                    <a:pt x="204" y="180"/>
                  </a:lnTo>
                  <a:lnTo>
                    <a:pt x="201" y="181"/>
                  </a:lnTo>
                  <a:lnTo>
                    <a:pt x="198" y="182"/>
                  </a:lnTo>
                  <a:lnTo>
                    <a:pt x="197" y="183"/>
                  </a:lnTo>
                  <a:lnTo>
                    <a:pt x="195" y="184"/>
                  </a:lnTo>
                  <a:lnTo>
                    <a:pt x="194" y="184"/>
                  </a:lnTo>
                  <a:lnTo>
                    <a:pt x="193" y="183"/>
                  </a:lnTo>
                  <a:lnTo>
                    <a:pt x="193" y="183"/>
                  </a:lnTo>
                  <a:lnTo>
                    <a:pt x="195" y="180"/>
                  </a:lnTo>
                  <a:lnTo>
                    <a:pt x="195" y="179"/>
                  </a:lnTo>
                  <a:lnTo>
                    <a:pt x="195" y="178"/>
                  </a:lnTo>
                  <a:lnTo>
                    <a:pt x="196" y="177"/>
                  </a:lnTo>
                  <a:lnTo>
                    <a:pt x="198" y="173"/>
                  </a:lnTo>
                  <a:lnTo>
                    <a:pt x="201" y="169"/>
                  </a:lnTo>
                  <a:lnTo>
                    <a:pt x="202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5" y="165"/>
                  </a:lnTo>
                  <a:lnTo>
                    <a:pt x="205" y="164"/>
                  </a:lnTo>
                  <a:lnTo>
                    <a:pt x="205" y="163"/>
                  </a:lnTo>
                  <a:lnTo>
                    <a:pt x="204" y="161"/>
                  </a:lnTo>
                  <a:lnTo>
                    <a:pt x="201" y="159"/>
                  </a:lnTo>
                  <a:lnTo>
                    <a:pt x="199" y="158"/>
                  </a:lnTo>
                  <a:lnTo>
                    <a:pt x="196" y="157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92" y="155"/>
                  </a:lnTo>
                  <a:lnTo>
                    <a:pt x="192" y="154"/>
                  </a:lnTo>
                  <a:lnTo>
                    <a:pt x="191" y="153"/>
                  </a:lnTo>
                  <a:lnTo>
                    <a:pt x="188" y="150"/>
                  </a:lnTo>
                  <a:lnTo>
                    <a:pt x="185" y="145"/>
                  </a:lnTo>
                  <a:lnTo>
                    <a:pt x="182" y="142"/>
                  </a:lnTo>
                  <a:lnTo>
                    <a:pt x="178" y="139"/>
                  </a:lnTo>
                  <a:lnTo>
                    <a:pt x="175" y="139"/>
                  </a:lnTo>
                  <a:lnTo>
                    <a:pt x="172" y="141"/>
                  </a:lnTo>
                  <a:lnTo>
                    <a:pt x="168" y="142"/>
                  </a:lnTo>
                  <a:lnTo>
                    <a:pt x="167" y="142"/>
                  </a:lnTo>
                  <a:lnTo>
                    <a:pt x="166" y="141"/>
                  </a:lnTo>
                  <a:lnTo>
                    <a:pt x="164" y="141"/>
                  </a:lnTo>
                  <a:lnTo>
                    <a:pt x="150" y="141"/>
                  </a:lnTo>
                  <a:lnTo>
                    <a:pt x="151" y="139"/>
                  </a:lnTo>
                  <a:lnTo>
                    <a:pt x="153" y="137"/>
                  </a:lnTo>
                  <a:lnTo>
                    <a:pt x="157" y="136"/>
                  </a:lnTo>
                  <a:lnTo>
                    <a:pt x="161" y="135"/>
                  </a:lnTo>
                  <a:lnTo>
                    <a:pt x="165" y="134"/>
                  </a:lnTo>
                  <a:lnTo>
                    <a:pt x="168" y="133"/>
                  </a:lnTo>
                  <a:lnTo>
                    <a:pt x="169" y="133"/>
                  </a:lnTo>
                  <a:lnTo>
                    <a:pt x="168" y="132"/>
                  </a:lnTo>
                  <a:lnTo>
                    <a:pt x="168" y="133"/>
                  </a:lnTo>
                  <a:lnTo>
                    <a:pt x="166" y="133"/>
                  </a:lnTo>
                  <a:lnTo>
                    <a:pt x="165" y="134"/>
                  </a:lnTo>
                  <a:lnTo>
                    <a:pt x="164" y="133"/>
                  </a:lnTo>
                  <a:lnTo>
                    <a:pt x="164" y="133"/>
                  </a:lnTo>
                  <a:lnTo>
                    <a:pt x="161" y="130"/>
                  </a:lnTo>
                  <a:lnTo>
                    <a:pt x="158" y="127"/>
                  </a:lnTo>
                  <a:lnTo>
                    <a:pt x="154" y="125"/>
                  </a:lnTo>
                  <a:lnTo>
                    <a:pt x="153" y="125"/>
                  </a:lnTo>
                  <a:lnTo>
                    <a:pt x="152" y="126"/>
                  </a:lnTo>
                  <a:lnTo>
                    <a:pt x="151" y="127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49" y="128"/>
                  </a:lnTo>
                  <a:lnTo>
                    <a:pt x="148" y="128"/>
                  </a:lnTo>
                  <a:lnTo>
                    <a:pt x="148" y="127"/>
                  </a:lnTo>
                  <a:lnTo>
                    <a:pt x="149" y="125"/>
                  </a:lnTo>
                  <a:lnTo>
                    <a:pt x="150" y="125"/>
                  </a:lnTo>
                  <a:lnTo>
                    <a:pt x="150" y="124"/>
                  </a:lnTo>
                  <a:lnTo>
                    <a:pt x="151" y="123"/>
                  </a:lnTo>
                  <a:lnTo>
                    <a:pt x="150" y="123"/>
                  </a:lnTo>
                  <a:lnTo>
                    <a:pt x="145" y="120"/>
                  </a:lnTo>
                  <a:lnTo>
                    <a:pt x="140" y="118"/>
                  </a:lnTo>
                  <a:lnTo>
                    <a:pt x="135" y="119"/>
                  </a:lnTo>
                  <a:lnTo>
                    <a:pt x="134" y="120"/>
                  </a:lnTo>
                  <a:lnTo>
                    <a:pt x="133" y="123"/>
                  </a:lnTo>
                  <a:lnTo>
                    <a:pt x="134" y="125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29" y="127"/>
                  </a:lnTo>
                  <a:lnTo>
                    <a:pt x="127" y="124"/>
                  </a:lnTo>
                  <a:lnTo>
                    <a:pt x="126" y="121"/>
                  </a:lnTo>
                  <a:lnTo>
                    <a:pt x="124" y="116"/>
                  </a:lnTo>
                  <a:lnTo>
                    <a:pt x="122" y="113"/>
                  </a:lnTo>
                  <a:lnTo>
                    <a:pt x="120" y="113"/>
                  </a:lnTo>
                  <a:lnTo>
                    <a:pt x="119" y="114"/>
                  </a:lnTo>
                  <a:lnTo>
                    <a:pt x="117" y="114"/>
                  </a:lnTo>
                  <a:lnTo>
                    <a:pt x="112" y="111"/>
                  </a:lnTo>
                  <a:lnTo>
                    <a:pt x="103" y="102"/>
                  </a:lnTo>
                  <a:lnTo>
                    <a:pt x="98" y="99"/>
                  </a:lnTo>
                  <a:lnTo>
                    <a:pt x="92" y="98"/>
                  </a:lnTo>
                  <a:lnTo>
                    <a:pt x="85" y="96"/>
                  </a:lnTo>
                  <a:lnTo>
                    <a:pt x="79" y="94"/>
                  </a:lnTo>
                  <a:lnTo>
                    <a:pt x="73" y="91"/>
                  </a:lnTo>
                  <a:lnTo>
                    <a:pt x="69" y="89"/>
                  </a:lnTo>
                  <a:lnTo>
                    <a:pt x="64" y="87"/>
                  </a:lnTo>
                  <a:lnTo>
                    <a:pt x="58" y="87"/>
                  </a:lnTo>
                  <a:lnTo>
                    <a:pt x="51" y="88"/>
                  </a:lnTo>
                  <a:lnTo>
                    <a:pt x="44" y="89"/>
                  </a:lnTo>
                  <a:lnTo>
                    <a:pt x="40" y="92"/>
                  </a:lnTo>
                  <a:lnTo>
                    <a:pt x="37" y="93"/>
                  </a:lnTo>
                  <a:lnTo>
                    <a:pt x="36" y="94"/>
                  </a:lnTo>
                  <a:lnTo>
                    <a:pt x="35" y="95"/>
                  </a:lnTo>
                  <a:lnTo>
                    <a:pt x="34" y="95"/>
                  </a:lnTo>
                  <a:lnTo>
                    <a:pt x="31" y="94"/>
                  </a:lnTo>
                  <a:lnTo>
                    <a:pt x="27" y="92"/>
                  </a:lnTo>
                  <a:lnTo>
                    <a:pt x="24" y="91"/>
                  </a:lnTo>
                  <a:lnTo>
                    <a:pt x="20" y="90"/>
                  </a:lnTo>
                  <a:lnTo>
                    <a:pt x="17" y="89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7" y="84"/>
                  </a:lnTo>
                  <a:lnTo>
                    <a:pt x="22" y="84"/>
                  </a:lnTo>
                  <a:lnTo>
                    <a:pt x="30" y="84"/>
                  </a:lnTo>
                  <a:lnTo>
                    <a:pt x="34" y="83"/>
                  </a:lnTo>
                  <a:lnTo>
                    <a:pt x="34" y="82"/>
                  </a:lnTo>
                  <a:lnTo>
                    <a:pt x="34" y="81"/>
                  </a:lnTo>
                  <a:lnTo>
                    <a:pt x="33" y="81"/>
                  </a:lnTo>
                  <a:lnTo>
                    <a:pt x="33" y="80"/>
                  </a:lnTo>
                  <a:lnTo>
                    <a:pt x="32" y="79"/>
                  </a:lnTo>
                  <a:lnTo>
                    <a:pt x="31" y="7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6" y="71"/>
                  </a:lnTo>
                  <a:lnTo>
                    <a:pt x="9" y="69"/>
                  </a:lnTo>
                  <a:lnTo>
                    <a:pt x="12" y="67"/>
                  </a:lnTo>
                  <a:lnTo>
                    <a:pt x="15" y="65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0" y="54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3" y="52"/>
                  </a:lnTo>
                  <a:lnTo>
                    <a:pt x="10" y="53"/>
                  </a:lnTo>
                  <a:lnTo>
                    <a:pt x="8" y="54"/>
                  </a:lnTo>
                  <a:lnTo>
                    <a:pt x="7" y="55"/>
                  </a:lnTo>
                  <a:lnTo>
                    <a:pt x="6" y="55"/>
                  </a:lnTo>
                  <a:lnTo>
                    <a:pt x="2" y="51"/>
                  </a:lnTo>
                  <a:lnTo>
                    <a:pt x="1" y="48"/>
                  </a:lnTo>
                  <a:lnTo>
                    <a:pt x="2" y="45"/>
                  </a:lnTo>
                  <a:lnTo>
                    <a:pt x="4" y="43"/>
                  </a:lnTo>
                  <a:lnTo>
                    <a:pt x="7" y="42"/>
                  </a:lnTo>
                  <a:lnTo>
                    <a:pt x="13" y="40"/>
                  </a:lnTo>
                  <a:lnTo>
                    <a:pt x="16" y="39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4"/>
                  </a:lnTo>
                  <a:lnTo>
                    <a:pt x="11" y="34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0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4" y="29"/>
                  </a:lnTo>
                  <a:lnTo>
                    <a:pt x="16" y="31"/>
                  </a:lnTo>
                  <a:lnTo>
                    <a:pt x="20" y="33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1"/>
                  </a:lnTo>
                  <a:lnTo>
                    <a:pt x="29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6"/>
                  </a:lnTo>
                  <a:lnTo>
                    <a:pt x="35" y="24"/>
                  </a:lnTo>
                  <a:lnTo>
                    <a:pt x="33" y="24"/>
                  </a:lnTo>
                  <a:lnTo>
                    <a:pt x="29" y="23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4" y="6"/>
                  </a:lnTo>
                  <a:lnTo>
                    <a:pt x="28" y="5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4" y="14"/>
                  </a:lnTo>
                  <a:lnTo>
                    <a:pt x="35" y="13"/>
                  </a:lnTo>
                  <a:lnTo>
                    <a:pt x="35" y="8"/>
                  </a:lnTo>
                  <a:lnTo>
                    <a:pt x="36" y="6"/>
                  </a:lnTo>
                  <a:lnTo>
                    <a:pt x="37" y="4"/>
                  </a:lnTo>
                  <a:lnTo>
                    <a:pt x="40" y="2"/>
                  </a:lnTo>
                  <a:lnTo>
                    <a:pt x="45" y="2"/>
                  </a:lnTo>
                  <a:lnTo>
                    <a:pt x="49" y="3"/>
                  </a:lnTo>
                  <a:lnTo>
                    <a:pt x="51" y="6"/>
                  </a:lnTo>
                  <a:lnTo>
                    <a:pt x="51" y="10"/>
                  </a:lnTo>
                  <a:lnTo>
                    <a:pt x="52" y="14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55" y="11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9" y="9"/>
                  </a:lnTo>
                  <a:lnTo>
                    <a:pt x="64" y="9"/>
                  </a:lnTo>
                  <a:lnTo>
                    <a:pt x="67" y="9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9" y="16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6"/>
                  </a:lnTo>
                  <a:lnTo>
                    <a:pt x="79" y="13"/>
                  </a:lnTo>
                  <a:lnTo>
                    <a:pt x="75" y="12"/>
                  </a:lnTo>
                  <a:lnTo>
                    <a:pt x="71" y="11"/>
                  </a:lnTo>
                  <a:lnTo>
                    <a:pt x="68" y="9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5" y="4"/>
                  </a:lnTo>
                  <a:lnTo>
                    <a:pt x="66" y="2"/>
                  </a:lnTo>
                  <a:lnTo>
                    <a:pt x="68" y="1"/>
                  </a:lnTo>
                  <a:lnTo>
                    <a:pt x="69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1" name="Freeform 125"/>
            <p:cNvSpPr>
              <a:spLocks/>
            </p:cNvSpPr>
            <p:nvPr/>
          </p:nvSpPr>
          <p:spPr bwMode="auto">
            <a:xfrm>
              <a:off x="2634735" y="2787659"/>
              <a:ext cx="14481" cy="130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7" y="7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0" h="9">
                  <a:moveTo>
                    <a:pt x="2" y="0"/>
                  </a:moveTo>
                  <a:lnTo>
                    <a:pt x="7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2" name="Freeform 126"/>
            <p:cNvSpPr>
              <a:spLocks/>
            </p:cNvSpPr>
            <p:nvPr/>
          </p:nvSpPr>
          <p:spPr bwMode="auto">
            <a:xfrm>
              <a:off x="2025076" y="2738423"/>
              <a:ext cx="160742" cy="94128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7" y="4"/>
                </a:cxn>
                <a:cxn ang="0">
                  <a:pos x="40" y="7"/>
                </a:cxn>
                <a:cxn ang="0">
                  <a:pos x="56" y="8"/>
                </a:cxn>
                <a:cxn ang="0">
                  <a:pos x="72" y="12"/>
                </a:cxn>
                <a:cxn ang="0">
                  <a:pos x="73" y="16"/>
                </a:cxn>
                <a:cxn ang="0">
                  <a:pos x="71" y="21"/>
                </a:cxn>
                <a:cxn ang="0">
                  <a:pos x="72" y="24"/>
                </a:cxn>
                <a:cxn ang="0">
                  <a:pos x="76" y="21"/>
                </a:cxn>
                <a:cxn ang="0">
                  <a:pos x="77" y="20"/>
                </a:cxn>
                <a:cxn ang="0">
                  <a:pos x="76" y="18"/>
                </a:cxn>
                <a:cxn ang="0">
                  <a:pos x="75" y="13"/>
                </a:cxn>
                <a:cxn ang="0">
                  <a:pos x="76" y="5"/>
                </a:cxn>
                <a:cxn ang="0">
                  <a:pos x="82" y="1"/>
                </a:cxn>
                <a:cxn ang="0">
                  <a:pos x="87" y="4"/>
                </a:cxn>
                <a:cxn ang="0">
                  <a:pos x="90" y="9"/>
                </a:cxn>
                <a:cxn ang="0">
                  <a:pos x="92" y="29"/>
                </a:cxn>
                <a:cxn ang="0">
                  <a:pos x="97" y="40"/>
                </a:cxn>
                <a:cxn ang="0">
                  <a:pos x="100" y="42"/>
                </a:cxn>
                <a:cxn ang="0">
                  <a:pos x="109" y="46"/>
                </a:cxn>
                <a:cxn ang="0">
                  <a:pos x="111" y="50"/>
                </a:cxn>
                <a:cxn ang="0">
                  <a:pos x="104" y="58"/>
                </a:cxn>
                <a:cxn ang="0">
                  <a:pos x="95" y="63"/>
                </a:cxn>
                <a:cxn ang="0">
                  <a:pos x="84" y="64"/>
                </a:cxn>
                <a:cxn ang="0">
                  <a:pos x="75" y="60"/>
                </a:cxn>
                <a:cxn ang="0">
                  <a:pos x="73" y="54"/>
                </a:cxn>
                <a:cxn ang="0">
                  <a:pos x="69" y="52"/>
                </a:cxn>
                <a:cxn ang="0">
                  <a:pos x="65" y="57"/>
                </a:cxn>
                <a:cxn ang="0">
                  <a:pos x="63" y="59"/>
                </a:cxn>
                <a:cxn ang="0">
                  <a:pos x="49" y="62"/>
                </a:cxn>
                <a:cxn ang="0">
                  <a:pos x="39" y="63"/>
                </a:cxn>
                <a:cxn ang="0">
                  <a:pos x="31" y="61"/>
                </a:cxn>
                <a:cxn ang="0">
                  <a:pos x="26" y="54"/>
                </a:cxn>
                <a:cxn ang="0">
                  <a:pos x="19" y="50"/>
                </a:cxn>
                <a:cxn ang="0">
                  <a:pos x="6" y="46"/>
                </a:cxn>
                <a:cxn ang="0">
                  <a:pos x="0" y="39"/>
                </a:cxn>
                <a:cxn ang="0">
                  <a:pos x="2" y="36"/>
                </a:cxn>
                <a:cxn ang="0">
                  <a:pos x="21" y="36"/>
                </a:cxn>
                <a:cxn ang="0">
                  <a:pos x="28" y="34"/>
                </a:cxn>
                <a:cxn ang="0">
                  <a:pos x="31" y="31"/>
                </a:cxn>
                <a:cxn ang="0">
                  <a:pos x="28" y="30"/>
                </a:cxn>
                <a:cxn ang="0">
                  <a:pos x="22" y="31"/>
                </a:cxn>
                <a:cxn ang="0">
                  <a:pos x="15" y="29"/>
                </a:cxn>
                <a:cxn ang="0">
                  <a:pos x="7" y="23"/>
                </a:cxn>
                <a:cxn ang="0">
                  <a:pos x="7" y="21"/>
                </a:cxn>
                <a:cxn ang="0">
                  <a:pos x="11" y="21"/>
                </a:cxn>
                <a:cxn ang="0">
                  <a:pos x="16" y="20"/>
                </a:cxn>
                <a:cxn ang="0">
                  <a:pos x="16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13" y="10"/>
                </a:cxn>
                <a:cxn ang="0">
                  <a:pos x="19" y="8"/>
                </a:cxn>
                <a:cxn ang="0">
                  <a:pos x="23" y="3"/>
                </a:cxn>
                <a:cxn ang="0">
                  <a:pos x="28" y="0"/>
                </a:cxn>
              </a:cxnLst>
              <a:rect l="0" t="0" r="r" b="b"/>
              <a:pathLst>
                <a:path w="111" h="65">
                  <a:moveTo>
                    <a:pt x="28" y="0"/>
                  </a:moveTo>
                  <a:lnTo>
                    <a:pt x="31" y="1"/>
                  </a:lnTo>
                  <a:lnTo>
                    <a:pt x="34" y="3"/>
                  </a:lnTo>
                  <a:lnTo>
                    <a:pt x="37" y="4"/>
                  </a:lnTo>
                  <a:lnTo>
                    <a:pt x="39" y="6"/>
                  </a:lnTo>
                  <a:lnTo>
                    <a:pt x="40" y="7"/>
                  </a:lnTo>
                  <a:lnTo>
                    <a:pt x="48" y="7"/>
                  </a:lnTo>
                  <a:lnTo>
                    <a:pt x="56" y="8"/>
                  </a:lnTo>
                  <a:lnTo>
                    <a:pt x="64" y="9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3" y="16"/>
                  </a:lnTo>
                  <a:lnTo>
                    <a:pt x="72" y="19"/>
                  </a:lnTo>
                  <a:lnTo>
                    <a:pt x="71" y="21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4"/>
                  </a:lnTo>
                  <a:lnTo>
                    <a:pt x="76" y="21"/>
                  </a:lnTo>
                  <a:lnTo>
                    <a:pt x="77" y="20"/>
                  </a:lnTo>
                  <a:lnTo>
                    <a:pt x="77" y="20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5" y="17"/>
                  </a:lnTo>
                  <a:lnTo>
                    <a:pt x="75" y="13"/>
                  </a:lnTo>
                  <a:lnTo>
                    <a:pt x="75" y="8"/>
                  </a:lnTo>
                  <a:lnTo>
                    <a:pt x="76" y="5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4" y="2"/>
                  </a:lnTo>
                  <a:lnTo>
                    <a:pt x="87" y="4"/>
                  </a:lnTo>
                  <a:lnTo>
                    <a:pt x="89" y="6"/>
                  </a:lnTo>
                  <a:lnTo>
                    <a:pt x="90" y="9"/>
                  </a:lnTo>
                  <a:lnTo>
                    <a:pt x="90" y="15"/>
                  </a:lnTo>
                  <a:lnTo>
                    <a:pt x="92" y="29"/>
                  </a:lnTo>
                  <a:lnTo>
                    <a:pt x="94" y="35"/>
                  </a:lnTo>
                  <a:lnTo>
                    <a:pt x="97" y="40"/>
                  </a:lnTo>
                  <a:lnTo>
                    <a:pt x="98" y="41"/>
                  </a:lnTo>
                  <a:lnTo>
                    <a:pt x="100" y="42"/>
                  </a:lnTo>
                  <a:lnTo>
                    <a:pt x="106" y="44"/>
                  </a:lnTo>
                  <a:lnTo>
                    <a:pt x="109" y="46"/>
                  </a:lnTo>
                  <a:lnTo>
                    <a:pt x="111" y="47"/>
                  </a:lnTo>
                  <a:lnTo>
                    <a:pt x="111" y="50"/>
                  </a:lnTo>
                  <a:lnTo>
                    <a:pt x="109" y="53"/>
                  </a:lnTo>
                  <a:lnTo>
                    <a:pt x="104" y="58"/>
                  </a:lnTo>
                  <a:lnTo>
                    <a:pt x="99" y="61"/>
                  </a:lnTo>
                  <a:lnTo>
                    <a:pt x="95" y="63"/>
                  </a:lnTo>
                  <a:lnTo>
                    <a:pt x="89" y="65"/>
                  </a:lnTo>
                  <a:lnTo>
                    <a:pt x="84" y="64"/>
                  </a:lnTo>
                  <a:lnTo>
                    <a:pt x="77" y="62"/>
                  </a:lnTo>
                  <a:lnTo>
                    <a:pt x="75" y="60"/>
                  </a:lnTo>
                  <a:lnTo>
                    <a:pt x="74" y="57"/>
                  </a:lnTo>
                  <a:lnTo>
                    <a:pt x="73" y="54"/>
                  </a:lnTo>
                  <a:lnTo>
                    <a:pt x="70" y="52"/>
                  </a:lnTo>
                  <a:lnTo>
                    <a:pt x="69" y="52"/>
                  </a:lnTo>
                  <a:lnTo>
                    <a:pt x="66" y="55"/>
                  </a:lnTo>
                  <a:lnTo>
                    <a:pt x="65" y="57"/>
                  </a:lnTo>
                  <a:lnTo>
                    <a:pt x="64" y="58"/>
                  </a:lnTo>
                  <a:lnTo>
                    <a:pt x="63" y="59"/>
                  </a:lnTo>
                  <a:lnTo>
                    <a:pt x="56" y="61"/>
                  </a:lnTo>
                  <a:lnTo>
                    <a:pt x="49" y="62"/>
                  </a:lnTo>
                  <a:lnTo>
                    <a:pt x="44" y="63"/>
                  </a:lnTo>
                  <a:lnTo>
                    <a:pt x="39" y="63"/>
                  </a:lnTo>
                  <a:lnTo>
                    <a:pt x="34" y="63"/>
                  </a:lnTo>
                  <a:lnTo>
                    <a:pt x="31" y="61"/>
                  </a:lnTo>
                  <a:lnTo>
                    <a:pt x="29" y="57"/>
                  </a:lnTo>
                  <a:lnTo>
                    <a:pt x="26" y="54"/>
                  </a:lnTo>
                  <a:lnTo>
                    <a:pt x="24" y="51"/>
                  </a:lnTo>
                  <a:lnTo>
                    <a:pt x="19" y="50"/>
                  </a:lnTo>
                  <a:lnTo>
                    <a:pt x="10" y="48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5" y="36"/>
                  </a:lnTo>
                  <a:lnTo>
                    <a:pt x="21" y="36"/>
                  </a:lnTo>
                  <a:lnTo>
                    <a:pt x="25" y="35"/>
                  </a:lnTo>
                  <a:lnTo>
                    <a:pt x="28" y="34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5" y="29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7" y="18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3" y="3"/>
                  </a:lnTo>
                  <a:lnTo>
                    <a:pt x="26" y="2"/>
                  </a:lnTo>
                  <a:lnTo>
                    <a:pt x="2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3" name="Freeform 127"/>
            <p:cNvSpPr>
              <a:spLocks/>
            </p:cNvSpPr>
            <p:nvPr/>
          </p:nvSpPr>
          <p:spPr bwMode="auto">
            <a:xfrm>
              <a:off x="2588395" y="2754352"/>
              <a:ext cx="24619" cy="173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6" y="11"/>
                </a:cxn>
                <a:cxn ang="0">
                  <a:pos x="17" y="11"/>
                </a:cxn>
                <a:cxn ang="0">
                  <a:pos x="16" y="11"/>
                </a:cxn>
                <a:cxn ang="0">
                  <a:pos x="16" y="12"/>
                </a:cxn>
                <a:cxn ang="0">
                  <a:pos x="15" y="11"/>
                </a:cxn>
                <a:cxn ang="0">
                  <a:pos x="14" y="11"/>
                </a:cxn>
                <a:cxn ang="0">
                  <a:pos x="12" y="11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8" y="8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lnTo>
                    <a:pt x="9" y="5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8" y="8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4" name="Freeform 128"/>
            <p:cNvSpPr>
              <a:spLocks/>
            </p:cNvSpPr>
            <p:nvPr/>
          </p:nvSpPr>
          <p:spPr bwMode="auto">
            <a:xfrm>
              <a:off x="2194506" y="2812277"/>
              <a:ext cx="39100" cy="2896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4"/>
                </a:cxn>
                <a:cxn ang="0">
                  <a:pos x="21" y="8"/>
                </a:cxn>
                <a:cxn ang="0">
                  <a:pos x="25" y="12"/>
                </a:cxn>
                <a:cxn ang="0">
                  <a:pos x="27" y="17"/>
                </a:cxn>
                <a:cxn ang="0">
                  <a:pos x="27" y="18"/>
                </a:cxn>
                <a:cxn ang="0">
                  <a:pos x="26" y="19"/>
                </a:cxn>
                <a:cxn ang="0">
                  <a:pos x="25" y="20"/>
                </a:cxn>
                <a:cxn ang="0">
                  <a:pos x="24" y="20"/>
                </a:cxn>
                <a:cxn ang="0">
                  <a:pos x="23" y="20"/>
                </a:cxn>
                <a:cxn ang="0">
                  <a:pos x="20" y="20"/>
                </a:cxn>
                <a:cxn ang="0">
                  <a:pos x="14" y="19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4" y="16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0"/>
                </a:cxn>
              </a:cxnLst>
              <a:rect l="0" t="0" r="r" b="b"/>
              <a:pathLst>
                <a:path w="27" h="20">
                  <a:moveTo>
                    <a:pt x="12" y="0"/>
                  </a:moveTo>
                  <a:lnTo>
                    <a:pt x="16" y="4"/>
                  </a:lnTo>
                  <a:lnTo>
                    <a:pt x="21" y="8"/>
                  </a:lnTo>
                  <a:lnTo>
                    <a:pt x="25" y="12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14" y="19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5" name="Freeform 129"/>
            <p:cNvSpPr>
              <a:spLocks/>
            </p:cNvSpPr>
            <p:nvPr/>
          </p:nvSpPr>
          <p:spPr bwMode="auto">
            <a:xfrm>
              <a:off x="2323389" y="2845584"/>
              <a:ext cx="5792" cy="434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6" name="Freeform 130"/>
            <p:cNvSpPr>
              <a:spLocks noEditPoints="1"/>
            </p:cNvSpPr>
            <p:nvPr/>
          </p:nvSpPr>
          <p:spPr bwMode="auto">
            <a:xfrm>
              <a:off x="2284289" y="2734078"/>
              <a:ext cx="328724" cy="218667"/>
            </a:xfrm>
            <a:custGeom>
              <a:avLst/>
              <a:gdLst/>
              <a:ahLst/>
              <a:cxnLst>
                <a:cxn ang="0">
                  <a:pos x="189" y="67"/>
                </a:cxn>
                <a:cxn ang="0">
                  <a:pos x="23" y="0"/>
                </a:cxn>
                <a:cxn ang="0">
                  <a:pos x="19" y="10"/>
                </a:cxn>
                <a:cxn ang="0">
                  <a:pos x="29" y="33"/>
                </a:cxn>
                <a:cxn ang="0">
                  <a:pos x="34" y="32"/>
                </a:cxn>
                <a:cxn ang="0">
                  <a:pos x="29" y="26"/>
                </a:cxn>
                <a:cxn ang="0">
                  <a:pos x="23" y="13"/>
                </a:cxn>
                <a:cxn ang="0">
                  <a:pos x="33" y="14"/>
                </a:cxn>
                <a:cxn ang="0">
                  <a:pos x="42" y="1"/>
                </a:cxn>
                <a:cxn ang="0">
                  <a:pos x="54" y="16"/>
                </a:cxn>
                <a:cxn ang="0">
                  <a:pos x="55" y="19"/>
                </a:cxn>
                <a:cxn ang="0">
                  <a:pos x="60" y="20"/>
                </a:cxn>
                <a:cxn ang="0">
                  <a:pos x="70" y="10"/>
                </a:cxn>
                <a:cxn ang="0">
                  <a:pos x="54" y="3"/>
                </a:cxn>
                <a:cxn ang="0">
                  <a:pos x="75" y="9"/>
                </a:cxn>
                <a:cxn ang="0">
                  <a:pos x="90" y="25"/>
                </a:cxn>
                <a:cxn ang="0">
                  <a:pos x="104" y="28"/>
                </a:cxn>
                <a:cxn ang="0">
                  <a:pos x="109" y="25"/>
                </a:cxn>
                <a:cxn ang="0">
                  <a:pos x="114" y="41"/>
                </a:cxn>
                <a:cxn ang="0">
                  <a:pos x="122" y="31"/>
                </a:cxn>
                <a:cxn ang="0">
                  <a:pos x="134" y="34"/>
                </a:cxn>
                <a:cxn ang="0">
                  <a:pos x="133" y="44"/>
                </a:cxn>
                <a:cxn ang="0">
                  <a:pos x="144" y="42"/>
                </a:cxn>
                <a:cxn ang="0">
                  <a:pos x="144" y="51"/>
                </a:cxn>
                <a:cxn ang="0">
                  <a:pos x="152" y="54"/>
                </a:cxn>
                <a:cxn ang="0">
                  <a:pos x="172" y="65"/>
                </a:cxn>
                <a:cxn ang="0">
                  <a:pos x="174" y="64"/>
                </a:cxn>
                <a:cxn ang="0">
                  <a:pos x="175" y="60"/>
                </a:cxn>
                <a:cxn ang="0">
                  <a:pos x="190" y="65"/>
                </a:cxn>
                <a:cxn ang="0">
                  <a:pos x="193" y="69"/>
                </a:cxn>
                <a:cxn ang="0">
                  <a:pos x="213" y="71"/>
                </a:cxn>
                <a:cxn ang="0">
                  <a:pos x="208" y="72"/>
                </a:cxn>
                <a:cxn ang="0">
                  <a:pos x="217" y="79"/>
                </a:cxn>
                <a:cxn ang="0">
                  <a:pos x="207" y="81"/>
                </a:cxn>
                <a:cxn ang="0">
                  <a:pos x="210" y="97"/>
                </a:cxn>
                <a:cxn ang="0">
                  <a:pos x="201" y="83"/>
                </a:cxn>
                <a:cxn ang="0">
                  <a:pos x="193" y="84"/>
                </a:cxn>
                <a:cxn ang="0">
                  <a:pos x="179" y="98"/>
                </a:cxn>
                <a:cxn ang="0">
                  <a:pos x="183" y="96"/>
                </a:cxn>
                <a:cxn ang="0">
                  <a:pos x="190" y="103"/>
                </a:cxn>
                <a:cxn ang="0">
                  <a:pos x="203" y="104"/>
                </a:cxn>
                <a:cxn ang="0">
                  <a:pos x="208" y="109"/>
                </a:cxn>
                <a:cxn ang="0">
                  <a:pos x="216" y="113"/>
                </a:cxn>
                <a:cxn ang="0">
                  <a:pos x="227" y="135"/>
                </a:cxn>
                <a:cxn ang="0">
                  <a:pos x="211" y="151"/>
                </a:cxn>
                <a:cxn ang="0">
                  <a:pos x="184" y="138"/>
                </a:cxn>
                <a:cxn ang="0">
                  <a:pos x="164" y="133"/>
                </a:cxn>
                <a:cxn ang="0">
                  <a:pos x="169" y="130"/>
                </a:cxn>
                <a:cxn ang="0">
                  <a:pos x="149" y="123"/>
                </a:cxn>
                <a:cxn ang="0">
                  <a:pos x="146" y="101"/>
                </a:cxn>
                <a:cxn ang="0">
                  <a:pos x="162" y="87"/>
                </a:cxn>
                <a:cxn ang="0">
                  <a:pos x="144" y="80"/>
                </a:cxn>
                <a:cxn ang="0">
                  <a:pos x="124" y="66"/>
                </a:cxn>
                <a:cxn ang="0">
                  <a:pos x="118" y="65"/>
                </a:cxn>
                <a:cxn ang="0">
                  <a:pos x="107" y="60"/>
                </a:cxn>
                <a:cxn ang="0">
                  <a:pos x="101" y="55"/>
                </a:cxn>
                <a:cxn ang="0">
                  <a:pos x="90" y="48"/>
                </a:cxn>
                <a:cxn ang="0">
                  <a:pos x="76" y="38"/>
                </a:cxn>
                <a:cxn ang="0">
                  <a:pos x="65" y="49"/>
                </a:cxn>
                <a:cxn ang="0">
                  <a:pos x="58" y="50"/>
                </a:cxn>
                <a:cxn ang="0">
                  <a:pos x="21" y="43"/>
                </a:cxn>
                <a:cxn ang="0">
                  <a:pos x="5" y="18"/>
                </a:cxn>
              </a:cxnLst>
              <a:rect l="0" t="0" r="r" b="b"/>
              <a:pathLst>
                <a:path w="227" h="151">
                  <a:moveTo>
                    <a:pt x="184" y="67"/>
                  </a:moveTo>
                  <a:lnTo>
                    <a:pt x="184" y="67"/>
                  </a:lnTo>
                  <a:lnTo>
                    <a:pt x="185" y="68"/>
                  </a:lnTo>
                  <a:lnTo>
                    <a:pt x="187" y="68"/>
                  </a:lnTo>
                  <a:lnTo>
                    <a:pt x="189" y="67"/>
                  </a:lnTo>
                  <a:lnTo>
                    <a:pt x="187" y="67"/>
                  </a:lnTo>
                  <a:lnTo>
                    <a:pt x="186" y="67"/>
                  </a:lnTo>
                  <a:lnTo>
                    <a:pt x="184" y="67"/>
                  </a:lnTo>
                  <a:close/>
                  <a:moveTo>
                    <a:pt x="20" y="0"/>
                  </a:moveTo>
                  <a:lnTo>
                    <a:pt x="23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8" y="18"/>
                  </a:lnTo>
                  <a:lnTo>
                    <a:pt x="21" y="23"/>
                  </a:lnTo>
                  <a:lnTo>
                    <a:pt x="24" y="28"/>
                  </a:lnTo>
                  <a:lnTo>
                    <a:pt x="29" y="33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3" y="28"/>
                  </a:lnTo>
                  <a:lnTo>
                    <a:pt x="32" y="27"/>
                  </a:lnTo>
                  <a:lnTo>
                    <a:pt x="29" y="26"/>
                  </a:lnTo>
                  <a:lnTo>
                    <a:pt x="23" y="24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3" y="13"/>
                  </a:lnTo>
                  <a:lnTo>
                    <a:pt x="25" y="12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6" y="11"/>
                  </a:lnTo>
                  <a:lnTo>
                    <a:pt x="37" y="8"/>
                  </a:lnTo>
                  <a:lnTo>
                    <a:pt x="38" y="5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4" y="16"/>
                  </a:lnTo>
                  <a:lnTo>
                    <a:pt x="53" y="20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5" y="19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5" y="16"/>
                  </a:lnTo>
                  <a:lnTo>
                    <a:pt x="69" y="12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69" y="9"/>
                  </a:lnTo>
                  <a:lnTo>
                    <a:pt x="68" y="9"/>
                  </a:lnTo>
                  <a:lnTo>
                    <a:pt x="67" y="9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50" y="2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61" y="4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81" y="11"/>
                  </a:lnTo>
                  <a:lnTo>
                    <a:pt x="85" y="15"/>
                  </a:lnTo>
                  <a:lnTo>
                    <a:pt x="88" y="18"/>
                  </a:lnTo>
                  <a:lnTo>
                    <a:pt x="90" y="25"/>
                  </a:lnTo>
                  <a:lnTo>
                    <a:pt x="92" y="28"/>
                  </a:lnTo>
                  <a:lnTo>
                    <a:pt x="95" y="30"/>
                  </a:lnTo>
                  <a:lnTo>
                    <a:pt x="99" y="31"/>
                  </a:lnTo>
                  <a:lnTo>
                    <a:pt x="103" y="30"/>
                  </a:lnTo>
                  <a:lnTo>
                    <a:pt x="104" y="28"/>
                  </a:lnTo>
                  <a:lnTo>
                    <a:pt x="105" y="23"/>
                  </a:lnTo>
                  <a:lnTo>
                    <a:pt x="106" y="21"/>
                  </a:lnTo>
                  <a:lnTo>
                    <a:pt x="107" y="21"/>
                  </a:lnTo>
                  <a:lnTo>
                    <a:pt x="108" y="22"/>
                  </a:lnTo>
                  <a:lnTo>
                    <a:pt x="109" y="25"/>
                  </a:lnTo>
                  <a:lnTo>
                    <a:pt x="109" y="28"/>
                  </a:lnTo>
                  <a:lnTo>
                    <a:pt x="109" y="32"/>
                  </a:lnTo>
                  <a:lnTo>
                    <a:pt x="110" y="35"/>
                  </a:lnTo>
                  <a:lnTo>
                    <a:pt x="112" y="38"/>
                  </a:lnTo>
                  <a:lnTo>
                    <a:pt x="114" y="41"/>
                  </a:lnTo>
                  <a:lnTo>
                    <a:pt x="117" y="41"/>
                  </a:lnTo>
                  <a:lnTo>
                    <a:pt x="121" y="40"/>
                  </a:lnTo>
                  <a:lnTo>
                    <a:pt x="122" y="39"/>
                  </a:lnTo>
                  <a:lnTo>
                    <a:pt x="122" y="34"/>
                  </a:lnTo>
                  <a:lnTo>
                    <a:pt x="122" y="31"/>
                  </a:lnTo>
                  <a:lnTo>
                    <a:pt x="122" y="28"/>
                  </a:lnTo>
                  <a:lnTo>
                    <a:pt x="124" y="27"/>
                  </a:lnTo>
                  <a:lnTo>
                    <a:pt x="127" y="28"/>
                  </a:lnTo>
                  <a:lnTo>
                    <a:pt x="131" y="30"/>
                  </a:lnTo>
                  <a:lnTo>
                    <a:pt x="134" y="34"/>
                  </a:lnTo>
                  <a:lnTo>
                    <a:pt x="135" y="38"/>
                  </a:lnTo>
                  <a:lnTo>
                    <a:pt x="135" y="41"/>
                  </a:lnTo>
                  <a:lnTo>
                    <a:pt x="134" y="42"/>
                  </a:lnTo>
                  <a:lnTo>
                    <a:pt x="133" y="43"/>
                  </a:lnTo>
                  <a:lnTo>
                    <a:pt x="133" y="44"/>
                  </a:lnTo>
                  <a:lnTo>
                    <a:pt x="133" y="44"/>
                  </a:lnTo>
                  <a:lnTo>
                    <a:pt x="133" y="45"/>
                  </a:lnTo>
                  <a:lnTo>
                    <a:pt x="137" y="45"/>
                  </a:lnTo>
                  <a:lnTo>
                    <a:pt x="140" y="44"/>
                  </a:lnTo>
                  <a:lnTo>
                    <a:pt x="144" y="42"/>
                  </a:lnTo>
                  <a:lnTo>
                    <a:pt x="148" y="42"/>
                  </a:lnTo>
                  <a:lnTo>
                    <a:pt x="150" y="43"/>
                  </a:lnTo>
                  <a:lnTo>
                    <a:pt x="151" y="44"/>
                  </a:lnTo>
                  <a:lnTo>
                    <a:pt x="149" y="47"/>
                  </a:lnTo>
                  <a:lnTo>
                    <a:pt x="144" y="51"/>
                  </a:lnTo>
                  <a:lnTo>
                    <a:pt x="142" y="53"/>
                  </a:lnTo>
                  <a:lnTo>
                    <a:pt x="144" y="54"/>
                  </a:lnTo>
                  <a:lnTo>
                    <a:pt x="145" y="55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5" y="55"/>
                  </a:lnTo>
                  <a:lnTo>
                    <a:pt x="158" y="56"/>
                  </a:lnTo>
                  <a:lnTo>
                    <a:pt x="161" y="58"/>
                  </a:lnTo>
                  <a:lnTo>
                    <a:pt x="170" y="64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73" y="65"/>
                  </a:lnTo>
                  <a:lnTo>
                    <a:pt x="174" y="66"/>
                  </a:lnTo>
                  <a:lnTo>
                    <a:pt x="174" y="65"/>
                  </a:lnTo>
                  <a:lnTo>
                    <a:pt x="174" y="64"/>
                  </a:lnTo>
                  <a:lnTo>
                    <a:pt x="174" y="63"/>
                  </a:lnTo>
                  <a:lnTo>
                    <a:pt x="173" y="62"/>
                  </a:lnTo>
                  <a:lnTo>
                    <a:pt x="172" y="61"/>
                  </a:lnTo>
                  <a:lnTo>
                    <a:pt x="173" y="61"/>
                  </a:lnTo>
                  <a:lnTo>
                    <a:pt x="175" y="60"/>
                  </a:lnTo>
                  <a:lnTo>
                    <a:pt x="178" y="60"/>
                  </a:lnTo>
                  <a:lnTo>
                    <a:pt x="181" y="61"/>
                  </a:lnTo>
                  <a:lnTo>
                    <a:pt x="182" y="61"/>
                  </a:lnTo>
                  <a:lnTo>
                    <a:pt x="185" y="62"/>
                  </a:lnTo>
                  <a:lnTo>
                    <a:pt x="190" y="65"/>
                  </a:lnTo>
                  <a:lnTo>
                    <a:pt x="191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3" y="68"/>
                  </a:lnTo>
                  <a:lnTo>
                    <a:pt x="193" y="69"/>
                  </a:lnTo>
                  <a:lnTo>
                    <a:pt x="194" y="70"/>
                  </a:lnTo>
                  <a:lnTo>
                    <a:pt x="196" y="70"/>
                  </a:lnTo>
                  <a:lnTo>
                    <a:pt x="199" y="69"/>
                  </a:lnTo>
                  <a:lnTo>
                    <a:pt x="207" y="69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09" y="71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09" y="74"/>
                  </a:lnTo>
                  <a:lnTo>
                    <a:pt x="211" y="74"/>
                  </a:lnTo>
                  <a:lnTo>
                    <a:pt x="214" y="75"/>
                  </a:lnTo>
                  <a:lnTo>
                    <a:pt x="217" y="77"/>
                  </a:lnTo>
                  <a:lnTo>
                    <a:pt x="217" y="79"/>
                  </a:lnTo>
                  <a:lnTo>
                    <a:pt x="216" y="81"/>
                  </a:lnTo>
                  <a:lnTo>
                    <a:pt x="214" y="81"/>
                  </a:lnTo>
                  <a:lnTo>
                    <a:pt x="210" y="80"/>
                  </a:lnTo>
                  <a:lnTo>
                    <a:pt x="208" y="80"/>
                  </a:lnTo>
                  <a:lnTo>
                    <a:pt x="207" y="81"/>
                  </a:lnTo>
                  <a:lnTo>
                    <a:pt x="208" y="86"/>
                  </a:lnTo>
                  <a:lnTo>
                    <a:pt x="210" y="91"/>
                  </a:lnTo>
                  <a:lnTo>
                    <a:pt x="211" y="95"/>
                  </a:lnTo>
                  <a:lnTo>
                    <a:pt x="211" y="96"/>
                  </a:lnTo>
                  <a:lnTo>
                    <a:pt x="210" y="97"/>
                  </a:lnTo>
                  <a:lnTo>
                    <a:pt x="210" y="97"/>
                  </a:lnTo>
                  <a:lnTo>
                    <a:pt x="209" y="97"/>
                  </a:lnTo>
                  <a:lnTo>
                    <a:pt x="206" y="93"/>
                  </a:lnTo>
                  <a:lnTo>
                    <a:pt x="204" y="88"/>
                  </a:lnTo>
                  <a:lnTo>
                    <a:pt x="201" y="83"/>
                  </a:lnTo>
                  <a:lnTo>
                    <a:pt x="197" y="80"/>
                  </a:lnTo>
                  <a:lnTo>
                    <a:pt x="195" y="80"/>
                  </a:lnTo>
                  <a:lnTo>
                    <a:pt x="194" y="81"/>
                  </a:lnTo>
                  <a:lnTo>
                    <a:pt x="193" y="82"/>
                  </a:lnTo>
                  <a:lnTo>
                    <a:pt x="193" y="84"/>
                  </a:lnTo>
                  <a:lnTo>
                    <a:pt x="192" y="85"/>
                  </a:lnTo>
                  <a:lnTo>
                    <a:pt x="191" y="87"/>
                  </a:lnTo>
                  <a:lnTo>
                    <a:pt x="190" y="88"/>
                  </a:lnTo>
                  <a:lnTo>
                    <a:pt x="185" y="93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81" y="97"/>
                  </a:lnTo>
                  <a:lnTo>
                    <a:pt x="181" y="97"/>
                  </a:lnTo>
                  <a:lnTo>
                    <a:pt x="182" y="96"/>
                  </a:lnTo>
                  <a:lnTo>
                    <a:pt x="183" y="96"/>
                  </a:lnTo>
                  <a:lnTo>
                    <a:pt x="185" y="97"/>
                  </a:lnTo>
                  <a:lnTo>
                    <a:pt x="186" y="98"/>
                  </a:lnTo>
                  <a:lnTo>
                    <a:pt x="187" y="100"/>
                  </a:lnTo>
                  <a:lnTo>
                    <a:pt x="189" y="101"/>
                  </a:lnTo>
                  <a:lnTo>
                    <a:pt x="190" y="103"/>
                  </a:lnTo>
                  <a:lnTo>
                    <a:pt x="192" y="105"/>
                  </a:lnTo>
                  <a:lnTo>
                    <a:pt x="195" y="106"/>
                  </a:lnTo>
                  <a:lnTo>
                    <a:pt x="197" y="107"/>
                  </a:lnTo>
                  <a:lnTo>
                    <a:pt x="199" y="106"/>
                  </a:lnTo>
                  <a:lnTo>
                    <a:pt x="203" y="104"/>
                  </a:lnTo>
                  <a:lnTo>
                    <a:pt x="204" y="103"/>
                  </a:lnTo>
                  <a:lnTo>
                    <a:pt x="206" y="104"/>
                  </a:lnTo>
                  <a:lnTo>
                    <a:pt x="209" y="108"/>
                  </a:lnTo>
                  <a:lnTo>
                    <a:pt x="209" y="109"/>
                  </a:lnTo>
                  <a:lnTo>
                    <a:pt x="208" y="109"/>
                  </a:lnTo>
                  <a:lnTo>
                    <a:pt x="206" y="111"/>
                  </a:lnTo>
                  <a:lnTo>
                    <a:pt x="207" y="111"/>
                  </a:lnTo>
                  <a:lnTo>
                    <a:pt x="210" y="112"/>
                  </a:lnTo>
                  <a:lnTo>
                    <a:pt x="213" y="112"/>
                  </a:lnTo>
                  <a:lnTo>
                    <a:pt x="216" y="113"/>
                  </a:lnTo>
                  <a:lnTo>
                    <a:pt x="219" y="117"/>
                  </a:lnTo>
                  <a:lnTo>
                    <a:pt x="222" y="120"/>
                  </a:lnTo>
                  <a:lnTo>
                    <a:pt x="225" y="125"/>
                  </a:lnTo>
                  <a:lnTo>
                    <a:pt x="227" y="130"/>
                  </a:lnTo>
                  <a:lnTo>
                    <a:pt x="227" y="135"/>
                  </a:lnTo>
                  <a:lnTo>
                    <a:pt x="227" y="140"/>
                  </a:lnTo>
                  <a:lnTo>
                    <a:pt x="225" y="145"/>
                  </a:lnTo>
                  <a:lnTo>
                    <a:pt x="221" y="148"/>
                  </a:lnTo>
                  <a:lnTo>
                    <a:pt x="216" y="151"/>
                  </a:lnTo>
                  <a:lnTo>
                    <a:pt x="211" y="151"/>
                  </a:lnTo>
                  <a:lnTo>
                    <a:pt x="207" y="150"/>
                  </a:lnTo>
                  <a:lnTo>
                    <a:pt x="203" y="147"/>
                  </a:lnTo>
                  <a:lnTo>
                    <a:pt x="195" y="142"/>
                  </a:lnTo>
                  <a:lnTo>
                    <a:pt x="191" y="140"/>
                  </a:lnTo>
                  <a:lnTo>
                    <a:pt x="184" y="138"/>
                  </a:lnTo>
                  <a:lnTo>
                    <a:pt x="178" y="137"/>
                  </a:lnTo>
                  <a:lnTo>
                    <a:pt x="170" y="136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5" y="133"/>
                  </a:lnTo>
                  <a:lnTo>
                    <a:pt x="168" y="132"/>
                  </a:lnTo>
                  <a:lnTo>
                    <a:pt x="170" y="131"/>
                  </a:lnTo>
                  <a:lnTo>
                    <a:pt x="170" y="131"/>
                  </a:lnTo>
                  <a:lnTo>
                    <a:pt x="169" y="130"/>
                  </a:lnTo>
                  <a:lnTo>
                    <a:pt x="165" y="129"/>
                  </a:lnTo>
                  <a:lnTo>
                    <a:pt x="161" y="127"/>
                  </a:lnTo>
                  <a:lnTo>
                    <a:pt x="156" y="125"/>
                  </a:lnTo>
                  <a:lnTo>
                    <a:pt x="152" y="124"/>
                  </a:lnTo>
                  <a:lnTo>
                    <a:pt x="149" y="123"/>
                  </a:lnTo>
                  <a:lnTo>
                    <a:pt x="132" y="118"/>
                  </a:lnTo>
                  <a:lnTo>
                    <a:pt x="135" y="115"/>
                  </a:lnTo>
                  <a:lnTo>
                    <a:pt x="137" y="110"/>
                  </a:lnTo>
                  <a:lnTo>
                    <a:pt x="140" y="106"/>
                  </a:lnTo>
                  <a:lnTo>
                    <a:pt x="146" y="101"/>
                  </a:lnTo>
                  <a:lnTo>
                    <a:pt x="153" y="96"/>
                  </a:lnTo>
                  <a:lnTo>
                    <a:pt x="155" y="94"/>
                  </a:lnTo>
                  <a:lnTo>
                    <a:pt x="159" y="92"/>
                  </a:lnTo>
                  <a:lnTo>
                    <a:pt x="161" y="90"/>
                  </a:lnTo>
                  <a:lnTo>
                    <a:pt x="162" y="87"/>
                  </a:lnTo>
                  <a:lnTo>
                    <a:pt x="162" y="84"/>
                  </a:lnTo>
                  <a:lnTo>
                    <a:pt x="160" y="82"/>
                  </a:lnTo>
                  <a:lnTo>
                    <a:pt x="157" y="81"/>
                  </a:lnTo>
                  <a:lnTo>
                    <a:pt x="153" y="81"/>
                  </a:lnTo>
                  <a:lnTo>
                    <a:pt x="144" y="80"/>
                  </a:lnTo>
                  <a:lnTo>
                    <a:pt x="139" y="79"/>
                  </a:lnTo>
                  <a:lnTo>
                    <a:pt x="136" y="78"/>
                  </a:lnTo>
                  <a:lnTo>
                    <a:pt x="132" y="75"/>
                  </a:lnTo>
                  <a:lnTo>
                    <a:pt x="128" y="70"/>
                  </a:lnTo>
                  <a:lnTo>
                    <a:pt x="124" y="66"/>
                  </a:lnTo>
                  <a:lnTo>
                    <a:pt x="123" y="65"/>
                  </a:lnTo>
                  <a:lnTo>
                    <a:pt x="122" y="65"/>
                  </a:lnTo>
                  <a:lnTo>
                    <a:pt x="120" y="66"/>
                  </a:lnTo>
                  <a:lnTo>
                    <a:pt x="119" y="66"/>
                  </a:lnTo>
                  <a:lnTo>
                    <a:pt x="118" y="65"/>
                  </a:lnTo>
                  <a:lnTo>
                    <a:pt x="117" y="65"/>
                  </a:lnTo>
                  <a:lnTo>
                    <a:pt x="117" y="62"/>
                  </a:lnTo>
                  <a:lnTo>
                    <a:pt x="116" y="61"/>
                  </a:lnTo>
                  <a:lnTo>
                    <a:pt x="113" y="60"/>
                  </a:lnTo>
                  <a:lnTo>
                    <a:pt x="107" y="60"/>
                  </a:lnTo>
                  <a:lnTo>
                    <a:pt x="106" y="59"/>
                  </a:lnTo>
                  <a:lnTo>
                    <a:pt x="105" y="58"/>
                  </a:lnTo>
                  <a:lnTo>
                    <a:pt x="103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6" y="53"/>
                  </a:lnTo>
                  <a:lnTo>
                    <a:pt x="92" y="51"/>
                  </a:lnTo>
                  <a:lnTo>
                    <a:pt x="91" y="50"/>
                  </a:lnTo>
                  <a:lnTo>
                    <a:pt x="90" y="50"/>
                  </a:lnTo>
                  <a:lnTo>
                    <a:pt x="90" y="48"/>
                  </a:lnTo>
                  <a:lnTo>
                    <a:pt x="89" y="48"/>
                  </a:lnTo>
                  <a:lnTo>
                    <a:pt x="88" y="47"/>
                  </a:lnTo>
                  <a:lnTo>
                    <a:pt x="83" y="43"/>
                  </a:lnTo>
                  <a:lnTo>
                    <a:pt x="80" y="40"/>
                  </a:lnTo>
                  <a:lnTo>
                    <a:pt x="76" y="38"/>
                  </a:lnTo>
                  <a:lnTo>
                    <a:pt x="71" y="38"/>
                  </a:lnTo>
                  <a:lnTo>
                    <a:pt x="68" y="40"/>
                  </a:lnTo>
                  <a:lnTo>
                    <a:pt x="67" y="42"/>
                  </a:lnTo>
                  <a:lnTo>
                    <a:pt x="66" y="46"/>
                  </a:lnTo>
                  <a:lnTo>
                    <a:pt x="65" y="49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2" y="52"/>
                  </a:lnTo>
                  <a:lnTo>
                    <a:pt x="59" y="51"/>
                  </a:lnTo>
                  <a:lnTo>
                    <a:pt x="58" y="50"/>
                  </a:lnTo>
                  <a:lnTo>
                    <a:pt x="58" y="51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38" y="48"/>
                  </a:lnTo>
                  <a:lnTo>
                    <a:pt x="21" y="43"/>
                  </a:lnTo>
                  <a:lnTo>
                    <a:pt x="4" y="37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5" y="18"/>
                  </a:lnTo>
                  <a:lnTo>
                    <a:pt x="11" y="9"/>
                  </a:lnTo>
                  <a:lnTo>
                    <a:pt x="18" y="1"/>
                  </a:lnTo>
                  <a:lnTo>
                    <a:pt x="2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7" name="Freeform 131"/>
            <p:cNvSpPr>
              <a:spLocks/>
            </p:cNvSpPr>
            <p:nvPr/>
          </p:nvSpPr>
          <p:spPr bwMode="auto">
            <a:xfrm>
              <a:off x="2468202" y="2903509"/>
              <a:ext cx="7241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8" name="Freeform 132"/>
            <p:cNvSpPr>
              <a:spLocks/>
            </p:cNvSpPr>
            <p:nvPr/>
          </p:nvSpPr>
          <p:spPr bwMode="auto">
            <a:xfrm>
              <a:off x="2442135" y="2891924"/>
              <a:ext cx="26066" cy="1158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12" y="2"/>
                </a:cxn>
                <a:cxn ang="0">
                  <a:pos x="15" y="3"/>
                </a:cxn>
                <a:cxn ang="0">
                  <a:pos x="16" y="3"/>
                </a:cxn>
                <a:cxn ang="0">
                  <a:pos x="17" y="4"/>
                </a:cxn>
                <a:cxn ang="0">
                  <a:pos x="18" y="8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9" name="Freeform 133"/>
            <p:cNvSpPr>
              <a:spLocks noEditPoints="1"/>
            </p:cNvSpPr>
            <p:nvPr/>
          </p:nvSpPr>
          <p:spPr bwMode="auto">
            <a:xfrm>
              <a:off x="2817199" y="2683394"/>
              <a:ext cx="76751" cy="56477"/>
            </a:xfrm>
            <a:custGeom>
              <a:avLst/>
              <a:gdLst/>
              <a:ahLst/>
              <a:cxnLst>
                <a:cxn ang="0">
                  <a:pos x="22" y="26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4" y="2"/>
                </a:cxn>
                <a:cxn ang="0">
                  <a:pos x="21" y="4"/>
                </a:cxn>
                <a:cxn ang="0">
                  <a:pos x="28" y="6"/>
                </a:cxn>
                <a:cxn ang="0">
                  <a:pos x="35" y="9"/>
                </a:cxn>
                <a:cxn ang="0">
                  <a:pos x="41" y="14"/>
                </a:cxn>
                <a:cxn ang="0">
                  <a:pos x="41" y="15"/>
                </a:cxn>
                <a:cxn ang="0">
                  <a:pos x="41" y="16"/>
                </a:cxn>
                <a:cxn ang="0">
                  <a:pos x="41" y="17"/>
                </a:cxn>
                <a:cxn ang="0">
                  <a:pos x="42" y="19"/>
                </a:cxn>
                <a:cxn ang="0">
                  <a:pos x="47" y="22"/>
                </a:cxn>
                <a:cxn ang="0">
                  <a:pos x="48" y="24"/>
                </a:cxn>
                <a:cxn ang="0">
                  <a:pos x="50" y="26"/>
                </a:cxn>
                <a:cxn ang="0">
                  <a:pos x="52" y="29"/>
                </a:cxn>
                <a:cxn ang="0">
                  <a:pos x="53" y="31"/>
                </a:cxn>
                <a:cxn ang="0">
                  <a:pos x="53" y="33"/>
                </a:cxn>
                <a:cxn ang="0">
                  <a:pos x="51" y="36"/>
                </a:cxn>
                <a:cxn ang="0">
                  <a:pos x="48" y="37"/>
                </a:cxn>
                <a:cxn ang="0">
                  <a:pos x="43" y="39"/>
                </a:cxn>
                <a:cxn ang="0">
                  <a:pos x="28" y="39"/>
                </a:cxn>
                <a:cxn ang="0">
                  <a:pos x="24" y="37"/>
                </a:cxn>
                <a:cxn ang="0">
                  <a:pos x="22" y="35"/>
                </a:cxn>
                <a:cxn ang="0">
                  <a:pos x="21" y="33"/>
                </a:cxn>
                <a:cxn ang="0">
                  <a:pos x="21" y="30"/>
                </a:cxn>
                <a:cxn ang="0">
                  <a:pos x="20" y="27"/>
                </a:cxn>
                <a:cxn ang="0">
                  <a:pos x="18" y="26"/>
                </a:cxn>
                <a:cxn ang="0">
                  <a:pos x="17" y="26"/>
                </a:cxn>
                <a:cxn ang="0">
                  <a:pos x="15" y="29"/>
                </a:cxn>
                <a:cxn ang="0">
                  <a:pos x="15" y="30"/>
                </a:cxn>
                <a:cxn ang="0">
                  <a:pos x="14" y="32"/>
                </a:cxn>
                <a:cxn ang="0">
                  <a:pos x="14" y="33"/>
                </a:cxn>
                <a:cxn ang="0">
                  <a:pos x="13" y="33"/>
                </a:cxn>
                <a:cxn ang="0">
                  <a:pos x="7" y="30"/>
                </a:cxn>
                <a:cxn ang="0">
                  <a:pos x="3" y="28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5" y="19"/>
                </a:cxn>
                <a:cxn ang="0">
                  <a:pos x="10" y="19"/>
                </a:cxn>
                <a:cxn ang="0">
                  <a:pos x="14" y="21"/>
                </a:cxn>
                <a:cxn ang="0">
                  <a:pos x="19" y="24"/>
                </a:cxn>
                <a:cxn ang="0">
                  <a:pos x="21" y="25"/>
                </a:cxn>
                <a:cxn ang="0">
                  <a:pos x="20" y="24"/>
                </a:cxn>
                <a:cxn ang="0">
                  <a:pos x="19" y="23"/>
                </a:cxn>
                <a:cxn ang="0">
                  <a:pos x="18" y="22"/>
                </a:cxn>
                <a:cxn ang="0">
                  <a:pos x="17" y="22"/>
                </a:cxn>
                <a:cxn ang="0">
                  <a:pos x="20" y="22"/>
                </a:cxn>
                <a:cxn ang="0">
                  <a:pos x="20" y="21"/>
                </a:cxn>
                <a:cxn ang="0">
                  <a:pos x="16" y="16"/>
                </a:cxn>
                <a:cxn ang="0">
                  <a:pos x="13" y="11"/>
                </a:cxn>
                <a:cxn ang="0">
                  <a:pos x="9" y="6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8" y="0"/>
                </a:cxn>
              </a:cxnLst>
              <a:rect l="0" t="0" r="r" b="b"/>
              <a:pathLst>
                <a:path w="53" h="39">
                  <a:moveTo>
                    <a:pt x="22" y="26"/>
                  </a:moveTo>
                  <a:lnTo>
                    <a:pt x="23" y="26"/>
                  </a:lnTo>
                  <a:lnTo>
                    <a:pt x="22" y="26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21" y="4"/>
                  </a:lnTo>
                  <a:lnTo>
                    <a:pt x="28" y="6"/>
                  </a:lnTo>
                  <a:lnTo>
                    <a:pt x="35" y="9"/>
                  </a:lnTo>
                  <a:lnTo>
                    <a:pt x="41" y="14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1" y="17"/>
                  </a:lnTo>
                  <a:lnTo>
                    <a:pt x="42" y="19"/>
                  </a:lnTo>
                  <a:lnTo>
                    <a:pt x="47" y="22"/>
                  </a:lnTo>
                  <a:lnTo>
                    <a:pt x="48" y="24"/>
                  </a:lnTo>
                  <a:lnTo>
                    <a:pt x="50" y="26"/>
                  </a:lnTo>
                  <a:lnTo>
                    <a:pt x="52" y="29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1" y="36"/>
                  </a:lnTo>
                  <a:lnTo>
                    <a:pt x="48" y="37"/>
                  </a:lnTo>
                  <a:lnTo>
                    <a:pt x="43" y="39"/>
                  </a:lnTo>
                  <a:lnTo>
                    <a:pt x="28" y="39"/>
                  </a:lnTo>
                  <a:lnTo>
                    <a:pt x="24" y="37"/>
                  </a:lnTo>
                  <a:lnTo>
                    <a:pt x="22" y="35"/>
                  </a:lnTo>
                  <a:lnTo>
                    <a:pt x="21" y="33"/>
                  </a:lnTo>
                  <a:lnTo>
                    <a:pt x="21" y="30"/>
                  </a:lnTo>
                  <a:lnTo>
                    <a:pt x="20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7" y="30"/>
                  </a:lnTo>
                  <a:lnTo>
                    <a:pt x="3" y="28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5" y="19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9" y="24"/>
                  </a:lnTo>
                  <a:lnTo>
                    <a:pt x="21" y="25"/>
                  </a:lnTo>
                  <a:lnTo>
                    <a:pt x="20" y="24"/>
                  </a:lnTo>
                  <a:lnTo>
                    <a:pt x="19" y="23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16" y="16"/>
                  </a:lnTo>
                  <a:lnTo>
                    <a:pt x="13" y="11"/>
                  </a:lnTo>
                  <a:lnTo>
                    <a:pt x="9" y="6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0" name="Freeform 134"/>
            <p:cNvSpPr>
              <a:spLocks/>
            </p:cNvSpPr>
            <p:nvPr/>
          </p:nvSpPr>
          <p:spPr bwMode="auto">
            <a:xfrm>
              <a:off x="2336422" y="2900613"/>
              <a:ext cx="79647" cy="5358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20" y="2"/>
                </a:cxn>
                <a:cxn ang="0">
                  <a:pos x="25" y="4"/>
                </a:cxn>
                <a:cxn ang="0">
                  <a:pos x="28" y="6"/>
                </a:cxn>
                <a:cxn ang="0">
                  <a:pos x="31" y="7"/>
                </a:cxn>
                <a:cxn ang="0">
                  <a:pos x="32" y="8"/>
                </a:cxn>
                <a:cxn ang="0">
                  <a:pos x="38" y="15"/>
                </a:cxn>
                <a:cxn ang="0">
                  <a:pos x="44" y="21"/>
                </a:cxn>
                <a:cxn ang="0">
                  <a:pos x="46" y="23"/>
                </a:cxn>
                <a:cxn ang="0">
                  <a:pos x="50" y="24"/>
                </a:cxn>
                <a:cxn ang="0">
                  <a:pos x="53" y="25"/>
                </a:cxn>
                <a:cxn ang="0">
                  <a:pos x="55" y="27"/>
                </a:cxn>
                <a:cxn ang="0">
                  <a:pos x="55" y="29"/>
                </a:cxn>
                <a:cxn ang="0">
                  <a:pos x="53" y="30"/>
                </a:cxn>
                <a:cxn ang="0">
                  <a:pos x="51" y="30"/>
                </a:cxn>
                <a:cxn ang="0">
                  <a:pos x="47" y="29"/>
                </a:cxn>
                <a:cxn ang="0">
                  <a:pos x="43" y="28"/>
                </a:cxn>
                <a:cxn ang="0">
                  <a:pos x="39" y="26"/>
                </a:cxn>
                <a:cxn ang="0">
                  <a:pos x="37" y="24"/>
                </a:cxn>
                <a:cxn ang="0">
                  <a:pos x="34" y="23"/>
                </a:cxn>
                <a:cxn ang="0">
                  <a:pos x="34" y="21"/>
                </a:cxn>
                <a:cxn ang="0">
                  <a:pos x="35" y="20"/>
                </a:cxn>
                <a:cxn ang="0">
                  <a:pos x="35" y="19"/>
                </a:cxn>
                <a:cxn ang="0">
                  <a:pos x="34" y="19"/>
                </a:cxn>
                <a:cxn ang="0">
                  <a:pos x="31" y="23"/>
                </a:cxn>
                <a:cxn ang="0">
                  <a:pos x="29" y="28"/>
                </a:cxn>
                <a:cxn ang="0">
                  <a:pos x="26" y="32"/>
                </a:cxn>
                <a:cxn ang="0">
                  <a:pos x="23" y="35"/>
                </a:cxn>
                <a:cxn ang="0">
                  <a:pos x="19" y="37"/>
                </a:cxn>
                <a:cxn ang="0">
                  <a:pos x="17" y="37"/>
                </a:cxn>
                <a:cxn ang="0">
                  <a:pos x="16" y="35"/>
                </a:cxn>
                <a:cxn ang="0">
                  <a:pos x="15" y="32"/>
                </a:cxn>
                <a:cxn ang="0">
                  <a:pos x="14" y="29"/>
                </a:cxn>
                <a:cxn ang="0">
                  <a:pos x="13" y="28"/>
                </a:cxn>
                <a:cxn ang="0">
                  <a:pos x="10" y="28"/>
                </a:cxn>
                <a:cxn ang="0">
                  <a:pos x="5" y="31"/>
                </a:cxn>
                <a:cxn ang="0">
                  <a:pos x="2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6" y="24"/>
                </a:cxn>
                <a:cxn ang="0">
                  <a:pos x="8" y="22"/>
                </a:cxn>
                <a:cxn ang="0">
                  <a:pos x="8" y="21"/>
                </a:cxn>
                <a:cxn ang="0">
                  <a:pos x="8" y="20"/>
                </a:cxn>
                <a:cxn ang="0">
                  <a:pos x="6" y="19"/>
                </a:cxn>
                <a:cxn ang="0">
                  <a:pos x="5" y="18"/>
                </a:cxn>
                <a:cxn ang="0">
                  <a:pos x="4" y="16"/>
                </a:cxn>
                <a:cxn ang="0">
                  <a:pos x="4" y="15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15" y="5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1"/>
                </a:cxn>
                <a:cxn ang="0">
                  <a:pos x="16" y="0"/>
                </a:cxn>
              </a:cxnLst>
              <a:rect l="0" t="0" r="r" b="b"/>
              <a:pathLst>
                <a:path w="55" h="37">
                  <a:moveTo>
                    <a:pt x="16" y="0"/>
                  </a:moveTo>
                  <a:lnTo>
                    <a:pt x="17" y="0"/>
                  </a:lnTo>
                  <a:lnTo>
                    <a:pt x="20" y="2"/>
                  </a:lnTo>
                  <a:lnTo>
                    <a:pt x="25" y="4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2" y="8"/>
                  </a:lnTo>
                  <a:lnTo>
                    <a:pt x="38" y="15"/>
                  </a:lnTo>
                  <a:lnTo>
                    <a:pt x="44" y="21"/>
                  </a:lnTo>
                  <a:lnTo>
                    <a:pt x="46" y="23"/>
                  </a:lnTo>
                  <a:lnTo>
                    <a:pt x="50" y="24"/>
                  </a:lnTo>
                  <a:lnTo>
                    <a:pt x="53" y="25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47" y="29"/>
                  </a:lnTo>
                  <a:lnTo>
                    <a:pt x="43" y="28"/>
                  </a:lnTo>
                  <a:lnTo>
                    <a:pt x="39" y="26"/>
                  </a:lnTo>
                  <a:lnTo>
                    <a:pt x="37" y="24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5" y="19"/>
                  </a:lnTo>
                  <a:lnTo>
                    <a:pt x="34" y="19"/>
                  </a:lnTo>
                  <a:lnTo>
                    <a:pt x="31" y="23"/>
                  </a:lnTo>
                  <a:lnTo>
                    <a:pt x="29" y="28"/>
                  </a:lnTo>
                  <a:lnTo>
                    <a:pt x="26" y="32"/>
                  </a:lnTo>
                  <a:lnTo>
                    <a:pt x="23" y="35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6" y="35"/>
                  </a:lnTo>
                  <a:lnTo>
                    <a:pt x="15" y="32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5" y="31"/>
                  </a:lnTo>
                  <a:lnTo>
                    <a:pt x="2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8" y="11"/>
                  </a:lnTo>
                  <a:lnTo>
                    <a:pt x="12" y="8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1" name="Freeform 135"/>
            <p:cNvSpPr>
              <a:spLocks/>
            </p:cNvSpPr>
            <p:nvPr/>
          </p:nvSpPr>
          <p:spPr bwMode="auto">
            <a:xfrm>
              <a:off x="2458064" y="2932471"/>
              <a:ext cx="11585" cy="289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2" name="Freeform 136"/>
            <p:cNvSpPr>
              <a:spLocks/>
            </p:cNvSpPr>
            <p:nvPr/>
          </p:nvSpPr>
          <p:spPr bwMode="auto">
            <a:xfrm>
              <a:off x="1663045" y="2996189"/>
              <a:ext cx="17377" cy="333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7" y="12"/>
                </a:cxn>
                <a:cxn ang="0">
                  <a:pos x="1" y="22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4" y="11"/>
                </a:cxn>
                <a:cxn ang="0">
                  <a:pos x="5" y="6"/>
                </a:cxn>
                <a:cxn ang="0">
                  <a:pos x="7" y="1"/>
                </a:cxn>
                <a:cxn ang="0">
                  <a:pos x="8" y="0"/>
                </a:cxn>
              </a:cxnLst>
              <a:rect l="0" t="0" r="r" b="b"/>
              <a:pathLst>
                <a:path w="12" h="23">
                  <a:moveTo>
                    <a:pt x="8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7" y="12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5" y="6"/>
                  </a:lnTo>
                  <a:lnTo>
                    <a:pt x="7" y="1"/>
                  </a:lnTo>
                  <a:lnTo>
                    <a:pt x="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3" name="Freeform 137"/>
            <p:cNvSpPr>
              <a:spLocks/>
            </p:cNvSpPr>
            <p:nvPr/>
          </p:nvSpPr>
          <p:spPr bwMode="auto">
            <a:xfrm>
              <a:off x="3038762" y="2764489"/>
              <a:ext cx="5792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35866" y="2761593"/>
              <a:ext cx="2896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5" name="Freeform 139"/>
            <p:cNvSpPr>
              <a:spLocks noEditPoints="1"/>
            </p:cNvSpPr>
            <p:nvPr/>
          </p:nvSpPr>
          <p:spPr bwMode="auto">
            <a:xfrm>
              <a:off x="1668838" y="3029495"/>
              <a:ext cx="11585" cy="44892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4" y="17"/>
                </a:cxn>
                <a:cxn ang="0">
                  <a:pos x="5" y="18"/>
                </a:cxn>
                <a:cxn ang="0">
                  <a:pos x="8" y="21"/>
                </a:cxn>
                <a:cxn ang="0">
                  <a:pos x="8" y="22"/>
                </a:cxn>
                <a:cxn ang="0">
                  <a:pos x="7" y="25"/>
                </a:cxn>
                <a:cxn ang="0">
                  <a:pos x="6" y="28"/>
                </a:cxn>
                <a:cxn ang="0">
                  <a:pos x="4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3" y="20"/>
                </a:cxn>
                <a:cxn ang="0">
                  <a:pos x="4" y="15"/>
                </a:cxn>
                <a:cxn ang="0">
                  <a:pos x="5" y="11"/>
                </a:cxn>
                <a:cxn ang="0">
                  <a:pos x="6" y="2"/>
                </a:cxn>
                <a:cxn ang="0">
                  <a:pos x="6" y="5"/>
                </a:cxn>
                <a:cxn ang="0">
                  <a:pos x="5" y="11"/>
                </a:cxn>
                <a:cxn ang="0">
                  <a:pos x="5" y="8"/>
                </a:cxn>
                <a:cxn ang="0">
                  <a:pos x="6" y="2"/>
                </a:cxn>
                <a:cxn ang="0">
                  <a:pos x="7" y="0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7" y="0"/>
                </a:cxn>
              </a:cxnLst>
              <a:rect l="0" t="0" r="r" b="b"/>
              <a:pathLst>
                <a:path w="8" h="31">
                  <a:moveTo>
                    <a:pt x="5" y="11"/>
                  </a:moveTo>
                  <a:lnTo>
                    <a:pt x="4" y="17"/>
                  </a:lnTo>
                  <a:lnTo>
                    <a:pt x="5" y="18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6" y="28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4" y="15"/>
                  </a:lnTo>
                  <a:lnTo>
                    <a:pt x="5" y="11"/>
                  </a:lnTo>
                  <a:close/>
                  <a:moveTo>
                    <a:pt x="6" y="2"/>
                  </a:moveTo>
                  <a:lnTo>
                    <a:pt x="6" y="5"/>
                  </a:lnTo>
                  <a:lnTo>
                    <a:pt x="5" y="11"/>
                  </a:lnTo>
                  <a:lnTo>
                    <a:pt x="5" y="8"/>
                  </a:lnTo>
                  <a:lnTo>
                    <a:pt x="6" y="2"/>
                  </a:lnTo>
                  <a:close/>
                  <a:moveTo>
                    <a:pt x="7" y="0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044554" y="2764489"/>
              <a:ext cx="17377" cy="13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2" y="9"/>
                </a:cxn>
                <a:cxn ang="0">
                  <a:pos x="7" y="6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12" y="9"/>
                  </a:lnTo>
                  <a:lnTo>
                    <a:pt x="7" y="6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2995318" y="2726838"/>
              <a:ext cx="149157" cy="1129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1"/>
                </a:cxn>
                <a:cxn ang="0">
                  <a:pos x="25" y="12"/>
                </a:cxn>
                <a:cxn ang="0">
                  <a:pos x="30" y="18"/>
                </a:cxn>
                <a:cxn ang="0">
                  <a:pos x="34" y="21"/>
                </a:cxn>
                <a:cxn ang="0">
                  <a:pos x="33" y="20"/>
                </a:cxn>
                <a:cxn ang="0">
                  <a:pos x="33" y="18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42" y="21"/>
                </a:cxn>
                <a:cxn ang="0">
                  <a:pos x="57" y="29"/>
                </a:cxn>
                <a:cxn ang="0">
                  <a:pos x="73" y="39"/>
                </a:cxn>
                <a:cxn ang="0">
                  <a:pos x="86" y="50"/>
                </a:cxn>
                <a:cxn ang="0">
                  <a:pos x="91" y="55"/>
                </a:cxn>
                <a:cxn ang="0">
                  <a:pos x="96" y="66"/>
                </a:cxn>
                <a:cxn ang="0">
                  <a:pos x="103" y="78"/>
                </a:cxn>
                <a:cxn ang="0">
                  <a:pos x="101" y="75"/>
                </a:cxn>
                <a:cxn ang="0">
                  <a:pos x="94" y="67"/>
                </a:cxn>
                <a:cxn ang="0">
                  <a:pos x="88" y="59"/>
                </a:cxn>
                <a:cxn ang="0">
                  <a:pos x="84" y="57"/>
                </a:cxn>
                <a:cxn ang="0">
                  <a:pos x="89" y="62"/>
                </a:cxn>
                <a:cxn ang="0">
                  <a:pos x="89" y="65"/>
                </a:cxn>
                <a:cxn ang="0">
                  <a:pos x="81" y="57"/>
                </a:cxn>
                <a:cxn ang="0">
                  <a:pos x="77" y="54"/>
                </a:cxn>
                <a:cxn ang="0">
                  <a:pos x="75" y="55"/>
                </a:cxn>
                <a:cxn ang="0">
                  <a:pos x="69" y="47"/>
                </a:cxn>
                <a:cxn ang="0">
                  <a:pos x="66" y="43"/>
                </a:cxn>
                <a:cxn ang="0">
                  <a:pos x="64" y="41"/>
                </a:cxn>
                <a:cxn ang="0">
                  <a:pos x="59" y="37"/>
                </a:cxn>
                <a:cxn ang="0">
                  <a:pos x="50" y="29"/>
                </a:cxn>
                <a:cxn ang="0">
                  <a:pos x="46" y="28"/>
                </a:cxn>
                <a:cxn ang="0">
                  <a:pos x="46" y="31"/>
                </a:cxn>
                <a:cxn ang="0">
                  <a:pos x="50" y="34"/>
                </a:cxn>
                <a:cxn ang="0">
                  <a:pos x="51" y="37"/>
                </a:cxn>
                <a:cxn ang="0">
                  <a:pos x="44" y="32"/>
                </a:cxn>
                <a:cxn ang="0">
                  <a:pos x="38" y="26"/>
                </a:cxn>
                <a:cxn ang="0">
                  <a:pos x="30" y="23"/>
                </a:cxn>
                <a:cxn ang="0">
                  <a:pos x="27" y="20"/>
                </a:cxn>
                <a:cxn ang="0">
                  <a:pos x="28" y="21"/>
                </a:cxn>
                <a:cxn ang="0">
                  <a:pos x="29" y="23"/>
                </a:cxn>
                <a:cxn ang="0">
                  <a:pos x="30" y="24"/>
                </a:cxn>
                <a:cxn ang="0">
                  <a:pos x="14" y="12"/>
                </a:cxn>
                <a:cxn ang="0">
                  <a:pos x="6" y="7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10" y="5"/>
                </a:cxn>
                <a:cxn ang="0">
                  <a:pos x="12" y="7"/>
                </a:cxn>
                <a:cxn ang="0">
                  <a:pos x="13" y="9"/>
                </a:cxn>
                <a:cxn ang="0">
                  <a:pos x="15" y="10"/>
                </a:cxn>
                <a:cxn ang="0">
                  <a:pos x="14" y="6"/>
                </a:cxn>
                <a:cxn ang="0">
                  <a:pos x="10" y="0"/>
                </a:cxn>
              </a:cxnLst>
              <a:rect l="0" t="0" r="r" b="b"/>
              <a:pathLst>
                <a:path w="103" h="78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25" y="12"/>
                  </a:lnTo>
                  <a:lnTo>
                    <a:pt x="28" y="15"/>
                  </a:lnTo>
                  <a:lnTo>
                    <a:pt x="30" y="18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2" y="21"/>
                  </a:lnTo>
                  <a:lnTo>
                    <a:pt x="47" y="24"/>
                  </a:lnTo>
                  <a:lnTo>
                    <a:pt x="57" y="29"/>
                  </a:lnTo>
                  <a:lnTo>
                    <a:pt x="65" y="33"/>
                  </a:lnTo>
                  <a:lnTo>
                    <a:pt x="73" y="39"/>
                  </a:lnTo>
                  <a:lnTo>
                    <a:pt x="82" y="46"/>
                  </a:lnTo>
                  <a:lnTo>
                    <a:pt x="86" y="50"/>
                  </a:lnTo>
                  <a:lnTo>
                    <a:pt x="90" y="54"/>
                  </a:lnTo>
                  <a:lnTo>
                    <a:pt x="91" y="55"/>
                  </a:lnTo>
                  <a:lnTo>
                    <a:pt x="92" y="60"/>
                  </a:lnTo>
                  <a:lnTo>
                    <a:pt x="96" y="66"/>
                  </a:lnTo>
                  <a:lnTo>
                    <a:pt x="100" y="72"/>
                  </a:lnTo>
                  <a:lnTo>
                    <a:pt x="103" y="78"/>
                  </a:lnTo>
                  <a:lnTo>
                    <a:pt x="102" y="77"/>
                  </a:lnTo>
                  <a:lnTo>
                    <a:pt x="101" y="75"/>
                  </a:lnTo>
                  <a:lnTo>
                    <a:pt x="98" y="71"/>
                  </a:lnTo>
                  <a:lnTo>
                    <a:pt x="94" y="67"/>
                  </a:lnTo>
                  <a:lnTo>
                    <a:pt x="91" y="62"/>
                  </a:lnTo>
                  <a:lnTo>
                    <a:pt x="88" y="59"/>
                  </a:lnTo>
                  <a:lnTo>
                    <a:pt x="85" y="56"/>
                  </a:lnTo>
                  <a:lnTo>
                    <a:pt x="84" y="57"/>
                  </a:lnTo>
                  <a:lnTo>
                    <a:pt x="85" y="59"/>
                  </a:lnTo>
                  <a:lnTo>
                    <a:pt x="89" y="62"/>
                  </a:lnTo>
                  <a:lnTo>
                    <a:pt x="90" y="64"/>
                  </a:lnTo>
                  <a:lnTo>
                    <a:pt x="89" y="65"/>
                  </a:lnTo>
                  <a:lnTo>
                    <a:pt x="86" y="63"/>
                  </a:lnTo>
                  <a:lnTo>
                    <a:pt x="81" y="57"/>
                  </a:lnTo>
                  <a:lnTo>
                    <a:pt x="78" y="54"/>
                  </a:lnTo>
                  <a:lnTo>
                    <a:pt x="77" y="54"/>
                  </a:lnTo>
                  <a:lnTo>
                    <a:pt x="77" y="55"/>
                  </a:lnTo>
                  <a:lnTo>
                    <a:pt x="75" y="55"/>
                  </a:lnTo>
                  <a:lnTo>
                    <a:pt x="71" y="50"/>
                  </a:lnTo>
                  <a:lnTo>
                    <a:pt x="69" y="47"/>
                  </a:lnTo>
                  <a:lnTo>
                    <a:pt x="67" y="45"/>
                  </a:lnTo>
                  <a:lnTo>
                    <a:pt x="66" y="43"/>
                  </a:lnTo>
                  <a:lnTo>
                    <a:pt x="65" y="42"/>
                  </a:lnTo>
                  <a:lnTo>
                    <a:pt x="64" y="41"/>
                  </a:lnTo>
                  <a:lnTo>
                    <a:pt x="62" y="39"/>
                  </a:lnTo>
                  <a:lnTo>
                    <a:pt x="59" y="37"/>
                  </a:lnTo>
                  <a:lnTo>
                    <a:pt x="55" y="34"/>
                  </a:lnTo>
                  <a:lnTo>
                    <a:pt x="50" y="29"/>
                  </a:lnTo>
                  <a:lnTo>
                    <a:pt x="48" y="28"/>
                  </a:lnTo>
                  <a:lnTo>
                    <a:pt x="46" y="28"/>
                  </a:lnTo>
                  <a:lnTo>
                    <a:pt x="45" y="29"/>
                  </a:lnTo>
                  <a:lnTo>
                    <a:pt x="46" y="31"/>
                  </a:lnTo>
                  <a:lnTo>
                    <a:pt x="48" y="33"/>
                  </a:lnTo>
                  <a:lnTo>
                    <a:pt x="50" y="34"/>
                  </a:lnTo>
                  <a:lnTo>
                    <a:pt x="52" y="36"/>
                  </a:lnTo>
                  <a:lnTo>
                    <a:pt x="51" y="37"/>
                  </a:lnTo>
                  <a:lnTo>
                    <a:pt x="48" y="37"/>
                  </a:lnTo>
                  <a:lnTo>
                    <a:pt x="44" y="32"/>
                  </a:lnTo>
                  <a:lnTo>
                    <a:pt x="42" y="29"/>
                  </a:lnTo>
                  <a:lnTo>
                    <a:pt x="38" y="26"/>
                  </a:lnTo>
                  <a:lnTo>
                    <a:pt x="32" y="24"/>
                  </a:lnTo>
                  <a:lnTo>
                    <a:pt x="30" y="23"/>
                  </a:lnTo>
                  <a:lnTo>
                    <a:pt x="28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4" y="20"/>
                  </a:lnTo>
                  <a:lnTo>
                    <a:pt x="14" y="12"/>
                  </a:lnTo>
                  <a:lnTo>
                    <a:pt x="11" y="1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5" y="3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1641323" y="3088869"/>
              <a:ext cx="26066" cy="2027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6" y="13"/>
                </a:cxn>
                <a:cxn ang="0">
                  <a:pos x="5" y="14"/>
                </a:cxn>
                <a:cxn ang="0">
                  <a:pos x="2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8" y="3"/>
                </a:cxn>
                <a:cxn ang="0">
                  <a:pos x="12" y="1"/>
                </a:cxn>
                <a:cxn ang="0">
                  <a:pos x="13" y="0"/>
                </a:cxn>
              </a:cxnLst>
              <a:rect l="0" t="0" r="r" b="b"/>
              <a:pathLst>
                <a:path w="18" h="14">
                  <a:moveTo>
                    <a:pt x="13" y="0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3" y="6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069172" y="2789107"/>
              <a:ext cx="70958" cy="6951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20" y="13"/>
                </a:cxn>
                <a:cxn ang="0">
                  <a:pos x="27" y="18"/>
                </a:cxn>
                <a:cxn ang="0">
                  <a:pos x="34" y="25"/>
                </a:cxn>
                <a:cxn ang="0">
                  <a:pos x="39" y="32"/>
                </a:cxn>
                <a:cxn ang="0">
                  <a:pos x="45" y="41"/>
                </a:cxn>
                <a:cxn ang="0">
                  <a:pos x="46" y="43"/>
                </a:cxn>
                <a:cxn ang="0">
                  <a:pos x="47" y="44"/>
                </a:cxn>
                <a:cxn ang="0">
                  <a:pos x="49" y="47"/>
                </a:cxn>
                <a:cxn ang="0">
                  <a:pos x="49" y="47"/>
                </a:cxn>
                <a:cxn ang="0">
                  <a:pos x="48" y="48"/>
                </a:cxn>
                <a:cxn ang="0">
                  <a:pos x="45" y="48"/>
                </a:cxn>
                <a:cxn ang="0">
                  <a:pos x="42" y="46"/>
                </a:cxn>
                <a:cxn ang="0">
                  <a:pos x="39" y="43"/>
                </a:cxn>
                <a:cxn ang="0">
                  <a:pos x="36" y="39"/>
                </a:cxn>
                <a:cxn ang="0">
                  <a:pos x="34" y="35"/>
                </a:cxn>
                <a:cxn ang="0">
                  <a:pos x="32" y="31"/>
                </a:cxn>
                <a:cxn ang="0">
                  <a:pos x="32" y="30"/>
                </a:cxn>
                <a:cxn ang="0">
                  <a:pos x="32" y="31"/>
                </a:cxn>
                <a:cxn ang="0">
                  <a:pos x="33" y="32"/>
                </a:cxn>
                <a:cxn ang="0">
                  <a:pos x="33" y="33"/>
                </a:cxn>
                <a:cxn ang="0">
                  <a:pos x="33" y="34"/>
                </a:cxn>
                <a:cxn ang="0">
                  <a:pos x="34" y="36"/>
                </a:cxn>
                <a:cxn ang="0">
                  <a:pos x="35" y="37"/>
                </a:cxn>
                <a:cxn ang="0">
                  <a:pos x="35" y="37"/>
                </a:cxn>
                <a:cxn ang="0">
                  <a:pos x="34" y="37"/>
                </a:cxn>
                <a:cxn ang="0">
                  <a:pos x="31" y="33"/>
                </a:cxn>
                <a:cxn ang="0">
                  <a:pos x="28" y="29"/>
                </a:cxn>
                <a:cxn ang="0">
                  <a:pos x="25" y="26"/>
                </a:cxn>
                <a:cxn ang="0">
                  <a:pos x="22" y="25"/>
                </a:cxn>
                <a:cxn ang="0">
                  <a:pos x="16" y="23"/>
                </a:cxn>
                <a:cxn ang="0">
                  <a:pos x="13" y="21"/>
                </a:cxn>
                <a:cxn ang="0">
                  <a:pos x="11" y="18"/>
                </a:cxn>
                <a:cxn ang="0">
                  <a:pos x="11" y="16"/>
                </a:cxn>
                <a:cxn ang="0">
                  <a:pos x="12" y="16"/>
                </a:cxn>
                <a:cxn ang="0">
                  <a:pos x="12" y="15"/>
                </a:cxn>
                <a:cxn ang="0">
                  <a:pos x="7" y="9"/>
                </a:cxn>
                <a:cxn ang="0">
                  <a:pos x="4" y="6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49" h="48">
                  <a:moveTo>
                    <a:pt x="1" y="0"/>
                  </a:moveTo>
                  <a:lnTo>
                    <a:pt x="2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11" y="6"/>
                  </a:lnTo>
                  <a:lnTo>
                    <a:pt x="20" y="13"/>
                  </a:lnTo>
                  <a:lnTo>
                    <a:pt x="27" y="18"/>
                  </a:lnTo>
                  <a:lnTo>
                    <a:pt x="34" y="25"/>
                  </a:lnTo>
                  <a:lnTo>
                    <a:pt x="39" y="32"/>
                  </a:lnTo>
                  <a:lnTo>
                    <a:pt x="45" y="41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2" y="46"/>
                  </a:lnTo>
                  <a:lnTo>
                    <a:pt x="39" y="43"/>
                  </a:lnTo>
                  <a:lnTo>
                    <a:pt x="36" y="39"/>
                  </a:lnTo>
                  <a:lnTo>
                    <a:pt x="34" y="35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6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4" y="37"/>
                  </a:lnTo>
                  <a:lnTo>
                    <a:pt x="31" y="33"/>
                  </a:lnTo>
                  <a:lnTo>
                    <a:pt x="28" y="29"/>
                  </a:lnTo>
                  <a:lnTo>
                    <a:pt x="25" y="26"/>
                  </a:lnTo>
                  <a:lnTo>
                    <a:pt x="22" y="25"/>
                  </a:lnTo>
                  <a:lnTo>
                    <a:pt x="16" y="23"/>
                  </a:lnTo>
                  <a:lnTo>
                    <a:pt x="13" y="21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7" y="9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1668838" y="3193133"/>
              <a:ext cx="41996" cy="7819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3" y="6"/>
                </a:cxn>
                <a:cxn ang="0">
                  <a:pos x="20" y="13"/>
                </a:cxn>
                <a:cxn ang="0">
                  <a:pos x="21" y="14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19" y="16"/>
                </a:cxn>
                <a:cxn ang="0">
                  <a:pos x="19" y="17"/>
                </a:cxn>
                <a:cxn ang="0">
                  <a:pos x="23" y="27"/>
                </a:cxn>
                <a:cxn ang="0">
                  <a:pos x="27" y="37"/>
                </a:cxn>
                <a:cxn ang="0">
                  <a:pos x="28" y="40"/>
                </a:cxn>
                <a:cxn ang="0">
                  <a:pos x="29" y="43"/>
                </a:cxn>
                <a:cxn ang="0">
                  <a:pos x="29" y="50"/>
                </a:cxn>
                <a:cxn ang="0">
                  <a:pos x="28" y="53"/>
                </a:cxn>
                <a:cxn ang="0">
                  <a:pos x="25" y="54"/>
                </a:cxn>
                <a:cxn ang="0">
                  <a:pos x="22" y="54"/>
                </a:cxn>
                <a:cxn ang="0">
                  <a:pos x="17" y="51"/>
                </a:cxn>
                <a:cxn ang="0">
                  <a:pos x="13" y="47"/>
                </a:cxn>
                <a:cxn ang="0">
                  <a:pos x="10" y="42"/>
                </a:cxn>
                <a:cxn ang="0">
                  <a:pos x="10" y="41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4" y="39"/>
                </a:cxn>
                <a:cxn ang="0">
                  <a:pos x="15" y="38"/>
                </a:cxn>
                <a:cxn ang="0">
                  <a:pos x="16" y="38"/>
                </a:cxn>
                <a:cxn ang="0">
                  <a:pos x="17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8" y="35"/>
                </a:cxn>
                <a:cxn ang="0">
                  <a:pos x="16" y="34"/>
                </a:cxn>
                <a:cxn ang="0">
                  <a:pos x="15" y="35"/>
                </a:cxn>
                <a:cxn ang="0">
                  <a:pos x="12" y="37"/>
                </a:cxn>
                <a:cxn ang="0">
                  <a:pos x="10" y="38"/>
                </a:cxn>
                <a:cxn ang="0">
                  <a:pos x="8" y="38"/>
                </a:cxn>
                <a:cxn ang="0">
                  <a:pos x="7" y="36"/>
                </a:cxn>
                <a:cxn ang="0">
                  <a:pos x="8" y="34"/>
                </a:cxn>
                <a:cxn ang="0">
                  <a:pos x="9" y="31"/>
                </a:cxn>
                <a:cxn ang="0">
                  <a:pos x="9" y="29"/>
                </a:cxn>
                <a:cxn ang="0">
                  <a:pos x="8" y="28"/>
                </a:cxn>
                <a:cxn ang="0">
                  <a:pos x="7" y="27"/>
                </a:cxn>
                <a:cxn ang="0">
                  <a:pos x="6" y="27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6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29" h="54">
                  <a:moveTo>
                    <a:pt x="4" y="0"/>
                  </a:moveTo>
                  <a:lnTo>
                    <a:pt x="13" y="6"/>
                  </a:lnTo>
                  <a:lnTo>
                    <a:pt x="20" y="13"/>
                  </a:lnTo>
                  <a:lnTo>
                    <a:pt x="21" y="14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3" y="27"/>
                  </a:lnTo>
                  <a:lnTo>
                    <a:pt x="27" y="37"/>
                  </a:lnTo>
                  <a:lnTo>
                    <a:pt x="28" y="40"/>
                  </a:lnTo>
                  <a:lnTo>
                    <a:pt x="29" y="43"/>
                  </a:lnTo>
                  <a:lnTo>
                    <a:pt x="29" y="50"/>
                  </a:lnTo>
                  <a:lnTo>
                    <a:pt x="28" y="53"/>
                  </a:lnTo>
                  <a:lnTo>
                    <a:pt x="25" y="54"/>
                  </a:lnTo>
                  <a:lnTo>
                    <a:pt x="22" y="54"/>
                  </a:lnTo>
                  <a:lnTo>
                    <a:pt x="17" y="51"/>
                  </a:lnTo>
                  <a:lnTo>
                    <a:pt x="13" y="47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4" y="39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5"/>
                  </a:lnTo>
                  <a:lnTo>
                    <a:pt x="16" y="34"/>
                  </a:lnTo>
                  <a:lnTo>
                    <a:pt x="15" y="35"/>
                  </a:lnTo>
                  <a:lnTo>
                    <a:pt x="12" y="37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7" y="36"/>
                  </a:lnTo>
                  <a:lnTo>
                    <a:pt x="8" y="34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2792581" y="3229336"/>
              <a:ext cx="36204" cy="14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6" y="4"/>
                </a:cxn>
                <a:cxn ang="0">
                  <a:pos x="24" y="8"/>
                </a:cxn>
                <a:cxn ang="0">
                  <a:pos x="25" y="9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3" y="10"/>
                </a:cxn>
                <a:cxn ang="0">
                  <a:pos x="19" y="10"/>
                </a:cxn>
                <a:cxn ang="0">
                  <a:pos x="16" y="8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9" y="2"/>
                  </a:lnTo>
                  <a:lnTo>
                    <a:pt x="16" y="4"/>
                  </a:lnTo>
                  <a:lnTo>
                    <a:pt x="24" y="8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6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2962011" y="3197477"/>
              <a:ext cx="18826" cy="593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5" y="9"/>
                </a:cxn>
                <a:cxn ang="0">
                  <a:pos x="7" y="16"/>
                </a:cxn>
                <a:cxn ang="0">
                  <a:pos x="10" y="25"/>
                </a:cxn>
                <a:cxn ang="0">
                  <a:pos x="13" y="38"/>
                </a:cxn>
                <a:cxn ang="0">
                  <a:pos x="13" y="39"/>
                </a:cxn>
                <a:cxn ang="0">
                  <a:pos x="12" y="39"/>
                </a:cxn>
                <a:cxn ang="0">
                  <a:pos x="9" y="41"/>
                </a:cxn>
                <a:cxn ang="0">
                  <a:pos x="8" y="40"/>
                </a:cxn>
                <a:cxn ang="0">
                  <a:pos x="5" y="37"/>
                </a:cxn>
                <a:cxn ang="0">
                  <a:pos x="4" y="33"/>
                </a:cxn>
                <a:cxn ang="0">
                  <a:pos x="4" y="30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1" y="22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3" h="41">
                  <a:moveTo>
                    <a:pt x="2" y="0"/>
                  </a:moveTo>
                  <a:lnTo>
                    <a:pt x="2" y="2"/>
                  </a:lnTo>
                  <a:lnTo>
                    <a:pt x="5" y="9"/>
                  </a:lnTo>
                  <a:lnTo>
                    <a:pt x="7" y="16"/>
                  </a:lnTo>
                  <a:lnTo>
                    <a:pt x="10" y="25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5" y="37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3" name="Freeform 147"/>
            <p:cNvSpPr>
              <a:spLocks/>
            </p:cNvSpPr>
            <p:nvPr/>
          </p:nvSpPr>
          <p:spPr bwMode="auto">
            <a:xfrm>
              <a:off x="2869331" y="3145345"/>
              <a:ext cx="86887" cy="120195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2" y="16"/>
                </a:cxn>
                <a:cxn ang="0">
                  <a:pos x="20" y="24"/>
                </a:cxn>
                <a:cxn ang="0">
                  <a:pos x="25" y="29"/>
                </a:cxn>
                <a:cxn ang="0">
                  <a:pos x="23" y="33"/>
                </a:cxn>
                <a:cxn ang="0">
                  <a:pos x="22" y="38"/>
                </a:cxn>
                <a:cxn ang="0">
                  <a:pos x="22" y="42"/>
                </a:cxn>
                <a:cxn ang="0">
                  <a:pos x="28" y="43"/>
                </a:cxn>
                <a:cxn ang="0">
                  <a:pos x="34" y="42"/>
                </a:cxn>
                <a:cxn ang="0">
                  <a:pos x="35" y="36"/>
                </a:cxn>
                <a:cxn ang="0">
                  <a:pos x="37" y="30"/>
                </a:cxn>
                <a:cxn ang="0">
                  <a:pos x="41" y="27"/>
                </a:cxn>
                <a:cxn ang="0">
                  <a:pos x="48" y="31"/>
                </a:cxn>
                <a:cxn ang="0">
                  <a:pos x="48" y="36"/>
                </a:cxn>
                <a:cxn ang="0">
                  <a:pos x="47" y="43"/>
                </a:cxn>
                <a:cxn ang="0">
                  <a:pos x="48" y="43"/>
                </a:cxn>
                <a:cxn ang="0">
                  <a:pos x="53" y="41"/>
                </a:cxn>
                <a:cxn ang="0">
                  <a:pos x="53" y="44"/>
                </a:cxn>
                <a:cxn ang="0">
                  <a:pos x="50" y="48"/>
                </a:cxn>
                <a:cxn ang="0">
                  <a:pos x="51" y="49"/>
                </a:cxn>
                <a:cxn ang="0">
                  <a:pos x="55" y="45"/>
                </a:cxn>
                <a:cxn ang="0">
                  <a:pos x="60" y="41"/>
                </a:cxn>
                <a:cxn ang="0">
                  <a:pos x="59" y="44"/>
                </a:cxn>
                <a:cxn ang="0">
                  <a:pos x="55" y="48"/>
                </a:cxn>
                <a:cxn ang="0">
                  <a:pos x="55" y="52"/>
                </a:cxn>
                <a:cxn ang="0">
                  <a:pos x="56" y="56"/>
                </a:cxn>
                <a:cxn ang="0">
                  <a:pos x="56" y="58"/>
                </a:cxn>
                <a:cxn ang="0">
                  <a:pos x="54" y="58"/>
                </a:cxn>
                <a:cxn ang="0">
                  <a:pos x="56" y="61"/>
                </a:cxn>
                <a:cxn ang="0">
                  <a:pos x="58" y="66"/>
                </a:cxn>
                <a:cxn ang="0">
                  <a:pos x="51" y="76"/>
                </a:cxn>
                <a:cxn ang="0">
                  <a:pos x="47" y="79"/>
                </a:cxn>
                <a:cxn ang="0">
                  <a:pos x="49" y="75"/>
                </a:cxn>
                <a:cxn ang="0">
                  <a:pos x="54" y="67"/>
                </a:cxn>
                <a:cxn ang="0">
                  <a:pos x="51" y="61"/>
                </a:cxn>
                <a:cxn ang="0">
                  <a:pos x="44" y="61"/>
                </a:cxn>
                <a:cxn ang="0">
                  <a:pos x="39" y="65"/>
                </a:cxn>
                <a:cxn ang="0">
                  <a:pos x="37" y="72"/>
                </a:cxn>
                <a:cxn ang="0">
                  <a:pos x="31" y="75"/>
                </a:cxn>
                <a:cxn ang="0">
                  <a:pos x="18" y="76"/>
                </a:cxn>
                <a:cxn ang="0">
                  <a:pos x="13" y="81"/>
                </a:cxn>
                <a:cxn ang="0">
                  <a:pos x="7" y="82"/>
                </a:cxn>
                <a:cxn ang="0">
                  <a:pos x="6" y="79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8" y="63"/>
                </a:cxn>
                <a:cxn ang="0">
                  <a:pos x="4" y="66"/>
                </a:cxn>
                <a:cxn ang="0">
                  <a:pos x="1" y="65"/>
                </a:cxn>
                <a:cxn ang="0">
                  <a:pos x="3" y="62"/>
                </a:cxn>
                <a:cxn ang="0">
                  <a:pos x="4" y="60"/>
                </a:cxn>
                <a:cxn ang="0">
                  <a:pos x="1" y="26"/>
                </a:cxn>
                <a:cxn ang="0">
                  <a:pos x="0" y="7"/>
                </a:cxn>
                <a:cxn ang="0">
                  <a:pos x="4" y="2"/>
                </a:cxn>
                <a:cxn ang="0">
                  <a:pos x="6" y="0"/>
                </a:cxn>
              </a:cxnLst>
              <a:rect l="0" t="0" r="r" b="b"/>
              <a:pathLst>
                <a:path w="60" h="83">
                  <a:moveTo>
                    <a:pt x="6" y="0"/>
                  </a:moveTo>
                  <a:lnTo>
                    <a:pt x="10" y="7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20" y="24"/>
                  </a:lnTo>
                  <a:lnTo>
                    <a:pt x="24" y="27"/>
                  </a:lnTo>
                  <a:lnTo>
                    <a:pt x="25" y="29"/>
                  </a:lnTo>
                  <a:lnTo>
                    <a:pt x="24" y="31"/>
                  </a:lnTo>
                  <a:lnTo>
                    <a:pt x="23" y="33"/>
                  </a:lnTo>
                  <a:lnTo>
                    <a:pt x="22" y="35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22" y="42"/>
                  </a:lnTo>
                  <a:lnTo>
                    <a:pt x="25" y="43"/>
                  </a:lnTo>
                  <a:lnTo>
                    <a:pt x="28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5" y="36"/>
                  </a:lnTo>
                  <a:lnTo>
                    <a:pt x="36" y="33"/>
                  </a:lnTo>
                  <a:lnTo>
                    <a:pt x="37" y="30"/>
                  </a:lnTo>
                  <a:lnTo>
                    <a:pt x="39" y="28"/>
                  </a:lnTo>
                  <a:lnTo>
                    <a:pt x="41" y="27"/>
                  </a:lnTo>
                  <a:lnTo>
                    <a:pt x="44" y="27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48" y="36"/>
                  </a:lnTo>
                  <a:lnTo>
                    <a:pt x="47" y="40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8" y="43"/>
                  </a:lnTo>
                  <a:lnTo>
                    <a:pt x="52" y="41"/>
                  </a:lnTo>
                  <a:lnTo>
                    <a:pt x="53" y="41"/>
                  </a:lnTo>
                  <a:lnTo>
                    <a:pt x="53" y="42"/>
                  </a:lnTo>
                  <a:lnTo>
                    <a:pt x="53" y="44"/>
                  </a:lnTo>
                  <a:lnTo>
                    <a:pt x="51" y="46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49"/>
                  </a:lnTo>
                  <a:lnTo>
                    <a:pt x="53" y="48"/>
                  </a:lnTo>
                  <a:lnTo>
                    <a:pt x="55" y="45"/>
                  </a:lnTo>
                  <a:lnTo>
                    <a:pt x="58" y="41"/>
                  </a:lnTo>
                  <a:lnTo>
                    <a:pt x="60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7" y="46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55" y="52"/>
                  </a:lnTo>
                  <a:lnTo>
                    <a:pt x="55" y="54"/>
                  </a:lnTo>
                  <a:lnTo>
                    <a:pt x="56" y="56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5" y="57"/>
                  </a:lnTo>
                  <a:lnTo>
                    <a:pt x="54" y="58"/>
                  </a:lnTo>
                  <a:lnTo>
                    <a:pt x="55" y="59"/>
                  </a:lnTo>
                  <a:lnTo>
                    <a:pt x="56" y="61"/>
                  </a:lnTo>
                  <a:lnTo>
                    <a:pt x="58" y="63"/>
                  </a:lnTo>
                  <a:lnTo>
                    <a:pt x="58" y="66"/>
                  </a:lnTo>
                  <a:lnTo>
                    <a:pt x="55" y="71"/>
                  </a:lnTo>
                  <a:lnTo>
                    <a:pt x="51" y="76"/>
                  </a:lnTo>
                  <a:lnTo>
                    <a:pt x="47" y="81"/>
                  </a:lnTo>
                  <a:lnTo>
                    <a:pt x="47" y="79"/>
                  </a:lnTo>
                  <a:lnTo>
                    <a:pt x="48" y="79"/>
                  </a:lnTo>
                  <a:lnTo>
                    <a:pt x="49" y="75"/>
                  </a:lnTo>
                  <a:lnTo>
                    <a:pt x="52" y="71"/>
                  </a:lnTo>
                  <a:lnTo>
                    <a:pt x="54" y="67"/>
                  </a:lnTo>
                  <a:lnTo>
                    <a:pt x="53" y="63"/>
                  </a:lnTo>
                  <a:lnTo>
                    <a:pt x="51" y="61"/>
                  </a:lnTo>
                  <a:lnTo>
                    <a:pt x="47" y="61"/>
                  </a:lnTo>
                  <a:lnTo>
                    <a:pt x="44" y="61"/>
                  </a:lnTo>
                  <a:lnTo>
                    <a:pt x="41" y="63"/>
                  </a:lnTo>
                  <a:lnTo>
                    <a:pt x="39" y="65"/>
                  </a:lnTo>
                  <a:lnTo>
                    <a:pt x="38" y="68"/>
                  </a:lnTo>
                  <a:lnTo>
                    <a:pt x="37" y="72"/>
                  </a:lnTo>
                  <a:lnTo>
                    <a:pt x="35" y="74"/>
                  </a:lnTo>
                  <a:lnTo>
                    <a:pt x="31" y="75"/>
                  </a:lnTo>
                  <a:lnTo>
                    <a:pt x="22" y="75"/>
                  </a:lnTo>
                  <a:lnTo>
                    <a:pt x="18" y="76"/>
                  </a:lnTo>
                  <a:lnTo>
                    <a:pt x="15" y="78"/>
                  </a:lnTo>
                  <a:lnTo>
                    <a:pt x="13" y="81"/>
                  </a:lnTo>
                  <a:lnTo>
                    <a:pt x="9" y="83"/>
                  </a:lnTo>
                  <a:lnTo>
                    <a:pt x="7" y="82"/>
                  </a:lnTo>
                  <a:lnTo>
                    <a:pt x="6" y="80"/>
                  </a:lnTo>
                  <a:lnTo>
                    <a:pt x="6" y="79"/>
                  </a:lnTo>
                  <a:lnTo>
                    <a:pt x="7" y="74"/>
                  </a:lnTo>
                  <a:lnTo>
                    <a:pt x="10" y="70"/>
                  </a:lnTo>
                  <a:lnTo>
                    <a:pt x="12" y="67"/>
                  </a:lnTo>
                  <a:lnTo>
                    <a:pt x="12" y="63"/>
                  </a:lnTo>
                  <a:lnTo>
                    <a:pt x="11" y="62"/>
                  </a:lnTo>
                  <a:lnTo>
                    <a:pt x="8" y="63"/>
                  </a:lnTo>
                  <a:lnTo>
                    <a:pt x="6" y="64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" y="65"/>
                  </a:lnTo>
                  <a:lnTo>
                    <a:pt x="2" y="64"/>
                  </a:lnTo>
                  <a:lnTo>
                    <a:pt x="3" y="62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3" y="43"/>
                  </a:lnTo>
                  <a:lnTo>
                    <a:pt x="1" y="26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4" name="Freeform 148"/>
            <p:cNvSpPr>
              <a:spLocks/>
            </p:cNvSpPr>
            <p:nvPr/>
          </p:nvSpPr>
          <p:spPr bwMode="auto">
            <a:xfrm>
              <a:off x="2951875" y="3229336"/>
              <a:ext cx="10137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5" name="Freeform 149"/>
            <p:cNvSpPr>
              <a:spLocks/>
            </p:cNvSpPr>
            <p:nvPr/>
          </p:nvSpPr>
          <p:spPr bwMode="auto">
            <a:xfrm>
              <a:off x="2691212" y="3508824"/>
              <a:ext cx="39100" cy="2317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7" y="14"/>
                </a:cxn>
                <a:cxn ang="0">
                  <a:pos x="5" y="15"/>
                </a:cxn>
                <a:cxn ang="0">
                  <a:pos x="3" y="15"/>
                </a:cxn>
                <a:cxn ang="0">
                  <a:pos x="2" y="16"/>
                </a:cxn>
                <a:cxn ang="0">
                  <a:pos x="1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9" y="9"/>
                </a:cxn>
                <a:cxn ang="0">
                  <a:pos x="17" y="3"/>
                </a:cxn>
                <a:cxn ang="0">
                  <a:pos x="24" y="1"/>
                </a:cxn>
                <a:cxn ang="0">
                  <a:pos x="26" y="1"/>
                </a:cxn>
                <a:cxn ang="0">
                  <a:pos x="27" y="0"/>
                </a:cxn>
              </a:cxnLst>
              <a:rect l="0" t="0" r="r" b="b"/>
              <a:pathLst>
                <a:path w="27" h="16">
                  <a:moveTo>
                    <a:pt x="27" y="0"/>
                  </a:moveTo>
                  <a:lnTo>
                    <a:pt x="7" y="14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9" y="9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6" name="Freeform 150"/>
            <p:cNvSpPr>
              <a:spLocks/>
            </p:cNvSpPr>
            <p:nvPr/>
          </p:nvSpPr>
          <p:spPr bwMode="auto">
            <a:xfrm>
              <a:off x="1755725" y="3853477"/>
              <a:ext cx="7241" cy="14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4" y="10"/>
                </a:cxn>
                <a:cxn ang="0">
                  <a:pos x="3" y="10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6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7" name="Freeform 151"/>
            <p:cNvSpPr>
              <a:spLocks/>
            </p:cNvSpPr>
            <p:nvPr/>
          </p:nvSpPr>
          <p:spPr bwMode="auto">
            <a:xfrm>
              <a:off x="2685420" y="3951950"/>
              <a:ext cx="10137" cy="217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7" y="6"/>
                </a:cxn>
                <a:cxn ang="0">
                  <a:pos x="6" y="10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3" y="15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7" h="15">
                  <a:moveTo>
                    <a:pt x="2" y="0"/>
                  </a:moveTo>
                  <a:lnTo>
                    <a:pt x="4" y="1"/>
                  </a:lnTo>
                  <a:lnTo>
                    <a:pt x="6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8" name="Freeform 152"/>
            <p:cNvSpPr>
              <a:spLocks/>
            </p:cNvSpPr>
            <p:nvPr/>
          </p:nvSpPr>
          <p:spPr bwMode="auto">
            <a:xfrm>
              <a:off x="2669490" y="3947605"/>
              <a:ext cx="18826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3" y="3"/>
                </a:cxn>
                <a:cxn ang="0">
                  <a:pos x="7" y="2"/>
                </a:cxn>
                <a:cxn ang="0">
                  <a:pos x="0" y="0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lnTo>
                    <a:pt x="1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3" y="3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9" name="Freeform 153"/>
            <p:cNvSpPr>
              <a:spLocks/>
            </p:cNvSpPr>
            <p:nvPr/>
          </p:nvSpPr>
          <p:spPr bwMode="auto">
            <a:xfrm>
              <a:off x="2500060" y="4067800"/>
              <a:ext cx="267903" cy="76751"/>
            </a:xfrm>
            <a:custGeom>
              <a:avLst/>
              <a:gdLst/>
              <a:ahLst/>
              <a:cxnLst>
                <a:cxn ang="0">
                  <a:pos x="68" y="1"/>
                </a:cxn>
                <a:cxn ang="0">
                  <a:pos x="67" y="3"/>
                </a:cxn>
                <a:cxn ang="0">
                  <a:pos x="76" y="3"/>
                </a:cxn>
                <a:cxn ang="0">
                  <a:pos x="88" y="5"/>
                </a:cxn>
                <a:cxn ang="0">
                  <a:pos x="101" y="10"/>
                </a:cxn>
                <a:cxn ang="0">
                  <a:pos x="109" y="9"/>
                </a:cxn>
                <a:cxn ang="0">
                  <a:pos x="123" y="10"/>
                </a:cxn>
                <a:cxn ang="0">
                  <a:pos x="137" y="17"/>
                </a:cxn>
                <a:cxn ang="0">
                  <a:pos x="146" y="23"/>
                </a:cxn>
                <a:cxn ang="0">
                  <a:pos x="149" y="22"/>
                </a:cxn>
                <a:cxn ang="0">
                  <a:pos x="152" y="22"/>
                </a:cxn>
                <a:cxn ang="0">
                  <a:pos x="162" y="27"/>
                </a:cxn>
                <a:cxn ang="0">
                  <a:pos x="170" y="29"/>
                </a:cxn>
                <a:cxn ang="0">
                  <a:pos x="176" y="28"/>
                </a:cxn>
                <a:cxn ang="0">
                  <a:pos x="181" y="27"/>
                </a:cxn>
                <a:cxn ang="0">
                  <a:pos x="185" y="29"/>
                </a:cxn>
                <a:cxn ang="0">
                  <a:pos x="185" y="38"/>
                </a:cxn>
                <a:cxn ang="0">
                  <a:pos x="180" y="42"/>
                </a:cxn>
                <a:cxn ang="0">
                  <a:pos x="166" y="44"/>
                </a:cxn>
                <a:cxn ang="0">
                  <a:pos x="141" y="52"/>
                </a:cxn>
                <a:cxn ang="0">
                  <a:pos x="133" y="53"/>
                </a:cxn>
                <a:cxn ang="0">
                  <a:pos x="140" y="45"/>
                </a:cxn>
                <a:cxn ang="0">
                  <a:pos x="144" y="40"/>
                </a:cxn>
                <a:cxn ang="0">
                  <a:pos x="142" y="37"/>
                </a:cxn>
                <a:cxn ang="0">
                  <a:pos x="130" y="35"/>
                </a:cxn>
                <a:cxn ang="0">
                  <a:pos x="118" y="33"/>
                </a:cxn>
                <a:cxn ang="0">
                  <a:pos x="115" y="29"/>
                </a:cxn>
                <a:cxn ang="0">
                  <a:pos x="113" y="23"/>
                </a:cxn>
                <a:cxn ang="0">
                  <a:pos x="111" y="24"/>
                </a:cxn>
                <a:cxn ang="0">
                  <a:pos x="96" y="21"/>
                </a:cxn>
                <a:cxn ang="0">
                  <a:pos x="74" y="17"/>
                </a:cxn>
                <a:cxn ang="0">
                  <a:pos x="59" y="19"/>
                </a:cxn>
                <a:cxn ang="0">
                  <a:pos x="43" y="22"/>
                </a:cxn>
                <a:cxn ang="0">
                  <a:pos x="31" y="25"/>
                </a:cxn>
                <a:cxn ang="0">
                  <a:pos x="23" y="26"/>
                </a:cxn>
                <a:cxn ang="0">
                  <a:pos x="12" y="33"/>
                </a:cxn>
                <a:cxn ang="0">
                  <a:pos x="6" y="36"/>
                </a:cxn>
                <a:cxn ang="0">
                  <a:pos x="1" y="35"/>
                </a:cxn>
                <a:cxn ang="0">
                  <a:pos x="6" y="27"/>
                </a:cxn>
                <a:cxn ang="0">
                  <a:pos x="18" y="15"/>
                </a:cxn>
                <a:cxn ang="0">
                  <a:pos x="35" y="8"/>
                </a:cxn>
                <a:cxn ang="0">
                  <a:pos x="54" y="2"/>
                </a:cxn>
                <a:cxn ang="0">
                  <a:pos x="68" y="0"/>
                </a:cxn>
              </a:cxnLst>
              <a:rect l="0" t="0" r="r" b="b"/>
              <a:pathLst>
                <a:path w="185" h="53">
                  <a:moveTo>
                    <a:pt x="68" y="0"/>
                  </a:moveTo>
                  <a:lnTo>
                    <a:pt x="68" y="1"/>
                  </a:lnTo>
                  <a:lnTo>
                    <a:pt x="67" y="2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6" y="3"/>
                  </a:lnTo>
                  <a:lnTo>
                    <a:pt x="81" y="3"/>
                  </a:lnTo>
                  <a:lnTo>
                    <a:pt x="88" y="5"/>
                  </a:lnTo>
                  <a:lnTo>
                    <a:pt x="95" y="8"/>
                  </a:lnTo>
                  <a:lnTo>
                    <a:pt x="101" y="10"/>
                  </a:lnTo>
                  <a:lnTo>
                    <a:pt x="105" y="10"/>
                  </a:lnTo>
                  <a:lnTo>
                    <a:pt x="109" y="9"/>
                  </a:lnTo>
                  <a:lnTo>
                    <a:pt x="112" y="8"/>
                  </a:lnTo>
                  <a:lnTo>
                    <a:pt x="123" y="10"/>
                  </a:lnTo>
                  <a:lnTo>
                    <a:pt x="132" y="14"/>
                  </a:lnTo>
                  <a:lnTo>
                    <a:pt x="137" y="17"/>
                  </a:lnTo>
                  <a:lnTo>
                    <a:pt x="141" y="20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9" y="22"/>
                  </a:lnTo>
                  <a:lnTo>
                    <a:pt x="151" y="22"/>
                  </a:lnTo>
                  <a:lnTo>
                    <a:pt x="152" y="22"/>
                  </a:lnTo>
                  <a:lnTo>
                    <a:pt x="157" y="24"/>
                  </a:lnTo>
                  <a:lnTo>
                    <a:pt x="162" y="27"/>
                  </a:lnTo>
                  <a:lnTo>
                    <a:pt x="167" y="29"/>
                  </a:lnTo>
                  <a:lnTo>
                    <a:pt x="170" y="29"/>
                  </a:lnTo>
                  <a:lnTo>
                    <a:pt x="173" y="29"/>
                  </a:lnTo>
                  <a:lnTo>
                    <a:pt x="176" y="28"/>
                  </a:lnTo>
                  <a:lnTo>
                    <a:pt x="178" y="27"/>
                  </a:lnTo>
                  <a:lnTo>
                    <a:pt x="181" y="27"/>
                  </a:lnTo>
                  <a:lnTo>
                    <a:pt x="183" y="27"/>
                  </a:lnTo>
                  <a:lnTo>
                    <a:pt x="185" y="29"/>
                  </a:lnTo>
                  <a:lnTo>
                    <a:pt x="185" y="32"/>
                  </a:lnTo>
                  <a:lnTo>
                    <a:pt x="185" y="38"/>
                  </a:lnTo>
                  <a:lnTo>
                    <a:pt x="184" y="40"/>
                  </a:lnTo>
                  <a:lnTo>
                    <a:pt x="180" y="42"/>
                  </a:lnTo>
                  <a:lnTo>
                    <a:pt x="175" y="43"/>
                  </a:lnTo>
                  <a:lnTo>
                    <a:pt x="166" y="44"/>
                  </a:lnTo>
                  <a:lnTo>
                    <a:pt x="161" y="44"/>
                  </a:lnTo>
                  <a:lnTo>
                    <a:pt x="141" y="52"/>
                  </a:lnTo>
                  <a:lnTo>
                    <a:pt x="134" y="53"/>
                  </a:lnTo>
                  <a:lnTo>
                    <a:pt x="133" y="53"/>
                  </a:lnTo>
                  <a:lnTo>
                    <a:pt x="133" y="52"/>
                  </a:lnTo>
                  <a:lnTo>
                    <a:pt x="140" y="45"/>
                  </a:lnTo>
                  <a:lnTo>
                    <a:pt x="142" y="42"/>
                  </a:lnTo>
                  <a:lnTo>
                    <a:pt x="144" y="40"/>
                  </a:lnTo>
                  <a:lnTo>
                    <a:pt x="144" y="38"/>
                  </a:lnTo>
                  <a:lnTo>
                    <a:pt x="142" y="37"/>
                  </a:lnTo>
                  <a:lnTo>
                    <a:pt x="135" y="36"/>
                  </a:lnTo>
                  <a:lnTo>
                    <a:pt x="130" y="35"/>
                  </a:lnTo>
                  <a:lnTo>
                    <a:pt x="124" y="35"/>
                  </a:lnTo>
                  <a:lnTo>
                    <a:pt x="118" y="33"/>
                  </a:lnTo>
                  <a:lnTo>
                    <a:pt x="116" y="31"/>
                  </a:lnTo>
                  <a:lnTo>
                    <a:pt x="115" y="29"/>
                  </a:lnTo>
                  <a:lnTo>
                    <a:pt x="114" y="25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1" y="24"/>
                  </a:lnTo>
                  <a:lnTo>
                    <a:pt x="110" y="24"/>
                  </a:lnTo>
                  <a:lnTo>
                    <a:pt x="96" y="21"/>
                  </a:lnTo>
                  <a:lnTo>
                    <a:pt x="81" y="18"/>
                  </a:lnTo>
                  <a:lnTo>
                    <a:pt x="74" y="17"/>
                  </a:lnTo>
                  <a:lnTo>
                    <a:pt x="67" y="18"/>
                  </a:lnTo>
                  <a:lnTo>
                    <a:pt x="59" y="19"/>
                  </a:lnTo>
                  <a:lnTo>
                    <a:pt x="51" y="20"/>
                  </a:lnTo>
                  <a:lnTo>
                    <a:pt x="43" y="22"/>
                  </a:lnTo>
                  <a:lnTo>
                    <a:pt x="36" y="23"/>
                  </a:lnTo>
                  <a:lnTo>
                    <a:pt x="31" y="25"/>
                  </a:lnTo>
                  <a:lnTo>
                    <a:pt x="28" y="25"/>
                  </a:lnTo>
                  <a:lnTo>
                    <a:pt x="23" y="26"/>
                  </a:lnTo>
                  <a:lnTo>
                    <a:pt x="18" y="27"/>
                  </a:lnTo>
                  <a:lnTo>
                    <a:pt x="12" y="33"/>
                  </a:lnTo>
                  <a:lnTo>
                    <a:pt x="9" y="36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6" y="27"/>
                  </a:lnTo>
                  <a:lnTo>
                    <a:pt x="12" y="19"/>
                  </a:lnTo>
                  <a:lnTo>
                    <a:pt x="18" y="15"/>
                  </a:lnTo>
                  <a:lnTo>
                    <a:pt x="26" y="11"/>
                  </a:lnTo>
                  <a:lnTo>
                    <a:pt x="35" y="8"/>
                  </a:lnTo>
                  <a:lnTo>
                    <a:pt x="45" y="4"/>
                  </a:lnTo>
                  <a:lnTo>
                    <a:pt x="54" y="2"/>
                  </a:lnTo>
                  <a:lnTo>
                    <a:pt x="62" y="1"/>
                  </a:lnTo>
                  <a:lnTo>
                    <a:pt x="6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0" name="Freeform 154"/>
            <p:cNvSpPr>
              <a:spLocks/>
            </p:cNvSpPr>
            <p:nvPr/>
          </p:nvSpPr>
          <p:spPr bwMode="auto">
            <a:xfrm>
              <a:off x="2888157" y="2610988"/>
              <a:ext cx="5792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1" name="Freeform 155"/>
            <p:cNvSpPr>
              <a:spLocks noEditPoints="1"/>
            </p:cNvSpPr>
            <p:nvPr/>
          </p:nvSpPr>
          <p:spPr bwMode="auto">
            <a:xfrm>
              <a:off x="2893950" y="2613884"/>
              <a:ext cx="28962" cy="1737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0" y="1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2" y="1"/>
                  </a:moveTo>
                  <a:lnTo>
                    <a:pt x="20" y="12"/>
                  </a:lnTo>
                  <a:lnTo>
                    <a:pt x="2" y="1"/>
                  </a:lnTo>
                  <a:close/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2" name="Freeform 156"/>
            <p:cNvSpPr>
              <a:spLocks/>
            </p:cNvSpPr>
            <p:nvPr/>
          </p:nvSpPr>
          <p:spPr bwMode="auto">
            <a:xfrm>
              <a:off x="2831680" y="2580577"/>
              <a:ext cx="7241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3" name="Freeform 157"/>
            <p:cNvSpPr>
              <a:spLocks/>
            </p:cNvSpPr>
            <p:nvPr/>
          </p:nvSpPr>
          <p:spPr bwMode="auto">
            <a:xfrm>
              <a:off x="2838921" y="2583473"/>
              <a:ext cx="26066" cy="13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9"/>
                </a:cxn>
                <a:cxn ang="0">
                  <a:pos x="9" y="5"/>
                </a:cxn>
                <a:cxn ang="0">
                  <a:pos x="0" y="0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18" y="9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4" name="Freeform 158"/>
            <p:cNvSpPr>
              <a:spLocks/>
            </p:cNvSpPr>
            <p:nvPr/>
          </p:nvSpPr>
          <p:spPr bwMode="auto">
            <a:xfrm>
              <a:off x="2668042" y="2509619"/>
              <a:ext cx="14481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5" name="Freeform 159"/>
            <p:cNvSpPr>
              <a:spLocks/>
            </p:cNvSpPr>
            <p:nvPr/>
          </p:nvSpPr>
          <p:spPr bwMode="auto">
            <a:xfrm>
              <a:off x="2778100" y="4104002"/>
              <a:ext cx="149157" cy="66614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8" y="3"/>
                </a:cxn>
                <a:cxn ang="0">
                  <a:pos x="84" y="1"/>
                </a:cxn>
                <a:cxn ang="0">
                  <a:pos x="91" y="1"/>
                </a:cxn>
                <a:cxn ang="0">
                  <a:pos x="99" y="4"/>
                </a:cxn>
                <a:cxn ang="0">
                  <a:pos x="103" y="10"/>
                </a:cxn>
                <a:cxn ang="0">
                  <a:pos x="97" y="17"/>
                </a:cxn>
                <a:cxn ang="0">
                  <a:pos x="94" y="16"/>
                </a:cxn>
                <a:cxn ang="0">
                  <a:pos x="84" y="16"/>
                </a:cxn>
                <a:cxn ang="0">
                  <a:pos x="74" y="21"/>
                </a:cxn>
                <a:cxn ang="0">
                  <a:pos x="67" y="27"/>
                </a:cxn>
                <a:cxn ang="0">
                  <a:pos x="65" y="25"/>
                </a:cxn>
                <a:cxn ang="0">
                  <a:pos x="60" y="25"/>
                </a:cxn>
                <a:cxn ang="0">
                  <a:pos x="51" y="34"/>
                </a:cxn>
                <a:cxn ang="0">
                  <a:pos x="45" y="36"/>
                </a:cxn>
                <a:cxn ang="0">
                  <a:pos x="42" y="34"/>
                </a:cxn>
                <a:cxn ang="0">
                  <a:pos x="37" y="35"/>
                </a:cxn>
                <a:cxn ang="0">
                  <a:pos x="29" y="39"/>
                </a:cxn>
                <a:cxn ang="0">
                  <a:pos x="22" y="39"/>
                </a:cxn>
                <a:cxn ang="0">
                  <a:pos x="17" y="41"/>
                </a:cxn>
                <a:cxn ang="0">
                  <a:pos x="11" y="46"/>
                </a:cxn>
                <a:cxn ang="0">
                  <a:pos x="3" y="44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9" y="35"/>
                </a:cxn>
                <a:cxn ang="0">
                  <a:pos x="19" y="35"/>
                </a:cxn>
                <a:cxn ang="0">
                  <a:pos x="25" y="35"/>
                </a:cxn>
                <a:cxn ang="0">
                  <a:pos x="30" y="31"/>
                </a:cxn>
                <a:cxn ang="0">
                  <a:pos x="29" y="24"/>
                </a:cxn>
                <a:cxn ang="0">
                  <a:pos x="17" y="15"/>
                </a:cxn>
                <a:cxn ang="0">
                  <a:pos x="17" y="9"/>
                </a:cxn>
                <a:cxn ang="0">
                  <a:pos x="21" y="6"/>
                </a:cxn>
                <a:cxn ang="0">
                  <a:pos x="28" y="6"/>
                </a:cxn>
                <a:cxn ang="0">
                  <a:pos x="34" y="7"/>
                </a:cxn>
                <a:cxn ang="0">
                  <a:pos x="45" y="6"/>
                </a:cxn>
                <a:cxn ang="0">
                  <a:pos x="61" y="1"/>
                </a:cxn>
              </a:cxnLst>
              <a:rect l="0" t="0" r="r" b="b"/>
              <a:pathLst>
                <a:path w="103" h="46">
                  <a:moveTo>
                    <a:pt x="69" y="0"/>
                  </a:moveTo>
                  <a:lnTo>
                    <a:pt x="72" y="0"/>
                  </a:lnTo>
                  <a:lnTo>
                    <a:pt x="75" y="2"/>
                  </a:lnTo>
                  <a:lnTo>
                    <a:pt x="78" y="3"/>
                  </a:lnTo>
                  <a:lnTo>
                    <a:pt x="81" y="2"/>
                  </a:lnTo>
                  <a:lnTo>
                    <a:pt x="84" y="1"/>
                  </a:lnTo>
                  <a:lnTo>
                    <a:pt x="88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2" y="7"/>
                  </a:lnTo>
                  <a:lnTo>
                    <a:pt x="103" y="10"/>
                  </a:lnTo>
                  <a:lnTo>
                    <a:pt x="102" y="14"/>
                  </a:lnTo>
                  <a:lnTo>
                    <a:pt x="97" y="17"/>
                  </a:lnTo>
                  <a:lnTo>
                    <a:pt x="96" y="17"/>
                  </a:lnTo>
                  <a:lnTo>
                    <a:pt x="94" y="16"/>
                  </a:lnTo>
                  <a:lnTo>
                    <a:pt x="92" y="15"/>
                  </a:lnTo>
                  <a:lnTo>
                    <a:pt x="84" y="16"/>
                  </a:lnTo>
                  <a:lnTo>
                    <a:pt x="77" y="19"/>
                  </a:lnTo>
                  <a:lnTo>
                    <a:pt x="74" y="21"/>
                  </a:lnTo>
                  <a:lnTo>
                    <a:pt x="71" y="25"/>
                  </a:lnTo>
                  <a:lnTo>
                    <a:pt x="67" y="27"/>
                  </a:lnTo>
                  <a:lnTo>
                    <a:pt x="66" y="26"/>
                  </a:lnTo>
                  <a:lnTo>
                    <a:pt x="65" y="25"/>
                  </a:lnTo>
                  <a:lnTo>
                    <a:pt x="64" y="24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51" y="34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3" y="34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37" y="35"/>
                  </a:lnTo>
                  <a:lnTo>
                    <a:pt x="33" y="38"/>
                  </a:lnTo>
                  <a:lnTo>
                    <a:pt x="29" y="39"/>
                  </a:lnTo>
                  <a:lnTo>
                    <a:pt x="26" y="40"/>
                  </a:lnTo>
                  <a:lnTo>
                    <a:pt x="22" y="39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3" y="45"/>
                  </a:lnTo>
                  <a:lnTo>
                    <a:pt x="11" y="46"/>
                  </a:lnTo>
                  <a:lnTo>
                    <a:pt x="7" y="45"/>
                  </a:lnTo>
                  <a:lnTo>
                    <a:pt x="3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9" y="35"/>
                  </a:lnTo>
                  <a:lnTo>
                    <a:pt x="15" y="34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31" y="27"/>
                  </a:lnTo>
                  <a:lnTo>
                    <a:pt x="29" y="24"/>
                  </a:lnTo>
                  <a:lnTo>
                    <a:pt x="20" y="16"/>
                  </a:lnTo>
                  <a:lnTo>
                    <a:pt x="17" y="15"/>
                  </a:lnTo>
                  <a:lnTo>
                    <a:pt x="16" y="13"/>
                  </a:lnTo>
                  <a:lnTo>
                    <a:pt x="17" y="9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45" y="6"/>
                  </a:lnTo>
                  <a:lnTo>
                    <a:pt x="53" y="3"/>
                  </a:lnTo>
                  <a:lnTo>
                    <a:pt x="61" y="1"/>
                  </a:lnTo>
                  <a:lnTo>
                    <a:pt x="69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6" name="Freeform 160"/>
            <p:cNvSpPr>
              <a:spLocks/>
            </p:cNvSpPr>
            <p:nvPr/>
          </p:nvSpPr>
          <p:spPr bwMode="auto">
            <a:xfrm>
              <a:off x="2950426" y="4102554"/>
              <a:ext cx="28962" cy="2172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0"/>
                </a:cxn>
                <a:cxn ang="0">
                  <a:pos x="20" y="3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4" y="12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1" y="13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0" h="15">
                  <a:moveTo>
                    <a:pt x="15" y="0"/>
                  </a:moveTo>
                  <a:lnTo>
                    <a:pt x="17" y="0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7" name="Freeform 161"/>
            <p:cNvSpPr>
              <a:spLocks/>
            </p:cNvSpPr>
            <p:nvPr/>
          </p:nvSpPr>
          <p:spPr bwMode="auto">
            <a:xfrm>
              <a:off x="2319044" y="4652841"/>
              <a:ext cx="20274" cy="217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0" y="5"/>
                </a:cxn>
                <a:cxn ang="0">
                  <a:pos x="13" y="7"/>
                </a:cxn>
                <a:cxn ang="0">
                  <a:pos x="14" y="10"/>
                </a:cxn>
                <a:cxn ang="0">
                  <a:pos x="13" y="13"/>
                </a:cxn>
                <a:cxn ang="0">
                  <a:pos x="10" y="15"/>
                </a:cxn>
                <a:cxn ang="0">
                  <a:pos x="6" y="15"/>
                </a:cxn>
                <a:cxn ang="0">
                  <a:pos x="2" y="14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4" h="15">
                  <a:moveTo>
                    <a:pt x="0" y="0"/>
                  </a:moveTo>
                  <a:lnTo>
                    <a:pt x="3" y="2"/>
                  </a:lnTo>
                  <a:lnTo>
                    <a:pt x="7" y="4"/>
                  </a:lnTo>
                  <a:lnTo>
                    <a:pt x="10" y="5"/>
                  </a:lnTo>
                  <a:lnTo>
                    <a:pt x="13" y="7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8" name="Freeform 162"/>
            <p:cNvSpPr>
              <a:spLocks noEditPoints="1"/>
            </p:cNvSpPr>
            <p:nvPr/>
          </p:nvSpPr>
          <p:spPr bwMode="auto">
            <a:xfrm>
              <a:off x="1437138" y="2674705"/>
              <a:ext cx="1973792" cy="2243143"/>
            </a:xfrm>
            <a:custGeom>
              <a:avLst/>
              <a:gdLst/>
              <a:ahLst/>
              <a:cxnLst>
                <a:cxn ang="0">
                  <a:pos x="782" y="897"/>
                </a:cxn>
                <a:cxn ang="0">
                  <a:pos x="586" y="158"/>
                </a:cxn>
                <a:cxn ang="0">
                  <a:pos x="232" y="0"/>
                </a:cxn>
                <a:cxn ang="0">
                  <a:pos x="289" y="51"/>
                </a:cxn>
                <a:cxn ang="0">
                  <a:pos x="376" y="78"/>
                </a:cxn>
                <a:cxn ang="0">
                  <a:pos x="458" y="132"/>
                </a:cxn>
                <a:cxn ang="0">
                  <a:pos x="545" y="128"/>
                </a:cxn>
                <a:cxn ang="0">
                  <a:pos x="553" y="51"/>
                </a:cxn>
                <a:cxn ang="0">
                  <a:pos x="615" y="130"/>
                </a:cxn>
                <a:cxn ang="0">
                  <a:pos x="631" y="133"/>
                </a:cxn>
                <a:cxn ang="0">
                  <a:pos x="604" y="179"/>
                </a:cxn>
                <a:cxn ang="0">
                  <a:pos x="573" y="211"/>
                </a:cxn>
                <a:cxn ang="0">
                  <a:pos x="574" y="302"/>
                </a:cxn>
                <a:cxn ang="0">
                  <a:pos x="712" y="381"/>
                </a:cxn>
                <a:cxn ang="0">
                  <a:pos x="745" y="364"/>
                </a:cxn>
                <a:cxn ang="0">
                  <a:pos x="713" y="225"/>
                </a:cxn>
                <a:cxn ang="0">
                  <a:pos x="792" y="209"/>
                </a:cxn>
                <a:cxn ang="0">
                  <a:pos x="835" y="246"/>
                </a:cxn>
                <a:cxn ang="0">
                  <a:pos x="869" y="234"/>
                </a:cxn>
                <a:cxn ang="0">
                  <a:pos x="934" y="306"/>
                </a:cxn>
                <a:cxn ang="0">
                  <a:pos x="897" y="394"/>
                </a:cxn>
                <a:cxn ang="0">
                  <a:pos x="914" y="427"/>
                </a:cxn>
                <a:cxn ang="0">
                  <a:pos x="919" y="498"/>
                </a:cxn>
                <a:cxn ang="0">
                  <a:pos x="861" y="637"/>
                </a:cxn>
                <a:cxn ang="0">
                  <a:pos x="860" y="686"/>
                </a:cxn>
                <a:cxn ang="0">
                  <a:pos x="812" y="760"/>
                </a:cxn>
                <a:cxn ang="0">
                  <a:pos x="800" y="920"/>
                </a:cxn>
                <a:cxn ang="0">
                  <a:pos x="716" y="841"/>
                </a:cxn>
                <a:cxn ang="0">
                  <a:pos x="630" y="860"/>
                </a:cxn>
                <a:cxn ang="0">
                  <a:pos x="547" y="851"/>
                </a:cxn>
                <a:cxn ang="0">
                  <a:pos x="495" y="946"/>
                </a:cxn>
                <a:cxn ang="0">
                  <a:pos x="625" y="1046"/>
                </a:cxn>
                <a:cxn ang="0">
                  <a:pos x="675" y="1075"/>
                </a:cxn>
                <a:cxn ang="0">
                  <a:pos x="761" y="1164"/>
                </a:cxn>
                <a:cxn ang="0">
                  <a:pos x="927" y="1156"/>
                </a:cxn>
                <a:cxn ang="0">
                  <a:pos x="1036" y="1130"/>
                </a:cxn>
                <a:cxn ang="0">
                  <a:pos x="1117" y="1100"/>
                </a:cxn>
                <a:cxn ang="0">
                  <a:pos x="1220" y="1115"/>
                </a:cxn>
                <a:cxn ang="0">
                  <a:pos x="1253" y="1165"/>
                </a:cxn>
                <a:cxn ang="0">
                  <a:pos x="1307" y="1135"/>
                </a:cxn>
                <a:cxn ang="0">
                  <a:pos x="853" y="1549"/>
                </a:cxn>
                <a:cxn ang="0">
                  <a:pos x="835" y="1436"/>
                </a:cxn>
                <a:cxn ang="0">
                  <a:pos x="818" y="1351"/>
                </a:cxn>
                <a:cxn ang="0">
                  <a:pos x="870" y="1232"/>
                </a:cxn>
                <a:cxn ang="0">
                  <a:pos x="787" y="1231"/>
                </a:cxn>
                <a:cxn ang="0">
                  <a:pos x="685" y="1167"/>
                </a:cxn>
                <a:cxn ang="0">
                  <a:pos x="541" y="1110"/>
                </a:cxn>
                <a:cxn ang="0">
                  <a:pos x="374" y="1056"/>
                </a:cxn>
                <a:cxn ang="0">
                  <a:pos x="310" y="935"/>
                </a:cxn>
                <a:cxn ang="0">
                  <a:pos x="231" y="793"/>
                </a:cxn>
                <a:cxn ang="0">
                  <a:pos x="231" y="856"/>
                </a:cxn>
                <a:cxn ang="0">
                  <a:pos x="232" y="886"/>
                </a:cxn>
                <a:cxn ang="0">
                  <a:pos x="177" y="746"/>
                </a:cxn>
                <a:cxn ang="0">
                  <a:pos x="121" y="586"/>
                </a:cxn>
                <a:cxn ang="0">
                  <a:pos x="188" y="427"/>
                </a:cxn>
                <a:cxn ang="0">
                  <a:pos x="171" y="358"/>
                </a:cxn>
                <a:cxn ang="0">
                  <a:pos x="185" y="277"/>
                </a:cxn>
                <a:cxn ang="0">
                  <a:pos x="190" y="212"/>
                </a:cxn>
                <a:cxn ang="0">
                  <a:pos x="169" y="172"/>
                </a:cxn>
                <a:cxn ang="0">
                  <a:pos x="113" y="133"/>
                </a:cxn>
                <a:cxn ang="0">
                  <a:pos x="28" y="149"/>
                </a:cxn>
                <a:cxn ang="0">
                  <a:pos x="75" y="84"/>
                </a:cxn>
                <a:cxn ang="0">
                  <a:pos x="162" y="20"/>
                </a:cxn>
              </a:cxnLst>
              <a:rect l="0" t="0" r="r" b="b"/>
              <a:pathLst>
                <a:path w="1363" h="1549">
                  <a:moveTo>
                    <a:pt x="1254" y="1171"/>
                  </a:moveTo>
                  <a:lnTo>
                    <a:pt x="1253" y="1173"/>
                  </a:lnTo>
                  <a:lnTo>
                    <a:pt x="1253" y="1175"/>
                  </a:lnTo>
                  <a:lnTo>
                    <a:pt x="1254" y="1176"/>
                  </a:lnTo>
                  <a:lnTo>
                    <a:pt x="1256" y="1176"/>
                  </a:lnTo>
                  <a:lnTo>
                    <a:pt x="1257" y="1175"/>
                  </a:lnTo>
                  <a:lnTo>
                    <a:pt x="1260" y="1173"/>
                  </a:lnTo>
                  <a:lnTo>
                    <a:pt x="1258" y="1174"/>
                  </a:lnTo>
                  <a:lnTo>
                    <a:pt x="1257" y="1174"/>
                  </a:lnTo>
                  <a:lnTo>
                    <a:pt x="1256" y="1174"/>
                  </a:lnTo>
                  <a:lnTo>
                    <a:pt x="1255" y="1173"/>
                  </a:lnTo>
                  <a:lnTo>
                    <a:pt x="1254" y="1172"/>
                  </a:lnTo>
                  <a:lnTo>
                    <a:pt x="1254" y="1172"/>
                  </a:lnTo>
                  <a:lnTo>
                    <a:pt x="1254" y="1171"/>
                  </a:lnTo>
                  <a:close/>
                  <a:moveTo>
                    <a:pt x="765" y="1160"/>
                  </a:moveTo>
                  <a:lnTo>
                    <a:pt x="765" y="1161"/>
                  </a:lnTo>
                  <a:lnTo>
                    <a:pt x="765" y="1160"/>
                  </a:lnTo>
                  <a:close/>
                  <a:moveTo>
                    <a:pt x="981" y="1148"/>
                  </a:moveTo>
                  <a:lnTo>
                    <a:pt x="981" y="1150"/>
                  </a:lnTo>
                  <a:lnTo>
                    <a:pt x="979" y="1152"/>
                  </a:lnTo>
                  <a:lnTo>
                    <a:pt x="977" y="1154"/>
                  </a:lnTo>
                  <a:lnTo>
                    <a:pt x="973" y="1161"/>
                  </a:lnTo>
                  <a:lnTo>
                    <a:pt x="972" y="1165"/>
                  </a:lnTo>
                  <a:lnTo>
                    <a:pt x="972" y="1169"/>
                  </a:lnTo>
                  <a:lnTo>
                    <a:pt x="973" y="1171"/>
                  </a:lnTo>
                  <a:lnTo>
                    <a:pt x="976" y="1173"/>
                  </a:lnTo>
                  <a:lnTo>
                    <a:pt x="980" y="1175"/>
                  </a:lnTo>
                  <a:lnTo>
                    <a:pt x="983" y="1174"/>
                  </a:lnTo>
                  <a:lnTo>
                    <a:pt x="987" y="1172"/>
                  </a:lnTo>
                  <a:lnTo>
                    <a:pt x="990" y="1169"/>
                  </a:lnTo>
                  <a:lnTo>
                    <a:pt x="991" y="1165"/>
                  </a:lnTo>
                  <a:lnTo>
                    <a:pt x="991" y="1161"/>
                  </a:lnTo>
                  <a:lnTo>
                    <a:pt x="989" y="1158"/>
                  </a:lnTo>
                  <a:lnTo>
                    <a:pt x="986" y="1155"/>
                  </a:lnTo>
                  <a:lnTo>
                    <a:pt x="983" y="1152"/>
                  </a:lnTo>
                  <a:lnTo>
                    <a:pt x="981" y="1148"/>
                  </a:lnTo>
                  <a:close/>
                  <a:moveTo>
                    <a:pt x="1102" y="1104"/>
                  </a:moveTo>
                  <a:lnTo>
                    <a:pt x="1101" y="1105"/>
                  </a:lnTo>
                  <a:lnTo>
                    <a:pt x="1100" y="1105"/>
                  </a:lnTo>
                  <a:lnTo>
                    <a:pt x="1102" y="1104"/>
                  </a:lnTo>
                  <a:close/>
                  <a:moveTo>
                    <a:pt x="1103" y="1104"/>
                  </a:moveTo>
                  <a:lnTo>
                    <a:pt x="1103" y="1104"/>
                  </a:lnTo>
                  <a:lnTo>
                    <a:pt x="1102" y="1104"/>
                  </a:lnTo>
                  <a:lnTo>
                    <a:pt x="1103" y="1104"/>
                  </a:lnTo>
                  <a:close/>
                  <a:moveTo>
                    <a:pt x="784" y="894"/>
                  </a:moveTo>
                  <a:lnTo>
                    <a:pt x="783" y="895"/>
                  </a:lnTo>
                  <a:lnTo>
                    <a:pt x="783" y="895"/>
                  </a:lnTo>
                  <a:lnTo>
                    <a:pt x="782" y="897"/>
                  </a:lnTo>
                  <a:lnTo>
                    <a:pt x="782" y="897"/>
                  </a:lnTo>
                  <a:lnTo>
                    <a:pt x="783" y="896"/>
                  </a:lnTo>
                  <a:lnTo>
                    <a:pt x="784" y="895"/>
                  </a:lnTo>
                  <a:lnTo>
                    <a:pt x="784" y="895"/>
                  </a:lnTo>
                  <a:lnTo>
                    <a:pt x="784" y="894"/>
                  </a:lnTo>
                  <a:lnTo>
                    <a:pt x="784" y="894"/>
                  </a:lnTo>
                  <a:close/>
                  <a:moveTo>
                    <a:pt x="797" y="850"/>
                  </a:moveTo>
                  <a:lnTo>
                    <a:pt x="797" y="851"/>
                  </a:lnTo>
                  <a:lnTo>
                    <a:pt x="797" y="852"/>
                  </a:lnTo>
                  <a:lnTo>
                    <a:pt x="797" y="853"/>
                  </a:lnTo>
                  <a:lnTo>
                    <a:pt x="798" y="854"/>
                  </a:lnTo>
                  <a:lnTo>
                    <a:pt x="798" y="855"/>
                  </a:lnTo>
                  <a:lnTo>
                    <a:pt x="800" y="857"/>
                  </a:lnTo>
                  <a:lnTo>
                    <a:pt x="801" y="860"/>
                  </a:lnTo>
                  <a:lnTo>
                    <a:pt x="802" y="862"/>
                  </a:lnTo>
                  <a:lnTo>
                    <a:pt x="800" y="856"/>
                  </a:lnTo>
                  <a:lnTo>
                    <a:pt x="797" y="850"/>
                  </a:lnTo>
                  <a:close/>
                  <a:moveTo>
                    <a:pt x="852" y="610"/>
                  </a:moveTo>
                  <a:lnTo>
                    <a:pt x="850" y="614"/>
                  </a:lnTo>
                  <a:lnTo>
                    <a:pt x="849" y="619"/>
                  </a:lnTo>
                  <a:lnTo>
                    <a:pt x="851" y="614"/>
                  </a:lnTo>
                  <a:lnTo>
                    <a:pt x="852" y="610"/>
                  </a:lnTo>
                  <a:close/>
                  <a:moveTo>
                    <a:pt x="731" y="397"/>
                  </a:moveTo>
                  <a:lnTo>
                    <a:pt x="730" y="398"/>
                  </a:lnTo>
                  <a:lnTo>
                    <a:pt x="729" y="399"/>
                  </a:lnTo>
                  <a:lnTo>
                    <a:pt x="727" y="399"/>
                  </a:lnTo>
                  <a:lnTo>
                    <a:pt x="727" y="400"/>
                  </a:lnTo>
                  <a:lnTo>
                    <a:pt x="726" y="401"/>
                  </a:lnTo>
                  <a:lnTo>
                    <a:pt x="727" y="402"/>
                  </a:lnTo>
                  <a:lnTo>
                    <a:pt x="727" y="402"/>
                  </a:lnTo>
                  <a:lnTo>
                    <a:pt x="730" y="400"/>
                  </a:lnTo>
                  <a:lnTo>
                    <a:pt x="730" y="399"/>
                  </a:lnTo>
                  <a:lnTo>
                    <a:pt x="731" y="398"/>
                  </a:lnTo>
                  <a:lnTo>
                    <a:pt x="731" y="397"/>
                  </a:lnTo>
                  <a:close/>
                  <a:moveTo>
                    <a:pt x="563" y="179"/>
                  </a:moveTo>
                  <a:lnTo>
                    <a:pt x="563" y="181"/>
                  </a:lnTo>
                  <a:lnTo>
                    <a:pt x="564" y="184"/>
                  </a:lnTo>
                  <a:lnTo>
                    <a:pt x="564" y="184"/>
                  </a:lnTo>
                  <a:lnTo>
                    <a:pt x="569" y="185"/>
                  </a:lnTo>
                  <a:lnTo>
                    <a:pt x="574" y="186"/>
                  </a:lnTo>
                  <a:lnTo>
                    <a:pt x="570" y="181"/>
                  </a:lnTo>
                  <a:lnTo>
                    <a:pt x="567" y="180"/>
                  </a:lnTo>
                  <a:lnTo>
                    <a:pt x="563" y="179"/>
                  </a:lnTo>
                  <a:lnTo>
                    <a:pt x="563" y="179"/>
                  </a:lnTo>
                  <a:close/>
                  <a:moveTo>
                    <a:pt x="583" y="150"/>
                  </a:moveTo>
                  <a:lnTo>
                    <a:pt x="581" y="150"/>
                  </a:lnTo>
                  <a:lnTo>
                    <a:pt x="581" y="152"/>
                  </a:lnTo>
                  <a:lnTo>
                    <a:pt x="586" y="158"/>
                  </a:lnTo>
                  <a:lnTo>
                    <a:pt x="589" y="161"/>
                  </a:lnTo>
                  <a:lnTo>
                    <a:pt x="592" y="163"/>
                  </a:lnTo>
                  <a:lnTo>
                    <a:pt x="595" y="163"/>
                  </a:lnTo>
                  <a:lnTo>
                    <a:pt x="597" y="162"/>
                  </a:lnTo>
                  <a:lnTo>
                    <a:pt x="599" y="161"/>
                  </a:lnTo>
                  <a:lnTo>
                    <a:pt x="602" y="161"/>
                  </a:lnTo>
                  <a:lnTo>
                    <a:pt x="609" y="161"/>
                  </a:lnTo>
                  <a:lnTo>
                    <a:pt x="611" y="161"/>
                  </a:lnTo>
                  <a:lnTo>
                    <a:pt x="612" y="161"/>
                  </a:lnTo>
                  <a:lnTo>
                    <a:pt x="609" y="160"/>
                  </a:lnTo>
                  <a:lnTo>
                    <a:pt x="606" y="157"/>
                  </a:lnTo>
                  <a:lnTo>
                    <a:pt x="601" y="153"/>
                  </a:lnTo>
                  <a:lnTo>
                    <a:pt x="596" y="151"/>
                  </a:lnTo>
                  <a:lnTo>
                    <a:pt x="593" y="151"/>
                  </a:lnTo>
                  <a:lnTo>
                    <a:pt x="586" y="150"/>
                  </a:lnTo>
                  <a:lnTo>
                    <a:pt x="583" y="150"/>
                  </a:lnTo>
                  <a:close/>
                  <a:moveTo>
                    <a:pt x="88" y="92"/>
                  </a:moveTo>
                  <a:lnTo>
                    <a:pt x="86" y="93"/>
                  </a:lnTo>
                  <a:lnTo>
                    <a:pt x="87" y="93"/>
                  </a:lnTo>
                  <a:lnTo>
                    <a:pt x="88" y="92"/>
                  </a:lnTo>
                  <a:close/>
                  <a:moveTo>
                    <a:pt x="340" y="66"/>
                  </a:moveTo>
                  <a:lnTo>
                    <a:pt x="334" y="67"/>
                  </a:lnTo>
                  <a:lnTo>
                    <a:pt x="320" y="70"/>
                  </a:lnTo>
                  <a:lnTo>
                    <a:pt x="314" y="71"/>
                  </a:lnTo>
                  <a:lnTo>
                    <a:pt x="311" y="72"/>
                  </a:lnTo>
                  <a:lnTo>
                    <a:pt x="311" y="73"/>
                  </a:lnTo>
                  <a:lnTo>
                    <a:pt x="311" y="75"/>
                  </a:lnTo>
                  <a:lnTo>
                    <a:pt x="311" y="75"/>
                  </a:lnTo>
                  <a:lnTo>
                    <a:pt x="316" y="75"/>
                  </a:lnTo>
                  <a:lnTo>
                    <a:pt x="321" y="73"/>
                  </a:lnTo>
                  <a:lnTo>
                    <a:pt x="327" y="71"/>
                  </a:lnTo>
                  <a:lnTo>
                    <a:pt x="335" y="68"/>
                  </a:lnTo>
                  <a:lnTo>
                    <a:pt x="340" y="66"/>
                  </a:lnTo>
                  <a:close/>
                  <a:moveTo>
                    <a:pt x="182" y="28"/>
                  </a:moveTo>
                  <a:lnTo>
                    <a:pt x="181" y="30"/>
                  </a:lnTo>
                  <a:lnTo>
                    <a:pt x="180" y="32"/>
                  </a:lnTo>
                  <a:lnTo>
                    <a:pt x="178" y="35"/>
                  </a:lnTo>
                  <a:lnTo>
                    <a:pt x="177" y="37"/>
                  </a:lnTo>
                  <a:lnTo>
                    <a:pt x="177" y="39"/>
                  </a:lnTo>
                  <a:lnTo>
                    <a:pt x="179" y="39"/>
                  </a:lnTo>
                  <a:lnTo>
                    <a:pt x="181" y="37"/>
                  </a:lnTo>
                  <a:lnTo>
                    <a:pt x="182" y="33"/>
                  </a:lnTo>
                  <a:lnTo>
                    <a:pt x="183" y="30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2" y="29"/>
                  </a:lnTo>
                  <a:lnTo>
                    <a:pt x="182" y="28"/>
                  </a:lnTo>
                  <a:close/>
                  <a:moveTo>
                    <a:pt x="232" y="0"/>
                  </a:moveTo>
                  <a:lnTo>
                    <a:pt x="233" y="0"/>
                  </a:lnTo>
                  <a:lnTo>
                    <a:pt x="234" y="0"/>
                  </a:lnTo>
                  <a:lnTo>
                    <a:pt x="234" y="2"/>
                  </a:lnTo>
                  <a:lnTo>
                    <a:pt x="235" y="2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6" y="5"/>
                  </a:lnTo>
                  <a:lnTo>
                    <a:pt x="238" y="5"/>
                  </a:lnTo>
                  <a:lnTo>
                    <a:pt x="241" y="5"/>
                  </a:lnTo>
                  <a:lnTo>
                    <a:pt x="242" y="4"/>
                  </a:lnTo>
                  <a:lnTo>
                    <a:pt x="244" y="4"/>
                  </a:lnTo>
                  <a:lnTo>
                    <a:pt x="245" y="3"/>
                  </a:lnTo>
                  <a:lnTo>
                    <a:pt x="245" y="2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50" y="2"/>
                  </a:lnTo>
                  <a:lnTo>
                    <a:pt x="256" y="4"/>
                  </a:lnTo>
                  <a:lnTo>
                    <a:pt x="262" y="6"/>
                  </a:lnTo>
                  <a:lnTo>
                    <a:pt x="262" y="7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56" y="7"/>
                  </a:lnTo>
                  <a:lnTo>
                    <a:pt x="255" y="8"/>
                  </a:lnTo>
                  <a:lnTo>
                    <a:pt x="255" y="8"/>
                  </a:lnTo>
                  <a:lnTo>
                    <a:pt x="255" y="9"/>
                  </a:lnTo>
                  <a:lnTo>
                    <a:pt x="257" y="11"/>
                  </a:lnTo>
                  <a:lnTo>
                    <a:pt x="260" y="12"/>
                  </a:lnTo>
                  <a:lnTo>
                    <a:pt x="263" y="13"/>
                  </a:lnTo>
                  <a:lnTo>
                    <a:pt x="266" y="15"/>
                  </a:lnTo>
                  <a:lnTo>
                    <a:pt x="266" y="16"/>
                  </a:lnTo>
                  <a:lnTo>
                    <a:pt x="264" y="16"/>
                  </a:lnTo>
                  <a:lnTo>
                    <a:pt x="263" y="17"/>
                  </a:lnTo>
                  <a:lnTo>
                    <a:pt x="260" y="17"/>
                  </a:lnTo>
                  <a:lnTo>
                    <a:pt x="259" y="18"/>
                  </a:lnTo>
                  <a:lnTo>
                    <a:pt x="259" y="20"/>
                  </a:lnTo>
                  <a:lnTo>
                    <a:pt x="260" y="20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4" y="22"/>
                  </a:lnTo>
                  <a:lnTo>
                    <a:pt x="265" y="23"/>
                  </a:lnTo>
                  <a:lnTo>
                    <a:pt x="267" y="23"/>
                  </a:lnTo>
                  <a:lnTo>
                    <a:pt x="269" y="24"/>
                  </a:lnTo>
                  <a:lnTo>
                    <a:pt x="271" y="28"/>
                  </a:lnTo>
                  <a:lnTo>
                    <a:pt x="274" y="34"/>
                  </a:lnTo>
                  <a:lnTo>
                    <a:pt x="276" y="38"/>
                  </a:lnTo>
                  <a:lnTo>
                    <a:pt x="281" y="44"/>
                  </a:lnTo>
                  <a:lnTo>
                    <a:pt x="287" y="49"/>
                  </a:lnTo>
                  <a:lnTo>
                    <a:pt x="289" y="51"/>
                  </a:lnTo>
                  <a:lnTo>
                    <a:pt x="292" y="53"/>
                  </a:lnTo>
                  <a:lnTo>
                    <a:pt x="293" y="54"/>
                  </a:lnTo>
                  <a:lnTo>
                    <a:pt x="293" y="56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9"/>
                  </a:lnTo>
                  <a:lnTo>
                    <a:pt x="295" y="65"/>
                  </a:lnTo>
                  <a:lnTo>
                    <a:pt x="301" y="71"/>
                  </a:lnTo>
                  <a:lnTo>
                    <a:pt x="301" y="68"/>
                  </a:lnTo>
                  <a:lnTo>
                    <a:pt x="301" y="68"/>
                  </a:lnTo>
                  <a:lnTo>
                    <a:pt x="321" y="66"/>
                  </a:lnTo>
                  <a:lnTo>
                    <a:pt x="334" y="63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6" y="63"/>
                  </a:lnTo>
                  <a:lnTo>
                    <a:pt x="345" y="65"/>
                  </a:lnTo>
                  <a:lnTo>
                    <a:pt x="348" y="64"/>
                  </a:lnTo>
                  <a:lnTo>
                    <a:pt x="353" y="62"/>
                  </a:lnTo>
                  <a:lnTo>
                    <a:pt x="356" y="61"/>
                  </a:lnTo>
                  <a:lnTo>
                    <a:pt x="358" y="60"/>
                  </a:lnTo>
                  <a:lnTo>
                    <a:pt x="360" y="62"/>
                  </a:lnTo>
                  <a:lnTo>
                    <a:pt x="360" y="64"/>
                  </a:lnTo>
                  <a:lnTo>
                    <a:pt x="357" y="73"/>
                  </a:lnTo>
                  <a:lnTo>
                    <a:pt x="356" y="76"/>
                  </a:lnTo>
                  <a:lnTo>
                    <a:pt x="356" y="77"/>
                  </a:lnTo>
                  <a:lnTo>
                    <a:pt x="358" y="79"/>
                  </a:lnTo>
                  <a:lnTo>
                    <a:pt x="358" y="79"/>
                  </a:lnTo>
                  <a:lnTo>
                    <a:pt x="359" y="79"/>
                  </a:lnTo>
                  <a:lnTo>
                    <a:pt x="362" y="78"/>
                  </a:lnTo>
                  <a:lnTo>
                    <a:pt x="364" y="75"/>
                  </a:lnTo>
                  <a:lnTo>
                    <a:pt x="366" y="73"/>
                  </a:lnTo>
                  <a:lnTo>
                    <a:pt x="369" y="71"/>
                  </a:lnTo>
                  <a:lnTo>
                    <a:pt x="372" y="70"/>
                  </a:lnTo>
                  <a:lnTo>
                    <a:pt x="373" y="71"/>
                  </a:lnTo>
                  <a:lnTo>
                    <a:pt x="372" y="73"/>
                  </a:lnTo>
                  <a:lnTo>
                    <a:pt x="370" y="74"/>
                  </a:lnTo>
                  <a:lnTo>
                    <a:pt x="366" y="78"/>
                  </a:lnTo>
                  <a:lnTo>
                    <a:pt x="365" y="80"/>
                  </a:lnTo>
                  <a:lnTo>
                    <a:pt x="365" y="81"/>
                  </a:lnTo>
                  <a:lnTo>
                    <a:pt x="366" y="81"/>
                  </a:lnTo>
                  <a:lnTo>
                    <a:pt x="367" y="82"/>
                  </a:lnTo>
                  <a:lnTo>
                    <a:pt x="368" y="82"/>
                  </a:lnTo>
                  <a:lnTo>
                    <a:pt x="369" y="81"/>
                  </a:lnTo>
                  <a:lnTo>
                    <a:pt x="370" y="81"/>
                  </a:lnTo>
                  <a:lnTo>
                    <a:pt x="373" y="80"/>
                  </a:lnTo>
                  <a:lnTo>
                    <a:pt x="375" y="78"/>
                  </a:lnTo>
                  <a:lnTo>
                    <a:pt x="376" y="78"/>
                  </a:lnTo>
                  <a:lnTo>
                    <a:pt x="377" y="77"/>
                  </a:lnTo>
                  <a:lnTo>
                    <a:pt x="378" y="76"/>
                  </a:lnTo>
                  <a:lnTo>
                    <a:pt x="380" y="76"/>
                  </a:lnTo>
                  <a:lnTo>
                    <a:pt x="382" y="77"/>
                  </a:lnTo>
                  <a:lnTo>
                    <a:pt x="384" y="78"/>
                  </a:lnTo>
                  <a:lnTo>
                    <a:pt x="385" y="79"/>
                  </a:lnTo>
                  <a:lnTo>
                    <a:pt x="389" y="82"/>
                  </a:lnTo>
                  <a:lnTo>
                    <a:pt x="390" y="84"/>
                  </a:lnTo>
                  <a:lnTo>
                    <a:pt x="391" y="85"/>
                  </a:lnTo>
                  <a:lnTo>
                    <a:pt x="390" y="86"/>
                  </a:lnTo>
                  <a:lnTo>
                    <a:pt x="389" y="86"/>
                  </a:lnTo>
                  <a:lnTo>
                    <a:pt x="388" y="87"/>
                  </a:lnTo>
                  <a:lnTo>
                    <a:pt x="388" y="88"/>
                  </a:lnTo>
                  <a:lnTo>
                    <a:pt x="389" y="89"/>
                  </a:lnTo>
                  <a:lnTo>
                    <a:pt x="392" y="90"/>
                  </a:lnTo>
                  <a:lnTo>
                    <a:pt x="397" y="93"/>
                  </a:lnTo>
                  <a:lnTo>
                    <a:pt x="404" y="96"/>
                  </a:lnTo>
                  <a:lnTo>
                    <a:pt x="407" y="96"/>
                  </a:lnTo>
                  <a:lnTo>
                    <a:pt x="410" y="96"/>
                  </a:lnTo>
                  <a:lnTo>
                    <a:pt x="413" y="96"/>
                  </a:lnTo>
                  <a:lnTo>
                    <a:pt x="416" y="96"/>
                  </a:lnTo>
                  <a:lnTo>
                    <a:pt x="418" y="98"/>
                  </a:lnTo>
                  <a:lnTo>
                    <a:pt x="418" y="101"/>
                  </a:lnTo>
                  <a:lnTo>
                    <a:pt x="416" y="104"/>
                  </a:lnTo>
                  <a:lnTo>
                    <a:pt x="412" y="107"/>
                  </a:lnTo>
                  <a:lnTo>
                    <a:pt x="410" y="109"/>
                  </a:lnTo>
                  <a:lnTo>
                    <a:pt x="410" y="112"/>
                  </a:lnTo>
                  <a:lnTo>
                    <a:pt x="411" y="115"/>
                  </a:lnTo>
                  <a:lnTo>
                    <a:pt x="413" y="116"/>
                  </a:lnTo>
                  <a:lnTo>
                    <a:pt x="417" y="116"/>
                  </a:lnTo>
                  <a:lnTo>
                    <a:pt x="420" y="116"/>
                  </a:lnTo>
                  <a:lnTo>
                    <a:pt x="423" y="117"/>
                  </a:lnTo>
                  <a:lnTo>
                    <a:pt x="437" y="121"/>
                  </a:lnTo>
                  <a:lnTo>
                    <a:pt x="451" y="125"/>
                  </a:lnTo>
                  <a:lnTo>
                    <a:pt x="451" y="125"/>
                  </a:lnTo>
                  <a:lnTo>
                    <a:pt x="452" y="124"/>
                  </a:lnTo>
                  <a:lnTo>
                    <a:pt x="453" y="122"/>
                  </a:lnTo>
                  <a:lnTo>
                    <a:pt x="453" y="121"/>
                  </a:lnTo>
                  <a:lnTo>
                    <a:pt x="453" y="121"/>
                  </a:lnTo>
                  <a:lnTo>
                    <a:pt x="453" y="121"/>
                  </a:lnTo>
                  <a:lnTo>
                    <a:pt x="455" y="126"/>
                  </a:lnTo>
                  <a:lnTo>
                    <a:pt x="456" y="136"/>
                  </a:lnTo>
                  <a:lnTo>
                    <a:pt x="458" y="141"/>
                  </a:lnTo>
                  <a:lnTo>
                    <a:pt x="459" y="142"/>
                  </a:lnTo>
                  <a:lnTo>
                    <a:pt x="459" y="140"/>
                  </a:lnTo>
                  <a:lnTo>
                    <a:pt x="458" y="138"/>
                  </a:lnTo>
                  <a:lnTo>
                    <a:pt x="458" y="135"/>
                  </a:lnTo>
                  <a:lnTo>
                    <a:pt x="458" y="132"/>
                  </a:lnTo>
                  <a:lnTo>
                    <a:pt x="458" y="130"/>
                  </a:lnTo>
                  <a:lnTo>
                    <a:pt x="462" y="124"/>
                  </a:lnTo>
                  <a:lnTo>
                    <a:pt x="467" y="120"/>
                  </a:lnTo>
                  <a:lnTo>
                    <a:pt x="472" y="116"/>
                  </a:lnTo>
                  <a:lnTo>
                    <a:pt x="473" y="115"/>
                  </a:lnTo>
                  <a:lnTo>
                    <a:pt x="474" y="113"/>
                  </a:lnTo>
                  <a:lnTo>
                    <a:pt x="476" y="113"/>
                  </a:lnTo>
                  <a:lnTo>
                    <a:pt x="477" y="112"/>
                  </a:lnTo>
                  <a:lnTo>
                    <a:pt x="478" y="111"/>
                  </a:lnTo>
                  <a:lnTo>
                    <a:pt x="479" y="110"/>
                  </a:lnTo>
                  <a:lnTo>
                    <a:pt x="479" y="109"/>
                  </a:lnTo>
                  <a:lnTo>
                    <a:pt x="479" y="108"/>
                  </a:lnTo>
                  <a:lnTo>
                    <a:pt x="478" y="108"/>
                  </a:lnTo>
                  <a:lnTo>
                    <a:pt x="478" y="109"/>
                  </a:lnTo>
                  <a:lnTo>
                    <a:pt x="477" y="109"/>
                  </a:lnTo>
                  <a:lnTo>
                    <a:pt x="474" y="112"/>
                  </a:lnTo>
                  <a:lnTo>
                    <a:pt x="472" y="113"/>
                  </a:lnTo>
                  <a:lnTo>
                    <a:pt x="467" y="115"/>
                  </a:lnTo>
                  <a:lnTo>
                    <a:pt x="462" y="115"/>
                  </a:lnTo>
                  <a:lnTo>
                    <a:pt x="458" y="113"/>
                  </a:lnTo>
                  <a:lnTo>
                    <a:pt x="457" y="113"/>
                  </a:lnTo>
                  <a:lnTo>
                    <a:pt x="457" y="112"/>
                  </a:lnTo>
                  <a:lnTo>
                    <a:pt x="458" y="111"/>
                  </a:lnTo>
                  <a:lnTo>
                    <a:pt x="458" y="110"/>
                  </a:lnTo>
                  <a:lnTo>
                    <a:pt x="459" y="109"/>
                  </a:lnTo>
                  <a:lnTo>
                    <a:pt x="460" y="108"/>
                  </a:lnTo>
                  <a:lnTo>
                    <a:pt x="464" y="106"/>
                  </a:lnTo>
                  <a:lnTo>
                    <a:pt x="468" y="104"/>
                  </a:lnTo>
                  <a:lnTo>
                    <a:pt x="473" y="104"/>
                  </a:lnTo>
                  <a:lnTo>
                    <a:pt x="476" y="105"/>
                  </a:lnTo>
                  <a:lnTo>
                    <a:pt x="479" y="107"/>
                  </a:lnTo>
                  <a:lnTo>
                    <a:pt x="480" y="109"/>
                  </a:lnTo>
                  <a:lnTo>
                    <a:pt x="481" y="112"/>
                  </a:lnTo>
                  <a:lnTo>
                    <a:pt x="483" y="116"/>
                  </a:lnTo>
                  <a:lnTo>
                    <a:pt x="485" y="118"/>
                  </a:lnTo>
                  <a:lnTo>
                    <a:pt x="490" y="121"/>
                  </a:lnTo>
                  <a:lnTo>
                    <a:pt x="500" y="124"/>
                  </a:lnTo>
                  <a:lnTo>
                    <a:pt x="506" y="125"/>
                  </a:lnTo>
                  <a:lnTo>
                    <a:pt x="511" y="123"/>
                  </a:lnTo>
                  <a:lnTo>
                    <a:pt x="517" y="120"/>
                  </a:lnTo>
                  <a:lnTo>
                    <a:pt x="522" y="117"/>
                  </a:lnTo>
                  <a:lnTo>
                    <a:pt x="528" y="115"/>
                  </a:lnTo>
                  <a:lnTo>
                    <a:pt x="534" y="113"/>
                  </a:lnTo>
                  <a:lnTo>
                    <a:pt x="537" y="115"/>
                  </a:lnTo>
                  <a:lnTo>
                    <a:pt x="540" y="118"/>
                  </a:lnTo>
                  <a:lnTo>
                    <a:pt x="543" y="121"/>
                  </a:lnTo>
                  <a:lnTo>
                    <a:pt x="545" y="125"/>
                  </a:lnTo>
                  <a:lnTo>
                    <a:pt x="545" y="128"/>
                  </a:lnTo>
                  <a:lnTo>
                    <a:pt x="544" y="131"/>
                  </a:lnTo>
                  <a:lnTo>
                    <a:pt x="544" y="132"/>
                  </a:lnTo>
                  <a:lnTo>
                    <a:pt x="544" y="132"/>
                  </a:lnTo>
                  <a:lnTo>
                    <a:pt x="547" y="133"/>
                  </a:lnTo>
                  <a:lnTo>
                    <a:pt x="549" y="132"/>
                  </a:lnTo>
                  <a:lnTo>
                    <a:pt x="550" y="130"/>
                  </a:lnTo>
                  <a:lnTo>
                    <a:pt x="550" y="122"/>
                  </a:lnTo>
                  <a:lnTo>
                    <a:pt x="551" y="121"/>
                  </a:lnTo>
                  <a:lnTo>
                    <a:pt x="554" y="118"/>
                  </a:lnTo>
                  <a:lnTo>
                    <a:pt x="563" y="115"/>
                  </a:lnTo>
                  <a:lnTo>
                    <a:pt x="566" y="112"/>
                  </a:lnTo>
                  <a:lnTo>
                    <a:pt x="567" y="110"/>
                  </a:lnTo>
                  <a:lnTo>
                    <a:pt x="567" y="108"/>
                  </a:lnTo>
                  <a:lnTo>
                    <a:pt x="565" y="107"/>
                  </a:lnTo>
                  <a:lnTo>
                    <a:pt x="563" y="106"/>
                  </a:lnTo>
                  <a:lnTo>
                    <a:pt x="561" y="106"/>
                  </a:lnTo>
                  <a:lnTo>
                    <a:pt x="559" y="104"/>
                  </a:lnTo>
                  <a:lnTo>
                    <a:pt x="559" y="103"/>
                  </a:lnTo>
                  <a:lnTo>
                    <a:pt x="560" y="102"/>
                  </a:lnTo>
                  <a:lnTo>
                    <a:pt x="561" y="102"/>
                  </a:lnTo>
                  <a:lnTo>
                    <a:pt x="563" y="102"/>
                  </a:lnTo>
                  <a:lnTo>
                    <a:pt x="564" y="101"/>
                  </a:lnTo>
                  <a:lnTo>
                    <a:pt x="565" y="101"/>
                  </a:lnTo>
                  <a:lnTo>
                    <a:pt x="565" y="101"/>
                  </a:lnTo>
                  <a:lnTo>
                    <a:pt x="560" y="98"/>
                  </a:lnTo>
                  <a:lnTo>
                    <a:pt x="555" y="96"/>
                  </a:lnTo>
                  <a:lnTo>
                    <a:pt x="549" y="94"/>
                  </a:lnTo>
                  <a:lnTo>
                    <a:pt x="545" y="91"/>
                  </a:lnTo>
                  <a:lnTo>
                    <a:pt x="544" y="91"/>
                  </a:lnTo>
                  <a:lnTo>
                    <a:pt x="545" y="90"/>
                  </a:lnTo>
                  <a:lnTo>
                    <a:pt x="546" y="89"/>
                  </a:lnTo>
                  <a:lnTo>
                    <a:pt x="548" y="89"/>
                  </a:lnTo>
                  <a:lnTo>
                    <a:pt x="549" y="87"/>
                  </a:lnTo>
                  <a:lnTo>
                    <a:pt x="550" y="86"/>
                  </a:lnTo>
                  <a:lnTo>
                    <a:pt x="550" y="85"/>
                  </a:lnTo>
                  <a:lnTo>
                    <a:pt x="549" y="85"/>
                  </a:lnTo>
                  <a:lnTo>
                    <a:pt x="548" y="84"/>
                  </a:lnTo>
                  <a:lnTo>
                    <a:pt x="545" y="83"/>
                  </a:lnTo>
                  <a:lnTo>
                    <a:pt x="545" y="82"/>
                  </a:lnTo>
                  <a:lnTo>
                    <a:pt x="545" y="78"/>
                  </a:lnTo>
                  <a:lnTo>
                    <a:pt x="548" y="74"/>
                  </a:lnTo>
                  <a:lnTo>
                    <a:pt x="551" y="70"/>
                  </a:lnTo>
                  <a:lnTo>
                    <a:pt x="555" y="68"/>
                  </a:lnTo>
                  <a:lnTo>
                    <a:pt x="554" y="67"/>
                  </a:lnTo>
                  <a:lnTo>
                    <a:pt x="554" y="67"/>
                  </a:lnTo>
                  <a:lnTo>
                    <a:pt x="552" y="62"/>
                  </a:lnTo>
                  <a:lnTo>
                    <a:pt x="552" y="56"/>
                  </a:lnTo>
                  <a:lnTo>
                    <a:pt x="553" y="51"/>
                  </a:lnTo>
                  <a:lnTo>
                    <a:pt x="554" y="46"/>
                  </a:lnTo>
                  <a:lnTo>
                    <a:pt x="555" y="41"/>
                  </a:lnTo>
                  <a:lnTo>
                    <a:pt x="559" y="44"/>
                  </a:lnTo>
                  <a:lnTo>
                    <a:pt x="567" y="50"/>
                  </a:lnTo>
                  <a:lnTo>
                    <a:pt x="570" y="53"/>
                  </a:lnTo>
                  <a:lnTo>
                    <a:pt x="572" y="57"/>
                  </a:lnTo>
                  <a:lnTo>
                    <a:pt x="572" y="59"/>
                  </a:lnTo>
                  <a:lnTo>
                    <a:pt x="568" y="62"/>
                  </a:lnTo>
                  <a:lnTo>
                    <a:pt x="565" y="64"/>
                  </a:lnTo>
                  <a:lnTo>
                    <a:pt x="561" y="67"/>
                  </a:lnTo>
                  <a:lnTo>
                    <a:pt x="563" y="69"/>
                  </a:lnTo>
                  <a:lnTo>
                    <a:pt x="565" y="75"/>
                  </a:lnTo>
                  <a:lnTo>
                    <a:pt x="566" y="80"/>
                  </a:lnTo>
                  <a:lnTo>
                    <a:pt x="567" y="87"/>
                  </a:lnTo>
                  <a:lnTo>
                    <a:pt x="568" y="92"/>
                  </a:lnTo>
                  <a:lnTo>
                    <a:pt x="568" y="96"/>
                  </a:lnTo>
                  <a:lnTo>
                    <a:pt x="568" y="98"/>
                  </a:lnTo>
                  <a:lnTo>
                    <a:pt x="569" y="99"/>
                  </a:lnTo>
                  <a:lnTo>
                    <a:pt x="570" y="99"/>
                  </a:lnTo>
                  <a:lnTo>
                    <a:pt x="573" y="99"/>
                  </a:lnTo>
                  <a:lnTo>
                    <a:pt x="574" y="100"/>
                  </a:lnTo>
                  <a:lnTo>
                    <a:pt x="575" y="100"/>
                  </a:lnTo>
                  <a:lnTo>
                    <a:pt x="576" y="101"/>
                  </a:lnTo>
                  <a:lnTo>
                    <a:pt x="582" y="104"/>
                  </a:lnTo>
                  <a:lnTo>
                    <a:pt x="587" y="109"/>
                  </a:lnTo>
                  <a:lnTo>
                    <a:pt x="587" y="111"/>
                  </a:lnTo>
                  <a:lnTo>
                    <a:pt x="587" y="116"/>
                  </a:lnTo>
                  <a:lnTo>
                    <a:pt x="588" y="118"/>
                  </a:lnTo>
                  <a:lnTo>
                    <a:pt x="589" y="118"/>
                  </a:lnTo>
                  <a:lnTo>
                    <a:pt x="590" y="116"/>
                  </a:lnTo>
                  <a:lnTo>
                    <a:pt x="591" y="113"/>
                  </a:lnTo>
                  <a:lnTo>
                    <a:pt x="592" y="110"/>
                  </a:lnTo>
                  <a:lnTo>
                    <a:pt x="593" y="107"/>
                  </a:lnTo>
                  <a:lnTo>
                    <a:pt x="594" y="104"/>
                  </a:lnTo>
                  <a:lnTo>
                    <a:pt x="596" y="103"/>
                  </a:lnTo>
                  <a:lnTo>
                    <a:pt x="599" y="104"/>
                  </a:lnTo>
                  <a:lnTo>
                    <a:pt x="602" y="107"/>
                  </a:lnTo>
                  <a:lnTo>
                    <a:pt x="604" y="111"/>
                  </a:lnTo>
                  <a:lnTo>
                    <a:pt x="606" y="115"/>
                  </a:lnTo>
                  <a:lnTo>
                    <a:pt x="606" y="116"/>
                  </a:lnTo>
                  <a:lnTo>
                    <a:pt x="603" y="116"/>
                  </a:lnTo>
                  <a:lnTo>
                    <a:pt x="602" y="116"/>
                  </a:lnTo>
                  <a:lnTo>
                    <a:pt x="602" y="116"/>
                  </a:lnTo>
                  <a:lnTo>
                    <a:pt x="602" y="117"/>
                  </a:lnTo>
                  <a:lnTo>
                    <a:pt x="607" y="124"/>
                  </a:lnTo>
                  <a:lnTo>
                    <a:pt x="614" y="131"/>
                  </a:lnTo>
                  <a:lnTo>
                    <a:pt x="615" y="131"/>
                  </a:lnTo>
                  <a:lnTo>
                    <a:pt x="615" y="130"/>
                  </a:lnTo>
                  <a:lnTo>
                    <a:pt x="616" y="129"/>
                  </a:lnTo>
                  <a:lnTo>
                    <a:pt x="616" y="129"/>
                  </a:lnTo>
                  <a:lnTo>
                    <a:pt x="617" y="129"/>
                  </a:lnTo>
                  <a:lnTo>
                    <a:pt x="617" y="129"/>
                  </a:lnTo>
                  <a:lnTo>
                    <a:pt x="618" y="130"/>
                  </a:lnTo>
                  <a:lnTo>
                    <a:pt x="618" y="129"/>
                  </a:lnTo>
                  <a:lnTo>
                    <a:pt x="617" y="128"/>
                  </a:lnTo>
                  <a:lnTo>
                    <a:pt x="617" y="126"/>
                  </a:lnTo>
                  <a:lnTo>
                    <a:pt x="617" y="125"/>
                  </a:lnTo>
                  <a:lnTo>
                    <a:pt x="617" y="124"/>
                  </a:lnTo>
                  <a:lnTo>
                    <a:pt x="619" y="118"/>
                  </a:lnTo>
                  <a:lnTo>
                    <a:pt x="621" y="111"/>
                  </a:lnTo>
                  <a:lnTo>
                    <a:pt x="623" y="105"/>
                  </a:lnTo>
                  <a:lnTo>
                    <a:pt x="626" y="99"/>
                  </a:lnTo>
                  <a:lnTo>
                    <a:pt x="630" y="95"/>
                  </a:lnTo>
                  <a:lnTo>
                    <a:pt x="634" y="94"/>
                  </a:lnTo>
                  <a:lnTo>
                    <a:pt x="637" y="94"/>
                  </a:lnTo>
                  <a:lnTo>
                    <a:pt x="641" y="96"/>
                  </a:lnTo>
                  <a:lnTo>
                    <a:pt x="645" y="98"/>
                  </a:lnTo>
                  <a:lnTo>
                    <a:pt x="648" y="101"/>
                  </a:lnTo>
                  <a:lnTo>
                    <a:pt x="649" y="101"/>
                  </a:lnTo>
                  <a:lnTo>
                    <a:pt x="648" y="102"/>
                  </a:lnTo>
                  <a:lnTo>
                    <a:pt x="646" y="103"/>
                  </a:lnTo>
                  <a:lnTo>
                    <a:pt x="645" y="105"/>
                  </a:lnTo>
                  <a:lnTo>
                    <a:pt x="645" y="106"/>
                  </a:lnTo>
                  <a:lnTo>
                    <a:pt x="645" y="106"/>
                  </a:lnTo>
                  <a:lnTo>
                    <a:pt x="646" y="107"/>
                  </a:lnTo>
                  <a:lnTo>
                    <a:pt x="647" y="107"/>
                  </a:lnTo>
                  <a:lnTo>
                    <a:pt x="648" y="107"/>
                  </a:lnTo>
                  <a:lnTo>
                    <a:pt x="649" y="107"/>
                  </a:lnTo>
                  <a:lnTo>
                    <a:pt x="650" y="108"/>
                  </a:lnTo>
                  <a:lnTo>
                    <a:pt x="651" y="108"/>
                  </a:lnTo>
                  <a:lnTo>
                    <a:pt x="653" y="112"/>
                  </a:lnTo>
                  <a:lnTo>
                    <a:pt x="655" y="117"/>
                  </a:lnTo>
                  <a:lnTo>
                    <a:pt x="656" y="122"/>
                  </a:lnTo>
                  <a:lnTo>
                    <a:pt x="656" y="128"/>
                  </a:lnTo>
                  <a:lnTo>
                    <a:pt x="656" y="133"/>
                  </a:lnTo>
                  <a:lnTo>
                    <a:pt x="654" y="137"/>
                  </a:lnTo>
                  <a:lnTo>
                    <a:pt x="650" y="140"/>
                  </a:lnTo>
                  <a:lnTo>
                    <a:pt x="645" y="143"/>
                  </a:lnTo>
                  <a:lnTo>
                    <a:pt x="644" y="143"/>
                  </a:lnTo>
                  <a:lnTo>
                    <a:pt x="643" y="142"/>
                  </a:lnTo>
                  <a:lnTo>
                    <a:pt x="641" y="139"/>
                  </a:lnTo>
                  <a:lnTo>
                    <a:pt x="641" y="138"/>
                  </a:lnTo>
                  <a:lnTo>
                    <a:pt x="640" y="136"/>
                  </a:lnTo>
                  <a:lnTo>
                    <a:pt x="639" y="135"/>
                  </a:lnTo>
                  <a:lnTo>
                    <a:pt x="634" y="134"/>
                  </a:lnTo>
                  <a:lnTo>
                    <a:pt x="631" y="133"/>
                  </a:lnTo>
                  <a:lnTo>
                    <a:pt x="629" y="134"/>
                  </a:lnTo>
                  <a:lnTo>
                    <a:pt x="629" y="135"/>
                  </a:lnTo>
                  <a:lnTo>
                    <a:pt x="631" y="138"/>
                  </a:lnTo>
                  <a:lnTo>
                    <a:pt x="635" y="140"/>
                  </a:lnTo>
                  <a:lnTo>
                    <a:pt x="639" y="143"/>
                  </a:lnTo>
                  <a:lnTo>
                    <a:pt x="643" y="145"/>
                  </a:lnTo>
                  <a:lnTo>
                    <a:pt x="642" y="145"/>
                  </a:lnTo>
                  <a:lnTo>
                    <a:pt x="641" y="145"/>
                  </a:lnTo>
                  <a:lnTo>
                    <a:pt x="640" y="144"/>
                  </a:lnTo>
                  <a:lnTo>
                    <a:pt x="639" y="143"/>
                  </a:lnTo>
                  <a:lnTo>
                    <a:pt x="638" y="143"/>
                  </a:lnTo>
                  <a:lnTo>
                    <a:pt x="637" y="143"/>
                  </a:lnTo>
                  <a:lnTo>
                    <a:pt x="635" y="143"/>
                  </a:lnTo>
                  <a:lnTo>
                    <a:pt x="636" y="143"/>
                  </a:lnTo>
                  <a:lnTo>
                    <a:pt x="636" y="144"/>
                  </a:lnTo>
                  <a:lnTo>
                    <a:pt x="637" y="144"/>
                  </a:lnTo>
                  <a:lnTo>
                    <a:pt x="638" y="145"/>
                  </a:lnTo>
                  <a:lnTo>
                    <a:pt x="638" y="146"/>
                  </a:lnTo>
                  <a:lnTo>
                    <a:pt x="636" y="147"/>
                  </a:lnTo>
                  <a:lnTo>
                    <a:pt x="634" y="146"/>
                  </a:lnTo>
                  <a:lnTo>
                    <a:pt x="632" y="146"/>
                  </a:lnTo>
                  <a:lnTo>
                    <a:pt x="631" y="145"/>
                  </a:lnTo>
                  <a:lnTo>
                    <a:pt x="630" y="144"/>
                  </a:lnTo>
                  <a:lnTo>
                    <a:pt x="629" y="142"/>
                  </a:lnTo>
                  <a:lnTo>
                    <a:pt x="629" y="142"/>
                  </a:lnTo>
                  <a:lnTo>
                    <a:pt x="629" y="140"/>
                  </a:lnTo>
                  <a:lnTo>
                    <a:pt x="628" y="140"/>
                  </a:lnTo>
                  <a:lnTo>
                    <a:pt x="627" y="140"/>
                  </a:lnTo>
                  <a:lnTo>
                    <a:pt x="624" y="145"/>
                  </a:lnTo>
                  <a:lnTo>
                    <a:pt x="621" y="150"/>
                  </a:lnTo>
                  <a:lnTo>
                    <a:pt x="619" y="156"/>
                  </a:lnTo>
                  <a:lnTo>
                    <a:pt x="616" y="160"/>
                  </a:lnTo>
                  <a:lnTo>
                    <a:pt x="615" y="161"/>
                  </a:lnTo>
                  <a:lnTo>
                    <a:pt x="614" y="161"/>
                  </a:lnTo>
                  <a:lnTo>
                    <a:pt x="616" y="161"/>
                  </a:lnTo>
                  <a:lnTo>
                    <a:pt x="617" y="162"/>
                  </a:lnTo>
                  <a:lnTo>
                    <a:pt x="618" y="162"/>
                  </a:lnTo>
                  <a:lnTo>
                    <a:pt x="619" y="163"/>
                  </a:lnTo>
                  <a:lnTo>
                    <a:pt x="620" y="164"/>
                  </a:lnTo>
                  <a:lnTo>
                    <a:pt x="620" y="167"/>
                  </a:lnTo>
                  <a:lnTo>
                    <a:pt x="619" y="170"/>
                  </a:lnTo>
                  <a:lnTo>
                    <a:pt x="617" y="174"/>
                  </a:lnTo>
                  <a:lnTo>
                    <a:pt x="613" y="178"/>
                  </a:lnTo>
                  <a:lnTo>
                    <a:pt x="610" y="180"/>
                  </a:lnTo>
                  <a:lnTo>
                    <a:pt x="607" y="181"/>
                  </a:lnTo>
                  <a:lnTo>
                    <a:pt x="606" y="181"/>
                  </a:lnTo>
                  <a:lnTo>
                    <a:pt x="605" y="180"/>
                  </a:lnTo>
                  <a:lnTo>
                    <a:pt x="604" y="179"/>
                  </a:lnTo>
                  <a:lnTo>
                    <a:pt x="603" y="179"/>
                  </a:lnTo>
                  <a:lnTo>
                    <a:pt x="602" y="179"/>
                  </a:lnTo>
                  <a:lnTo>
                    <a:pt x="602" y="179"/>
                  </a:lnTo>
                  <a:lnTo>
                    <a:pt x="603" y="180"/>
                  </a:lnTo>
                  <a:lnTo>
                    <a:pt x="604" y="181"/>
                  </a:lnTo>
                  <a:lnTo>
                    <a:pt x="605" y="181"/>
                  </a:lnTo>
                  <a:lnTo>
                    <a:pt x="605" y="182"/>
                  </a:lnTo>
                  <a:lnTo>
                    <a:pt x="603" y="181"/>
                  </a:lnTo>
                  <a:lnTo>
                    <a:pt x="600" y="180"/>
                  </a:lnTo>
                  <a:lnTo>
                    <a:pt x="598" y="179"/>
                  </a:lnTo>
                  <a:lnTo>
                    <a:pt x="596" y="179"/>
                  </a:lnTo>
                  <a:lnTo>
                    <a:pt x="595" y="180"/>
                  </a:lnTo>
                  <a:lnTo>
                    <a:pt x="595" y="181"/>
                  </a:lnTo>
                  <a:lnTo>
                    <a:pt x="595" y="182"/>
                  </a:lnTo>
                  <a:lnTo>
                    <a:pt x="595" y="183"/>
                  </a:lnTo>
                  <a:lnTo>
                    <a:pt x="595" y="184"/>
                  </a:lnTo>
                  <a:lnTo>
                    <a:pt x="596" y="185"/>
                  </a:lnTo>
                  <a:lnTo>
                    <a:pt x="596" y="186"/>
                  </a:lnTo>
                  <a:lnTo>
                    <a:pt x="595" y="188"/>
                  </a:lnTo>
                  <a:lnTo>
                    <a:pt x="594" y="188"/>
                  </a:lnTo>
                  <a:lnTo>
                    <a:pt x="593" y="189"/>
                  </a:lnTo>
                  <a:lnTo>
                    <a:pt x="580" y="189"/>
                  </a:lnTo>
                  <a:lnTo>
                    <a:pt x="577" y="188"/>
                  </a:lnTo>
                  <a:lnTo>
                    <a:pt x="577" y="188"/>
                  </a:lnTo>
                  <a:lnTo>
                    <a:pt x="576" y="189"/>
                  </a:lnTo>
                  <a:lnTo>
                    <a:pt x="575" y="189"/>
                  </a:lnTo>
                  <a:lnTo>
                    <a:pt x="575" y="189"/>
                  </a:lnTo>
                  <a:lnTo>
                    <a:pt x="575" y="190"/>
                  </a:lnTo>
                  <a:lnTo>
                    <a:pt x="579" y="192"/>
                  </a:lnTo>
                  <a:lnTo>
                    <a:pt x="583" y="193"/>
                  </a:lnTo>
                  <a:lnTo>
                    <a:pt x="588" y="194"/>
                  </a:lnTo>
                  <a:lnTo>
                    <a:pt x="592" y="197"/>
                  </a:lnTo>
                  <a:lnTo>
                    <a:pt x="592" y="198"/>
                  </a:lnTo>
                  <a:lnTo>
                    <a:pt x="591" y="199"/>
                  </a:lnTo>
                  <a:lnTo>
                    <a:pt x="589" y="200"/>
                  </a:lnTo>
                  <a:lnTo>
                    <a:pt x="588" y="200"/>
                  </a:lnTo>
                  <a:lnTo>
                    <a:pt x="587" y="201"/>
                  </a:lnTo>
                  <a:lnTo>
                    <a:pt x="586" y="201"/>
                  </a:lnTo>
                  <a:lnTo>
                    <a:pt x="581" y="203"/>
                  </a:lnTo>
                  <a:lnTo>
                    <a:pt x="577" y="204"/>
                  </a:lnTo>
                  <a:lnTo>
                    <a:pt x="572" y="206"/>
                  </a:lnTo>
                  <a:lnTo>
                    <a:pt x="568" y="208"/>
                  </a:lnTo>
                  <a:lnTo>
                    <a:pt x="568" y="209"/>
                  </a:lnTo>
                  <a:lnTo>
                    <a:pt x="569" y="209"/>
                  </a:lnTo>
                  <a:lnTo>
                    <a:pt x="570" y="209"/>
                  </a:lnTo>
                  <a:lnTo>
                    <a:pt x="572" y="210"/>
                  </a:lnTo>
                  <a:lnTo>
                    <a:pt x="572" y="210"/>
                  </a:lnTo>
                  <a:lnTo>
                    <a:pt x="573" y="211"/>
                  </a:lnTo>
                  <a:lnTo>
                    <a:pt x="573" y="211"/>
                  </a:lnTo>
                  <a:lnTo>
                    <a:pt x="572" y="212"/>
                  </a:lnTo>
                  <a:lnTo>
                    <a:pt x="571" y="213"/>
                  </a:lnTo>
                  <a:lnTo>
                    <a:pt x="569" y="213"/>
                  </a:lnTo>
                  <a:lnTo>
                    <a:pt x="568" y="213"/>
                  </a:lnTo>
                  <a:lnTo>
                    <a:pt x="567" y="214"/>
                  </a:lnTo>
                  <a:lnTo>
                    <a:pt x="566" y="214"/>
                  </a:lnTo>
                  <a:lnTo>
                    <a:pt x="565" y="215"/>
                  </a:lnTo>
                  <a:lnTo>
                    <a:pt x="565" y="216"/>
                  </a:lnTo>
                  <a:lnTo>
                    <a:pt x="565" y="216"/>
                  </a:lnTo>
                  <a:lnTo>
                    <a:pt x="566" y="217"/>
                  </a:lnTo>
                  <a:lnTo>
                    <a:pt x="567" y="217"/>
                  </a:lnTo>
                  <a:lnTo>
                    <a:pt x="568" y="217"/>
                  </a:lnTo>
                  <a:lnTo>
                    <a:pt x="568" y="218"/>
                  </a:lnTo>
                  <a:lnTo>
                    <a:pt x="568" y="218"/>
                  </a:lnTo>
                  <a:lnTo>
                    <a:pt x="567" y="220"/>
                  </a:lnTo>
                  <a:lnTo>
                    <a:pt x="565" y="222"/>
                  </a:lnTo>
                  <a:lnTo>
                    <a:pt x="562" y="224"/>
                  </a:lnTo>
                  <a:lnTo>
                    <a:pt x="560" y="227"/>
                  </a:lnTo>
                  <a:lnTo>
                    <a:pt x="556" y="232"/>
                  </a:lnTo>
                  <a:lnTo>
                    <a:pt x="553" y="239"/>
                  </a:lnTo>
                  <a:lnTo>
                    <a:pt x="553" y="240"/>
                  </a:lnTo>
                  <a:lnTo>
                    <a:pt x="554" y="241"/>
                  </a:lnTo>
                  <a:lnTo>
                    <a:pt x="555" y="241"/>
                  </a:lnTo>
                  <a:lnTo>
                    <a:pt x="555" y="241"/>
                  </a:lnTo>
                  <a:lnTo>
                    <a:pt x="556" y="257"/>
                  </a:lnTo>
                  <a:lnTo>
                    <a:pt x="558" y="274"/>
                  </a:lnTo>
                  <a:lnTo>
                    <a:pt x="559" y="273"/>
                  </a:lnTo>
                  <a:lnTo>
                    <a:pt x="559" y="270"/>
                  </a:lnTo>
                  <a:lnTo>
                    <a:pt x="560" y="269"/>
                  </a:lnTo>
                  <a:lnTo>
                    <a:pt x="563" y="268"/>
                  </a:lnTo>
                  <a:lnTo>
                    <a:pt x="566" y="268"/>
                  </a:lnTo>
                  <a:lnTo>
                    <a:pt x="569" y="269"/>
                  </a:lnTo>
                  <a:lnTo>
                    <a:pt x="570" y="270"/>
                  </a:lnTo>
                  <a:lnTo>
                    <a:pt x="570" y="271"/>
                  </a:lnTo>
                  <a:lnTo>
                    <a:pt x="571" y="272"/>
                  </a:lnTo>
                  <a:lnTo>
                    <a:pt x="571" y="274"/>
                  </a:lnTo>
                  <a:lnTo>
                    <a:pt x="572" y="275"/>
                  </a:lnTo>
                  <a:lnTo>
                    <a:pt x="574" y="281"/>
                  </a:lnTo>
                  <a:lnTo>
                    <a:pt x="577" y="288"/>
                  </a:lnTo>
                  <a:lnTo>
                    <a:pt x="579" y="294"/>
                  </a:lnTo>
                  <a:lnTo>
                    <a:pt x="578" y="295"/>
                  </a:lnTo>
                  <a:lnTo>
                    <a:pt x="578" y="297"/>
                  </a:lnTo>
                  <a:lnTo>
                    <a:pt x="576" y="298"/>
                  </a:lnTo>
                  <a:lnTo>
                    <a:pt x="574" y="300"/>
                  </a:lnTo>
                  <a:lnTo>
                    <a:pt x="574" y="301"/>
                  </a:lnTo>
                  <a:lnTo>
                    <a:pt x="574" y="302"/>
                  </a:lnTo>
                  <a:lnTo>
                    <a:pt x="574" y="302"/>
                  </a:lnTo>
                  <a:lnTo>
                    <a:pt x="576" y="302"/>
                  </a:lnTo>
                  <a:lnTo>
                    <a:pt x="577" y="302"/>
                  </a:lnTo>
                  <a:lnTo>
                    <a:pt x="579" y="299"/>
                  </a:lnTo>
                  <a:lnTo>
                    <a:pt x="580" y="299"/>
                  </a:lnTo>
                  <a:lnTo>
                    <a:pt x="587" y="297"/>
                  </a:lnTo>
                  <a:lnTo>
                    <a:pt x="594" y="295"/>
                  </a:lnTo>
                  <a:lnTo>
                    <a:pt x="597" y="295"/>
                  </a:lnTo>
                  <a:lnTo>
                    <a:pt x="599" y="296"/>
                  </a:lnTo>
                  <a:lnTo>
                    <a:pt x="601" y="297"/>
                  </a:lnTo>
                  <a:lnTo>
                    <a:pt x="603" y="298"/>
                  </a:lnTo>
                  <a:lnTo>
                    <a:pt x="606" y="299"/>
                  </a:lnTo>
                  <a:lnTo>
                    <a:pt x="610" y="300"/>
                  </a:lnTo>
                  <a:lnTo>
                    <a:pt x="615" y="301"/>
                  </a:lnTo>
                  <a:lnTo>
                    <a:pt x="619" y="302"/>
                  </a:lnTo>
                  <a:lnTo>
                    <a:pt x="624" y="304"/>
                  </a:lnTo>
                  <a:lnTo>
                    <a:pt x="626" y="306"/>
                  </a:lnTo>
                  <a:lnTo>
                    <a:pt x="628" y="308"/>
                  </a:lnTo>
                  <a:lnTo>
                    <a:pt x="630" y="310"/>
                  </a:lnTo>
                  <a:lnTo>
                    <a:pt x="631" y="313"/>
                  </a:lnTo>
                  <a:lnTo>
                    <a:pt x="634" y="316"/>
                  </a:lnTo>
                  <a:lnTo>
                    <a:pt x="634" y="316"/>
                  </a:lnTo>
                  <a:lnTo>
                    <a:pt x="634" y="315"/>
                  </a:lnTo>
                  <a:lnTo>
                    <a:pt x="642" y="317"/>
                  </a:lnTo>
                  <a:lnTo>
                    <a:pt x="656" y="323"/>
                  </a:lnTo>
                  <a:lnTo>
                    <a:pt x="663" y="326"/>
                  </a:lnTo>
                  <a:lnTo>
                    <a:pt x="664" y="327"/>
                  </a:lnTo>
                  <a:lnTo>
                    <a:pt x="664" y="328"/>
                  </a:lnTo>
                  <a:lnTo>
                    <a:pt x="663" y="328"/>
                  </a:lnTo>
                  <a:lnTo>
                    <a:pt x="662" y="330"/>
                  </a:lnTo>
                  <a:lnTo>
                    <a:pt x="661" y="332"/>
                  </a:lnTo>
                  <a:lnTo>
                    <a:pt x="661" y="333"/>
                  </a:lnTo>
                  <a:lnTo>
                    <a:pt x="661" y="333"/>
                  </a:lnTo>
                  <a:lnTo>
                    <a:pt x="669" y="333"/>
                  </a:lnTo>
                  <a:lnTo>
                    <a:pt x="676" y="332"/>
                  </a:lnTo>
                  <a:lnTo>
                    <a:pt x="684" y="331"/>
                  </a:lnTo>
                  <a:lnTo>
                    <a:pt x="691" y="331"/>
                  </a:lnTo>
                  <a:lnTo>
                    <a:pt x="698" y="332"/>
                  </a:lnTo>
                  <a:lnTo>
                    <a:pt x="701" y="335"/>
                  </a:lnTo>
                  <a:lnTo>
                    <a:pt x="702" y="340"/>
                  </a:lnTo>
                  <a:lnTo>
                    <a:pt x="703" y="346"/>
                  </a:lnTo>
                  <a:lnTo>
                    <a:pt x="703" y="352"/>
                  </a:lnTo>
                  <a:lnTo>
                    <a:pt x="703" y="359"/>
                  </a:lnTo>
                  <a:lnTo>
                    <a:pt x="704" y="364"/>
                  </a:lnTo>
                  <a:lnTo>
                    <a:pt x="704" y="367"/>
                  </a:lnTo>
                  <a:lnTo>
                    <a:pt x="706" y="374"/>
                  </a:lnTo>
                  <a:lnTo>
                    <a:pt x="708" y="378"/>
                  </a:lnTo>
                  <a:lnTo>
                    <a:pt x="710" y="380"/>
                  </a:lnTo>
                  <a:lnTo>
                    <a:pt x="712" y="381"/>
                  </a:lnTo>
                  <a:lnTo>
                    <a:pt x="715" y="381"/>
                  </a:lnTo>
                  <a:lnTo>
                    <a:pt x="717" y="382"/>
                  </a:lnTo>
                  <a:lnTo>
                    <a:pt x="720" y="383"/>
                  </a:lnTo>
                  <a:lnTo>
                    <a:pt x="724" y="385"/>
                  </a:lnTo>
                  <a:lnTo>
                    <a:pt x="730" y="388"/>
                  </a:lnTo>
                  <a:lnTo>
                    <a:pt x="732" y="391"/>
                  </a:lnTo>
                  <a:lnTo>
                    <a:pt x="733" y="394"/>
                  </a:lnTo>
                  <a:lnTo>
                    <a:pt x="733" y="396"/>
                  </a:lnTo>
                  <a:lnTo>
                    <a:pt x="733" y="395"/>
                  </a:lnTo>
                  <a:lnTo>
                    <a:pt x="737" y="396"/>
                  </a:lnTo>
                  <a:lnTo>
                    <a:pt x="741" y="398"/>
                  </a:lnTo>
                  <a:lnTo>
                    <a:pt x="744" y="400"/>
                  </a:lnTo>
                  <a:lnTo>
                    <a:pt x="746" y="402"/>
                  </a:lnTo>
                  <a:lnTo>
                    <a:pt x="747" y="402"/>
                  </a:lnTo>
                  <a:lnTo>
                    <a:pt x="747" y="404"/>
                  </a:lnTo>
                  <a:lnTo>
                    <a:pt x="748" y="405"/>
                  </a:lnTo>
                  <a:lnTo>
                    <a:pt x="749" y="406"/>
                  </a:lnTo>
                  <a:lnTo>
                    <a:pt x="749" y="406"/>
                  </a:lnTo>
                  <a:lnTo>
                    <a:pt x="749" y="406"/>
                  </a:lnTo>
                  <a:lnTo>
                    <a:pt x="747" y="401"/>
                  </a:lnTo>
                  <a:lnTo>
                    <a:pt x="744" y="397"/>
                  </a:lnTo>
                  <a:lnTo>
                    <a:pt x="741" y="393"/>
                  </a:lnTo>
                  <a:lnTo>
                    <a:pt x="741" y="391"/>
                  </a:lnTo>
                  <a:lnTo>
                    <a:pt x="742" y="389"/>
                  </a:lnTo>
                  <a:lnTo>
                    <a:pt x="744" y="387"/>
                  </a:lnTo>
                  <a:lnTo>
                    <a:pt x="745" y="387"/>
                  </a:lnTo>
                  <a:lnTo>
                    <a:pt x="747" y="389"/>
                  </a:lnTo>
                  <a:lnTo>
                    <a:pt x="750" y="394"/>
                  </a:lnTo>
                  <a:lnTo>
                    <a:pt x="752" y="396"/>
                  </a:lnTo>
                  <a:lnTo>
                    <a:pt x="753" y="396"/>
                  </a:lnTo>
                  <a:lnTo>
                    <a:pt x="753" y="395"/>
                  </a:lnTo>
                  <a:lnTo>
                    <a:pt x="754" y="394"/>
                  </a:lnTo>
                  <a:lnTo>
                    <a:pt x="754" y="391"/>
                  </a:lnTo>
                  <a:lnTo>
                    <a:pt x="753" y="389"/>
                  </a:lnTo>
                  <a:lnTo>
                    <a:pt x="752" y="388"/>
                  </a:lnTo>
                  <a:lnTo>
                    <a:pt x="751" y="388"/>
                  </a:lnTo>
                  <a:lnTo>
                    <a:pt x="750" y="387"/>
                  </a:lnTo>
                  <a:lnTo>
                    <a:pt x="749" y="386"/>
                  </a:lnTo>
                  <a:lnTo>
                    <a:pt x="749" y="386"/>
                  </a:lnTo>
                  <a:lnTo>
                    <a:pt x="748" y="385"/>
                  </a:lnTo>
                  <a:lnTo>
                    <a:pt x="749" y="382"/>
                  </a:lnTo>
                  <a:lnTo>
                    <a:pt x="751" y="380"/>
                  </a:lnTo>
                  <a:lnTo>
                    <a:pt x="752" y="378"/>
                  </a:lnTo>
                  <a:lnTo>
                    <a:pt x="753" y="375"/>
                  </a:lnTo>
                  <a:lnTo>
                    <a:pt x="752" y="373"/>
                  </a:lnTo>
                  <a:lnTo>
                    <a:pt x="750" y="370"/>
                  </a:lnTo>
                  <a:lnTo>
                    <a:pt x="747" y="367"/>
                  </a:lnTo>
                  <a:lnTo>
                    <a:pt x="745" y="364"/>
                  </a:lnTo>
                  <a:lnTo>
                    <a:pt x="743" y="362"/>
                  </a:lnTo>
                  <a:lnTo>
                    <a:pt x="742" y="358"/>
                  </a:lnTo>
                  <a:lnTo>
                    <a:pt x="741" y="353"/>
                  </a:lnTo>
                  <a:lnTo>
                    <a:pt x="740" y="349"/>
                  </a:lnTo>
                  <a:lnTo>
                    <a:pt x="739" y="344"/>
                  </a:lnTo>
                  <a:lnTo>
                    <a:pt x="737" y="341"/>
                  </a:lnTo>
                  <a:lnTo>
                    <a:pt x="732" y="337"/>
                  </a:lnTo>
                  <a:lnTo>
                    <a:pt x="726" y="333"/>
                  </a:lnTo>
                  <a:lnTo>
                    <a:pt x="726" y="332"/>
                  </a:lnTo>
                  <a:lnTo>
                    <a:pt x="727" y="332"/>
                  </a:lnTo>
                  <a:lnTo>
                    <a:pt x="728" y="332"/>
                  </a:lnTo>
                  <a:lnTo>
                    <a:pt x="735" y="328"/>
                  </a:lnTo>
                  <a:lnTo>
                    <a:pt x="741" y="324"/>
                  </a:lnTo>
                  <a:lnTo>
                    <a:pt x="746" y="319"/>
                  </a:lnTo>
                  <a:lnTo>
                    <a:pt x="750" y="313"/>
                  </a:lnTo>
                  <a:lnTo>
                    <a:pt x="753" y="306"/>
                  </a:lnTo>
                  <a:lnTo>
                    <a:pt x="753" y="299"/>
                  </a:lnTo>
                  <a:lnTo>
                    <a:pt x="752" y="290"/>
                  </a:lnTo>
                  <a:lnTo>
                    <a:pt x="748" y="283"/>
                  </a:lnTo>
                  <a:lnTo>
                    <a:pt x="745" y="276"/>
                  </a:lnTo>
                  <a:lnTo>
                    <a:pt x="741" y="272"/>
                  </a:lnTo>
                  <a:lnTo>
                    <a:pt x="738" y="270"/>
                  </a:lnTo>
                  <a:lnTo>
                    <a:pt x="736" y="269"/>
                  </a:lnTo>
                  <a:lnTo>
                    <a:pt x="733" y="269"/>
                  </a:lnTo>
                  <a:lnTo>
                    <a:pt x="730" y="268"/>
                  </a:lnTo>
                  <a:lnTo>
                    <a:pt x="725" y="266"/>
                  </a:lnTo>
                  <a:lnTo>
                    <a:pt x="720" y="262"/>
                  </a:lnTo>
                  <a:lnTo>
                    <a:pt x="719" y="259"/>
                  </a:lnTo>
                  <a:lnTo>
                    <a:pt x="719" y="255"/>
                  </a:lnTo>
                  <a:lnTo>
                    <a:pt x="720" y="250"/>
                  </a:lnTo>
                  <a:lnTo>
                    <a:pt x="723" y="245"/>
                  </a:lnTo>
                  <a:lnTo>
                    <a:pt x="725" y="241"/>
                  </a:lnTo>
                  <a:lnTo>
                    <a:pt x="726" y="236"/>
                  </a:lnTo>
                  <a:lnTo>
                    <a:pt x="726" y="235"/>
                  </a:lnTo>
                  <a:lnTo>
                    <a:pt x="725" y="235"/>
                  </a:lnTo>
                  <a:lnTo>
                    <a:pt x="725" y="236"/>
                  </a:lnTo>
                  <a:lnTo>
                    <a:pt x="724" y="236"/>
                  </a:lnTo>
                  <a:lnTo>
                    <a:pt x="723" y="236"/>
                  </a:lnTo>
                  <a:lnTo>
                    <a:pt x="722" y="236"/>
                  </a:lnTo>
                  <a:lnTo>
                    <a:pt x="722" y="235"/>
                  </a:lnTo>
                  <a:lnTo>
                    <a:pt x="722" y="233"/>
                  </a:lnTo>
                  <a:lnTo>
                    <a:pt x="722" y="232"/>
                  </a:lnTo>
                  <a:lnTo>
                    <a:pt x="722" y="229"/>
                  </a:lnTo>
                  <a:lnTo>
                    <a:pt x="722" y="228"/>
                  </a:lnTo>
                  <a:lnTo>
                    <a:pt x="720" y="227"/>
                  </a:lnTo>
                  <a:lnTo>
                    <a:pt x="717" y="227"/>
                  </a:lnTo>
                  <a:lnTo>
                    <a:pt x="715" y="226"/>
                  </a:lnTo>
                  <a:lnTo>
                    <a:pt x="713" y="225"/>
                  </a:lnTo>
                  <a:lnTo>
                    <a:pt x="713" y="222"/>
                  </a:lnTo>
                  <a:lnTo>
                    <a:pt x="715" y="218"/>
                  </a:lnTo>
                  <a:lnTo>
                    <a:pt x="716" y="215"/>
                  </a:lnTo>
                  <a:lnTo>
                    <a:pt x="716" y="212"/>
                  </a:lnTo>
                  <a:lnTo>
                    <a:pt x="715" y="208"/>
                  </a:lnTo>
                  <a:lnTo>
                    <a:pt x="710" y="203"/>
                  </a:lnTo>
                  <a:lnTo>
                    <a:pt x="708" y="202"/>
                  </a:lnTo>
                  <a:lnTo>
                    <a:pt x="706" y="201"/>
                  </a:lnTo>
                  <a:lnTo>
                    <a:pt x="706" y="200"/>
                  </a:lnTo>
                  <a:lnTo>
                    <a:pt x="707" y="198"/>
                  </a:lnTo>
                  <a:lnTo>
                    <a:pt x="710" y="195"/>
                  </a:lnTo>
                  <a:lnTo>
                    <a:pt x="711" y="195"/>
                  </a:lnTo>
                  <a:lnTo>
                    <a:pt x="711" y="195"/>
                  </a:lnTo>
                  <a:lnTo>
                    <a:pt x="711" y="195"/>
                  </a:lnTo>
                  <a:lnTo>
                    <a:pt x="728" y="198"/>
                  </a:lnTo>
                  <a:lnTo>
                    <a:pt x="728" y="198"/>
                  </a:lnTo>
                  <a:lnTo>
                    <a:pt x="727" y="199"/>
                  </a:lnTo>
                  <a:lnTo>
                    <a:pt x="727" y="199"/>
                  </a:lnTo>
                  <a:lnTo>
                    <a:pt x="726" y="200"/>
                  </a:lnTo>
                  <a:lnTo>
                    <a:pt x="732" y="198"/>
                  </a:lnTo>
                  <a:lnTo>
                    <a:pt x="737" y="194"/>
                  </a:lnTo>
                  <a:lnTo>
                    <a:pt x="743" y="192"/>
                  </a:lnTo>
                  <a:lnTo>
                    <a:pt x="744" y="192"/>
                  </a:lnTo>
                  <a:lnTo>
                    <a:pt x="746" y="192"/>
                  </a:lnTo>
                  <a:lnTo>
                    <a:pt x="748" y="194"/>
                  </a:lnTo>
                  <a:lnTo>
                    <a:pt x="749" y="195"/>
                  </a:lnTo>
                  <a:lnTo>
                    <a:pt x="755" y="198"/>
                  </a:lnTo>
                  <a:lnTo>
                    <a:pt x="762" y="201"/>
                  </a:lnTo>
                  <a:lnTo>
                    <a:pt x="762" y="203"/>
                  </a:lnTo>
                  <a:lnTo>
                    <a:pt x="761" y="204"/>
                  </a:lnTo>
                  <a:lnTo>
                    <a:pt x="761" y="204"/>
                  </a:lnTo>
                  <a:lnTo>
                    <a:pt x="762" y="204"/>
                  </a:lnTo>
                  <a:lnTo>
                    <a:pt x="764" y="204"/>
                  </a:lnTo>
                  <a:lnTo>
                    <a:pt x="765" y="203"/>
                  </a:lnTo>
                  <a:lnTo>
                    <a:pt x="767" y="203"/>
                  </a:lnTo>
                  <a:lnTo>
                    <a:pt x="768" y="205"/>
                  </a:lnTo>
                  <a:lnTo>
                    <a:pt x="768" y="206"/>
                  </a:lnTo>
                  <a:lnTo>
                    <a:pt x="769" y="207"/>
                  </a:lnTo>
                  <a:lnTo>
                    <a:pt x="769" y="208"/>
                  </a:lnTo>
                  <a:lnTo>
                    <a:pt x="769" y="209"/>
                  </a:lnTo>
                  <a:lnTo>
                    <a:pt x="770" y="210"/>
                  </a:lnTo>
                  <a:lnTo>
                    <a:pt x="773" y="211"/>
                  </a:lnTo>
                  <a:lnTo>
                    <a:pt x="777" y="210"/>
                  </a:lnTo>
                  <a:lnTo>
                    <a:pt x="780" y="209"/>
                  </a:lnTo>
                  <a:lnTo>
                    <a:pt x="783" y="208"/>
                  </a:lnTo>
                  <a:lnTo>
                    <a:pt x="786" y="208"/>
                  </a:lnTo>
                  <a:lnTo>
                    <a:pt x="789" y="208"/>
                  </a:lnTo>
                  <a:lnTo>
                    <a:pt x="792" y="209"/>
                  </a:lnTo>
                  <a:lnTo>
                    <a:pt x="794" y="212"/>
                  </a:lnTo>
                  <a:lnTo>
                    <a:pt x="795" y="217"/>
                  </a:lnTo>
                  <a:lnTo>
                    <a:pt x="795" y="223"/>
                  </a:lnTo>
                  <a:lnTo>
                    <a:pt x="795" y="225"/>
                  </a:lnTo>
                  <a:lnTo>
                    <a:pt x="793" y="226"/>
                  </a:lnTo>
                  <a:lnTo>
                    <a:pt x="790" y="226"/>
                  </a:lnTo>
                  <a:lnTo>
                    <a:pt x="787" y="225"/>
                  </a:lnTo>
                  <a:lnTo>
                    <a:pt x="783" y="225"/>
                  </a:lnTo>
                  <a:lnTo>
                    <a:pt x="783" y="226"/>
                  </a:lnTo>
                  <a:lnTo>
                    <a:pt x="786" y="232"/>
                  </a:lnTo>
                  <a:lnTo>
                    <a:pt x="789" y="235"/>
                  </a:lnTo>
                  <a:lnTo>
                    <a:pt x="793" y="236"/>
                  </a:lnTo>
                  <a:lnTo>
                    <a:pt x="796" y="236"/>
                  </a:lnTo>
                  <a:lnTo>
                    <a:pt x="805" y="235"/>
                  </a:lnTo>
                  <a:lnTo>
                    <a:pt x="809" y="235"/>
                  </a:lnTo>
                  <a:lnTo>
                    <a:pt x="813" y="237"/>
                  </a:lnTo>
                  <a:lnTo>
                    <a:pt x="817" y="240"/>
                  </a:lnTo>
                  <a:lnTo>
                    <a:pt x="820" y="245"/>
                  </a:lnTo>
                  <a:lnTo>
                    <a:pt x="820" y="249"/>
                  </a:lnTo>
                  <a:lnTo>
                    <a:pt x="818" y="253"/>
                  </a:lnTo>
                  <a:lnTo>
                    <a:pt x="816" y="257"/>
                  </a:lnTo>
                  <a:lnTo>
                    <a:pt x="815" y="261"/>
                  </a:lnTo>
                  <a:lnTo>
                    <a:pt x="816" y="261"/>
                  </a:lnTo>
                  <a:lnTo>
                    <a:pt x="817" y="261"/>
                  </a:lnTo>
                  <a:lnTo>
                    <a:pt x="818" y="260"/>
                  </a:lnTo>
                  <a:lnTo>
                    <a:pt x="819" y="259"/>
                  </a:lnTo>
                  <a:lnTo>
                    <a:pt x="820" y="258"/>
                  </a:lnTo>
                  <a:lnTo>
                    <a:pt x="821" y="257"/>
                  </a:lnTo>
                  <a:lnTo>
                    <a:pt x="822" y="255"/>
                  </a:lnTo>
                  <a:lnTo>
                    <a:pt x="822" y="253"/>
                  </a:lnTo>
                  <a:lnTo>
                    <a:pt x="821" y="250"/>
                  </a:lnTo>
                  <a:lnTo>
                    <a:pt x="821" y="248"/>
                  </a:lnTo>
                  <a:lnTo>
                    <a:pt x="820" y="246"/>
                  </a:lnTo>
                  <a:lnTo>
                    <a:pt x="821" y="245"/>
                  </a:lnTo>
                  <a:lnTo>
                    <a:pt x="822" y="245"/>
                  </a:lnTo>
                  <a:lnTo>
                    <a:pt x="823" y="247"/>
                  </a:lnTo>
                  <a:lnTo>
                    <a:pt x="823" y="249"/>
                  </a:lnTo>
                  <a:lnTo>
                    <a:pt x="823" y="252"/>
                  </a:lnTo>
                  <a:lnTo>
                    <a:pt x="824" y="254"/>
                  </a:lnTo>
                  <a:lnTo>
                    <a:pt x="825" y="254"/>
                  </a:lnTo>
                  <a:lnTo>
                    <a:pt x="825" y="252"/>
                  </a:lnTo>
                  <a:lnTo>
                    <a:pt x="824" y="251"/>
                  </a:lnTo>
                  <a:lnTo>
                    <a:pt x="824" y="250"/>
                  </a:lnTo>
                  <a:lnTo>
                    <a:pt x="824" y="248"/>
                  </a:lnTo>
                  <a:lnTo>
                    <a:pt x="824" y="246"/>
                  </a:lnTo>
                  <a:lnTo>
                    <a:pt x="824" y="246"/>
                  </a:lnTo>
                  <a:lnTo>
                    <a:pt x="827" y="245"/>
                  </a:lnTo>
                  <a:lnTo>
                    <a:pt x="835" y="246"/>
                  </a:lnTo>
                  <a:lnTo>
                    <a:pt x="838" y="246"/>
                  </a:lnTo>
                  <a:lnTo>
                    <a:pt x="840" y="245"/>
                  </a:lnTo>
                  <a:lnTo>
                    <a:pt x="841" y="243"/>
                  </a:lnTo>
                  <a:lnTo>
                    <a:pt x="840" y="241"/>
                  </a:lnTo>
                  <a:lnTo>
                    <a:pt x="839" y="238"/>
                  </a:lnTo>
                  <a:lnTo>
                    <a:pt x="837" y="236"/>
                  </a:lnTo>
                  <a:lnTo>
                    <a:pt x="836" y="233"/>
                  </a:lnTo>
                  <a:lnTo>
                    <a:pt x="836" y="233"/>
                  </a:lnTo>
                  <a:lnTo>
                    <a:pt x="837" y="232"/>
                  </a:lnTo>
                  <a:lnTo>
                    <a:pt x="840" y="232"/>
                  </a:lnTo>
                  <a:lnTo>
                    <a:pt x="841" y="232"/>
                  </a:lnTo>
                  <a:lnTo>
                    <a:pt x="841" y="227"/>
                  </a:lnTo>
                  <a:lnTo>
                    <a:pt x="841" y="223"/>
                  </a:lnTo>
                  <a:lnTo>
                    <a:pt x="841" y="218"/>
                  </a:lnTo>
                  <a:lnTo>
                    <a:pt x="843" y="214"/>
                  </a:lnTo>
                  <a:lnTo>
                    <a:pt x="843" y="214"/>
                  </a:lnTo>
                  <a:lnTo>
                    <a:pt x="844" y="214"/>
                  </a:lnTo>
                  <a:lnTo>
                    <a:pt x="844" y="215"/>
                  </a:lnTo>
                  <a:lnTo>
                    <a:pt x="844" y="216"/>
                  </a:lnTo>
                  <a:lnTo>
                    <a:pt x="845" y="217"/>
                  </a:lnTo>
                  <a:lnTo>
                    <a:pt x="845" y="219"/>
                  </a:lnTo>
                  <a:lnTo>
                    <a:pt x="846" y="220"/>
                  </a:lnTo>
                  <a:lnTo>
                    <a:pt x="847" y="221"/>
                  </a:lnTo>
                  <a:lnTo>
                    <a:pt x="847" y="221"/>
                  </a:lnTo>
                  <a:lnTo>
                    <a:pt x="848" y="221"/>
                  </a:lnTo>
                  <a:lnTo>
                    <a:pt x="849" y="221"/>
                  </a:lnTo>
                  <a:lnTo>
                    <a:pt x="849" y="220"/>
                  </a:lnTo>
                  <a:lnTo>
                    <a:pt x="850" y="220"/>
                  </a:lnTo>
                  <a:lnTo>
                    <a:pt x="850" y="221"/>
                  </a:lnTo>
                  <a:lnTo>
                    <a:pt x="848" y="223"/>
                  </a:lnTo>
                  <a:lnTo>
                    <a:pt x="848" y="223"/>
                  </a:lnTo>
                  <a:lnTo>
                    <a:pt x="851" y="225"/>
                  </a:lnTo>
                  <a:lnTo>
                    <a:pt x="853" y="225"/>
                  </a:lnTo>
                  <a:lnTo>
                    <a:pt x="855" y="223"/>
                  </a:lnTo>
                  <a:lnTo>
                    <a:pt x="857" y="222"/>
                  </a:lnTo>
                  <a:lnTo>
                    <a:pt x="858" y="222"/>
                  </a:lnTo>
                  <a:lnTo>
                    <a:pt x="859" y="223"/>
                  </a:lnTo>
                  <a:lnTo>
                    <a:pt x="861" y="226"/>
                  </a:lnTo>
                  <a:lnTo>
                    <a:pt x="863" y="230"/>
                  </a:lnTo>
                  <a:lnTo>
                    <a:pt x="863" y="232"/>
                  </a:lnTo>
                  <a:lnTo>
                    <a:pt x="862" y="235"/>
                  </a:lnTo>
                  <a:lnTo>
                    <a:pt x="862" y="237"/>
                  </a:lnTo>
                  <a:lnTo>
                    <a:pt x="862" y="240"/>
                  </a:lnTo>
                  <a:lnTo>
                    <a:pt x="864" y="240"/>
                  </a:lnTo>
                  <a:lnTo>
                    <a:pt x="866" y="237"/>
                  </a:lnTo>
                  <a:lnTo>
                    <a:pt x="866" y="236"/>
                  </a:lnTo>
                  <a:lnTo>
                    <a:pt x="868" y="234"/>
                  </a:lnTo>
                  <a:lnTo>
                    <a:pt x="869" y="234"/>
                  </a:lnTo>
                  <a:lnTo>
                    <a:pt x="870" y="234"/>
                  </a:lnTo>
                  <a:lnTo>
                    <a:pt x="870" y="234"/>
                  </a:lnTo>
                  <a:lnTo>
                    <a:pt x="869" y="235"/>
                  </a:lnTo>
                  <a:lnTo>
                    <a:pt x="869" y="236"/>
                  </a:lnTo>
                  <a:lnTo>
                    <a:pt x="868" y="238"/>
                  </a:lnTo>
                  <a:lnTo>
                    <a:pt x="868" y="239"/>
                  </a:lnTo>
                  <a:lnTo>
                    <a:pt x="869" y="239"/>
                  </a:lnTo>
                  <a:lnTo>
                    <a:pt x="872" y="240"/>
                  </a:lnTo>
                  <a:lnTo>
                    <a:pt x="878" y="241"/>
                  </a:lnTo>
                  <a:lnTo>
                    <a:pt x="879" y="242"/>
                  </a:lnTo>
                  <a:lnTo>
                    <a:pt x="882" y="245"/>
                  </a:lnTo>
                  <a:lnTo>
                    <a:pt x="883" y="246"/>
                  </a:lnTo>
                  <a:lnTo>
                    <a:pt x="887" y="250"/>
                  </a:lnTo>
                  <a:lnTo>
                    <a:pt x="890" y="254"/>
                  </a:lnTo>
                  <a:lnTo>
                    <a:pt x="894" y="259"/>
                  </a:lnTo>
                  <a:lnTo>
                    <a:pt x="895" y="263"/>
                  </a:lnTo>
                  <a:lnTo>
                    <a:pt x="895" y="263"/>
                  </a:lnTo>
                  <a:lnTo>
                    <a:pt x="894" y="264"/>
                  </a:lnTo>
                  <a:lnTo>
                    <a:pt x="894" y="264"/>
                  </a:lnTo>
                  <a:lnTo>
                    <a:pt x="893" y="264"/>
                  </a:lnTo>
                  <a:lnTo>
                    <a:pt x="892" y="265"/>
                  </a:lnTo>
                  <a:lnTo>
                    <a:pt x="892" y="265"/>
                  </a:lnTo>
                  <a:lnTo>
                    <a:pt x="892" y="266"/>
                  </a:lnTo>
                  <a:lnTo>
                    <a:pt x="895" y="269"/>
                  </a:lnTo>
                  <a:lnTo>
                    <a:pt x="897" y="271"/>
                  </a:lnTo>
                  <a:lnTo>
                    <a:pt x="903" y="271"/>
                  </a:lnTo>
                  <a:lnTo>
                    <a:pt x="906" y="272"/>
                  </a:lnTo>
                  <a:lnTo>
                    <a:pt x="909" y="274"/>
                  </a:lnTo>
                  <a:lnTo>
                    <a:pt x="911" y="277"/>
                  </a:lnTo>
                  <a:lnTo>
                    <a:pt x="913" y="280"/>
                  </a:lnTo>
                  <a:lnTo>
                    <a:pt x="915" y="283"/>
                  </a:lnTo>
                  <a:lnTo>
                    <a:pt x="918" y="285"/>
                  </a:lnTo>
                  <a:lnTo>
                    <a:pt x="919" y="285"/>
                  </a:lnTo>
                  <a:lnTo>
                    <a:pt x="919" y="285"/>
                  </a:lnTo>
                  <a:lnTo>
                    <a:pt x="919" y="280"/>
                  </a:lnTo>
                  <a:lnTo>
                    <a:pt x="920" y="279"/>
                  </a:lnTo>
                  <a:lnTo>
                    <a:pt x="925" y="277"/>
                  </a:lnTo>
                  <a:lnTo>
                    <a:pt x="930" y="277"/>
                  </a:lnTo>
                  <a:lnTo>
                    <a:pt x="935" y="280"/>
                  </a:lnTo>
                  <a:lnTo>
                    <a:pt x="939" y="283"/>
                  </a:lnTo>
                  <a:lnTo>
                    <a:pt x="943" y="287"/>
                  </a:lnTo>
                  <a:lnTo>
                    <a:pt x="946" y="291"/>
                  </a:lnTo>
                  <a:lnTo>
                    <a:pt x="947" y="293"/>
                  </a:lnTo>
                  <a:lnTo>
                    <a:pt x="946" y="295"/>
                  </a:lnTo>
                  <a:lnTo>
                    <a:pt x="943" y="296"/>
                  </a:lnTo>
                  <a:lnTo>
                    <a:pt x="937" y="300"/>
                  </a:lnTo>
                  <a:lnTo>
                    <a:pt x="934" y="304"/>
                  </a:lnTo>
                  <a:lnTo>
                    <a:pt x="934" y="306"/>
                  </a:lnTo>
                  <a:lnTo>
                    <a:pt x="934" y="310"/>
                  </a:lnTo>
                  <a:lnTo>
                    <a:pt x="935" y="312"/>
                  </a:lnTo>
                  <a:lnTo>
                    <a:pt x="937" y="313"/>
                  </a:lnTo>
                  <a:lnTo>
                    <a:pt x="939" y="312"/>
                  </a:lnTo>
                  <a:lnTo>
                    <a:pt x="941" y="309"/>
                  </a:lnTo>
                  <a:lnTo>
                    <a:pt x="943" y="305"/>
                  </a:lnTo>
                  <a:lnTo>
                    <a:pt x="945" y="302"/>
                  </a:lnTo>
                  <a:lnTo>
                    <a:pt x="949" y="298"/>
                  </a:lnTo>
                  <a:lnTo>
                    <a:pt x="952" y="293"/>
                  </a:lnTo>
                  <a:lnTo>
                    <a:pt x="955" y="297"/>
                  </a:lnTo>
                  <a:lnTo>
                    <a:pt x="959" y="299"/>
                  </a:lnTo>
                  <a:lnTo>
                    <a:pt x="962" y="301"/>
                  </a:lnTo>
                  <a:lnTo>
                    <a:pt x="966" y="301"/>
                  </a:lnTo>
                  <a:lnTo>
                    <a:pt x="971" y="301"/>
                  </a:lnTo>
                  <a:lnTo>
                    <a:pt x="974" y="300"/>
                  </a:lnTo>
                  <a:lnTo>
                    <a:pt x="978" y="300"/>
                  </a:lnTo>
                  <a:lnTo>
                    <a:pt x="979" y="300"/>
                  </a:lnTo>
                  <a:lnTo>
                    <a:pt x="980" y="302"/>
                  </a:lnTo>
                  <a:lnTo>
                    <a:pt x="980" y="303"/>
                  </a:lnTo>
                  <a:lnTo>
                    <a:pt x="981" y="305"/>
                  </a:lnTo>
                  <a:lnTo>
                    <a:pt x="986" y="310"/>
                  </a:lnTo>
                  <a:lnTo>
                    <a:pt x="989" y="315"/>
                  </a:lnTo>
                  <a:lnTo>
                    <a:pt x="988" y="315"/>
                  </a:lnTo>
                  <a:lnTo>
                    <a:pt x="988" y="316"/>
                  </a:lnTo>
                  <a:lnTo>
                    <a:pt x="982" y="324"/>
                  </a:lnTo>
                  <a:lnTo>
                    <a:pt x="976" y="333"/>
                  </a:lnTo>
                  <a:lnTo>
                    <a:pt x="972" y="342"/>
                  </a:lnTo>
                  <a:lnTo>
                    <a:pt x="972" y="344"/>
                  </a:lnTo>
                  <a:lnTo>
                    <a:pt x="974" y="350"/>
                  </a:lnTo>
                  <a:lnTo>
                    <a:pt x="973" y="352"/>
                  </a:lnTo>
                  <a:lnTo>
                    <a:pt x="967" y="359"/>
                  </a:lnTo>
                  <a:lnTo>
                    <a:pt x="960" y="366"/>
                  </a:lnTo>
                  <a:lnTo>
                    <a:pt x="953" y="372"/>
                  </a:lnTo>
                  <a:lnTo>
                    <a:pt x="953" y="372"/>
                  </a:lnTo>
                  <a:lnTo>
                    <a:pt x="953" y="371"/>
                  </a:lnTo>
                  <a:lnTo>
                    <a:pt x="953" y="370"/>
                  </a:lnTo>
                  <a:lnTo>
                    <a:pt x="947" y="370"/>
                  </a:lnTo>
                  <a:lnTo>
                    <a:pt x="940" y="372"/>
                  </a:lnTo>
                  <a:lnTo>
                    <a:pt x="939" y="372"/>
                  </a:lnTo>
                  <a:lnTo>
                    <a:pt x="937" y="374"/>
                  </a:lnTo>
                  <a:lnTo>
                    <a:pt x="935" y="375"/>
                  </a:lnTo>
                  <a:lnTo>
                    <a:pt x="934" y="376"/>
                  </a:lnTo>
                  <a:lnTo>
                    <a:pt x="907" y="382"/>
                  </a:lnTo>
                  <a:lnTo>
                    <a:pt x="906" y="383"/>
                  </a:lnTo>
                  <a:lnTo>
                    <a:pt x="905" y="383"/>
                  </a:lnTo>
                  <a:lnTo>
                    <a:pt x="902" y="384"/>
                  </a:lnTo>
                  <a:lnTo>
                    <a:pt x="899" y="389"/>
                  </a:lnTo>
                  <a:lnTo>
                    <a:pt x="897" y="394"/>
                  </a:lnTo>
                  <a:lnTo>
                    <a:pt x="897" y="397"/>
                  </a:lnTo>
                  <a:lnTo>
                    <a:pt x="898" y="399"/>
                  </a:lnTo>
                  <a:lnTo>
                    <a:pt x="899" y="401"/>
                  </a:lnTo>
                  <a:lnTo>
                    <a:pt x="898" y="404"/>
                  </a:lnTo>
                  <a:lnTo>
                    <a:pt x="896" y="406"/>
                  </a:lnTo>
                  <a:lnTo>
                    <a:pt x="893" y="407"/>
                  </a:lnTo>
                  <a:lnTo>
                    <a:pt x="890" y="408"/>
                  </a:lnTo>
                  <a:lnTo>
                    <a:pt x="888" y="410"/>
                  </a:lnTo>
                  <a:lnTo>
                    <a:pt x="886" y="413"/>
                  </a:lnTo>
                  <a:lnTo>
                    <a:pt x="883" y="419"/>
                  </a:lnTo>
                  <a:lnTo>
                    <a:pt x="880" y="433"/>
                  </a:lnTo>
                  <a:lnTo>
                    <a:pt x="879" y="433"/>
                  </a:lnTo>
                  <a:lnTo>
                    <a:pt x="875" y="443"/>
                  </a:lnTo>
                  <a:lnTo>
                    <a:pt x="872" y="453"/>
                  </a:lnTo>
                  <a:lnTo>
                    <a:pt x="869" y="463"/>
                  </a:lnTo>
                  <a:lnTo>
                    <a:pt x="870" y="464"/>
                  </a:lnTo>
                  <a:lnTo>
                    <a:pt x="872" y="463"/>
                  </a:lnTo>
                  <a:lnTo>
                    <a:pt x="874" y="461"/>
                  </a:lnTo>
                  <a:lnTo>
                    <a:pt x="876" y="458"/>
                  </a:lnTo>
                  <a:lnTo>
                    <a:pt x="878" y="456"/>
                  </a:lnTo>
                  <a:lnTo>
                    <a:pt x="880" y="451"/>
                  </a:lnTo>
                  <a:lnTo>
                    <a:pt x="882" y="446"/>
                  </a:lnTo>
                  <a:lnTo>
                    <a:pt x="883" y="440"/>
                  </a:lnTo>
                  <a:lnTo>
                    <a:pt x="884" y="435"/>
                  </a:lnTo>
                  <a:lnTo>
                    <a:pt x="887" y="429"/>
                  </a:lnTo>
                  <a:lnTo>
                    <a:pt x="891" y="423"/>
                  </a:lnTo>
                  <a:lnTo>
                    <a:pt x="896" y="416"/>
                  </a:lnTo>
                  <a:lnTo>
                    <a:pt x="902" y="411"/>
                  </a:lnTo>
                  <a:lnTo>
                    <a:pt x="908" y="406"/>
                  </a:lnTo>
                  <a:lnTo>
                    <a:pt x="915" y="402"/>
                  </a:lnTo>
                  <a:lnTo>
                    <a:pt x="922" y="399"/>
                  </a:lnTo>
                  <a:lnTo>
                    <a:pt x="929" y="399"/>
                  </a:lnTo>
                  <a:lnTo>
                    <a:pt x="935" y="401"/>
                  </a:lnTo>
                  <a:lnTo>
                    <a:pt x="938" y="404"/>
                  </a:lnTo>
                  <a:lnTo>
                    <a:pt x="939" y="407"/>
                  </a:lnTo>
                  <a:lnTo>
                    <a:pt x="939" y="410"/>
                  </a:lnTo>
                  <a:lnTo>
                    <a:pt x="938" y="414"/>
                  </a:lnTo>
                  <a:lnTo>
                    <a:pt x="936" y="417"/>
                  </a:lnTo>
                  <a:lnTo>
                    <a:pt x="934" y="420"/>
                  </a:lnTo>
                  <a:lnTo>
                    <a:pt x="932" y="422"/>
                  </a:lnTo>
                  <a:lnTo>
                    <a:pt x="930" y="422"/>
                  </a:lnTo>
                  <a:lnTo>
                    <a:pt x="928" y="421"/>
                  </a:lnTo>
                  <a:lnTo>
                    <a:pt x="925" y="420"/>
                  </a:lnTo>
                  <a:lnTo>
                    <a:pt x="923" y="420"/>
                  </a:lnTo>
                  <a:lnTo>
                    <a:pt x="920" y="421"/>
                  </a:lnTo>
                  <a:lnTo>
                    <a:pt x="917" y="422"/>
                  </a:lnTo>
                  <a:lnTo>
                    <a:pt x="915" y="424"/>
                  </a:lnTo>
                  <a:lnTo>
                    <a:pt x="914" y="427"/>
                  </a:lnTo>
                  <a:lnTo>
                    <a:pt x="916" y="428"/>
                  </a:lnTo>
                  <a:lnTo>
                    <a:pt x="918" y="427"/>
                  </a:lnTo>
                  <a:lnTo>
                    <a:pt x="921" y="426"/>
                  </a:lnTo>
                  <a:lnTo>
                    <a:pt x="924" y="425"/>
                  </a:lnTo>
                  <a:lnTo>
                    <a:pt x="926" y="425"/>
                  </a:lnTo>
                  <a:lnTo>
                    <a:pt x="930" y="428"/>
                  </a:lnTo>
                  <a:lnTo>
                    <a:pt x="932" y="432"/>
                  </a:lnTo>
                  <a:lnTo>
                    <a:pt x="935" y="436"/>
                  </a:lnTo>
                  <a:lnTo>
                    <a:pt x="938" y="439"/>
                  </a:lnTo>
                  <a:lnTo>
                    <a:pt x="941" y="438"/>
                  </a:lnTo>
                  <a:lnTo>
                    <a:pt x="943" y="437"/>
                  </a:lnTo>
                  <a:lnTo>
                    <a:pt x="944" y="437"/>
                  </a:lnTo>
                  <a:lnTo>
                    <a:pt x="949" y="441"/>
                  </a:lnTo>
                  <a:lnTo>
                    <a:pt x="951" y="445"/>
                  </a:lnTo>
                  <a:lnTo>
                    <a:pt x="951" y="448"/>
                  </a:lnTo>
                  <a:lnTo>
                    <a:pt x="951" y="449"/>
                  </a:lnTo>
                  <a:lnTo>
                    <a:pt x="951" y="451"/>
                  </a:lnTo>
                  <a:lnTo>
                    <a:pt x="951" y="452"/>
                  </a:lnTo>
                  <a:lnTo>
                    <a:pt x="951" y="452"/>
                  </a:lnTo>
                  <a:lnTo>
                    <a:pt x="953" y="453"/>
                  </a:lnTo>
                  <a:lnTo>
                    <a:pt x="957" y="454"/>
                  </a:lnTo>
                  <a:lnTo>
                    <a:pt x="955" y="454"/>
                  </a:lnTo>
                  <a:lnTo>
                    <a:pt x="953" y="455"/>
                  </a:lnTo>
                  <a:lnTo>
                    <a:pt x="952" y="455"/>
                  </a:lnTo>
                  <a:lnTo>
                    <a:pt x="950" y="457"/>
                  </a:lnTo>
                  <a:lnTo>
                    <a:pt x="949" y="460"/>
                  </a:lnTo>
                  <a:lnTo>
                    <a:pt x="948" y="463"/>
                  </a:lnTo>
                  <a:lnTo>
                    <a:pt x="948" y="467"/>
                  </a:lnTo>
                  <a:lnTo>
                    <a:pt x="948" y="471"/>
                  </a:lnTo>
                  <a:lnTo>
                    <a:pt x="947" y="474"/>
                  </a:lnTo>
                  <a:lnTo>
                    <a:pt x="946" y="475"/>
                  </a:lnTo>
                  <a:lnTo>
                    <a:pt x="941" y="475"/>
                  </a:lnTo>
                  <a:lnTo>
                    <a:pt x="938" y="476"/>
                  </a:lnTo>
                  <a:lnTo>
                    <a:pt x="935" y="477"/>
                  </a:lnTo>
                  <a:lnTo>
                    <a:pt x="932" y="478"/>
                  </a:lnTo>
                  <a:lnTo>
                    <a:pt x="930" y="481"/>
                  </a:lnTo>
                  <a:lnTo>
                    <a:pt x="930" y="483"/>
                  </a:lnTo>
                  <a:lnTo>
                    <a:pt x="931" y="485"/>
                  </a:lnTo>
                  <a:lnTo>
                    <a:pt x="933" y="488"/>
                  </a:lnTo>
                  <a:lnTo>
                    <a:pt x="933" y="490"/>
                  </a:lnTo>
                  <a:lnTo>
                    <a:pt x="932" y="494"/>
                  </a:lnTo>
                  <a:lnTo>
                    <a:pt x="929" y="497"/>
                  </a:lnTo>
                  <a:lnTo>
                    <a:pt x="925" y="499"/>
                  </a:lnTo>
                  <a:lnTo>
                    <a:pt x="923" y="499"/>
                  </a:lnTo>
                  <a:lnTo>
                    <a:pt x="922" y="498"/>
                  </a:lnTo>
                  <a:lnTo>
                    <a:pt x="920" y="497"/>
                  </a:lnTo>
                  <a:lnTo>
                    <a:pt x="919" y="497"/>
                  </a:lnTo>
                  <a:lnTo>
                    <a:pt x="919" y="498"/>
                  </a:lnTo>
                  <a:lnTo>
                    <a:pt x="917" y="501"/>
                  </a:lnTo>
                  <a:lnTo>
                    <a:pt x="915" y="507"/>
                  </a:lnTo>
                  <a:lnTo>
                    <a:pt x="914" y="509"/>
                  </a:lnTo>
                  <a:lnTo>
                    <a:pt x="912" y="510"/>
                  </a:lnTo>
                  <a:lnTo>
                    <a:pt x="910" y="510"/>
                  </a:lnTo>
                  <a:lnTo>
                    <a:pt x="909" y="510"/>
                  </a:lnTo>
                  <a:lnTo>
                    <a:pt x="908" y="510"/>
                  </a:lnTo>
                  <a:lnTo>
                    <a:pt x="907" y="511"/>
                  </a:lnTo>
                  <a:lnTo>
                    <a:pt x="906" y="511"/>
                  </a:lnTo>
                  <a:lnTo>
                    <a:pt x="906" y="512"/>
                  </a:lnTo>
                  <a:lnTo>
                    <a:pt x="907" y="513"/>
                  </a:lnTo>
                  <a:lnTo>
                    <a:pt x="907" y="516"/>
                  </a:lnTo>
                  <a:lnTo>
                    <a:pt x="905" y="521"/>
                  </a:lnTo>
                  <a:lnTo>
                    <a:pt x="900" y="531"/>
                  </a:lnTo>
                  <a:lnTo>
                    <a:pt x="898" y="535"/>
                  </a:lnTo>
                  <a:lnTo>
                    <a:pt x="898" y="540"/>
                  </a:lnTo>
                  <a:lnTo>
                    <a:pt x="900" y="546"/>
                  </a:lnTo>
                  <a:lnTo>
                    <a:pt x="900" y="547"/>
                  </a:lnTo>
                  <a:lnTo>
                    <a:pt x="901" y="547"/>
                  </a:lnTo>
                  <a:lnTo>
                    <a:pt x="902" y="547"/>
                  </a:lnTo>
                  <a:lnTo>
                    <a:pt x="903" y="548"/>
                  </a:lnTo>
                  <a:lnTo>
                    <a:pt x="904" y="549"/>
                  </a:lnTo>
                  <a:lnTo>
                    <a:pt x="904" y="549"/>
                  </a:lnTo>
                  <a:lnTo>
                    <a:pt x="901" y="559"/>
                  </a:lnTo>
                  <a:lnTo>
                    <a:pt x="898" y="565"/>
                  </a:lnTo>
                  <a:lnTo>
                    <a:pt x="895" y="568"/>
                  </a:lnTo>
                  <a:lnTo>
                    <a:pt x="892" y="571"/>
                  </a:lnTo>
                  <a:lnTo>
                    <a:pt x="890" y="571"/>
                  </a:lnTo>
                  <a:lnTo>
                    <a:pt x="886" y="572"/>
                  </a:lnTo>
                  <a:lnTo>
                    <a:pt x="882" y="573"/>
                  </a:lnTo>
                  <a:lnTo>
                    <a:pt x="879" y="574"/>
                  </a:lnTo>
                  <a:lnTo>
                    <a:pt x="875" y="577"/>
                  </a:lnTo>
                  <a:lnTo>
                    <a:pt x="870" y="582"/>
                  </a:lnTo>
                  <a:lnTo>
                    <a:pt x="866" y="588"/>
                  </a:lnTo>
                  <a:lnTo>
                    <a:pt x="863" y="594"/>
                  </a:lnTo>
                  <a:lnTo>
                    <a:pt x="863" y="594"/>
                  </a:lnTo>
                  <a:lnTo>
                    <a:pt x="868" y="594"/>
                  </a:lnTo>
                  <a:lnTo>
                    <a:pt x="868" y="595"/>
                  </a:lnTo>
                  <a:lnTo>
                    <a:pt x="869" y="600"/>
                  </a:lnTo>
                  <a:lnTo>
                    <a:pt x="869" y="606"/>
                  </a:lnTo>
                  <a:lnTo>
                    <a:pt x="868" y="613"/>
                  </a:lnTo>
                  <a:lnTo>
                    <a:pt x="867" y="619"/>
                  </a:lnTo>
                  <a:lnTo>
                    <a:pt x="865" y="624"/>
                  </a:lnTo>
                  <a:lnTo>
                    <a:pt x="862" y="627"/>
                  </a:lnTo>
                  <a:lnTo>
                    <a:pt x="855" y="629"/>
                  </a:lnTo>
                  <a:lnTo>
                    <a:pt x="858" y="631"/>
                  </a:lnTo>
                  <a:lnTo>
                    <a:pt x="860" y="634"/>
                  </a:lnTo>
                  <a:lnTo>
                    <a:pt x="861" y="637"/>
                  </a:lnTo>
                  <a:lnTo>
                    <a:pt x="861" y="641"/>
                  </a:lnTo>
                  <a:lnTo>
                    <a:pt x="860" y="644"/>
                  </a:lnTo>
                  <a:lnTo>
                    <a:pt x="858" y="647"/>
                  </a:lnTo>
                  <a:lnTo>
                    <a:pt x="857" y="654"/>
                  </a:lnTo>
                  <a:lnTo>
                    <a:pt x="854" y="663"/>
                  </a:lnTo>
                  <a:lnTo>
                    <a:pt x="853" y="666"/>
                  </a:lnTo>
                  <a:lnTo>
                    <a:pt x="853" y="667"/>
                  </a:lnTo>
                  <a:lnTo>
                    <a:pt x="849" y="661"/>
                  </a:lnTo>
                  <a:lnTo>
                    <a:pt x="846" y="654"/>
                  </a:lnTo>
                  <a:lnTo>
                    <a:pt x="844" y="647"/>
                  </a:lnTo>
                  <a:lnTo>
                    <a:pt x="843" y="640"/>
                  </a:lnTo>
                  <a:lnTo>
                    <a:pt x="843" y="640"/>
                  </a:lnTo>
                  <a:lnTo>
                    <a:pt x="844" y="639"/>
                  </a:lnTo>
                  <a:lnTo>
                    <a:pt x="845" y="639"/>
                  </a:lnTo>
                  <a:lnTo>
                    <a:pt x="846" y="639"/>
                  </a:lnTo>
                  <a:lnTo>
                    <a:pt x="847" y="637"/>
                  </a:lnTo>
                  <a:lnTo>
                    <a:pt x="847" y="637"/>
                  </a:lnTo>
                  <a:lnTo>
                    <a:pt x="844" y="634"/>
                  </a:lnTo>
                  <a:lnTo>
                    <a:pt x="837" y="628"/>
                  </a:lnTo>
                  <a:lnTo>
                    <a:pt x="837" y="629"/>
                  </a:lnTo>
                  <a:lnTo>
                    <a:pt x="838" y="630"/>
                  </a:lnTo>
                  <a:lnTo>
                    <a:pt x="840" y="636"/>
                  </a:lnTo>
                  <a:lnTo>
                    <a:pt x="841" y="643"/>
                  </a:lnTo>
                  <a:lnTo>
                    <a:pt x="842" y="644"/>
                  </a:lnTo>
                  <a:lnTo>
                    <a:pt x="843" y="645"/>
                  </a:lnTo>
                  <a:lnTo>
                    <a:pt x="844" y="648"/>
                  </a:lnTo>
                  <a:lnTo>
                    <a:pt x="844" y="649"/>
                  </a:lnTo>
                  <a:lnTo>
                    <a:pt x="844" y="649"/>
                  </a:lnTo>
                  <a:lnTo>
                    <a:pt x="840" y="649"/>
                  </a:lnTo>
                  <a:lnTo>
                    <a:pt x="837" y="649"/>
                  </a:lnTo>
                  <a:lnTo>
                    <a:pt x="839" y="654"/>
                  </a:lnTo>
                  <a:lnTo>
                    <a:pt x="842" y="658"/>
                  </a:lnTo>
                  <a:lnTo>
                    <a:pt x="843" y="659"/>
                  </a:lnTo>
                  <a:lnTo>
                    <a:pt x="846" y="659"/>
                  </a:lnTo>
                  <a:lnTo>
                    <a:pt x="843" y="660"/>
                  </a:lnTo>
                  <a:lnTo>
                    <a:pt x="840" y="661"/>
                  </a:lnTo>
                  <a:lnTo>
                    <a:pt x="836" y="662"/>
                  </a:lnTo>
                  <a:lnTo>
                    <a:pt x="833" y="663"/>
                  </a:lnTo>
                  <a:lnTo>
                    <a:pt x="832" y="665"/>
                  </a:lnTo>
                  <a:lnTo>
                    <a:pt x="832" y="667"/>
                  </a:lnTo>
                  <a:lnTo>
                    <a:pt x="835" y="671"/>
                  </a:lnTo>
                  <a:lnTo>
                    <a:pt x="840" y="672"/>
                  </a:lnTo>
                  <a:lnTo>
                    <a:pt x="845" y="674"/>
                  </a:lnTo>
                  <a:lnTo>
                    <a:pt x="851" y="675"/>
                  </a:lnTo>
                  <a:lnTo>
                    <a:pt x="855" y="677"/>
                  </a:lnTo>
                  <a:lnTo>
                    <a:pt x="857" y="680"/>
                  </a:lnTo>
                  <a:lnTo>
                    <a:pt x="859" y="683"/>
                  </a:lnTo>
                  <a:lnTo>
                    <a:pt x="860" y="686"/>
                  </a:lnTo>
                  <a:lnTo>
                    <a:pt x="859" y="688"/>
                  </a:lnTo>
                  <a:lnTo>
                    <a:pt x="857" y="690"/>
                  </a:lnTo>
                  <a:lnTo>
                    <a:pt x="848" y="691"/>
                  </a:lnTo>
                  <a:lnTo>
                    <a:pt x="845" y="693"/>
                  </a:lnTo>
                  <a:lnTo>
                    <a:pt x="845" y="694"/>
                  </a:lnTo>
                  <a:lnTo>
                    <a:pt x="846" y="694"/>
                  </a:lnTo>
                  <a:lnTo>
                    <a:pt x="848" y="693"/>
                  </a:lnTo>
                  <a:lnTo>
                    <a:pt x="851" y="692"/>
                  </a:lnTo>
                  <a:lnTo>
                    <a:pt x="854" y="691"/>
                  </a:lnTo>
                  <a:lnTo>
                    <a:pt x="856" y="691"/>
                  </a:lnTo>
                  <a:lnTo>
                    <a:pt x="858" y="692"/>
                  </a:lnTo>
                  <a:lnTo>
                    <a:pt x="860" y="694"/>
                  </a:lnTo>
                  <a:lnTo>
                    <a:pt x="861" y="695"/>
                  </a:lnTo>
                  <a:lnTo>
                    <a:pt x="861" y="697"/>
                  </a:lnTo>
                  <a:lnTo>
                    <a:pt x="860" y="700"/>
                  </a:lnTo>
                  <a:lnTo>
                    <a:pt x="858" y="703"/>
                  </a:lnTo>
                  <a:lnTo>
                    <a:pt x="856" y="704"/>
                  </a:lnTo>
                  <a:lnTo>
                    <a:pt x="855" y="704"/>
                  </a:lnTo>
                  <a:lnTo>
                    <a:pt x="854" y="704"/>
                  </a:lnTo>
                  <a:lnTo>
                    <a:pt x="853" y="705"/>
                  </a:lnTo>
                  <a:lnTo>
                    <a:pt x="852" y="705"/>
                  </a:lnTo>
                  <a:lnTo>
                    <a:pt x="851" y="706"/>
                  </a:lnTo>
                  <a:lnTo>
                    <a:pt x="852" y="707"/>
                  </a:lnTo>
                  <a:lnTo>
                    <a:pt x="852" y="709"/>
                  </a:lnTo>
                  <a:lnTo>
                    <a:pt x="854" y="711"/>
                  </a:lnTo>
                  <a:lnTo>
                    <a:pt x="855" y="713"/>
                  </a:lnTo>
                  <a:lnTo>
                    <a:pt x="855" y="714"/>
                  </a:lnTo>
                  <a:lnTo>
                    <a:pt x="851" y="718"/>
                  </a:lnTo>
                  <a:lnTo>
                    <a:pt x="846" y="721"/>
                  </a:lnTo>
                  <a:lnTo>
                    <a:pt x="840" y="723"/>
                  </a:lnTo>
                  <a:lnTo>
                    <a:pt x="840" y="723"/>
                  </a:lnTo>
                  <a:lnTo>
                    <a:pt x="839" y="723"/>
                  </a:lnTo>
                  <a:lnTo>
                    <a:pt x="839" y="722"/>
                  </a:lnTo>
                  <a:lnTo>
                    <a:pt x="839" y="720"/>
                  </a:lnTo>
                  <a:lnTo>
                    <a:pt x="838" y="720"/>
                  </a:lnTo>
                  <a:lnTo>
                    <a:pt x="838" y="719"/>
                  </a:lnTo>
                  <a:lnTo>
                    <a:pt x="838" y="719"/>
                  </a:lnTo>
                  <a:lnTo>
                    <a:pt x="833" y="726"/>
                  </a:lnTo>
                  <a:lnTo>
                    <a:pt x="828" y="733"/>
                  </a:lnTo>
                  <a:lnTo>
                    <a:pt x="823" y="741"/>
                  </a:lnTo>
                  <a:lnTo>
                    <a:pt x="821" y="742"/>
                  </a:lnTo>
                  <a:lnTo>
                    <a:pt x="820" y="744"/>
                  </a:lnTo>
                  <a:lnTo>
                    <a:pt x="819" y="745"/>
                  </a:lnTo>
                  <a:lnTo>
                    <a:pt x="818" y="746"/>
                  </a:lnTo>
                  <a:lnTo>
                    <a:pt x="815" y="753"/>
                  </a:lnTo>
                  <a:lnTo>
                    <a:pt x="815" y="756"/>
                  </a:lnTo>
                  <a:lnTo>
                    <a:pt x="814" y="757"/>
                  </a:lnTo>
                  <a:lnTo>
                    <a:pt x="812" y="760"/>
                  </a:lnTo>
                  <a:lnTo>
                    <a:pt x="807" y="766"/>
                  </a:lnTo>
                  <a:lnTo>
                    <a:pt x="803" y="770"/>
                  </a:lnTo>
                  <a:lnTo>
                    <a:pt x="800" y="771"/>
                  </a:lnTo>
                  <a:lnTo>
                    <a:pt x="797" y="772"/>
                  </a:lnTo>
                  <a:lnTo>
                    <a:pt x="794" y="772"/>
                  </a:lnTo>
                  <a:lnTo>
                    <a:pt x="792" y="773"/>
                  </a:lnTo>
                  <a:lnTo>
                    <a:pt x="791" y="776"/>
                  </a:lnTo>
                  <a:lnTo>
                    <a:pt x="790" y="779"/>
                  </a:lnTo>
                  <a:lnTo>
                    <a:pt x="790" y="782"/>
                  </a:lnTo>
                  <a:lnTo>
                    <a:pt x="789" y="784"/>
                  </a:lnTo>
                  <a:lnTo>
                    <a:pt x="787" y="788"/>
                  </a:lnTo>
                  <a:lnTo>
                    <a:pt x="785" y="789"/>
                  </a:lnTo>
                  <a:lnTo>
                    <a:pt x="784" y="791"/>
                  </a:lnTo>
                  <a:lnTo>
                    <a:pt x="783" y="791"/>
                  </a:lnTo>
                  <a:lnTo>
                    <a:pt x="782" y="792"/>
                  </a:lnTo>
                  <a:lnTo>
                    <a:pt x="781" y="794"/>
                  </a:lnTo>
                  <a:lnTo>
                    <a:pt x="781" y="799"/>
                  </a:lnTo>
                  <a:lnTo>
                    <a:pt x="781" y="809"/>
                  </a:lnTo>
                  <a:lnTo>
                    <a:pt x="783" y="818"/>
                  </a:lnTo>
                  <a:lnTo>
                    <a:pt x="787" y="827"/>
                  </a:lnTo>
                  <a:lnTo>
                    <a:pt x="791" y="836"/>
                  </a:lnTo>
                  <a:lnTo>
                    <a:pt x="795" y="844"/>
                  </a:lnTo>
                  <a:lnTo>
                    <a:pt x="800" y="850"/>
                  </a:lnTo>
                  <a:lnTo>
                    <a:pt x="803" y="855"/>
                  </a:lnTo>
                  <a:lnTo>
                    <a:pt x="804" y="858"/>
                  </a:lnTo>
                  <a:lnTo>
                    <a:pt x="806" y="864"/>
                  </a:lnTo>
                  <a:lnTo>
                    <a:pt x="807" y="866"/>
                  </a:lnTo>
                  <a:lnTo>
                    <a:pt x="807" y="868"/>
                  </a:lnTo>
                  <a:lnTo>
                    <a:pt x="806" y="867"/>
                  </a:lnTo>
                  <a:lnTo>
                    <a:pt x="804" y="866"/>
                  </a:lnTo>
                  <a:lnTo>
                    <a:pt x="806" y="869"/>
                  </a:lnTo>
                  <a:lnTo>
                    <a:pt x="807" y="871"/>
                  </a:lnTo>
                  <a:lnTo>
                    <a:pt x="811" y="878"/>
                  </a:lnTo>
                  <a:lnTo>
                    <a:pt x="814" y="885"/>
                  </a:lnTo>
                  <a:lnTo>
                    <a:pt x="816" y="892"/>
                  </a:lnTo>
                  <a:lnTo>
                    <a:pt x="816" y="899"/>
                  </a:lnTo>
                  <a:lnTo>
                    <a:pt x="816" y="907"/>
                  </a:lnTo>
                  <a:lnTo>
                    <a:pt x="815" y="915"/>
                  </a:lnTo>
                  <a:lnTo>
                    <a:pt x="814" y="918"/>
                  </a:lnTo>
                  <a:lnTo>
                    <a:pt x="811" y="921"/>
                  </a:lnTo>
                  <a:lnTo>
                    <a:pt x="808" y="923"/>
                  </a:lnTo>
                  <a:lnTo>
                    <a:pt x="804" y="924"/>
                  </a:lnTo>
                  <a:lnTo>
                    <a:pt x="800" y="924"/>
                  </a:lnTo>
                  <a:lnTo>
                    <a:pt x="798" y="923"/>
                  </a:lnTo>
                  <a:lnTo>
                    <a:pt x="798" y="923"/>
                  </a:lnTo>
                  <a:lnTo>
                    <a:pt x="798" y="921"/>
                  </a:lnTo>
                  <a:lnTo>
                    <a:pt x="798" y="920"/>
                  </a:lnTo>
                  <a:lnTo>
                    <a:pt x="800" y="920"/>
                  </a:lnTo>
                  <a:lnTo>
                    <a:pt x="801" y="920"/>
                  </a:lnTo>
                  <a:lnTo>
                    <a:pt x="802" y="921"/>
                  </a:lnTo>
                  <a:lnTo>
                    <a:pt x="802" y="921"/>
                  </a:lnTo>
                  <a:lnTo>
                    <a:pt x="798" y="918"/>
                  </a:lnTo>
                  <a:lnTo>
                    <a:pt x="793" y="915"/>
                  </a:lnTo>
                  <a:lnTo>
                    <a:pt x="789" y="912"/>
                  </a:lnTo>
                  <a:lnTo>
                    <a:pt x="786" y="909"/>
                  </a:lnTo>
                  <a:lnTo>
                    <a:pt x="782" y="905"/>
                  </a:lnTo>
                  <a:lnTo>
                    <a:pt x="781" y="899"/>
                  </a:lnTo>
                  <a:lnTo>
                    <a:pt x="781" y="898"/>
                  </a:lnTo>
                  <a:lnTo>
                    <a:pt x="780" y="898"/>
                  </a:lnTo>
                  <a:lnTo>
                    <a:pt x="780" y="896"/>
                  </a:lnTo>
                  <a:lnTo>
                    <a:pt x="779" y="896"/>
                  </a:lnTo>
                  <a:lnTo>
                    <a:pt x="779" y="895"/>
                  </a:lnTo>
                  <a:lnTo>
                    <a:pt x="768" y="884"/>
                  </a:lnTo>
                  <a:lnTo>
                    <a:pt x="766" y="880"/>
                  </a:lnTo>
                  <a:lnTo>
                    <a:pt x="766" y="879"/>
                  </a:lnTo>
                  <a:lnTo>
                    <a:pt x="767" y="878"/>
                  </a:lnTo>
                  <a:lnTo>
                    <a:pt x="768" y="878"/>
                  </a:lnTo>
                  <a:lnTo>
                    <a:pt x="769" y="877"/>
                  </a:lnTo>
                  <a:lnTo>
                    <a:pt x="770" y="876"/>
                  </a:lnTo>
                  <a:lnTo>
                    <a:pt x="772" y="875"/>
                  </a:lnTo>
                  <a:lnTo>
                    <a:pt x="772" y="874"/>
                  </a:lnTo>
                  <a:lnTo>
                    <a:pt x="770" y="873"/>
                  </a:lnTo>
                  <a:lnTo>
                    <a:pt x="768" y="873"/>
                  </a:lnTo>
                  <a:lnTo>
                    <a:pt x="766" y="874"/>
                  </a:lnTo>
                  <a:lnTo>
                    <a:pt x="764" y="874"/>
                  </a:lnTo>
                  <a:lnTo>
                    <a:pt x="763" y="873"/>
                  </a:lnTo>
                  <a:lnTo>
                    <a:pt x="763" y="872"/>
                  </a:lnTo>
                  <a:lnTo>
                    <a:pt x="764" y="871"/>
                  </a:lnTo>
                  <a:lnTo>
                    <a:pt x="765" y="870"/>
                  </a:lnTo>
                  <a:lnTo>
                    <a:pt x="765" y="869"/>
                  </a:lnTo>
                  <a:lnTo>
                    <a:pt x="766" y="861"/>
                  </a:lnTo>
                  <a:lnTo>
                    <a:pt x="766" y="852"/>
                  </a:lnTo>
                  <a:lnTo>
                    <a:pt x="765" y="849"/>
                  </a:lnTo>
                  <a:lnTo>
                    <a:pt x="764" y="848"/>
                  </a:lnTo>
                  <a:lnTo>
                    <a:pt x="762" y="847"/>
                  </a:lnTo>
                  <a:lnTo>
                    <a:pt x="760" y="847"/>
                  </a:lnTo>
                  <a:lnTo>
                    <a:pt x="758" y="847"/>
                  </a:lnTo>
                  <a:lnTo>
                    <a:pt x="756" y="845"/>
                  </a:lnTo>
                  <a:lnTo>
                    <a:pt x="746" y="834"/>
                  </a:lnTo>
                  <a:lnTo>
                    <a:pt x="741" y="830"/>
                  </a:lnTo>
                  <a:lnTo>
                    <a:pt x="739" y="830"/>
                  </a:lnTo>
                  <a:lnTo>
                    <a:pt x="734" y="833"/>
                  </a:lnTo>
                  <a:lnTo>
                    <a:pt x="728" y="836"/>
                  </a:lnTo>
                  <a:lnTo>
                    <a:pt x="722" y="839"/>
                  </a:lnTo>
                  <a:lnTo>
                    <a:pt x="717" y="841"/>
                  </a:lnTo>
                  <a:lnTo>
                    <a:pt x="716" y="841"/>
                  </a:lnTo>
                  <a:lnTo>
                    <a:pt x="716" y="837"/>
                  </a:lnTo>
                  <a:lnTo>
                    <a:pt x="715" y="836"/>
                  </a:lnTo>
                  <a:lnTo>
                    <a:pt x="713" y="835"/>
                  </a:lnTo>
                  <a:lnTo>
                    <a:pt x="712" y="834"/>
                  </a:lnTo>
                  <a:lnTo>
                    <a:pt x="711" y="834"/>
                  </a:lnTo>
                  <a:lnTo>
                    <a:pt x="710" y="833"/>
                  </a:lnTo>
                  <a:lnTo>
                    <a:pt x="709" y="832"/>
                  </a:lnTo>
                  <a:lnTo>
                    <a:pt x="709" y="831"/>
                  </a:lnTo>
                  <a:lnTo>
                    <a:pt x="710" y="830"/>
                  </a:lnTo>
                  <a:lnTo>
                    <a:pt x="711" y="829"/>
                  </a:lnTo>
                  <a:lnTo>
                    <a:pt x="712" y="829"/>
                  </a:lnTo>
                  <a:lnTo>
                    <a:pt x="712" y="829"/>
                  </a:lnTo>
                  <a:lnTo>
                    <a:pt x="706" y="828"/>
                  </a:lnTo>
                  <a:lnTo>
                    <a:pt x="701" y="829"/>
                  </a:lnTo>
                  <a:lnTo>
                    <a:pt x="695" y="828"/>
                  </a:lnTo>
                  <a:lnTo>
                    <a:pt x="694" y="828"/>
                  </a:lnTo>
                  <a:lnTo>
                    <a:pt x="695" y="827"/>
                  </a:lnTo>
                  <a:lnTo>
                    <a:pt x="696" y="827"/>
                  </a:lnTo>
                  <a:lnTo>
                    <a:pt x="697" y="827"/>
                  </a:lnTo>
                  <a:lnTo>
                    <a:pt x="699" y="826"/>
                  </a:lnTo>
                  <a:lnTo>
                    <a:pt x="700" y="826"/>
                  </a:lnTo>
                  <a:lnTo>
                    <a:pt x="701" y="826"/>
                  </a:lnTo>
                  <a:lnTo>
                    <a:pt x="692" y="828"/>
                  </a:lnTo>
                  <a:lnTo>
                    <a:pt x="683" y="830"/>
                  </a:lnTo>
                  <a:lnTo>
                    <a:pt x="681" y="831"/>
                  </a:lnTo>
                  <a:lnTo>
                    <a:pt x="680" y="832"/>
                  </a:lnTo>
                  <a:lnTo>
                    <a:pt x="678" y="833"/>
                  </a:lnTo>
                  <a:lnTo>
                    <a:pt x="669" y="834"/>
                  </a:lnTo>
                  <a:lnTo>
                    <a:pt x="661" y="835"/>
                  </a:lnTo>
                  <a:lnTo>
                    <a:pt x="652" y="837"/>
                  </a:lnTo>
                  <a:lnTo>
                    <a:pt x="645" y="839"/>
                  </a:lnTo>
                  <a:lnTo>
                    <a:pt x="644" y="841"/>
                  </a:lnTo>
                  <a:lnTo>
                    <a:pt x="644" y="846"/>
                  </a:lnTo>
                  <a:lnTo>
                    <a:pt x="643" y="848"/>
                  </a:lnTo>
                  <a:lnTo>
                    <a:pt x="642" y="849"/>
                  </a:lnTo>
                  <a:lnTo>
                    <a:pt x="640" y="850"/>
                  </a:lnTo>
                  <a:lnTo>
                    <a:pt x="639" y="851"/>
                  </a:lnTo>
                  <a:lnTo>
                    <a:pt x="637" y="851"/>
                  </a:lnTo>
                  <a:lnTo>
                    <a:pt x="636" y="851"/>
                  </a:lnTo>
                  <a:lnTo>
                    <a:pt x="632" y="849"/>
                  </a:lnTo>
                  <a:lnTo>
                    <a:pt x="631" y="849"/>
                  </a:lnTo>
                  <a:lnTo>
                    <a:pt x="630" y="850"/>
                  </a:lnTo>
                  <a:lnTo>
                    <a:pt x="630" y="851"/>
                  </a:lnTo>
                  <a:lnTo>
                    <a:pt x="633" y="854"/>
                  </a:lnTo>
                  <a:lnTo>
                    <a:pt x="633" y="856"/>
                  </a:lnTo>
                  <a:lnTo>
                    <a:pt x="633" y="857"/>
                  </a:lnTo>
                  <a:lnTo>
                    <a:pt x="631" y="860"/>
                  </a:lnTo>
                  <a:lnTo>
                    <a:pt x="630" y="860"/>
                  </a:lnTo>
                  <a:lnTo>
                    <a:pt x="629" y="858"/>
                  </a:lnTo>
                  <a:lnTo>
                    <a:pt x="627" y="855"/>
                  </a:lnTo>
                  <a:lnTo>
                    <a:pt x="626" y="854"/>
                  </a:lnTo>
                  <a:lnTo>
                    <a:pt x="625" y="855"/>
                  </a:lnTo>
                  <a:lnTo>
                    <a:pt x="624" y="855"/>
                  </a:lnTo>
                  <a:lnTo>
                    <a:pt x="623" y="858"/>
                  </a:lnTo>
                  <a:lnTo>
                    <a:pt x="622" y="859"/>
                  </a:lnTo>
                  <a:lnTo>
                    <a:pt x="621" y="860"/>
                  </a:lnTo>
                  <a:lnTo>
                    <a:pt x="618" y="860"/>
                  </a:lnTo>
                  <a:lnTo>
                    <a:pt x="614" y="859"/>
                  </a:lnTo>
                  <a:lnTo>
                    <a:pt x="611" y="857"/>
                  </a:lnTo>
                  <a:lnTo>
                    <a:pt x="610" y="856"/>
                  </a:lnTo>
                  <a:lnTo>
                    <a:pt x="611" y="855"/>
                  </a:lnTo>
                  <a:lnTo>
                    <a:pt x="611" y="854"/>
                  </a:lnTo>
                  <a:lnTo>
                    <a:pt x="612" y="852"/>
                  </a:lnTo>
                  <a:lnTo>
                    <a:pt x="612" y="851"/>
                  </a:lnTo>
                  <a:lnTo>
                    <a:pt x="611" y="850"/>
                  </a:lnTo>
                  <a:lnTo>
                    <a:pt x="607" y="846"/>
                  </a:lnTo>
                  <a:lnTo>
                    <a:pt x="605" y="843"/>
                  </a:lnTo>
                  <a:lnTo>
                    <a:pt x="603" y="843"/>
                  </a:lnTo>
                  <a:lnTo>
                    <a:pt x="601" y="843"/>
                  </a:lnTo>
                  <a:lnTo>
                    <a:pt x="600" y="845"/>
                  </a:lnTo>
                  <a:lnTo>
                    <a:pt x="599" y="847"/>
                  </a:lnTo>
                  <a:lnTo>
                    <a:pt x="598" y="849"/>
                  </a:lnTo>
                  <a:lnTo>
                    <a:pt x="597" y="851"/>
                  </a:lnTo>
                  <a:lnTo>
                    <a:pt x="595" y="852"/>
                  </a:lnTo>
                  <a:lnTo>
                    <a:pt x="592" y="852"/>
                  </a:lnTo>
                  <a:lnTo>
                    <a:pt x="587" y="850"/>
                  </a:lnTo>
                  <a:lnTo>
                    <a:pt x="581" y="848"/>
                  </a:lnTo>
                  <a:lnTo>
                    <a:pt x="575" y="847"/>
                  </a:lnTo>
                  <a:lnTo>
                    <a:pt x="572" y="847"/>
                  </a:lnTo>
                  <a:lnTo>
                    <a:pt x="568" y="849"/>
                  </a:lnTo>
                  <a:lnTo>
                    <a:pt x="564" y="849"/>
                  </a:lnTo>
                  <a:lnTo>
                    <a:pt x="564" y="848"/>
                  </a:lnTo>
                  <a:lnTo>
                    <a:pt x="564" y="848"/>
                  </a:lnTo>
                  <a:lnTo>
                    <a:pt x="565" y="846"/>
                  </a:lnTo>
                  <a:lnTo>
                    <a:pt x="565" y="844"/>
                  </a:lnTo>
                  <a:lnTo>
                    <a:pt x="565" y="843"/>
                  </a:lnTo>
                  <a:lnTo>
                    <a:pt x="566" y="843"/>
                  </a:lnTo>
                  <a:lnTo>
                    <a:pt x="566" y="842"/>
                  </a:lnTo>
                  <a:lnTo>
                    <a:pt x="565" y="842"/>
                  </a:lnTo>
                  <a:lnTo>
                    <a:pt x="559" y="847"/>
                  </a:lnTo>
                  <a:lnTo>
                    <a:pt x="552" y="851"/>
                  </a:lnTo>
                  <a:lnTo>
                    <a:pt x="552" y="851"/>
                  </a:lnTo>
                  <a:lnTo>
                    <a:pt x="551" y="850"/>
                  </a:lnTo>
                  <a:lnTo>
                    <a:pt x="548" y="850"/>
                  </a:lnTo>
                  <a:lnTo>
                    <a:pt x="548" y="851"/>
                  </a:lnTo>
                  <a:lnTo>
                    <a:pt x="547" y="851"/>
                  </a:lnTo>
                  <a:lnTo>
                    <a:pt x="546" y="852"/>
                  </a:lnTo>
                  <a:lnTo>
                    <a:pt x="546" y="853"/>
                  </a:lnTo>
                  <a:lnTo>
                    <a:pt x="547" y="854"/>
                  </a:lnTo>
                  <a:lnTo>
                    <a:pt x="547" y="855"/>
                  </a:lnTo>
                  <a:lnTo>
                    <a:pt x="541" y="861"/>
                  </a:lnTo>
                  <a:lnTo>
                    <a:pt x="535" y="866"/>
                  </a:lnTo>
                  <a:lnTo>
                    <a:pt x="528" y="870"/>
                  </a:lnTo>
                  <a:lnTo>
                    <a:pt x="521" y="873"/>
                  </a:lnTo>
                  <a:lnTo>
                    <a:pt x="522" y="873"/>
                  </a:lnTo>
                  <a:lnTo>
                    <a:pt x="522" y="872"/>
                  </a:lnTo>
                  <a:lnTo>
                    <a:pt x="524" y="871"/>
                  </a:lnTo>
                  <a:lnTo>
                    <a:pt x="525" y="870"/>
                  </a:lnTo>
                  <a:lnTo>
                    <a:pt x="525" y="869"/>
                  </a:lnTo>
                  <a:lnTo>
                    <a:pt x="522" y="869"/>
                  </a:lnTo>
                  <a:lnTo>
                    <a:pt x="519" y="869"/>
                  </a:lnTo>
                  <a:lnTo>
                    <a:pt x="516" y="871"/>
                  </a:lnTo>
                  <a:lnTo>
                    <a:pt x="516" y="872"/>
                  </a:lnTo>
                  <a:lnTo>
                    <a:pt x="518" y="874"/>
                  </a:lnTo>
                  <a:lnTo>
                    <a:pt x="518" y="874"/>
                  </a:lnTo>
                  <a:lnTo>
                    <a:pt x="515" y="875"/>
                  </a:lnTo>
                  <a:lnTo>
                    <a:pt x="512" y="875"/>
                  </a:lnTo>
                  <a:lnTo>
                    <a:pt x="510" y="875"/>
                  </a:lnTo>
                  <a:lnTo>
                    <a:pt x="509" y="874"/>
                  </a:lnTo>
                  <a:lnTo>
                    <a:pt x="507" y="873"/>
                  </a:lnTo>
                  <a:lnTo>
                    <a:pt x="506" y="872"/>
                  </a:lnTo>
                  <a:lnTo>
                    <a:pt x="505" y="873"/>
                  </a:lnTo>
                  <a:lnTo>
                    <a:pt x="503" y="875"/>
                  </a:lnTo>
                  <a:lnTo>
                    <a:pt x="501" y="879"/>
                  </a:lnTo>
                  <a:lnTo>
                    <a:pt x="497" y="885"/>
                  </a:lnTo>
                  <a:lnTo>
                    <a:pt x="497" y="885"/>
                  </a:lnTo>
                  <a:lnTo>
                    <a:pt x="498" y="887"/>
                  </a:lnTo>
                  <a:lnTo>
                    <a:pt x="499" y="887"/>
                  </a:lnTo>
                  <a:lnTo>
                    <a:pt x="501" y="888"/>
                  </a:lnTo>
                  <a:lnTo>
                    <a:pt x="502" y="888"/>
                  </a:lnTo>
                  <a:lnTo>
                    <a:pt x="502" y="890"/>
                  </a:lnTo>
                  <a:lnTo>
                    <a:pt x="501" y="892"/>
                  </a:lnTo>
                  <a:lnTo>
                    <a:pt x="500" y="894"/>
                  </a:lnTo>
                  <a:lnTo>
                    <a:pt x="498" y="896"/>
                  </a:lnTo>
                  <a:lnTo>
                    <a:pt x="494" y="896"/>
                  </a:lnTo>
                  <a:lnTo>
                    <a:pt x="493" y="895"/>
                  </a:lnTo>
                  <a:lnTo>
                    <a:pt x="493" y="895"/>
                  </a:lnTo>
                  <a:lnTo>
                    <a:pt x="492" y="896"/>
                  </a:lnTo>
                  <a:lnTo>
                    <a:pt x="492" y="896"/>
                  </a:lnTo>
                  <a:lnTo>
                    <a:pt x="494" y="906"/>
                  </a:lnTo>
                  <a:lnTo>
                    <a:pt x="501" y="923"/>
                  </a:lnTo>
                  <a:lnTo>
                    <a:pt x="503" y="923"/>
                  </a:lnTo>
                  <a:lnTo>
                    <a:pt x="499" y="935"/>
                  </a:lnTo>
                  <a:lnTo>
                    <a:pt x="495" y="946"/>
                  </a:lnTo>
                  <a:lnTo>
                    <a:pt x="491" y="962"/>
                  </a:lnTo>
                  <a:lnTo>
                    <a:pt x="490" y="978"/>
                  </a:lnTo>
                  <a:lnTo>
                    <a:pt x="490" y="993"/>
                  </a:lnTo>
                  <a:lnTo>
                    <a:pt x="491" y="1008"/>
                  </a:lnTo>
                  <a:lnTo>
                    <a:pt x="492" y="1011"/>
                  </a:lnTo>
                  <a:lnTo>
                    <a:pt x="493" y="1012"/>
                  </a:lnTo>
                  <a:lnTo>
                    <a:pt x="496" y="1020"/>
                  </a:lnTo>
                  <a:lnTo>
                    <a:pt x="501" y="1028"/>
                  </a:lnTo>
                  <a:lnTo>
                    <a:pt x="504" y="1032"/>
                  </a:lnTo>
                  <a:lnTo>
                    <a:pt x="507" y="1036"/>
                  </a:lnTo>
                  <a:lnTo>
                    <a:pt x="511" y="1040"/>
                  </a:lnTo>
                  <a:lnTo>
                    <a:pt x="514" y="1044"/>
                  </a:lnTo>
                  <a:lnTo>
                    <a:pt x="516" y="1049"/>
                  </a:lnTo>
                  <a:lnTo>
                    <a:pt x="518" y="1058"/>
                  </a:lnTo>
                  <a:lnTo>
                    <a:pt x="520" y="1062"/>
                  </a:lnTo>
                  <a:lnTo>
                    <a:pt x="525" y="1066"/>
                  </a:lnTo>
                  <a:lnTo>
                    <a:pt x="528" y="1067"/>
                  </a:lnTo>
                  <a:lnTo>
                    <a:pt x="532" y="1067"/>
                  </a:lnTo>
                  <a:lnTo>
                    <a:pt x="535" y="1066"/>
                  </a:lnTo>
                  <a:lnTo>
                    <a:pt x="538" y="1067"/>
                  </a:lnTo>
                  <a:lnTo>
                    <a:pt x="542" y="1069"/>
                  </a:lnTo>
                  <a:lnTo>
                    <a:pt x="545" y="1072"/>
                  </a:lnTo>
                  <a:lnTo>
                    <a:pt x="549" y="1075"/>
                  </a:lnTo>
                  <a:lnTo>
                    <a:pt x="552" y="1077"/>
                  </a:lnTo>
                  <a:lnTo>
                    <a:pt x="559" y="1078"/>
                  </a:lnTo>
                  <a:lnTo>
                    <a:pt x="562" y="1079"/>
                  </a:lnTo>
                  <a:lnTo>
                    <a:pt x="564" y="1079"/>
                  </a:lnTo>
                  <a:lnTo>
                    <a:pt x="565" y="1078"/>
                  </a:lnTo>
                  <a:lnTo>
                    <a:pt x="565" y="1074"/>
                  </a:lnTo>
                  <a:lnTo>
                    <a:pt x="567" y="1073"/>
                  </a:lnTo>
                  <a:lnTo>
                    <a:pt x="569" y="1072"/>
                  </a:lnTo>
                  <a:lnTo>
                    <a:pt x="581" y="1072"/>
                  </a:lnTo>
                  <a:lnTo>
                    <a:pt x="587" y="1071"/>
                  </a:lnTo>
                  <a:lnTo>
                    <a:pt x="589" y="1070"/>
                  </a:lnTo>
                  <a:lnTo>
                    <a:pt x="590" y="1069"/>
                  </a:lnTo>
                  <a:lnTo>
                    <a:pt x="591" y="1068"/>
                  </a:lnTo>
                  <a:lnTo>
                    <a:pt x="591" y="1067"/>
                  </a:lnTo>
                  <a:lnTo>
                    <a:pt x="592" y="1067"/>
                  </a:lnTo>
                  <a:lnTo>
                    <a:pt x="599" y="1065"/>
                  </a:lnTo>
                  <a:lnTo>
                    <a:pt x="605" y="1064"/>
                  </a:lnTo>
                  <a:lnTo>
                    <a:pt x="612" y="1063"/>
                  </a:lnTo>
                  <a:lnTo>
                    <a:pt x="613" y="1062"/>
                  </a:lnTo>
                  <a:lnTo>
                    <a:pt x="615" y="1061"/>
                  </a:lnTo>
                  <a:lnTo>
                    <a:pt x="618" y="1058"/>
                  </a:lnTo>
                  <a:lnTo>
                    <a:pt x="622" y="1056"/>
                  </a:lnTo>
                  <a:lnTo>
                    <a:pt x="624" y="1053"/>
                  </a:lnTo>
                  <a:lnTo>
                    <a:pt x="625" y="1052"/>
                  </a:lnTo>
                  <a:lnTo>
                    <a:pt x="625" y="1046"/>
                  </a:lnTo>
                  <a:lnTo>
                    <a:pt x="625" y="1045"/>
                  </a:lnTo>
                  <a:lnTo>
                    <a:pt x="629" y="1037"/>
                  </a:lnTo>
                  <a:lnTo>
                    <a:pt x="632" y="1030"/>
                  </a:lnTo>
                  <a:lnTo>
                    <a:pt x="636" y="1022"/>
                  </a:lnTo>
                  <a:lnTo>
                    <a:pt x="641" y="1016"/>
                  </a:lnTo>
                  <a:lnTo>
                    <a:pt x="645" y="1014"/>
                  </a:lnTo>
                  <a:lnTo>
                    <a:pt x="648" y="1013"/>
                  </a:lnTo>
                  <a:lnTo>
                    <a:pt x="656" y="1013"/>
                  </a:lnTo>
                  <a:lnTo>
                    <a:pt x="660" y="1012"/>
                  </a:lnTo>
                  <a:lnTo>
                    <a:pt x="661" y="1011"/>
                  </a:lnTo>
                  <a:lnTo>
                    <a:pt x="662" y="1011"/>
                  </a:lnTo>
                  <a:lnTo>
                    <a:pt x="663" y="1009"/>
                  </a:lnTo>
                  <a:lnTo>
                    <a:pt x="665" y="1009"/>
                  </a:lnTo>
                  <a:lnTo>
                    <a:pt x="666" y="1008"/>
                  </a:lnTo>
                  <a:lnTo>
                    <a:pt x="667" y="1008"/>
                  </a:lnTo>
                  <a:lnTo>
                    <a:pt x="683" y="1011"/>
                  </a:lnTo>
                  <a:lnTo>
                    <a:pt x="700" y="1014"/>
                  </a:lnTo>
                  <a:lnTo>
                    <a:pt x="701" y="1014"/>
                  </a:lnTo>
                  <a:lnTo>
                    <a:pt x="700" y="1015"/>
                  </a:lnTo>
                  <a:lnTo>
                    <a:pt x="700" y="1015"/>
                  </a:lnTo>
                  <a:lnTo>
                    <a:pt x="699" y="1016"/>
                  </a:lnTo>
                  <a:lnTo>
                    <a:pt x="693" y="1025"/>
                  </a:lnTo>
                  <a:lnTo>
                    <a:pt x="687" y="1033"/>
                  </a:lnTo>
                  <a:lnTo>
                    <a:pt x="687" y="1034"/>
                  </a:lnTo>
                  <a:lnTo>
                    <a:pt x="687" y="1035"/>
                  </a:lnTo>
                  <a:lnTo>
                    <a:pt x="687" y="1038"/>
                  </a:lnTo>
                  <a:lnTo>
                    <a:pt x="686" y="1039"/>
                  </a:lnTo>
                  <a:lnTo>
                    <a:pt x="684" y="1040"/>
                  </a:lnTo>
                  <a:lnTo>
                    <a:pt x="682" y="1042"/>
                  </a:lnTo>
                  <a:lnTo>
                    <a:pt x="682" y="1043"/>
                  </a:lnTo>
                  <a:lnTo>
                    <a:pt x="682" y="1044"/>
                  </a:lnTo>
                  <a:lnTo>
                    <a:pt x="682" y="1044"/>
                  </a:lnTo>
                  <a:lnTo>
                    <a:pt x="688" y="1044"/>
                  </a:lnTo>
                  <a:lnTo>
                    <a:pt x="688" y="1045"/>
                  </a:lnTo>
                  <a:lnTo>
                    <a:pt x="688" y="1046"/>
                  </a:lnTo>
                  <a:lnTo>
                    <a:pt x="687" y="1047"/>
                  </a:lnTo>
                  <a:lnTo>
                    <a:pt x="686" y="1048"/>
                  </a:lnTo>
                  <a:lnTo>
                    <a:pt x="684" y="1049"/>
                  </a:lnTo>
                  <a:lnTo>
                    <a:pt x="683" y="1049"/>
                  </a:lnTo>
                  <a:lnTo>
                    <a:pt x="683" y="1050"/>
                  </a:lnTo>
                  <a:lnTo>
                    <a:pt x="682" y="1055"/>
                  </a:lnTo>
                  <a:lnTo>
                    <a:pt x="682" y="1059"/>
                  </a:lnTo>
                  <a:lnTo>
                    <a:pt x="682" y="1068"/>
                  </a:lnTo>
                  <a:lnTo>
                    <a:pt x="681" y="1071"/>
                  </a:lnTo>
                  <a:lnTo>
                    <a:pt x="680" y="1072"/>
                  </a:lnTo>
                  <a:lnTo>
                    <a:pt x="678" y="1072"/>
                  </a:lnTo>
                  <a:lnTo>
                    <a:pt x="676" y="1072"/>
                  </a:lnTo>
                  <a:lnTo>
                    <a:pt x="675" y="1075"/>
                  </a:lnTo>
                  <a:lnTo>
                    <a:pt x="673" y="1079"/>
                  </a:lnTo>
                  <a:lnTo>
                    <a:pt x="672" y="1083"/>
                  </a:lnTo>
                  <a:lnTo>
                    <a:pt x="673" y="1089"/>
                  </a:lnTo>
                  <a:lnTo>
                    <a:pt x="674" y="1095"/>
                  </a:lnTo>
                  <a:lnTo>
                    <a:pt x="674" y="1100"/>
                  </a:lnTo>
                  <a:lnTo>
                    <a:pt x="672" y="1104"/>
                  </a:lnTo>
                  <a:lnTo>
                    <a:pt x="669" y="1106"/>
                  </a:lnTo>
                  <a:lnTo>
                    <a:pt x="666" y="1108"/>
                  </a:lnTo>
                  <a:lnTo>
                    <a:pt x="663" y="1110"/>
                  </a:lnTo>
                  <a:lnTo>
                    <a:pt x="661" y="1113"/>
                  </a:lnTo>
                  <a:lnTo>
                    <a:pt x="661" y="1115"/>
                  </a:lnTo>
                  <a:lnTo>
                    <a:pt x="661" y="1116"/>
                  </a:lnTo>
                  <a:lnTo>
                    <a:pt x="661" y="1117"/>
                  </a:lnTo>
                  <a:lnTo>
                    <a:pt x="662" y="1118"/>
                  </a:lnTo>
                  <a:lnTo>
                    <a:pt x="665" y="1119"/>
                  </a:lnTo>
                  <a:lnTo>
                    <a:pt x="669" y="1119"/>
                  </a:lnTo>
                  <a:lnTo>
                    <a:pt x="673" y="1118"/>
                  </a:lnTo>
                  <a:lnTo>
                    <a:pt x="678" y="1116"/>
                  </a:lnTo>
                  <a:lnTo>
                    <a:pt x="682" y="1115"/>
                  </a:lnTo>
                  <a:lnTo>
                    <a:pt x="684" y="1113"/>
                  </a:lnTo>
                  <a:lnTo>
                    <a:pt x="686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91" y="1114"/>
                  </a:lnTo>
                  <a:lnTo>
                    <a:pt x="704" y="1111"/>
                  </a:lnTo>
                  <a:lnTo>
                    <a:pt x="717" y="1109"/>
                  </a:lnTo>
                  <a:lnTo>
                    <a:pt x="722" y="1109"/>
                  </a:lnTo>
                  <a:lnTo>
                    <a:pt x="726" y="1110"/>
                  </a:lnTo>
                  <a:lnTo>
                    <a:pt x="744" y="1112"/>
                  </a:lnTo>
                  <a:lnTo>
                    <a:pt x="761" y="1115"/>
                  </a:lnTo>
                  <a:lnTo>
                    <a:pt x="765" y="1116"/>
                  </a:lnTo>
                  <a:lnTo>
                    <a:pt x="769" y="1117"/>
                  </a:lnTo>
                  <a:lnTo>
                    <a:pt x="772" y="1120"/>
                  </a:lnTo>
                  <a:lnTo>
                    <a:pt x="772" y="1121"/>
                  </a:lnTo>
                  <a:lnTo>
                    <a:pt x="771" y="1122"/>
                  </a:lnTo>
                  <a:lnTo>
                    <a:pt x="770" y="1123"/>
                  </a:lnTo>
                  <a:lnTo>
                    <a:pt x="768" y="1123"/>
                  </a:lnTo>
                  <a:lnTo>
                    <a:pt x="767" y="1124"/>
                  </a:lnTo>
                  <a:lnTo>
                    <a:pt x="766" y="1125"/>
                  </a:lnTo>
                  <a:lnTo>
                    <a:pt x="765" y="1133"/>
                  </a:lnTo>
                  <a:lnTo>
                    <a:pt x="764" y="1140"/>
                  </a:lnTo>
                  <a:lnTo>
                    <a:pt x="764" y="1147"/>
                  </a:lnTo>
                  <a:lnTo>
                    <a:pt x="765" y="1160"/>
                  </a:lnTo>
                  <a:lnTo>
                    <a:pt x="765" y="1160"/>
                  </a:lnTo>
                  <a:lnTo>
                    <a:pt x="764" y="1160"/>
                  </a:lnTo>
                  <a:lnTo>
                    <a:pt x="762" y="1160"/>
                  </a:lnTo>
                  <a:lnTo>
                    <a:pt x="761" y="1163"/>
                  </a:lnTo>
                  <a:lnTo>
                    <a:pt x="761" y="1164"/>
                  </a:lnTo>
                  <a:lnTo>
                    <a:pt x="761" y="1165"/>
                  </a:lnTo>
                  <a:lnTo>
                    <a:pt x="763" y="1179"/>
                  </a:lnTo>
                  <a:lnTo>
                    <a:pt x="766" y="1192"/>
                  </a:lnTo>
                  <a:lnTo>
                    <a:pt x="772" y="1204"/>
                  </a:lnTo>
                  <a:lnTo>
                    <a:pt x="774" y="1207"/>
                  </a:lnTo>
                  <a:lnTo>
                    <a:pt x="777" y="1208"/>
                  </a:lnTo>
                  <a:lnTo>
                    <a:pt x="780" y="1209"/>
                  </a:lnTo>
                  <a:lnTo>
                    <a:pt x="783" y="1211"/>
                  </a:lnTo>
                  <a:lnTo>
                    <a:pt x="786" y="1214"/>
                  </a:lnTo>
                  <a:lnTo>
                    <a:pt x="787" y="1217"/>
                  </a:lnTo>
                  <a:lnTo>
                    <a:pt x="790" y="1220"/>
                  </a:lnTo>
                  <a:lnTo>
                    <a:pt x="792" y="1220"/>
                  </a:lnTo>
                  <a:lnTo>
                    <a:pt x="798" y="1218"/>
                  </a:lnTo>
                  <a:lnTo>
                    <a:pt x="814" y="1215"/>
                  </a:lnTo>
                  <a:lnTo>
                    <a:pt x="821" y="1213"/>
                  </a:lnTo>
                  <a:lnTo>
                    <a:pt x="829" y="1210"/>
                  </a:lnTo>
                  <a:lnTo>
                    <a:pt x="835" y="1206"/>
                  </a:lnTo>
                  <a:lnTo>
                    <a:pt x="839" y="1201"/>
                  </a:lnTo>
                  <a:lnTo>
                    <a:pt x="840" y="1201"/>
                  </a:lnTo>
                  <a:lnTo>
                    <a:pt x="846" y="1200"/>
                  </a:lnTo>
                  <a:lnTo>
                    <a:pt x="852" y="1200"/>
                  </a:lnTo>
                  <a:lnTo>
                    <a:pt x="859" y="1201"/>
                  </a:lnTo>
                  <a:lnTo>
                    <a:pt x="865" y="1202"/>
                  </a:lnTo>
                  <a:lnTo>
                    <a:pt x="871" y="1205"/>
                  </a:lnTo>
                  <a:lnTo>
                    <a:pt x="876" y="1206"/>
                  </a:lnTo>
                  <a:lnTo>
                    <a:pt x="879" y="1207"/>
                  </a:lnTo>
                  <a:lnTo>
                    <a:pt x="880" y="1208"/>
                  </a:lnTo>
                  <a:lnTo>
                    <a:pt x="888" y="1208"/>
                  </a:lnTo>
                  <a:lnTo>
                    <a:pt x="890" y="1206"/>
                  </a:lnTo>
                  <a:lnTo>
                    <a:pt x="893" y="1204"/>
                  </a:lnTo>
                  <a:lnTo>
                    <a:pt x="898" y="1200"/>
                  </a:lnTo>
                  <a:lnTo>
                    <a:pt x="906" y="1193"/>
                  </a:lnTo>
                  <a:lnTo>
                    <a:pt x="911" y="1188"/>
                  </a:lnTo>
                  <a:lnTo>
                    <a:pt x="914" y="1183"/>
                  </a:lnTo>
                  <a:lnTo>
                    <a:pt x="915" y="1180"/>
                  </a:lnTo>
                  <a:lnTo>
                    <a:pt x="915" y="1178"/>
                  </a:lnTo>
                  <a:lnTo>
                    <a:pt x="914" y="1177"/>
                  </a:lnTo>
                  <a:lnTo>
                    <a:pt x="913" y="1175"/>
                  </a:lnTo>
                  <a:lnTo>
                    <a:pt x="912" y="1175"/>
                  </a:lnTo>
                  <a:lnTo>
                    <a:pt x="910" y="1174"/>
                  </a:lnTo>
                  <a:lnTo>
                    <a:pt x="909" y="1174"/>
                  </a:lnTo>
                  <a:lnTo>
                    <a:pt x="909" y="1173"/>
                  </a:lnTo>
                  <a:lnTo>
                    <a:pt x="910" y="1172"/>
                  </a:lnTo>
                  <a:lnTo>
                    <a:pt x="911" y="1170"/>
                  </a:lnTo>
                  <a:lnTo>
                    <a:pt x="914" y="1167"/>
                  </a:lnTo>
                  <a:lnTo>
                    <a:pt x="919" y="1163"/>
                  </a:lnTo>
                  <a:lnTo>
                    <a:pt x="925" y="1157"/>
                  </a:lnTo>
                  <a:lnTo>
                    <a:pt x="927" y="1156"/>
                  </a:lnTo>
                  <a:lnTo>
                    <a:pt x="930" y="1157"/>
                  </a:lnTo>
                  <a:lnTo>
                    <a:pt x="933" y="1157"/>
                  </a:lnTo>
                  <a:lnTo>
                    <a:pt x="935" y="1157"/>
                  </a:lnTo>
                  <a:lnTo>
                    <a:pt x="936" y="1155"/>
                  </a:lnTo>
                  <a:lnTo>
                    <a:pt x="936" y="1154"/>
                  </a:lnTo>
                  <a:lnTo>
                    <a:pt x="936" y="1153"/>
                  </a:lnTo>
                  <a:lnTo>
                    <a:pt x="936" y="1152"/>
                  </a:lnTo>
                  <a:lnTo>
                    <a:pt x="937" y="1151"/>
                  </a:lnTo>
                  <a:lnTo>
                    <a:pt x="937" y="1150"/>
                  </a:lnTo>
                  <a:lnTo>
                    <a:pt x="942" y="1149"/>
                  </a:lnTo>
                  <a:lnTo>
                    <a:pt x="947" y="1148"/>
                  </a:lnTo>
                  <a:lnTo>
                    <a:pt x="952" y="1147"/>
                  </a:lnTo>
                  <a:lnTo>
                    <a:pt x="953" y="1146"/>
                  </a:lnTo>
                  <a:lnTo>
                    <a:pt x="957" y="1143"/>
                  </a:lnTo>
                  <a:lnTo>
                    <a:pt x="960" y="1140"/>
                  </a:lnTo>
                  <a:lnTo>
                    <a:pt x="964" y="1137"/>
                  </a:lnTo>
                  <a:lnTo>
                    <a:pt x="969" y="1133"/>
                  </a:lnTo>
                  <a:lnTo>
                    <a:pt x="974" y="1130"/>
                  </a:lnTo>
                  <a:lnTo>
                    <a:pt x="978" y="1127"/>
                  </a:lnTo>
                  <a:lnTo>
                    <a:pt x="982" y="1127"/>
                  </a:lnTo>
                  <a:lnTo>
                    <a:pt x="986" y="1128"/>
                  </a:lnTo>
                  <a:lnTo>
                    <a:pt x="986" y="1129"/>
                  </a:lnTo>
                  <a:lnTo>
                    <a:pt x="985" y="1130"/>
                  </a:lnTo>
                  <a:lnTo>
                    <a:pt x="982" y="1131"/>
                  </a:lnTo>
                  <a:lnTo>
                    <a:pt x="979" y="1133"/>
                  </a:lnTo>
                  <a:lnTo>
                    <a:pt x="976" y="1134"/>
                  </a:lnTo>
                  <a:lnTo>
                    <a:pt x="975" y="1136"/>
                  </a:lnTo>
                  <a:lnTo>
                    <a:pt x="975" y="1139"/>
                  </a:lnTo>
                  <a:lnTo>
                    <a:pt x="980" y="1144"/>
                  </a:lnTo>
                  <a:lnTo>
                    <a:pt x="981" y="1147"/>
                  </a:lnTo>
                  <a:lnTo>
                    <a:pt x="981" y="1146"/>
                  </a:lnTo>
                  <a:lnTo>
                    <a:pt x="982" y="1145"/>
                  </a:lnTo>
                  <a:lnTo>
                    <a:pt x="985" y="1143"/>
                  </a:lnTo>
                  <a:lnTo>
                    <a:pt x="989" y="1141"/>
                  </a:lnTo>
                  <a:lnTo>
                    <a:pt x="994" y="1137"/>
                  </a:lnTo>
                  <a:lnTo>
                    <a:pt x="998" y="1134"/>
                  </a:lnTo>
                  <a:lnTo>
                    <a:pt x="1003" y="1131"/>
                  </a:lnTo>
                  <a:lnTo>
                    <a:pt x="1007" y="1128"/>
                  </a:lnTo>
                  <a:lnTo>
                    <a:pt x="1010" y="1126"/>
                  </a:lnTo>
                  <a:lnTo>
                    <a:pt x="1014" y="1125"/>
                  </a:lnTo>
                  <a:lnTo>
                    <a:pt x="1018" y="1123"/>
                  </a:lnTo>
                  <a:lnTo>
                    <a:pt x="1023" y="1122"/>
                  </a:lnTo>
                  <a:lnTo>
                    <a:pt x="1028" y="1121"/>
                  </a:lnTo>
                  <a:lnTo>
                    <a:pt x="1031" y="1121"/>
                  </a:lnTo>
                  <a:lnTo>
                    <a:pt x="1034" y="1123"/>
                  </a:lnTo>
                  <a:lnTo>
                    <a:pt x="1036" y="1126"/>
                  </a:lnTo>
                  <a:lnTo>
                    <a:pt x="1036" y="1129"/>
                  </a:lnTo>
                  <a:lnTo>
                    <a:pt x="1036" y="1130"/>
                  </a:lnTo>
                  <a:lnTo>
                    <a:pt x="1036" y="1131"/>
                  </a:lnTo>
                  <a:lnTo>
                    <a:pt x="1038" y="1131"/>
                  </a:lnTo>
                  <a:lnTo>
                    <a:pt x="1043" y="1131"/>
                  </a:lnTo>
                  <a:lnTo>
                    <a:pt x="1044" y="1131"/>
                  </a:lnTo>
                  <a:lnTo>
                    <a:pt x="1047" y="1129"/>
                  </a:lnTo>
                  <a:lnTo>
                    <a:pt x="1051" y="1127"/>
                  </a:lnTo>
                  <a:lnTo>
                    <a:pt x="1055" y="1125"/>
                  </a:lnTo>
                  <a:lnTo>
                    <a:pt x="1060" y="1123"/>
                  </a:lnTo>
                  <a:lnTo>
                    <a:pt x="1064" y="1120"/>
                  </a:lnTo>
                  <a:lnTo>
                    <a:pt x="1067" y="1119"/>
                  </a:lnTo>
                  <a:lnTo>
                    <a:pt x="1068" y="1118"/>
                  </a:lnTo>
                  <a:lnTo>
                    <a:pt x="1069" y="1118"/>
                  </a:lnTo>
                  <a:lnTo>
                    <a:pt x="1070" y="1119"/>
                  </a:lnTo>
                  <a:lnTo>
                    <a:pt x="1071" y="1120"/>
                  </a:lnTo>
                  <a:lnTo>
                    <a:pt x="1072" y="1122"/>
                  </a:lnTo>
                  <a:lnTo>
                    <a:pt x="1073" y="1122"/>
                  </a:lnTo>
                  <a:lnTo>
                    <a:pt x="1079" y="1123"/>
                  </a:lnTo>
                  <a:lnTo>
                    <a:pt x="1086" y="1121"/>
                  </a:lnTo>
                  <a:lnTo>
                    <a:pt x="1088" y="1120"/>
                  </a:lnTo>
                  <a:lnTo>
                    <a:pt x="1089" y="1119"/>
                  </a:lnTo>
                  <a:lnTo>
                    <a:pt x="1090" y="1118"/>
                  </a:lnTo>
                  <a:lnTo>
                    <a:pt x="1091" y="1117"/>
                  </a:lnTo>
                  <a:lnTo>
                    <a:pt x="1095" y="1114"/>
                  </a:lnTo>
                  <a:lnTo>
                    <a:pt x="1100" y="1112"/>
                  </a:lnTo>
                  <a:lnTo>
                    <a:pt x="1104" y="1108"/>
                  </a:lnTo>
                  <a:lnTo>
                    <a:pt x="1107" y="1104"/>
                  </a:lnTo>
                  <a:lnTo>
                    <a:pt x="1107" y="1103"/>
                  </a:lnTo>
                  <a:lnTo>
                    <a:pt x="1105" y="1103"/>
                  </a:lnTo>
                  <a:lnTo>
                    <a:pt x="1104" y="1104"/>
                  </a:lnTo>
                  <a:lnTo>
                    <a:pt x="1103" y="1104"/>
                  </a:lnTo>
                  <a:lnTo>
                    <a:pt x="1106" y="1102"/>
                  </a:lnTo>
                  <a:lnTo>
                    <a:pt x="1109" y="1101"/>
                  </a:lnTo>
                  <a:lnTo>
                    <a:pt x="1114" y="1099"/>
                  </a:lnTo>
                  <a:lnTo>
                    <a:pt x="1119" y="1095"/>
                  </a:lnTo>
                  <a:lnTo>
                    <a:pt x="1124" y="1092"/>
                  </a:lnTo>
                  <a:lnTo>
                    <a:pt x="1129" y="1089"/>
                  </a:lnTo>
                  <a:lnTo>
                    <a:pt x="1133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2" y="1090"/>
                  </a:lnTo>
                  <a:lnTo>
                    <a:pt x="1131" y="1091"/>
                  </a:lnTo>
                  <a:lnTo>
                    <a:pt x="1130" y="1092"/>
                  </a:lnTo>
                  <a:lnTo>
                    <a:pt x="1128" y="1094"/>
                  </a:lnTo>
                  <a:lnTo>
                    <a:pt x="1126" y="1095"/>
                  </a:lnTo>
                  <a:lnTo>
                    <a:pt x="1124" y="1096"/>
                  </a:lnTo>
                  <a:lnTo>
                    <a:pt x="1121" y="1097"/>
                  </a:lnTo>
                  <a:lnTo>
                    <a:pt x="1118" y="1098"/>
                  </a:lnTo>
                  <a:lnTo>
                    <a:pt x="1117" y="1100"/>
                  </a:lnTo>
                  <a:lnTo>
                    <a:pt x="1116" y="1101"/>
                  </a:lnTo>
                  <a:lnTo>
                    <a:pt x="1117" y="1103"/>
                  </a:lnTo>
                  <a:lnTo>
                    <a:pt x="1120" y="1106"/>
                  </a:lnTo>
                  <a:lnTo>
                    <a:pt x="1124" y="1108"/>
                  </a:lnTo>
                  <a:lnTo>
                    <a:pt x="1128" y="1108"/>
                  </a:lnTo>
                  <a:lnTo>
                    <a:pt x="1129" y="1108"/>
                  </a:lnTo>
                  <a:lnTo>
                    <a:pt x="1131" y="1106"/>
                  </a:lnTo>
                  <a:lnTo>
                    <a:pt x="1132" y="1106"/>
                  </a:lnTo>
                  <a:lnTo>
                    <a:pt x="1133" y="1105"/>
                  </a:lnTo>
                  <a:lnTo>
                    <a:pt x="1135" y="1105"/>
                  </a:lnTo>
                  <a:lnTo>
                    <a:pt x="1138" y="1108"/>
                  </a:lnTo>
                  <a:lnTo>
                    <a:pt x="1141" y="1112"/>
                  </a:lnTo>
                  <a:lnTo>
                    <a:pt x="1142" y="1117"/>
                  </a:lnTo>
                  <a:lnTo>
                    <a:pt x="1147" y="1114"/>
                  </a:lnTo>
                  <a:lnTo>
                    <a:pt x="1152" y="1112"/>
                  </a:lnTo>
                  <a:lnTo>
                    <a:pt x="1158" y="1110"/>
                  </a:lnTo>
                  <a:lnTo>
                    <a:pt x="1164" y="1108"/>
                  </a:lnTo>
                  <a:lnTo>
                    <a:pt x="1170" y="1109"/>
                  </a:lnTo>
                  <a:lnTo>
                    <a:pt x="1175" y="1111"/>
                  </a:lnTo>
                  <a:lnTo>
                    <a:pt x="1179" y="1115"/>
                  </a:lnTo>
                  <a:lnTo>
                    <a:pt x="1179" y="1118"/>
                  </a:lnTo>
                  <a:lnTo>
                    <a:pt x="1175" y="1127"/>
                  </a:lnTo>
                  <a:lnTo>
                    <a:pt x="1174" y="1130"/>
                  </a:lnTo>
                  <a:lnTo>
                    <a:pt x="1175" y="1131"/>
                  </a:lnTo>
                  <a:lnTo>
                    <a:pt x="1179" y="1132"/>
                  </a:lnTo>
                  <a:lnTo>
                    <a:pt x="1182" y="1130"/>
                  </a:lnTo>
                  <a:lnTo>
                    <a:pt x="1187" y="1127"/>
                  </a:lnTo>
                  <a:lnTo>
                    <a:pt x="1190" y="1124"/>
                  </a:lnTo>
                  <a:lnTo>
                    <a:pt x="1194" y="1123"/>
                  </a:lnTo>
                  <a:lnTo>
                    <a:pt x="1195" y="1124"/>
                  </a:lnTo>
                  <a:lnTo>
                    <a:pt x="1195" y="1126"/>
                  </a:lnTo>
                  <a:lnTo>
                    <a:pt x="1194" y="1129"/>
                  </a:lnTo>
                  <a:lnTo>
                    <a:pt x="1193" y="1131"/>
                  </a:lnTo>
                  <a:lnTo>
                    <a:pt x="1192" y="1133"/>
                  </a:lnTo>
                  <a:lnTo>
                    <a:pt x="1193" y="1133"/>
                  </a:lnTo>
                  <a:lnTo>
                    <a:pt x="1198" y="1131"/>
                  </a:lnTo>
                  <a:lnTo>
                    <a:pt x="1203" y="1128"/>
                  </a:lnTo>
                  <a:lnTo>
                    <a:pt x="1206" y="1124"/>
                  </a:lnTo>
                  <a:lnTo>
                    <a:pt x="1211" y="1119"/>
                  </a:lnTo>
                  <a:lnTo>
                    <a:pt x="1211" y="1116"/>
                  </a:lnTo>
                  <a:lnTo>
                    <a:pt x="1211" y="1115"/>
                  </a:lnTo>
                  <a:lnTo>
                    <a:pt x="1216" y="1112"/>
                  </a:lnTo>
                  <a:lnTo>
                    <a:pt x="1218" y="1110"/>
                  </a:lnTo>
                  <a:lnTo>
                    <a:pt x="1220" y="1109"/>
                  </a:lnTo>
                  <a:lnTo>
                    <a:pt x="1220" y="1110"/>
                  </a:lnTo>
                  <a:lnTo>
                    <a:pt x="1220" y="1111"/>
                  </a:lnTo>
                  <a:lnTo>
                    <a:pt x="1220" y="1112"/>
                  </a:lnTo>
                  <a:lnTo>
                    <a:pt x="1220" y="1115"/>
                  </a:lnTo>
                  <a:lnTo>
                    <a:pt x="1220" y="1115"/>
                  </a:lnTo>
                  <a:lnTo>
                    <a:pt x="1222" y="1115"/>
                  </a:lnTo>
                  <a:lnTo>
                    <a:pt x="1225" y="1114"/>
                  </a:lnTo>
                  <a:lnTo>
                    <a:pt x="1231" y="1111"/>
                  </a:lnTo>
                  <a:lnTo>
                    <a:pt x="1232" y="1109"/>
                  </a:lnTo>
                  <a:lnTo>
                    <a:pt x="1233" y="1106"/>
                  </a:lnTo>
                  <a:lnTo>
                    <a:pt x="1233" y="1104"/>
                  </a:lnTo>
                  <a:lnTo>
                    <a:pt x="1235" y="1102"/>
                  </a:lnTo>
                  <a:lnTo>
                    <a:pt x="1239" y="1099"/>
                  </a:lnTo>
                  <a:lnTo>
                    <a:pt x="1243" y="1098"/>
                  </a:lnTo>
                  <a:lnTo>
                    <a:pt x="1245" y="1099"/>
                  </a:lnTo>
                  <a:lnTo>
                    <a:pt x="1248" y="1101"/>
                  </a:lnTo>
                  <a:lnTo>
                    <a:pt x="1250" y="1103"/>
                  </a:lnTo>
                  <a:lnTo>
                    <a:pt x="1253" y="1106"/>
                  </a:lnTo>
                  <a:lnTo>
                    <a:pt x="1257" y="1108"/>
                  </a:lnTo>
                  <a:lnTo>
                    <a:pt x="1258" y="1108"/>
                  </a:lnTo>
                  <a:lnTo>
                    <a:pt x="1258" y="1108"/>
                  </a:lnTo>
                  <a:lnTo>
                    <a:pt x="1258" y="1105"/>
                  </a:lnTo>
                  <a:lnTo>
                    <a:pt x="1259" y="1104"/>
                  </a:lnTo>
                  <a:lnTo>
                    <a:pt x="1263" y="1113"/>
                  </a:lnTo>
                  <a:lnTo>
                    <a:pt x="1271" y="1131"/>
                  </a:lnTo>
                  <a:lnTo>
                    <a:pt x="1271" y="1135"/>
                  </a:lnTo>
                  <a:lnTo>
                    <a:pt x="1269" y="1139"/>
                  </a:lnTo>
                  <a:lnTo>
                    <a:pt x="1266" y="1143"/>
                  </a:lnTo>
                  <a:lnTo>
                    <a:pt x="1262" y="1147"/>
                  </a:lnTo>
                  <a:lnTo>
                    <a:pt x="1256" y="1156"/>
                  </a:lnTo>
                  <a:lnTo>
                    <a:pt x="1252" y="1160"/>
                  </a:lnTo>
                  <a:lnTo>
                    <a:pt x="1249" y="1167"/>
                  </a:lnTo>
                  <a:lnTo>
                    <a:pt x="1246" y="1174"/>
                  </a:lnTo>
                  <a:lnTo>
                    <a:pt x="1243" y="1181"/>
                  </a:lnTo>
                  <a:lnTo>
                    <a:pt x="1239" y="1184"/>
                  </a:lnTo>
                  <a:lnTo>
                    <a:pt x="1236" y="1187"/>
                  </a:lnTo>
                  <a:lnTo>
                    <a:pt x="1233" y="1191"/>
                  </a:lnTo>
                  <a:lnTo>
                    <a:pt x="1232" y="1193"/>
                  </a:lnTo>
                  <a:lnTo>
                    <a:pt x="1234" y="1192"/>
                  </a:lnTo>
                  <a:lnTo>
                    <a:pt x="1235" y="1191"/>
                  </a:lnTo>
                  <a:lnTo>
                    <a:pt x="1237" y="1189"/>
                  </a:lnTo>
                  <a:lnTo>
                    <a:pt x="1240" y="1185"/>
                  </a:lnTo>
                  <a:lnTo>
                    <a:pt x="1244" y="1182"/>
                  </a:lnTo>
                  <a:lnTo>
                    <a:pt x="1244" y="1181"/>
                  </a:lnTo>
                  <a:lnTo>
                    <a:pt x="1244" y="1180"/>
                  </a:lnTo>
                  <a:lnTo>
                    <a:pt x="1245" y="1179"/>
                  </a:lnTo>
                  <a:lnTo>
                    <a:pt x="1245" y="1177"/>
                  </a:lnTo>
                  <a:lnTo>
                    <a:pt x="1246" y="1174"/>
                  </a:lnTo>
                  <a:lnTo>
                    <a:pt x="1248" y="1172"/>
                  </a:lnTo>
                  <a:lnTo>
                    <a:pt x="1249" y="1169"/>
                  </a:lnTo>
                  <a:lnTo>
                    <a:pt x="1250" y="1166"/>
                  </a:lnTo>
                  <a:lnTo>
                    <a:pt x="1253" y="1165"/>
                  </a:lnTo>
                  <a:lnTo>
                    <a:pt x="1249" y="1173"/>
                  </a:lnTo>
                  <a:lnTo>
                    <a:pt x="1251" y="1170"/>
                  </a:lnTo>
                  <a:lnTo>
                    <a:pt x="1253" y="1167"/>
                  </a:lnTo>
                  <a:lnTo>
                    <a:pt x="1255" y="1166"/>
                  </a:lnTo>
                  <a:lnTo>
                    <a:pt x="1256" y="1166"/>
                  </a:lnTo>
                  <a:lnTo>
                    <a:pt x="1257" y="1163"/>
                  </a:lnTo>
                  <a:lnTo>
                    <a:pt x="1258" y="1158"/>
                  </a:lnTo>
                  <a:lnTo>
                    <a:pt x="1260" y="1155"/>
                  </a:lnTo>
                  <a:lnTo>
                    <a:pt x="1263" y="1152"/>
                  </a:lnTo>
                  <a:lnTo>
                    <a:pt x="1266" y="1149"/>
                  </a:lnTo>
                  <a:lnTo>
                    <a:pt x="1275" y="1142"/>
                  </a:lnTo>
                  <a:lnTo>
                    <a:pt x="1278" y="1139"/>
                  </a:lnTo>
                  <a:lnTo>
                    <a:pt x="1281" y="1137"/>
                  </a:lnTo>
                  <a:lnTo>
                    <a:pt x="1282" y="1137"/>
                  </a:lnTo>
                  <a:lnTo>
                    <a:pt x="1281" y="1138"/>
                  </a:lnTo>
                  <a:lnTo>
                    <a:pt x="1279" y="1141"/>
                  </a:lnTo>
                  <a:lnTo>
                    <a:pt x="1277" y="1146"/>
                  </a:lnTo>
                  <a:lnTo>
                    <a:pt x="1271" y="1157"/>
                  </a:lnTo>
                  <a:lnTo>
                    <a:pt x="1267" y="1163"/>
                  </a:lnTo>
                  <a:lnTo>
                    <a:pt x="1267" y="1165"/>
                  </a:lnTo>
                  <a:lnTo>
                    <a:pt x="1266" y="1169"/>
                  </a:lnTo>
                  <a:lnTo>
                    <a:pt x="1264" y="1173"/>
                  </a:lnTo>
                  <a:lnTo>
                    <a:pt x="1262" y="1178"/>
                  </a:lnTo>
                  <a:lnTo>
                    <a:pt x="1262" y="1178"/>
                  </a:lnTo>
                  <a:lnTo>
                    <a:pt x="1263" y="1177"/>
                  </a:lnTo>
                  <a:lnTo>
                    <a:pt x="1263" y="1176"/>
                  </a:lnTo>
                  <a:lnTo>
                    <a:pt x="1264" y="1175"/>
                  </a:lnTo>
                  <a:lnTo>
                    <a:pt x="1264" y="1174"/>
                  </a:lnTo>
                  <a:lnTo>
                    <a:pt x="1265" y="1173"/>
                  </a:lnTo>
                  <a:lnTo>
                    <a:pt x="1272" y="1160"/>
                  </a:lnTo>
                  <a:lnTo>
                    <a:pt x="1274" y="1158"/>
                  </a:lnTo>
                  <a:lnTo>
                    <a:pt x="1275" y="1157"/>
                  </a:lnTo>
                  <a:lnTo>
                    <a:pt x="1276" y="1156"/>
                  </a:lnTo>
                  <a:lnTo>
                    <a:pt x="1278" y="1154"/>
                  </a:lnTo>
                  <a:lnTo>
                    <a:pt x="1278" y="1150"/>
                  </a:lnTo>
                  <a:lnTo>
                    <a:pt x="1280" y="1145"/>
                  </a:lnTo>
                  <a:lnTo>
                    <a:pt x="1284" y="1139"/>
                  </a:lnTo>
                  <a:lnTo>
                    <a:pt x="1285" y="1138"/>
                  </a:lnTo>
                  <a:lnTo>
                    <a:pt x="1290" y="1135"/>
                  </a:lnTo>
                  <a:lnTo>
                    <a:pt x="1296" y="1128"/>
                  </a:lnTo>
                  <a:lnTo>
                    <a:pt x="1299" y="1126"/>
                  </a:lnTo>
                  <a:lnTo>
                    <a:pt x="1302" y="1124"/>
                  </a:lnTo>
                  <a:lnTo>
                    <a:pt x="1306" y="1123"/>
                  </a:lnTo>
                  <a:lnTo>
                    <a:pt x="1312" y="1120"/>
                  </a:lnTo>
                  <a:lnTo>
                    <a:pt x="1312" y="1123"/>
                  </a:lnTo>
                  <a:lnTo>
                    <a:pt x="1311" y="1123"/>
                  </a:lnTo>
                  <a:lnTo>
                    <a:pt x="1309" y="1129"/>
                  </a:lnTo>
                  <a:lnTo>
                    <a:pt x="1307" y="1135"/>
                  </a:lnTo>
                  <a:lnTo>
                    <a:pt x="1305" y="1141"/>
                  </a:lnTo>
                  <a:lnTo>
                    <a:pt x="1305" y="1142"/>
                  </a:lnTo>
                  <a:lnTo>
                    <a:pt x="1308" y="1137"/>
                  </a:lnTo>
                  <a:lnTo>
                    <a:pt x="1309" y="1134"/>
                  </a:lnTo>
                  <a:lnTo>
                    <a:pt x="1311" y="1129"/>
                  </a:lnTo>
                  <a:lnTo>
                    <a:pt x="1312" y="1127"/>
                  </a:lnTo>
                  <a:lnTo>
                    <a:pt x="1313" y="1124"/>
                  </a:lnTo>
                  <a:lnTo>
                    <a:pt x="1321" y="1115"/>
                  </a:lnTo>
                  <a:lnTo>
                    <a:pt x="1323" y="1114"/>
                  </a:lnTo>
                  <a:lnTo>
                    <a:pt x="1324" y="1114"/>
                  </a:lnTo>
                  <a:lnTo>
                    <a:pt x="1325" y="1113"/>
                  </a:lnTo>
                  <a:lnTo>
                    <a:pt x="1327" y="1112"/>
                  </a:lnTo>
                  <a:lnTo>
                    <a:pt x="1333" y="1105"/>
                  </a:lnTo>
                  <a:lnTo>
                    <a:pt x="1338" y="1098"/>
                  </a:lnTo>
                  <a:lnTo>
                    <a:pt x="1343" y="1091"/>
                  </a:lnTo>
                  <a:lnTo>
                    <a:pt x="1345" y="1089"/>
                  </a:lnTo>
                  <a:lnTo>
                    <a:pt x="1349" y="1087"/>
                  </a:lnTo>
                  <a:lnTo>
                    <a:pt x="1350" y="1086"/>
                  </a:lnTo>
                  <a:lnTo>
                    <a:pt x="1352" y="1084"/>
                  </a:lnTo>
                  <a:lnTo>
                    <a:pt x="1354" y="1080"/>
                  </a:lnTo>
                  <a:lnTo>
                    <a:pt x="1357" y="1077"/>
                  </a:lnTo>
                  <a:lnTo>
                    <a:pt x="1359" y="1075"/>
                  </a:lnTo>
                  <a:lnTo>
                    <a:pt x="1362" y="1074"/>
                  </a:lnTo>
                  <a:lnTo>
                    <a:pt x="1363" y="1076"/>
                  </a:lnTo>
                  <a:lnTo>
                    <a:pt x="1363" y="1078"/>
                  </a:lnTo>
                  <a:lnTo>
                    <a:pt x="1362" y="1081"/>
                  </a:lnTo>
                  <a:lnTo>
                    <a:pt x="1360" y="1084"/>
                  </a:lnTo>
                  <a:lnTo>
                    <a:pt x="1358" y="1086"/>
                  </a:lnTo>
                  <a:lnTo>
                    <a:pt x="1357" y="1089"/>
                  </a:lnTo>
                  <a:lnTo>
                    <a:pt x="1354" y="1097"/>
                  </a:lnTo>
                  <a:lnTo>
                    <a:pt x="1350" y="1105"/>
                  </a:lnTo>
                  <a:lnTo>
                    <a:pt x="1337" y="1132"/>
                  </a:lnTo>
                  <a:lnTo>
                    <a:pt x="1322" y="1158"/>
                  </a:lnTo>
                  <a:lnTo>
                    <a:pt x="1306" y="1184"/>
                  </a:lnTo>
                  <a:lnTo>
                    <a:pt x="1290" y="1209"/>
                  </a:lnTo>
                  <a:lnTo>
                    <a:pt x="1293" y="1208"/>
                  </a:lnTo>
                  <a:lnTo>
                    <a:pt x="1266" y="1247"/>
                  </a:lnTo>
                  <a:lnTo>
                    <a:pt x="1237" y="1283"/>
                  </a:lnTo>
                  <a:lnTo>
                    <a:pt x="1206" y="1319"/>
                  </a:lnTo>
                  <a:lnTo>
                    <a:pt x="1173" y="1352"/>
                  </a:lnTo>
                  <a:lnTo>
                    <a:pt x="1138" y="1384"/>
                  </a:lnTo>
                  <a:lnTo>
                    <a:pt x="1102" y="1414"/>
                  </a:lnTo>
                  <a:lnTo>
                    <a:pt x="1064" y="1442"/>
                  </a:lnTo>
                  <a:lnTo>
                    <a:pt x="1024" y="1468"/>
                  </a:lnTo>
                  <a:lnTo>
                    <a:pt x="983" y="1491"/>
                  </a:lnTo>
                  <a:lnTo>
                    <a:pt x="941" y="1513"/>
                  </a:lnTo>
                  <a:lnTo>
                    <a:pt x="898" y="1532"/>
                  </a:lnTo>
                  <a:lnTo>
                    <a:pt x="853" y="1549"/>
                  </a:lnTo>
                  <a:lnTo>
                    <a:pt x="853" y="1547"/>
                  </a:lnTo>
                  <a:lnTo>
                    <a:pt x="862" y="1544"/>
                  </a:lnTo>
                  <a:lnTo>
                    <a:pt x="872" y="1540"/>
                  </a:lnTo>
                  <a:lnTo>
                    <a:pt x="882" y="1535"/>
                  </a:lnTo>
                  <a:lnTo>
                    <a:pt x="892" y="1528"/>
                  </a:lnTo>
                  <a:lnTo>
                    <a:pt x="902" y="1522"/>
                  </a:lnTo>
                  <a:lnTo>
                    <a:pt x="910" y="1515"/>
                  </a:lnTo>
                  <a:lnTo>
                    <a:pt x="916" y="1509"/>
                  </a:lnTo>
                  <a:lnTo>
                    <a:pt x="916" y="1509"/>
                  </a:lnTo>
                  <a:lnTo>
                    <a:pt x="916" y="1509"/>
                  </a:lnTo>
                  <a:lnTo>
                    <a:pt x="915" y="1509"/>
                  </a:lnTo>
                  <a:lnTo>
                    <a:pt x="914" y="1510"/>
                  </a:lnTo>
                  <a:lnTo>
                    <a:pt x="914" y="1510"/>
                  </a:lnTo>
                  <a:lnTo>
                    <a:pt x="916" y="1508"/>
                  </a:lnTo>
                  <a:lnTo>
                    <a:pt x="919" y="1505"/>
                  </a:lnTo>
                  <a:lnTo>
                    <a:pt x="923" y="1501"/>
                  </a:lnTo>
                  <a:lnTo>
                    <a:pt x="929" y="1497"/>
                  </a:lnTo>
                  <a:lnTo>
                    <a:pt x="933" y="1492"/>
                  </a:lnTo>
                  <a:lnTo>
                    <a:pt x="936" y="1487"/>
                  </a:lnTo>
                  <a:lnTo>
                    <a:pt x="938" y="1483"/>
                  </a:lnTo>
                  <a:lnTo>
                    <a:pt x="938" y="1478"/>
                  </a:lnTo>
                  <a:lnTo>
                    <a:pt x="937" y="1477"/>
                  </a:lnTo>
                  <a:lnTo>
                    <a:pt x="935" y="1477"/>
                  </a:lnTo>
                  <a:lnTo>
                    <a:pt x="930" y="1479"/>
                  </a:lnTo>
                  <a:lnTo>
                    <a:pt x="927" y="1480"/>
                  </a:lnTo>
                  <a:lnTo>
                    <a:pt x="902" y="1481"/>
                  </a:lnTo>
                  <a:lnTo>
                    <a:pt x="877" y="1481"/>
                  </a:lnTo>
                  <a:lnTo>
                    <a:pt x="868" y="1481"/>
                  </a:lnTo>
                  <a:lnTo>
                    <a:pt x="862" y="1480"/>
                  </a:lnTo>
                  <a:lnTo>
                    <a:pt x="859" y="1480"/>
                  </a:lnTo>
                  <a:lnTo>
                    <a:pt x="858" y="1479"/>
                  </a:lnTo>
                  <a:lnTo>
                    <a:pt x="859" y="1478"/>
                  </a:lnTo>
                  <a:lnTo>
                    <a:pt x="860" y="1478"/>
                  </a:lnTo>
                  <a:lnTo>
                    <a:pt x="862" y="1477"/>
                  </a:lnTo>
                  <a:lnTo>
                    <a:pt x="865" y="1476"/>
                  </a:lnTo>
                  <a:lnTo>
                    <a:pt x="866" y="1474"/>
                  </a:lnTo>
                  <a:lnTo>
                    <a:pt x="867" y="1472"/>
                  </a:lnTo>
                  <a:lnTo>
                    <a:pt x="866" y="1470"/>
                  </a:lnTo>
                  <a:lnTo>
                    <a:pt x="863" y="1467"/>
                  </a:lnTo>
                  <a:lnTo>
                    <a:pt x="860" y="1465"/>
                  </a:lnTo>
                  <a:lnTo>
                    <a:pt x="855" y="1463"/>
                  </a:lnTo>
                  <a:lnTo>
                    <a:pt x="851" y="1461"/>
                  </a:lnTo>
                  <a:lnTo>
                    <a:pt x="848" y="1458"/>
                  </a:lnTo>
                  <a:lnTo>
                    <a:pt x="848" y="1457"/>
                  </a:lnTo>
                  <a:lnTo>
                    <a:pt x="849" y="1456"/>
                  </a:lnTo>
                  <a:lnTo>
                    <a:pt x="849" y="1455"/>
                  </a:lnTo>
                  <a:lnTo>
                    <a:pt x="843" y="1445"/>
                  </a:lnTo>
                  <a:lnTo>
                    <a:pt x="835" y="1436"/>
                  </a:lnTo>
                  <a:lnTo>
                    <a:pt x="830" y="1433"/>
                  </a:lnTo>
                  <a:lnTo>
                    <a:pt x="825" y="1431"/>
                  </a:lnTo>
                  <a:lnTo>
                    <a:pt x="821" y="1427"/>
                  </a:lnTo>
                  <a:lnTo>
                    <a:pt x="817" y="1422"/>
                  </a:lnTo>
                  <a:lnTo>
                    <a:pt x="815" y="1421"/>
                  </a:lnTo>
                  <a:lnTo>
                    <a:pt x="807" y="1421"/>
                  </a:lnTo>
                  <a:lnTo>
                    <a:pt x="804" y="1420"/>
                  </a:lnTo>
                  <a:lnTo>
                    <a:pt x="804" y="1420"/>
                  </a:lnTo>
                  <a:lnTo>
                    <a:pt x="803" y="1419"/>
                  </a:lnTo>
                  <a:lnTo>
                    <a:pt x="804" y="1418"/>
                  </a:lnTo>
                  <a:lnTo>
                    <a:pt x="804" y="1414"/>
                  </a:lnTo>
                  <a:lnTo>
                    <a:pt x="802" y="1412"/>
                  </a:lnTo>
                  <a:lnTo>
                    <a:pt x="800" y="1411"/>
                  </a:lnTo>
                  <a:lnTo>
                    <a:pt x="797" y="1409"/>
                  </a:lnTo>
                  <a:lnTo>
                    <a:pt x="796" y="1407"/>
                  </a:lnTo>
                  <a:lnTo>
                    <a:pt x="796" y="1404"/>
                  </a:lnTo>
                  <a:lnTo>
                    <a:pt x="798" y="1400"/>
                  </a:lnTo>
                  <a:lnTo>
                    <a:pt x="803" y="1395"/>
                  </a:lnTo>
                  <a:lnTo>
                    <a:pt x="808" y="1391"/>
                  </a:lnTo>
                  <a:lnTo>
                    <a:pt x="812" y="1388"/>
                  </a:lnTo>
                  <a:lnTo>
                    <a:pt x="816" y="1386"/>
                  </a:lnTo>
                  <a:lnTo>
                    <a:pt x="822" y="1384"/>
                  </a:lnTo>
                  <a:lnTo>
                    <a:pt x="823" y="1382"/>
                  </a:lnTo>
                  <a:lnTo>
                    <a:pt x="825" y="1378"/>
                  </a:lnTo>
                  <a:lnTo>
                    <a:pt x="827" y="1373"/>
                  </a:lnTo>
                  <a:lnTo>
                    <a:pt x="828" y="1367"/>
                  </a:lnTo>
                  <a:lnTo>
                    <a:pt x="827" y="1368"/>
                  </a:lnTo>
                  <a:lnTo>
                    <a:pt x="827" y="1369"/>
                  </a:lnTo>
                  <a:lnTo>
                    <a:pt x="826" y="1371"/>
                  </a:lnTo>
                  <a:lnTo>
                    <a:pt x="825" y="1372"/>
                  </a:lnTo>
                  <a:lnTo>
                    <a:pt x="823" y="1372"/>
                  </a:lnTo>
                  <a:lnTo>
                    <a:pt x="820" y="1373"/>
                  </a:lnTo>
                  <a:lnTo>
                    <a:pt x="816" y="1375"/>
                  </a:lnTo>
                  <a:lnTo>
                    <a:pt x="813" y="1376"/>
                  </a:lnTo>
                  <a:lnTo>
                    <a:pt x="810" y="1376"/>
                  </a:lnTo>
                  <a:lnTo>
                    <a:pt x="807" y="1375"/>
                  </a:lnTo>
                  <a:lnTo>
                    <a:pt x="805" y="1372"/>
                  </a:lnTo>
                  <a:lnTo>
                    <a:pt x="805" y="1367"/>
                  </a:lnTo>
                  <a:lnTo>
                    <a:pt x="806" y="1363"/>
                  </a:lnTo>
                  <a:lnTo>
                    <a:pt x="808" y="1359"/>
                  </a:lnTo>
                  <a:lnTo>
                    <a:pt x="811" y="1357"/>
                  </a:lnTo>
                  <a:lnTo>
                    <a:pt x="815" y="1356"/>
                  </a:lnTo>
                  <a:lnTo>
                    <a:pt x="818" y="1354"/>
                  </a:lnTo>
                  <a:lnTo>
                    <a:pt x="821" y="1352"/>
                  </a:lnTo>
                  <a:lnTo>
                    <a:pt x="821" y="1351"/>
                  </a:lnTo>
                  <a:lnTo>
                    <a:pt x="820" y="1351"/>
                  </a:lnTo>
                  <a:lnTo>
                    <a:pt x="819" y="1351"/>
                  </a:lnTo>
                  <a:lnTo>
                    <a:pt x="818" y="1351"/>
                  </a:lnTo>
                  <a:lnTo>
                    <a:pt x="817" y="1350"/>
                  </a:lnTo>
                  <a:lnTo>
                    <a:pt x="817" y="1350"/>
                  </a:lnTo>
                  <a:lnTo>
                    <a:pt x="817" y="1349"/>
                  </a:lnTo>
                  <a:lnTo>
                    <a:pt x="818" y="1347"/>
                  </a:lnTo>
                  <a:lnTo>
                    <a:pt x="821" y="1346"/>
                  </a:lnTo>
                  <a:lnTo>
                    <a:pt x="823" y="1345"/>
                  </a:lnTo>
                  <a:lnTo>
                    <a:pt x="825" y="1343"/>
                  </a:lnTo>
                  <a:lnTo>
                    <a:pt x="826" y="1339"/>
                  </a:lnTo>
                  <a:lnTo>
                    <a:pt x="825" y="1336"/>
                  </a:lnTo>
                  <a:lnTo>
                    <a:pt x="826" y="1332"/>
                  </a:lnTo>
                  <a:lnTo>
                    <a:pt x="829" y="1331"/>
                  </a:lnTo>
                  <a:lnTo>
                    <a:pt x="833" y="1329"/>
                  </a:lnTo>
                  <a:lnTo>
                    <a:pt x="838" y="1327"/>
                  </a:lnTo>
                  <a:lnTo>
                    <a:pt x="846" y="1324"/>
                  </a:lnTo>
                  <a:lnTo>
                    <a:pt x="848" y="1322"/>
                  </a:lnTo>
                  <a:lnTo>
                    <a:pt x="849" y="1321"/>
                  </a:lnTo>
                  <a:lnTo>
                    <a:pt x="849" y="1320"/>
                  </a:lnTo>
                  <a:lnTo>
                    <a:pt x="848" y="1319"/>
                  </a:lnTo>
                  <a:lnTo>
                    <a:pt x="847" y="1319"/>
                  </a:lnTo>
                  <a:lnTo>
                    <a:pt x="846" y="1318"/>
                  </a:lnTo>
                  <a:lnTo>
                    <a:pt x="845" y="1318"/>
                  </a:lnTo>
                  <a:lnTo>
                    <a:pt x="845" y="1318"/>
                  </a:lnTo>
                  <a:lnTo>
                    <a:pt x="853" y="1311"/>
                  </a:lnTo>
                  <a:lnTo>
                    <a:pt x="862" y="1306"/>
                  </a:lnTo>
                  <a:lnTo>
                    <a:pt x="869" y="1299"/>
                  </a:lnTo>
                  <a:lnTo>
                    <a:pt x="870" y="1298"/>
                  </a:lnTo>
                  <a:lnTo>
                    <a:pt x="871" y="1297"/>
                  </a:lnTo>
                  <a:lnTo>
                    <a:pt x="871" y="1294"/>
                  </a:lnTo>
                  <a:lnTo>
                    <a:pt x="871" y="1293"/>
                  </a:lnTo>
                  <a:lnTo>
                    <a:pt x="873" y="1291"/>
                  </a:lnTo>
                  <a:lnTo>
                    <a:pt x="874" y="1290"/>
                  </a:lnTo>
                  <a:lnTo>
                    <a:pt x="878" y="1285"/>
                  </a:lnTo>
                  <a:lnTo>
                    <a:pt x="880" y="1283"/>
                  </a:lnTo>
                  <a:lnTo>
                    <a:pt x="882" y="1281"/>
                  </a:lnTo>
                  <a:lnTo>
                    <a:pt x="883" y="1278"/>
                  </a:lnTo>
                  <a:lnTo>
                    <a:pt x="883" y="1277"/>
                  </a:lnTo>
                  <a:lnTo>
                    <a:pt x="882" y="1277"/>
                  </a:lnTo>
                  <a:lnTo>
                    <a:pt x="880" y="1278"/>
                  </a:lnTo>
                  <a:lnTo>
                    <a:pt x="879" y="1278"/>
                  </a:lnTo>
                  <a:lnTo>
                    <a:pt x="878" y="1279"/>
                  </a:lnTo>
                  <a:lnTo>
                    <a:pt x="877" y="1279"/>
                  </a:lnTo>
                  <a:lnTo>
                    <a:pt x="877" y="1278"/>
                  </a:lnTo>
                  <a:lnTo>
                    <a:pt x="875" y="1271"/>
                  </a:lnTo>
                  <a:lnTo>
                    <a:pt x="876" y="1264"/>
                  </a:lnTo>
                  <a:lnTo>
                    <a:pt x="875" y="1257"/>
                  </a:lnTo>
                  <a:lnTo>
                    <a:pt x="874" y="1249"/>
                  </a:lnTo>
                  <a:lnTo>
                    <a:pt x="873" y="1240"/>
                  </a:lnTo>
                  <a:lnTo>
                    <a:pt x="870" y="1232"/>
                  </a:lnTo>
                  <a:lnTo>
                    <a:pt x="868" y="1229"/>
                  </a:lnTo>
                  <a:lnTo>
                    <a:pt x="865" y="1227"/>
                  </a:lnTo>
                  <a:lnTo>
                    <a:pt x="862" y="1225"/>
                  </a:lnTo>
                  <a:lnTo>
                    <a:pt x="860" y="1221"/>
                  </a:lnTo>
                  <a:lnTo>
                    <a:pt x="860" y="1220"/>
                  </a:lnTo>
                  <a:lnTo>
                    <a:pt x="858" y="1220"/>
                  </a:lnTo>
                  <a:lnTo>
                    <a:pt x="858" y="1220"/>
                  </a:lnTo>
                  <a:lnTo>
                    <a:pt x="859" y="1219"/>
                  </a:lnTo>
                  <a:lnTo>
                    <a:pt x="859" y="1218"/>
                  </a:lnTo>
                  <a:lnTo>
                    <a:pt x="859" y="1217"/>
                  </a:lnTo>
                  <a:lnTo>
                    <a:pt x="859" y="1216"/>
                  </a:lnTo>
                  <a:lnTo>
                    <a:pt x="858" y="1215"/>
                  </a:lnTo>
                  <a:lnTo>
                    <a:pt x="858" y="1215"/>
                  </a:lnTo>
                  <a:lnTo>
                    <a:pt x="858" y="1215"/>
                  </a:lnTo>
                  <a:lnTo>
                    <a:pt x="858" y="1214"/>
                  </a:lnTo>
                  <a:lnTo>
                    <a:pt x="858" y="1214"/>
                  </a:lnTo>
                  <a:lnTo>
                    <a:pt x="859" y="1213"/>
                  </a:lnTo>
                  <a:lnTo>
                    <a:pt x="859" y="1213"/>
                  </a:lnTo>
                  <a:lnTo>
                    <a:pt x="855" y="1211"/>
                  </a:lnTo>
                  <a:lnTo>
                    <a:pt x="852" y="1210"/>
                  </a:lnTo>
                  <a:lnTo>
                    <a:pt x="849" y="1209"/>
                  </a:lnTo>
                  <a:lnTo>
                    <a:pt x="844" y="1210"/>
                  </a:lnTo>
                  <a:lnTo>
                    <a:pt x="839" y="1212"/>
                  </a:lnTo>
                  <a:lnTo>
                    <a:pt x="834" y="1216"/>
                  </a:lnTo>
                  <a:lnTo>
                    <a:pt x="829" y="1220"/>
                  </a:lnTo>
                  <a:lnTo>
                    <a:pt x="825" y="1224"/>
                  </a:lnTo>
                  <a:lnTo>
                    <a:pt x="823" y="1226"/>
                  </a:lnTo>
                  <a:lnTo>
                    <a:pt x="822" y="1230"/>
                  </a:lnTo>
                  <a:lnTo>
                    <a:pt x="823" y="1234"/>
                  </a:lnTo>
                  <a:lnTo>
                    <a:pt x="824" y="1238"/>
                  </a:lnTo>
                  <a:lnTo>
                    <a:pt x="823" y="1241"/>
                  </a:lnTo>
                  <a:lnTo>
                    <a:pt x="821" y="1243"/>
                  </a:lnTo>
                  <a:lnTo>
                    <a:pt x="817" y="1244"/>
                  </a:lnTo>
                  <a:lnTo>
                    <a:pt x="814" y="1243"/>
                  </a:lnTo>
                  <a:lnTo>
                    <a:pt x="813" y="1241"/>
                  </a:lnTo>
                  <a:lnTo>
                    <a:pt x="813" y="1239"/>
                  </a:lnTo>
                  <a:lnTo>
                    <a:pt x="814" y="1237"/>
                  </a:lnTo>
                  <a:lnTo>
                    <a:pt x="813" y="1235"/>
                  </a:lnTo>
                  <a:lnTo>
                    <a:pt x="812" y="1233"/>
                  </a:lnTo>
                  <a:lnTo>
                    <a:pt x="810" y="1233"/>
                  </a:lnTo>
                  <a:lnTo>
                    <a:pt x="807" y="1235"/>
                  </a:lnTo>
                  <a:lnTo>
                    <a:pt x="805" y="1237"/>
                  </a:lnTo>
                  <a:lnTo>
                    <a:pt x="803" y="1238"/>
                  </a:lnTo>
                  <a:lnTo>
                    <a:pt x="800" y="1236"/>
                  </a:lnTo>
                  <a:lnTo>
                    <a:pt x="797" y="1234"/>
                  </a:lnTo>
                  <a:lnTo>
                    <a:pt x="794" y="1231"/>
                  </a:lnTo>
                  <a:lnTo>
                    <a:pt x="791" y="1230"/>
                  </a:lnTo>
                  <a:lnTo>
                    <a:pt x="787" y="1231"/>
                  </a:lnTo>
                  <a:lnTo>
                    <a:pt x="784" y="1234"/>
                  </a:lnTo>
                  <a:lnTo>
                    <a:pt x="780" y="1236"/>
                  </a:lnTo>
                  <a:lnTo>
                    <a:pt x="777" y="1237"/>
                  </a:lnTo>
                  <a:lnTo>
                    <a:pt x="775" y="1235"/>
                  </a:lnTo>
                  <a:lnTo>
                    <a:pt x="774" y="1233"/>
                  </a:lnTo>
                  <a:lnTo>
                    <a:pt x="774" y="1230"/>
                  </a:lnTo>
                  <a:lnTo>
                    <a:pt x="772" y="1228"/>
                  </a:lnTo>
                  <a:lnTo>
                    <a:pt x="769" y="1227"/>
                  </a:lnTo>
                  <a:lnTo>
                    <a:pt x="767" y="1228"/>
                  </a:lnTo>
                  <a:lnTo>
                    <a:pt x="764" y="1229"/>
                  </a:lnTo>
                  <a:lnTo>
                    <a:pt x="762" y="1229"/>
                  </a:lnTo>
                  <a:lnTo>
                    <a:pt x="761" y="1230"/>
                  </a:lnTo>
                  <a:lnTo>
                    <a:pt x="761" y="1228"/>
                  </a:lnTo>
                  <a:lnTo>
                    <a:pt x="762" y="1227"/>
                  </a:lnTo>
                  <a:lnTo>
                    <a:pt x="764" y="1224"/>
                  </a:lnTo>
                  <a:lnTo>
                    <a:pt x="763" y="1223"/>
                  </a:lnTo>
                  <a:lnTo>
                    <a:pt x="760" y="1219"/>
                  </a:lnTo>
                  <a:lnTo>
                    <a:pt x="758" y="1216"/>
                  </a:lnTo>
                  <a:lnTo>
                    <a:pt x="756" y="1215"/>
                  </a:lnTo>
                  <a:lnTo>
                    <a:pt x="754" y="1216"/>
                  </a:lnTo>
                  <a:lnTo>
                    <a:pt x="753" y="1217"/>
                  </a:lnTo>
                  <a:lnTo>
                    <a:pt x="750" y="1219"/>
                  </a:lnTo>
                  <a:lnTo>
                    <a:pt x="748" y="1218"/>
                  </a:lnTo>
                  <a:lnTo>
                    <a:pt x="745" y="1216"/>
                  </a:lnTo>
                  <a:lnTo>
                    <a:pt x="744" y="1216"/>
                  </a:lnTo>
                  <a:lnTo>
                    <a:pt x="744" y="1215"/>
                  </a:lnTo>
                  <a:lnTo>
                    <a:pt x="744" y="1213"/>
                  </a:lnTo>
                  <a:lnTo>
                    <a:pt x="743" y="1212"/>
                  </a:lnTo>
                  <a:lnTo>
                    <a:pt x="743" y="1211"/>
                  </a:lnTo>
                  <a:lnTo>
                    <a:pt x="743" y="1210"/>
                  </a:lnTo>
                  <a:lnTo>
                    <a:pt x="739" y="1209"/>
                  </a:lnTo>
                  <a:lnTo>
                    <a:pt x="735" y="1208"/>
                  </a:lnTo>
                  <a:lnTo>
                    <a:pt x="732" y="1206"/>
                  </a:lnTo>
                  <a:lnTo>
                    <a:pt x="729" y="1202"/>
                  </a:lnTo>
                  <a:lnTo>
                    <a:pt x="726" y="1198"/>
                  </a:lnTo>
                  <a:lnTo>
                    <a:pt x="724" y="1194"/>
                  </a:lnTo>
                  <a:lnTo>
                    <a:pt x="720" y="1191"/>
                  </a:lnTo>
                  <a:lnTo>
                    <a:pt x="717" y="1188"/>
                  </a:lnTo>
                  <a:lnTo>
                    <a:pt x="712" y="1186"/>
                  </a:lnTo>
                  <a:lnTo>
                    <a:pt x="708" y="1184"/>
                  </a:lnTo>
                  <a:lnTo>
                    <a:pt x="707" y="1183"/>
                  </a:lnTo>
                  <a:lnTo>
                    <a:pt x="705" y="1180"/>
                  </a:lnTo>
                  <a:lnTo>
                    <a:pt x="704" y="1179"/>
                  </a:lnTo>
                  <a:lnTo>
                    <a:pt x="703" y="1177"/>
                  </a:lnTo>
                  <a:lnTo>
                    <a:pt x="695" y="1173"/>
                  </a:lnTo>
                  <a:lnTo>
                    <a:pt x="691" y="1172"/>
                  </a:lnTo>
                  <a:lnTo>
                    <a:pt x="687" y="1169"/>
                  </a:lnTo>
                  <a:lnTo>
                    <a:pt x="685" y="1167"/>
                  </a:lnTo>
                  <a:lnTo>
                    <a:pt x="685" y="1166"/>
                  </a:lnTo>
                  <a:lnTo>
                    <a:pt x="686" y="1166"/>
                  </a:lnTo>
                  <a:lnTo>
                    <a:pt x="692" y="1166"/>
                  </a:lnTo>
                  <a:lnTo>
                    <a:pt x="692" y="1165"/>
                  </a:lnTo>
                  <a:lnTo>
                    <a:pt x="690" y="1161"/>
                  </a:lnTo>
                  <a:lnTo>
                    <a:pt x="686" y="1159"/>
                  </a:lnTo>
                  <a:lnTo>
                    <a:pt x="682" y="1158"/>
                  </a:lnTo>
                  <a:lnTo>
                    <a:pt x="681" y="1158"/>
                  </a:lnTo>
                  <a:lnTo>
                    <a:pt x="681" y="1163"/>
                  </a:lnTo>
                  <a:lnTo>
                    <a:pt x="681" y="1163"/>
                  </a:lnTo>
                  <a:lnTo>
                    <a:pt x="675" y="1162"/>
                  </a:lnTo>
                  <a:lnTo>
                    <a:pt x="666" y="1160"/>
                  </a:lnTo>
                  <a:lnTo>
                    <a:pt x="656" y="1158"/>
                  </a:lnTo>
                  <a:lnTo>
                    <a:pt x="645" y="1156"/>
                  </a:lnTo>
                  <a:lnTo>
                    <a:pt x="633" y="1154"/>
                  </a:lnTo>
                  <a:lnTo>
                    <a:pt x="622" y="1151"/>
                  </a:lnTo>
                  <a:lnTo>
                    <a:pt x="611" y="1148"/>
                  </a:lnTo>
                  <a:lnTo>
                    <a:pt x="603" y="1145"/>
                  </a:lnTo>
                  <a:lnTo>
                    <a:pt x="596" y="1142"/>
                  </a:lnTo>
                  <a:lnTo>
                    <a:pt x="592" y="1139"/>
                  </a:lnTo>
                  <a:lnTo>
                    <a:pt x="589" y="1136"/>
                  </a:lnTo>
                  <a:lnTo>
                    <a:pt x="586" y="1131"/>
                  </a:lnTo>
                  <a:lnTo>
                    <a:pt x="583" y="1130"/>
                  </a:lnTo>
                  <a:lnTo>
                    <a:pt x="582" y="1130"/>
                  </a:lnTo>
                  <a:lnTo>
                    <a:pt x="581" y="1130"/>
                  </a:lnTo>
                  <a:lnTo>
                    <a:pt x="578" y="1128"/>
                  </a:lnTo>
                  <a:lnTo>
                    <a:pt x="577" y="1126"/>
                  </a:lnTo>
                  <a:lnTo>
                    <a:pt x="578" y="1126"/>
                  </a:lnTo>
                  <a:lnTo>
                    <a:pt x="578" y="1126"/>
                  </a:lnTo>
                  <a:lnTo>
                    <a:pt x="577" y="1125"/>
                  </a:lnTo>
                  <a:lnTo>
                    <a:pt x="574" y="1123"/>
                  </a:lnTo>
                  <a:lnTo>
                    <a:pt x="570" y="1120"/>
                  </a:lnTo>
                  <a:lnTo>
                    <a:pt x="566" y="1118"/>
                  </a:lnTo>
                  <a:lnTo>
                    <a:pt x="564" y="1117"/>
                  </a:lnTo>
                  <a:lnTo>
                    <a:pt x="563" y="1116"/>
                  </a:lnTo>
                  <a:lnTo>
                    <a:pt x="562" y="1117"/>
                  </a:lnTo>
                  <a:lnTo>
                    <a:pt x="562" y="1117"/>
                  </a:lnTo>
                  <a:lnTo>
                    <a:pt x="560" y="1117"/>
                  </a:lnTo>
                  <a:lnTo>
                    <a:pt x="558" y="1117"/>
                  </a:lnTo>
                  <a:lnTo>
                    <a:pt x="553" y="1115"/>
                  </a:lnTo>
                  <a:lnTo>
                    <a:pt x="547" y="1113"/>
                  </a:lnTo>
                  <a:lnTo>
                    <a:pt x="546" y="1112"/>
                  </a:lnTo>
                  <a:lnTo>
                    <a:pt x="546" y="1111"/>
                  </a:lnTo>
                  <a:lnTo>
                    <a:pt x="546" y="1110"/>
                  </a:lnTo>
                  <a:lnTo>
                    <a:pt x="546" y="1109"/>
                  </a:lnTo>
                  <a:lnTo>
                    <a:pt x="545" y="1109"/>
                  </a:lnTo>
                  <a:lnTo>
                    <a:pt x="545" y="1109"/>
                  </a:lnTo>
                  <a:lnTo>
                    <a:pt x="541" y="1110"/>
                  </a:lnTo>
                  <a:lnTo>
                    <a:pt x="539" y="1112"/>
                  </a:lnTo>
                  <a:lnTo>
                    <a:pt x="536" y="1115"/>
                  </a:lnTo>
                  <a:lnTo>
                    <a:pt x="534" y="1116"/>
                  </a:lnTo>
                  <a:lnTo>
                    <a:pt x="533" y="1117"/>
                  </a:lnTo>
                  <a:lnTo>
                    <a:pt x="530" y="1118"/>
                  </a:lnTo>
                  <a:lnTo>
                    <a:pt x="517" y="1121"/>
                  </a:lnTo>
                  <a:lnTo>
                    <a:pt x="514" y="1122"/>
                  </a:lnTo>
                  <a:lnTo>
                    <a:pt x="513" y="1122"/>
                  </a:lnTo>
                  <a:lnTo>
                    <a:pt x="508" y="1120"/>
                  </a:lnTo>
                  <a:lnTo>
                    <a:pt x="504" y="1118"/>
                  </a:lnTo>
                  <a:lnTo>
                    <a:pt x="499" y="1117"/>
                  </a:lnTo>
                  <a:lnTo>
                    <a:pt x="493" y="1116"/>
                  </a:lnTo>
                  <a:lnTo>
                    <a:pt x="488" y="1115"/>
                  </a:lnTo>
                  <a:lnTo>
                    <a:pt x="486" y="1115"/>
                  </a:lnTo>
                  <a:lnTo>
                    <a:pt x="484" y="1113"/>
                  </a:lnTo>
                  <a:lnTo>
                    <a:pt x="482" y="1112"/>
                  </a:lnTo>
                  <a:lnTo>
                    <a:pt x="481" y="1111"/>
                  </a:lnTo>
                  <a:lnTo>
                    <a:pt x="478" y="1110"/>
                  </a:lnTo>
                  <a:lnTo>
                    <a:pt x="476" y="1109"/>
                  </a:lnTo>
                  <a:lnTo>
                    <a:pt x="473" y="1109"/>
                  </a:lnTo>
                  <a:lnTo>
                    <a:pt x="472" y="1108"/>
                  </a:lnTo>
                  <a:lnTo>
                    <a:pt x="470" y="1105"/>
                  </a:lnTo>
                  <a:lnTo>
                    <a:pt x="469" y="1104"/>
                  </a:lnTo>
                  <a:lnTo>
                    <a:pt x="468" y="1104"/>
                  </a:lnTo>
                  <a:lnTo>
                    <a:pt x="462" y="1102"/>
                  </a:lnTo>
                  <a:lnTo>
                    <a:pt x="456" y="1101"/>
                  </a:lnTo>
                  <a:lnTo>
                    <a:pt x="450" y="1100"/>
                  </a:lnTo>
                  <a:lnTo>
                    <a:pt x="449" y="1099"/>
                  </a:lnTo>
                  <a:lnTo>
                    <a:pt x="449" y="1098"/>
                  </a:lnTo>
                  <a:lnTo>
                    <a:pt x="447" y="1097"/>
                  </a:lnTo>
                  <a:lnTo>
                    <a:pt x="439" y="1094"/>
                  </a:lnTo>
                  <a:lnTo>
                    <a:pt x="432" y="1090"/>
                  </a:lnTo>
                  <a:lnTo>
                    <a:pt x="424" y="1087"/>
                  </a:lnTo>
                  <a:lnTo>
                    <a:pt x="424" y="1087"/>
                  </a:lnTo>
                  <a:lnTo>
                    <a:pt x="424" y="1086"/>
                  </a:lnTo>
                  <a:lnTo>
                    <a:pt x="413" y="1076"/>
                  </a:lnTo>
                  <a:lnTo>
                    <a:pt x="408" y="1073"/>
                  </a:lnTo>
                  <a:lnTo>
                    <a:pt x="403" y="1071"/>
                  </a:lnTo>
                  <a:lnTo>
                    <a:pt x="398" y="1071"/>
                  </a:lnTo>
                  <a:lnTo>
                    <a:pt x="393" y="1070"/>
                  </a:lnTo>
                  <a:lnTo>
                    <a:pt x="387" y="1068"/>
                  </a:lnTo>
                  <a:lnTo>
                    <a:pt x="383" y="1066"/>
                  </a:lnTo>
                  <a:lnTo>
                    <a:pt x="380" y="1064"/>
                  </a:lnTo>
                  <a:lnTo>
                    <a:pt x="379" y="1063"/>
                  </a:lnTo>
                  <a:lnTo>
                    <a:pt x="379" y="1062"/>
                  </a:lnTo>
                  <a:lnTo>
                    <a:pt x="378" y="1061"/>
                  </a:lnTo>
                  <a:lnTo>
                    <a:pt x="377" y="1059"/>
                  </a:lnTo>
                  <a:lnTo>
                    <a:pt x="374" y="1056"/>
                  </a:lnTo>
                  <a:lnTo>
                    <a:pt x="370" y="1051"/>
                  </a:lnTo>
                  <a:lnTo>
                    <a:pt x="368" y="1050"/>
                  </a:lnTo>
                  <a:lnTo>
                    <a:pt x="364" y="1049"/>
                  </a:lnTo>
                  <a:lnTo>
                    <a:pt x="357" y="1045"/>
                  </a:lnTo>
                  <a:lnTo>
                    <a:pt x="351" y="1041"/>
                  </a:lnTo>
                  <a:lnTo>
                    <a:pt x="350" y="1040"/>
                  </a:lnTo>
                  <a:lnTo>
                    <a:pt x="348" y="1036"/>
                  </a:lnTo>
                  <a:lnTo>
                    <a:pt x="346" y="1033"/>
                  </a:lnTo>
                  <a:lnTo>
                    <a:pt x="343" y="1029"/>
                  </a:lnTo>
                  <a:lnTo>
                    <a:pt x="341" y="1025"/>
                  </a:lnTo>
                  <a:lnTo>
                    <a:pt x="339" y="1021"/>
                  </a:lnTo>
                  <a:lnTo>
                    <a:pt x="339" y="1019"/>
                  </a:lnTo>
                  <a:lnTo>
                    <a:pt x="341" y="1018"/>
                  </a:lnTo>
                  <a:lnTo>
                    <a:pt x="346" y="1018"/>
                  </a:lnTo>
                  <a:lnTo>
                    <a:pt x="348" y="1017"/>
                  </a:lnTo>
                  <a:lnTo>
                    <a:pt x="348" y="1016"/>
                  </a:lnTo>
                  <a:lnTo>
                    <a:pt x="345" y="1014"/>
                  </a:lnTo>
                  <a:lnTo>
                    <a:pt x="343" y="1014"/>
                  </a:lnTo>
                  <a:lnTo>
                    <a:pt x="342" y="1013"/>
                  </a:lnTo>
                  <a:lnTo>
                    <a:pt x="342" y="1012"/>
                  </a:lnTo>
                  <a:lnTo>
                    <a:pt x="344" y="1009"/>
                  </a:lnTo>
                  <a:lnTo>
                    <a:pt x="346" y="1006"/>
                  </a:lnTo>
                  <a:lnTo>
                    <a:pt x="349" y="1003"/>
                  </a:lnTo>
                  <a:lnTo>
                    <a:pt x="350" y="1000"/>
                  </a:lnTo>
                  <a:lnTo>
                    <a:pt x="349" y="997"/>
                  </a:lnTo>
                  <a:lnTo>
                    <a:pt x="344" y="992"/>
                  </a:lnTo>
                  <a:lnTo>
                    <a:pt x="341" y="989"/>
                  </a:lnTo>
                  <a:lnTo>
                    <a:pt x="341" y="984"/>
                  </a:lnTo>
                  <a:lnTo>
                    <a:pt x="341" y="978"/>
                  </a:lnTo>
                  <a:lnTo>
                    <a:pt x="339" y="974"/>
                  </a:lnTo>
                  <a:lnTo>
                    <a:pt x="336" y="970"/>
                  </a:lnTo>
                  <a:lnTo>
                    <a:pt x="332" y="967"/>
                  </a:lnTo>
                  <a:lnTo>
                    <a:pt x="329" y="963"/>
                  </a:lnTo>
                  <a:lnTo>
                    <a:pt x="328" y="962"/>
                  </a:lnTo>
                  <a:lnTo>
                    <a:pt x="328" y="961"/>
                  </a:lnTo>
                  <a:lnTo>
                    <a:pt x="328" y="960"/>
                  </a:lnTo>
                  <a:lnTo>
                    <a:pt x="327" y="959"/>
                  </a:lnTo>
                  <a:lnTo>
                    <a:pt x="324" y="954"/>
                  </a:lnTo>
                  <a:lnTo>
                    <a:pt x="321" y="949"/>
                  </a:lnTo>
                  <a:lnTo>
                    <a:pt x="318" y="945"/>
                  </a:lnTo>
                  <a:lnTo>
                    <a:pt x="313" y="942"/>
                  </a:lnTo>
                  <a:lnTo>
                    <a:pt x="309" y="938"/>
                  </a:lnTo>
                  <a:lnTo>
                    <a:pt x="306" y="934"/>
                  </a:lnTo>
                  <a:lnTo>
                    <a:pt x="306" y="934"/>
                  </a:lnTo>
                  <a:lnTo>
                    <a:pt x="308" y="934"/>
                  </a:lnTo>
                  <a:lnTo>
                    <a:pt x="308" y="934"/>
                  </a:lnTo>
                  <a:lnTo>
                    <a:pt x="309" y="934"/>
                  </a:lnTo>
                  <a:lnTo>
                    <a:pt x="310" y="935"/>
                  </a:lnTo>
                  <a:lnTo>
                    <a:pt x="311" y="935"/>
                  </a:lnTo>
                  <a:lnTo>
                    <a:pt x="311" y="934"/>
                  </a:lnTo>
                  <a:lnTo>
                    <a:pt x="307" y="930"/>
                  </a:lnTo>
                  <a:lnTo>
                    <a:pt x="302" y="925"/>
                  </a:lnTo>
                  <a:lnTo>
                    <a:pt x="298" y="920"/>
                  </a:lnTo>
                  <a:lnTo>
                    <a:pt x="299" y="920"/>
                  </a:lnTo>
                  <a:lnTo>
                    <a:pt x="302" y="922"/>
                  </a:lnTo>
                  <a:lnTo>
                    <a:pt x="303" y="922"/>
                  </a:lnTo>
                  <a:lnTo>
                    <a:pt x="285" y="909"/>
                  </a:lnTo>
                  <a:lnTo>
                    <a:pt x="281" y="907"/>
                  </a:lnTo>
                  <a:lnTo>
                    <a:pt x="280" y="907"/>
                  </a:lnTo>
                  <a:lnTo>
                    <a:pt x="278" y="902"/>
                  </a:lnTo>
                  <a:lnTo>
                    <a:pt x="278" y="899"/>
                  </a:lnTo>
                  <a:lnTo>
                    <a:pt x="278" y="897"/>
                  </a:lnTo>
                  <a:lnTo>
                    <a:pt x="278" y="897"/>
                  </a:lnTo>
                  <a:lnTo>
                    <a:pt x="280" y="898"/>
                  </a:lnTo>
                  <a:lnTo>
                    <a:pt x="283" y="900"/>
                  </a:lnTo>
                  <a:lnTo>
                    <a:pt x="284" y="901"/>
                  </a:lnTo>
                  <a:lnTo>
                    <a:pt x="285" y="900"/>
                  </a:lnTo>
                  <a:lnTo>
                    <a:pt x="287" y="898"/>
                  </a:lnTo>
                  <a:lnTo>
                    <a:pt x="287" y="895"/>
                  </a:lnTo>
                  <a:lnTo>
                    <a:pt x="287" y="893"/>
                  </a:lnTo>
                  <a:lnTo>
                    <a:pt x="284" y="891"/>
                  </a:lnTo>
                  <a:lnTo>
                    <a:pt x="277" y="880"/>
                  </a:lnTo>
                  <a:lnTo>
                    <a:pt x="275" y="877"/>
                  </a:lnTo>
                  <a:lnTo>
                    <a:pt x="274" y="876"/>
                  </a:lnTo>
                  <a:lnTo>
                    <a:pt x="271" y="874"/>
                  </a:lnTo>
                  <a:lnTo>
                    <a:pt x="266" y="872"/>
                  </a:lnTo>
                  <a:lnTo>
                    <a:pt x="264" y="870"/>
                  </a:lnTo>
                  <a:lnTo>
                    <a:pt x="264" y="867"/>
                  </a:lnTo>
                  <a:lnTo>
                    <a:pt x="266" y="861"/>
                  </a:lnTo>
                  <a:lnTo>
                    <a:pt x="266" y="858"/>
                  </a:lnTo>
                  <a:lnTo>
                    <a:pt x="264" y="857"/>
                  </a:lnTo>
                  <a:lnTo>
                    <a:pt x="259" y="856"/>
                  </a:lnTo>
                  <a:lnTo>
                    <a:pt x="256" y="855"/>
                  </a:lnTo>
                  <a:lnTo>
                    <a:pt x="254" y="852"/>
                  </a:lnTo>
                  <a:lnTo>
                    <a:pt x="253" y="849"/>
                  </a:lnTo>
                  <a:lnTo>
                    <a:pt x="252" y="846"/>
                  </a:lnTo>
                  <a:lnTo>
                    <a:pt x="251" y="845"/>
                  </a:lnTo>
                  <a:lnTo>
                    <a:pt x="250" y="844"/>
                  </a:lnTo>
                  <a:lnTo>
                    <a:pt x="249" y="844"/>
                  </a:lnTo>
                  <a:lnTo>
                    <a:pt x="248" y="843"/>
                  </a:lnTo>
                  <a:lnTo>
                    <a:pt x="247" y="843"/>
                  </a:lnTo>
                  <a:lnTo>
                    <a:pt x="242" y="835"/>
                  </a:lnTo>
                  <a:lnTo>
                    <a:pt x="238" y="824"/>
                  </a:lnTo>
                  <a:lnTo>
                    <a:pt x="235" y="813"/>
                  </a:lnTo>
                  <a:lnTo>
                    <a:pt x="232" y="803"/>
                  </a:lnTo>
                  <a:lnTo>
                    <a:pt x="231" y="793"/>
                  </a:lnTo>
                  <a:lnTo>
                    <a:pt x="232" y="789"/>
                  </a:lnTo>
                  <a:lnTo>
                    <a:pt x="233" y="786"/>
                  </a:lnTo>
                  <a:lnTo>
                    <a:pt x="233" y="783"/>
                  </a:lnTo>
                  <a:lnTo>
                    <a:pt x="232" y="782"/>
                  </a:lnTo>
                  <a:lnTo>
                    <a:pt x="231" y="781"/>
                  </a:lnTo>
                  <a:lnTo>
                    <a:pt x="230" y="781"/>
                  </a:lnTo>
                  <a:lnTo>
                    <a:pt x="227" y="780"/>
                  </a:lnTo>
                  <a:lnTo>
                    <a:pt x="225" y="779"/>
                  </a:lnTo>
                  <a:lnTo>
                    <a:pt x="224" y="778"/>
                  </a:lnTo>
                  <a:lnTo>
                    <a:pt x="223" y="776"/>
                  </a:lnTo>
                  <a:lnTo>
                    <a:pt x="222" y="775"/>
                  </a:lnTo>
                  <a:lnTo>
                    <a:pt x="221" y="772"/>
                  </a:lnTo>
                  <a:lnTo>
                    <a:pt x="220" y="771"/>
                  </a:lnTo>
                  <a:lnTo>
                    <a:pt x="220" y="771"/>
                  </a:lnTo>
                  <a:lnTo>
                    <a:pt x="220" y="772"/>
                  </a:lnTo>
                  <a:lnTo>
                    <a:pt x="219" y="773"/>
                  </a:lnTo>
                  <a:lnTo>
                    <a:pt x="219" y="774"/>
                  </a:lnTo>
                  <a:lnTo>
                    <a:pt x="219" y="774"/>
                  </a:lnTo>
                  <a:lnTo>
                    <a:pt x="215" y="771"/>
                  </a:lnTo>
                  <a:lnTo>
                    <a:pt x="208" y="764"/>
                  </a:lnTo>
                  <a:lnTo>
                    <a:pt x="205" y="761"/>
                  </a:lnTo>
                  <a:lnTo>
                    <a:pt x="204" y="761"/>
                  </a:lnTo>
                  <a:lnTo>
                    <a:pt x="204" y="762"/>
                  </a:lnTo>
                  <a:lnTo>
                    <a:pt x="205" y="763"/>
                  </a:lnTo>
                  <a:lnTo>
                    <a:pt x="205" y="764"/>
                  </a:lnTo>
                  <a:lnTo>
                    <a:pt x="206" y="764"/>
                  </a:lnTo>
                  <a:lnTo>
                    <a:pt x="207" y="767"/>
                  </a:lnTo>
                  <a:lnTo>
                    <a:pt x="207" y="768"/>
                  </a:lnTo>
                  <a:lnTo>
                    <a:pt x="204" y="778"/>
                  </a:lnTo>
                  <a:lnTo>
                    <a:pt x="204" y="779"/>
                  </a:lnTo>
                  <a:lnTo>
                    <a:pt x="205" y="780"/>
                  </a:lnTo>
                  <a:lnTo>
                    <a:pt x="205" y="781"/>
                  </a:lnTo>
                  <a:lnTo>
                    <a:pt x="206" y="783"/>
                  </a:lnTo>
                  <a:lnTo>
                    <a:pt x="207" y="791"/>
                  </a:lnTo>
                  <a:lnTo>
                    <a:pt x="207" y="799"/>
                  </a:lnTo>
                  <a:lnTo>
                    <a:pt x="208" y="807"/>
                  </a:lnTo>
                  <a:lnTo>
                    <a:pt x="210" y="811"/>
                  </a:lnTo>
                  <a:lnTo>
                    <a:pt x="217" y="818"/>
                  </a:lnTo>
                  <a:lnTo>
                    <a:pt x="218" y="823"/>
                  </a:lnTo>
                  <a:lnTo>
                    <a:pt x="219" y="828"/>
                  </a:lnTo>
                  <a:lnTo>
                    <a:pt x="222" y="833"/>
                  </a:lnTo>
                  <a:lnTo>
                    <a:pt x="225" y="838"/>
                  </a:lnTo>
                  <a:lnTo>
                    <a:pt x="227" y="842"/>
                  </a:lnTo>
                  <a:lnTo>
                    <a:pt x="228" y="847"/>
                  </a:lnTo>
                  <a:lnTo>
                    <a:pt x="228" y="850"/>
                  </a:lnTo>
                  <a:lnTo>
                    <a:pt x="230" y="854"/>
                  </a:lnTo>
                  <a:lnTo>
                    <a:pt x="230" y="855"/>
                  </a:lnTo>
                  <a:lnTo>
                    <a:pt x="231" y="856"/>
                  </a:lnTo>
                  <a:lnTo>
                    <a:pt x="232" y="857"/>
                  </a:lnTo>
                  <a:lnTo>
                    <a:pt x="234" y="859"/>
                  </a:lnTo>
                  <a:lnTo>
                    <a:pt x="235" y="861"/>
                  </a:lnTo>
                  <a:lnTo>
                    <a:pt x="235" y="863"/>
                  </a:lnTo>
                  <a:lnTo>
                    <a:pt x="235" y="864"/>
                  </a:lnTo>
                  <a:lnTo>
                    <a:pt x="236" y="866"/>
                  </a:lnTo>
                  <a:lnTo>
                    <a:pt x="238" y="870"/>
                  </a:lnTo>
                  <a:lnTo>
                    <a:pt x="245" y="878"/>
                  </a:lnTo>
                  <a:lnTo>
                    <a:pt x="247" y="882"/>
                  </a:lnTo>
                  <a:lnTo>
                    <a:pt x="248" y="889"/>
                  </a:lnTo>
                  <a:lnTo>
                    <a:pt x="249" y="895"/>
                  </a:lnTo>
                  <a:lnTo>
                    <a:pt x="250" y="902"/>
                  </a:lnTo>
                  <a:lnTo>
                    <a:pt x="251" y="907"/>
                  </a:lnTo>
                  <a:lnTo>
                    <a:pt x="254" y="911"/>
                  </a:lnTo>
                  <a:lnTo>
                    <a:pt x="256" y="917"/>
                  </a:lnTo>
                  <a:lnTo>
                    <a:pt x="257" y="921"/>
                  </a:lnTo>
                  <a:lnTo>
                    <a:pt x="257" y="925"/>
                  </a:lnTo>
                  <a:lnTo>
                    <a:pt x="259" y="930"/>
                  </a:lnTo>
                  <a:lnTo>
                    <a:pt x="261" y="933"/>
                  </a:lnTo>
                  <a:lnTo>
                    <a:pt x="262" y="934"/>
                  </a:lnTo>
                  <a:lnTo>
                    <a:pt x="267" y="935"/>
                  </a:lnTo>
                  <a:lnTo>
                    <a:pt x="270" y="936"/>
                  </a:lnTo>
                  <a:lnTo>
                    <a:pt x="272" y="939"/>
                  </a:lnTo>
                  <a:lnTo>
                    <a:pt x="274" y="943"/>
                  </a:lnTo>
                  <a:lnTo>
                    <a:pt x="275" y="947"/>
                  </a:lnTo>
                  <a:lnTo>
                    <a:pt x="275" y="951"/>
                  </a:lnTo>
                  <a:lnTo>
                    <a:pt x="275" y="954"/>
                  </a:lnTo>
                  <a:lnTo>
                    <a:pt x="273" y="957"/>
                  </a:lnTo>
                  <a:lnTo>
                    <a:pt x="269" y="959"/>
                  </a:lnTo>
                  <a:lnTo>
                    <a:pt x="265" y="959"/>
                  </a:lnTo>
                  <a:lnTo>
                    <a:pt x="264" y="958"/>
                  </a:lnTo>
                  <a:lnTo>
                    <a:pt x="264" y="957"/>
                  </a:lnTo>
                  <a:lnTo>
                    <a:pt x="264" y="954"/>
                  </a:lnTo>
                  <a:lnTo>
                    <a:pt x="263" y="953"/>
                  </a:lnTo>
                  <a:lnTo>
                    <a:pt x="259" y="945"/>
                  </a:lnTo>
                  <a:lnTo>
                    <a:pt x="253" y="937"/>
                  </a:lnTo>
                  <a:lnTo>
                    <a:pt x="252" y="935"/>
                  </a:lnTo>
                  <a:lnTo>
                    <a:pt x="249" y="933"/>
                  </a:lnTo>
                  <a:lnTo>
                    <a:pt x="246" y="930"/>
                  </a:lnTo>
                  <a:lnTo>
                    <a:pt x="242" y="926"/>
                  </a:lnTo>
                  <a:lnTo>
                    <a:pt x="233" y="917"/>
                  </a:lnTo>
                  <a:lnTo>
                    <a:pt x="232" y="915"/>
                  </a:lnTo>
                  <a:lnTo>
                    <a:pt x="231" y="910"/>
                  </a:lnTo>
                  <a:lnTo>
                    <a:pt x="233" y="906"/>
                  </a:lnTo>
                  <a:lnTo>
                    <a:pt x="234" y="901"/>
                  </a:lnTo>
                  <a:lnTo>
                    <a:pt x="235" y="896"/>
                  </a:lnTo>
                  <a:lnTo>
                    <a:pt x="234" y="890"/>
                  </a:lnTo>
                  <a:lnTo>
                    <a:pt x="232" y="886"/>
                  </a:lnTo>
                  <a:lnTo>
                    <a:pt x="230" y="883"/>
                  </a:lnTo>
                  <a:lnTo>
                    <a:pt x="227" y="882"/>
                  </a:lnTo>
                  <a:lnTo>
                    <a:pt x="224" y="880"/>
                  </a:lnTo>
                  <a:lnTo>
                    <a:pt x="221" y="877"/>
                  </a:lnTo>
                  <a:lnTo>
                    <a:pt x="217" y="872"/>
                  </a:lnTo>
                  <a:lnTo>
                    <a:pt x="217" y="871"/>
                  </a:lnTo>
                  <a:lnTo>
                    <a:pt x="218" y="870"/>
                  </a:lnTo>
                  <a:lnTo>
                    <a:pt x="220" y="868"/>
                  </a:lnTo>
                  <a:lnTo>
                    <a:pt x="220" y="867"/>
                  </a:lnTo>
                  <a:lnTo>
                    <a:pt x="214" y="863"/>
                  </a:lnTo>
                  <a:lnTo>
                    <a:pt x="203" y="857"/>
                  </a:lnTo>
                  <a:lnTo>
                    <a:pt x="198" y="853"/>
                  </a:lnTo>
                  <a:lnTo>
                    <a:pt x="193" y="849"/>
                  </a:lnTo>
                  <a:lnTo>
                    <a:pt x="191" y="847"/>
                  </a:lnTo>
                  <a:lnTo>
                    <a:pt x="191" y="845"/>
                  </a:lnTo>
                  <a:lnTo>
                    <a:pt x="193" y="843"/>
                  </a:lnTo>
                  <a:lnTo>
                    <a:pt x="196" y="843"/>
                  </a:lnTo>
                  <a:lnTo>
                    <a:pt x="199" y="843"/>
                  </a:lnTo>
                  <a:lnTo>
                    <a:pt x="202" y="844"/>
                  </a:lnTo>
                  <a:lnTo>
                    <a:pt x="203" y="845"/>
                  </a:lnTo>
                  <a:lnTo>
                    <a:pt x="204" y="846"/>
                  </a:lnTo>
                  <a:lnTo>
                    <a:pt x="205" y="847"/>
                  </a:lnTo>
                  <a:lnTo>
                    <a:pt x="206" y="848"/>
                  </a:lnTo>
                  <a:lnTo>
                    <a:pt x="206" y="849"/>
                  </a:lnTo>
                  <a:lnTo>
                    <a:pt x="207" y="850"/>
                  </a:lnTo>
                  <a:lnTo>
                    <a:pt x="207" y="850"/>
                  </a:lnTo>
                  <a:lnTo>
                    <a:pt x="208" y="849"/>
                  </a:lnTo>
                  <a:lnTo>
                    <a:pt x="209" y="844"/>
                  </a:lnTo>
                  <a:lnTo>
                    <a:pt x="209" y="839"/>
                  </a:lnTo>
                  <a:lnTo>
                    <a:pt x="208" y="833"/>
                  </a:lnTo>
                  <a:lnTo>
                    <a:pt x="206" y="827"/>
                  </a:lnTo>
                  <a:lnTo>
                    <a:pt x="203" y="822"/>
                  </a:lnTo>
                  <a:lnTo>
                    <a:pt x="199" y="817"/>
                  </a:lnTo>
                  <a:lnTo>
                    <a:pt x="197" y="813"/>
                  </a:lnTo>
                  <a:lnTo>
                    <a:pt x="192" y="808"/>
                  </a:lnTo>
                  <a:lnTo>
                    <a:pt x="189" y="805"/>
                  </a:lnTo>
                  <a:lnTo>
                    <a:pt x="186" y="802"/>
                  </a:lnTo>
                  <a:lnTo>
                    <a:pt x="186" y="798"/>
                  </a:lnTo>
                  <a:lnTo>
                    <a:pt x="186" y="794"/>
                  </a:lnTo>
                  <a:lnTo>
                    <a:pt x="186" y="791"/>
                  </a:lnTo>
                  <a:lnTo>
                    <a:pt x="185" y="785"/>
                  </a:lnTo>
                  <a:lnTo>
                    <a:pt x="182" y="781"/>
                  </a:lnTo>
                  <a:lnTo>
                    <a:pt x="181" y="776"/>
                  </a:lnTo>
                  <a:lnTo>
                    <a:pt x="181" y="774"/>
                  </a:lnTo>
                  <a:lnTo>
                    <a:pt x="181" y="773"/>
                  </a:lnTo>
                  <a:lnTo>
                    <a:pt x="182" y="772"/>
                  </a:lnTo>
                  <a:lnTo>
                    <a:pt x="182" y="771"/>
                  </a:lnTo>
                  <a:lnTo>
                    <a:pt x="177" y="746"/>
                  </a:lnTo>
                  <a:lnTo>
                    <a:pt x="171" y="721"/>
                  </a:lnTo>
                  <a:lnTo>
                    <a:pt x="168" y="716"/>
                  </a:lnTo>
                  <a:lnTo>
                    <a:pt x="166" y="715"/>
                  </a:lnTo>
                  <a:lnTo>
                    <a:pt x="165" y="713"/>
                  </a:lnTo>
                  <a:lnTo>
                    <a:pt x="163" y="709"/>
                  </a:lnTo>
                  <a:lnTo>
                    <a:pt x="162" y="708"/>
                  </a:lnTo>
                  <a:lnTo>
                    <a:pt x="161" y="706"/>
                  </a:lnTo>
                  <a:lnTo>
                    <a:pt x="158" y="704"/>
                  </a:lnTo>
                  <a:lnTo>
                    <a:pt x="155" y="703"/>
                  </a:lnTo>
                  <a:lnTo>
                    <a:pt x="152" y="702"/>
                  </a:lnTo>
                  <a:lnTo>
                    <a:pt x="151" y="701"/>
                  </a:lnTo>
                  <a:lnTo>
                    <a:pt x="151" y="700"/>
                  </a:lnTo>
                  <a:lnTo>
                    <a:pt x="150" y="697"/>
                  </a:lnTo>
                  <a:lnTo>
                    <a:pt x="148" y="695"/>
                  </a:lnTo>
                  <a:lnTo>
                    <a:pt x="144" y="692"/>
                  </a:lnTo>
                  <a:lnTo>
                    <a:pt x="140" y="691"/>
                  </a:lnTo>
                  <a:lnTo>
                    <a:pt x="136" y="689"/>
                  </a:lnTo>
                  <a:lnTo>
                    <a:pt x="133" y="687"/>
                  </a:lnTo>
                  <a:lnTo>
                    <a:pt x="133" y="684"/>
                  </a:lnTo>
                  <a:lnTo>
                    <a:pt x="134" y="682"/>
                  </a:lnTo>
                  <a:lnTo>
                    <a:pt x="135" y="678"/>
                  </a:lnTo>
                  <a:lnTo>
                    <a:pt x="136" y="676"/>
                  </a:lnTo>
                  <a:lnTo>
                    <a:pt x="135" y="672"/>
                  </a:lnTo>
                  <a:lnTo>
                    <a:pt x="131" y="663"/>
                  </a:lnTo>
                  <a:lnTo>
                    <a:pt x="131" y="663"/>
                  </a:lnTo>
                  <a:lnTo>
                    <a:pt x="130" y="663"/>
                  </a:lnTo>
                  <a:lnTo>
                    <a:pt x="129" y="662"/>
                  </a:lnTo>
                  <a:lnTo>
                    <a:pt x="126" y="646"/>
                  </a:lnTo>
                  <a:lnTo>
                    <a:pt x="124" y="630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24" y="618"/>
                  </a:lnTo>
                  <a:lnTo>
                    <a:pt x="126" y="616"/>
                  </a:lnTo>
                  <a:lnTo>
                    <a:pt x="128" y="615"/>
                  </a:lnTo>
                  <a:lnTo>
                    <a:pt x="131" y="615"/>
                  </a:lnTo>
                  <a:lnTo>
                    <a:pt x="134" y="616"/>
                  </a:lnTo>
                  <a:lnTo>
                    <a:pt x="137" y="617"/>
                  </a:lnTo>
                  <a:lnTo>
                    <a:pt x="139" y="618"/>
                  </a:lnTo>
                  <a:lnTo>
                    <a:pt x="140" y="617"/>
                  </a:lnTo>
                  <a:lnTo>
                    <a:pt x="140" y="616"/>
                  </a:lnTo>
                  <a:lnTo>
                    <a:pt x="138" y="614"/>
                  </a:lnTo>
                  <a:lnTo>
                    <a:pt x="135" y="613"/>
                  </a:lnTo>
                  <a:lnTo>
                    <a:pt x="131" y="612"/>
                  </a:lnTo>
                  <a:lnTo>
                    <a:pt x="127" y="612"/>
                  </a:lnTo>
                  <a:lnTo>
                    <a:pt x="124" y="611"/>
                  </a:lnTo>
                  <a:lnTo>
                    <a:pt x="122" y="608"/>
                  </a:lnTo>
                  <a:lnTo>
                    <a:pt x="121" y="597"/>
                  </a:lnTo>
                  <a:lnTo>
                    <a:pt x="121" y="586"/>
                  </a:lnTo>
                  <a:lnTo>
                    <a:pt x="122" y="574"/>
                  </a:lnTo>
                  <a:lnTo>
                    <a:pt x="124" y="562"/>
                  </a:lnTo>
                  <a:lnTo>
                    <a:pt x="124" y="551"/>
                  </a:lnTo>
                  <a:lnTo>
                    <a:pt x="124" y="550"/>
                  </a:lnTo>
                  <a:lnTo>
                    <a:pt x="124" y="551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2" y="551"/>
                  </a:lnTo>
                  <a:lnTo>
                    <a:pt x="128" y="540"/>
                  </a:lnTo>
                  <a:lnTo>
                    <a:pt x="131" y="529"/>
                  </a:lnTo>
                  <a:lnTo>
                    <a:pt x="135" y="511"/>
                  </a:lnTo>
                  <a:lnTo>
                    <a:pt x="138" y="502"/>
                  </a:lnTo>
                  <a:lnTo>
                    <a:pt x="138" y="501"/>
                  </a:lnTo>
                  <a:lnTo>
                    <a:pt x="139" y="500"/>
                  </a:lnTo>
                  <a:lnTo>
                    <a:pt x="141" y="499"/>
                  </a:lnTo>
                  <a:lnTo>
                    <a:pt x="142" y="498"/>
                  </a:lnTo>
                  <a:lnTo>
                    <a:pt x="144" y="496"/>
                  </a:lnTo>
                  <a:lnTo>
                    <a:pt x="145" y="495"/>
                  </a:lnTo>
                  <a:lnTo>
                    <a:pt x="145" y="494"/>
                  </a:lnTo>
                  <a:lnTo>
                    <a:pt x="145" y="492"/>
                  </a:lnTo>
                  <a:lnTo>
                    <a:pt x="146" y="491"/>
                  </a:lnTo>
                  <a:lnTo>
                    <a:pt x="152" y="476"/>
                  </a:lnTo>
                  <a:lnTo>
                    <a:pt x="156" y="469"/>
                  </a:lnTo>
                  <a:lnTo>
                    <a:pt x="160" y="464"/>
                  </a:lnTo>
                  <a:lnTo>
                    <a:pt x="161" y="459"/>
                  </a:lnTo>
                  <a:lnTo>
                    <a:pt x="163" y="450"/>
                  </a:lnTo>
                  <a:lnTo>
                    <a:pt x="164" y="449"/>
                  </a:lnTo>
                  <a:lnTo>
                    <a:pt x="165" y="447"/>
                  </a:lnTo>
                  <a:lnTo>
                    <a:pt x="166" y="446"/>
                  </a:lnTo>
                  <a:lnTo>
                    <a:pt x="168" y="445"/>
                  </a:lnTo>
                  <a:lnTo>
                    <a:pt x="169" y="443"/>
                  </a:lnTo>
                  <a:lnTo>
                    <a:pt x="169" y="442"/>
                  </a:lnTo>
                  <a:lnTo>
                    <a:pt x="169" y="441"/>
                  </a:lnTo>
                  <a:lnTo>
                    <a:pt x="167" y="439"/>
                  </a:lnTo>
                  <a:lnTo>
                    <a:pt x="167" y="438"/>
                  </a:lnTo>
                  <a:lnTo>
                    <a:pt x="167" y="437"/>
                  </a:lnTo>
                  <a:lnTo>
                    <a:pt x="169" y="430"/>
                  </a:lnTo>
                  <a:lnTo>
                    <a:pt x="171" y="425"/>
                  </a:lnTo>
                  <a:lnTo>
                    <a:pt x="175" y="419"/>
                  </a:lnTo>
                  <a:lnTo>
                    <a:pt x="179" y="414"/>
                  </a:lnTo>
                  <a:lnTo>
                    <a:pt x="180" y="414"/>
                  </a:lnTo>
                  <a:lnTo>
                    <a:pt x="183" y="415"/>
                  </a:lnTo>
                  <a:lnTo>
                    <a:pt x="186" y="415"/>
                  </a:lnTo>
                  <a:lnTo>
                    <a:pt x="189" y="416"/>
                  </a:lnTo>
                  <a:lnTo>
                    <a:pt x="192" y="419"/>
                  </a:lnTo>
                  <a:lnTo>
                    <a:pt x="193" y="421"/>
                  </a:lnTo>
                  <a:lnTo>
                    <a:pt x="191" y="424"/>
                  </a:lnTo>
                  <a:lnTo>
                    <a:pt x="188" y="427"/>
                  </a:lnTo>
                  <a:lnTo>
                    <a:pt x="184" y="429"/>
                  </a:lnTo>
                  <a:lnTo>
                    <a:pt x="181" y="433"/>
                  </a:lnTo>
                  <a:lnTo>
                    <a:pt x="180" y="434"/>
                  </a:lnTo>
                  <a:lnTo>
                    <a:pt x="180" y="434"/>
                  </a:lnTo>
                  <a:lnTo>
                    <a:pt x="180" y="435"/>
                  </a:lnTo>
                  <a:lnTo>
                    <a:pt x="180" y="437"/>
                  </a:lnTo>
                  <a:lnTo>
                    <a:pt x="180" y="437"/>
                  </a:lnTo>
                  <a:lnTo>
                    <a:pt x="186" y="433"/>
                  </a:lnTo>
                  <a:lnTo>
                    <a:pt x="192" y="428"/>
                  </a:lnTo>
                  <a:lnTo>
                    <a:pt x="197" y="423"/>
                  </a:lnTo>
                  <a:lnTo>
                    <a:pt x="198" y="420"/>
                  </a:lnTo>
                  <a:lnTo>
                    <a:pt x="198" y="415"/>
                  </a:lnTo>
                  <a:lnTo>
                    <a:pt x="198" y="412"/>
                  </a:lnTo>
                  <a:lnTo>
                    <a:pt x="199" y="406"/>
                  </a:lnTo>
                  <a:lnTo>
                    <a:pt x="200" y="401"/>
                  </a:lnTo>
                  <a:lnTo>
                    <a:pt x="200" y="395"/>
                  </a:lnTo>
                  <a:lnTo>
                    <a:pt x="200" y="395"/>
                  </a:lnTo>
                  <a:lnTo>
                    <a:pt x="197" y="395"/>
                  </a:lnTo>
                  <a:lnTo>
                    <a:pt x="195" y="393"/>
                  </a:lnTo>
                  <a:lnTo>
                    <a:pt x="194" y="392"/>
                  </a:lnTo>
                  <a:lnTo>
                    <a:pt x="194" y="391"/>
                  </a:lnTo>
                  <a:lnTo>
                    <a:pt x="195" y="390"/>
                  </a:lnTo>
                  <a:lnTo>
                    <a:pt x="195" y="389"/>
                  </a:lnTo>
                  <a:lnTo>
                    <a:pt x="195" y="388"/>
                  </a:lnTo>
                  <a:lnTo>
                    <a:pt x="194" y="387"/>
                  </a:lnTo>
                  <a:lnTo>
                    <a:pt x="192" y="386"/>
                  </a:lnTo>
                  <a:lnTo>
                    <a:pt x="189" y="385"/>
                  </a:lnTo>
                  <a:lnTo>
                    <a:pt x="186" y="384"/>
                  </a:lnTo>
                  <a:lnTo>
                    <a:pt x="184" y="382"/>
                  </a:lnTo>
                  <a:lnTo>
                    <a:pt x="184" y="379"/>
                  </a:lnTo>
                  <a:lnTo>
                    <a:pt x="186" y="377"/>
                  </a:lnTo>
                  <a:lnTo>
                    <a:pt x="189" y="375"/>
                  </a:lnTo>
                  <a:lnTo>
                    <a:pt x="191" y="373"/>
                  </a:lnTo>
                  <a:lnTo>
                    <a:pt x="193" y="371"/>
                  </a:lnTo>
                  <a:lnTo>
                    <a:pt x="194" y="369"/>
                  </a:lnTo>
                  <a:lnTo>
                    <a:pt x="194" y="366"/>
                  </a:lnTo>
                  <a:lnTo>
                    <a:pt x="193" y="364"/>
                  </a:lnTo>
                  <a:lnTo>
                    <a:pt x="192" y="363"/>
                  </a:lnTo>
                  <a:lnTo>
                    <a:pt x="191" y="363"/>
                  </a:lnTo>
                  <a:lnTo>
                    <a:pt x="190" y="363"/>
                  </a:lnTo>
                  <a:lnTo>
                    <a:pt x="189" y="365"/>
                  </a:lnTo>
                  <a:lnTo>
                    <a:pt x="188" y="366"/>
                  </a:lnTo>
                  <a:lnTo>
                    <a:pt x="187" y="367"/>
                  </a:lnTo>
                  <a:lnTo>
                    <a:pt x="184" y="370"/>
                  </a:lnTo>
                  <a:lnTo>
                    <a:pt x="182" y="370"/>
                  </a:lnTo>
                  <a:lnTo>
                    <a:pt x="178" y="365"/>
                  </a:lnTo>
                  <a:lnTo>
                    <a:pt x="176" y="363"/>
                  </a:lnTo>
                  <a:lnTo>
                    <a:pt x="171" y="358"/>
                  </a:lnTo>
                  <a:lnTo>
                    <a:pt x="168" y="354"/>
                  </a:lnTo>
                  <a:lnTo>
                    <a:pt x="165" y="349"/>
                  </a:lnTo>
                  <a:lnTo>
                    <a:pt x="165" y="344"/>
                  </a:lnTo>
                  <a:lnTo>
                    <a:pt x="167" y="341"/>
                  </a:lnTo>
                  <a:lnTo>
                    <a:pt x="171" y="337"/>
                  </a:lnTo>
                  <a:lnTo>
                    <a:pt x="175" y="334"/>
                  </a:lnTo>
                  <a:lnTo>
                    <a:pt x="179" y="332"/>
                  </a:lnTo>
                  <a:lnTo>
                    <a:pt x="181" y="331"/>
                  </a:lnTo>
                  <a:lnTo>
                    <a:pt x="184" y="331"/>
                  </a:lnTo>
                  <a:lnTo>
                    <a:pt x="185" y="331"/>
                  </a:lnTo>
                  <a:lnTo>
                    <a:pt x="185" y="331"/>
                  </a:lnTo>
                  <a:lnTo>
                    <a:pt x="182" y="330"/>
                  </a:lnTo>
                  <a:lnTo>
                    <a:pt x="179" y="330"/>
                  </a:lnTo>
                  <a:lnTo>
                    <a:pt x="176" y="329"/>
                  </a:lnTo>
                  <a:lnTo>
                    <a:pt x="173" y="328"/>
                  </a:lnTo>
                  <a:lnTo>
                    <a:pt x="170" y="326"/>
                  </a:lnTo>
                  <a:lnTo>
                    <a:pt x="170" y="325"/>
                  </a:lnTo>
                  <a:lnTo>
                    <a:pt x="173" y="323"/>
                  </a:lnTo>
                  <a:lnTo>
                    <a:pt x="175" y="322"/>
                  </a:lnTo>
                  <a:lnTo>
                    <a:pt x="177" y="320"/>
                  </a:lnTo>
                  <a:lnTo>
                    <a:pt x="179" y="318"/>
                  </a:lnTo>
                  <a:lnTo>
                    <a:pt x="180" y="313"/>
                  </a:lnTo>
                  <a:lnTo>
                    <a:pt x="179" y="309"/>
                  </a:lnTo>
                  <a:lnTo>
                    <a:pt x="178" y="307"/>
                  </a:lnTo>
                  <a:lnTo>
                    <a:pt x="177" y="305"/>
                  </a:lnTo>
                  <a:lnTo>
                    <a:pt x="175" y="304"/>
                  </a:lnTo>
                  <a:lnTo>
                    <a:pt x="173" y="302"/>
                  </a:lnTo>
                  <a:lnTo>
                    <a:pt x="171" y="299"/>
                  </a:lnTo>
                  <a:lnTo>
                    <a:pt x="170" y="296"/>
                  </a:lnTo>
                  <a:lnTo>
                    <a:pt x="170" y="295"/>
                  </a:lnTo>
                  <a:lnTo>
                    <a:pt x="171" y="293"/>
                  </a:lnTo>
                  <a:lnTo>
                    <a:pt x="173" y="291"/>
                  </a:lnTo>
                  <a:lnTo>
                    <a:pt x="172" y="290"/>
                  </a:lnTo>
                  <a:lnTo>
                    <a:pt x="171" y="288"/>
                  </a:lnTo>
                  <a:lnTo>
                    <a:pt x="171" y="287"/>
                  </a:lnTo>
                  <a:lnTo>
                    <a:pt x="171" y="286"/>
                  </a:lnTo>
                  <a:lnTo>
                    <a:pt x="171" y="285"/>
                  </a:lnTo>
                  <a:lnTo>
                    <a:pt x="171" y="284"/>
                  </a:lnTo>
                  <a:lnTo>
                    <a:pt x="172" y="283"/>
                  </a:lnTo>
                  <a:lnTo>
                    <a:pt x="173" y="283"/>
                  </a:lnTo>
                  <a:lnTo>
                    <a:pt x="174" y="282"/>
                  </a:lnTo>
                  <a:lnTo>
                    <a:pt x="174" y="282"/>
                  </a:lnTo>
                  <a:lnTo>
                    <a:pt x="175" y="283"/>
                  </a:lnTo>
                  <a:lnTo>
                    <a:pt x="175" y="288"/>
                  </a:lnTo>
                  <a:lnTo>
                    <a:pt x="175" y="288"/>
                  </a:lnTo>
                  <a:lnTo>
                    <a:pt x="179" y="286"/>
                  </a:lnTo>
                  <a:lnTo>
                    <a:pt x="182" y="282"/>
                  </a:lnTo>
                  <a:lnTo>
                    <a:pt x="185" y="277"/>
                  </a:lnTo>
                  <a:lnTo>
                    <a:pt x="188" y="271"/>
                  </a:lnTo>
                  <a:lnTo>
                    <a:pt x="190" y="267"/>
                  </a:lnTo>
                  <a:lnTo>
                    <a:pt x="191" y="262"/>
                  </a:lnTo>
                  <a:lnTo>
                    <a:pt x="190" y="262"/>
                  </a:lnTo>
                  <a:lnTo>
                    <a:pt x="190" y="263"/>
                  </a:lnTo>
                  <a:lnTo>
                    <a:pt x="188" y="265"/>
                  </a:lnTo>
                  <a:lnTo>
                    <a:pt x="187" y="268"/>
                  </a:lnTo>
                  <a:lnTo>
                    <a:pt x="186" y="271"/>
                  </a:lnTo>
                  <a:lnTo>
                    <a:pt x="184" y="273"/>
                  </a:lnTo>
                  <a:lnTo>
                    <a:pt x="182" y="275"/>
                  </a:lnTo>
                  <a:lnTo>
                    <a:pt x="179" y="278"/>
                  </a:lnTo>
                  <a:lnTo>
                    <a:pt x="176" y="280"/>
                  </a:lnTo>
                  <a:lnTo>
                    <a:pt x="173" y="279"/>
                  </a:lnTo>
                  <a:lnTo>
                    <a:pt x="173" y="277"/>
                  </a:lnTo>
                  <a:lnTo>
                    <a:pt x="174" y="276"/>
                  </a:lnTo>
                  <a:lnTo>
                    <a:pt x="179" y="273"/>
                  </a:lnTo>
                  <a:lnTo>
                    <a:pt x="181" y="271"/>
                  </a:lnTo>
                  <a:lnTo>
                    <a:pt x="182" y="267"/>
                  </a:lnTo>
                  <a:lnTo>
                    <a:pt x="184" y="263"/>
                  </a:lnTo>
                  <a:lnTo>
                    <a:pt x="185" y="260"/>
                  </a:lnTo>
                  <a:lnTo>
                    <a:pt x="184" y="257"/>
                  </a:lnTo>
                  <a:lnTo>
                    <a:pt x="182" y="256"/>
                  </a:lnTo>
                  <a:lnTo>
                    <a:pt x="179" y="257"/>
                  </a:lnTo>
                  <a:lnTo>
                    <a:pt x="176" y="258"/>
                  </a:lnTo>
                  <a:lnTo>
                    <a:pt x="173" y="259"/>
                  </a:lnTo>
                  <a:lnTo>
                    <a:pt x="170" y="258"/>
                  </a:lnTo>
                  <a:lnTo>
                    <a:pt x="170" y="257"/>
                  </a:lnTo>
                  <a:lnTo>
                    <a:pt x="172" y="257"/>
                  </a:lnTo>
                  <a:lnTo>
                    <a:pt x="177" y="256"/>
                  </a:lnTo>
                  <a:lnTo>
                    <a:pt x="180" y="255"/>
                  </a:lnTo>
                  <a:lnTo>
                    <a:pt x="182" y="254"/>
                  </a:lnTo>
                  <a:lnTo>
                    <a:pt x="182" y="251"/>
                  </a:lnTo>
                  <a:lnTo>
                    <a:pt x="180" y="249"/>
                  </a:lnTo>
                  <a:lnTo>
                    <a:pt x="179" y="246"/>
                  </a:lnTo>
                  <a:lnTo>
                    <a:pt x="178" y="244"/>
                  </a:lnTo>
                  <a:lnTo>
                    <a:pt x="179" y="239"/>
                  </a:lnTo>
                  <a:lnTo>
                    <a:pt x="182" y="234"/>
                  </a:lnTo>
                  <a:lnTo>
                    <a:pt x="184" y="229"/>
                  </a:lnTo>
                  <a:lnTo>
                    <a:pt x="183" y="225"/>
                  </a:lnTo>
                  <a:lnTo>
                    <a:pt x="182" y="221"/>
                  </a:lnTo>
                  <a:lnTo>
                    <a:pt x="182" y="217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5" y="215"/>
                  </a:lnTo>
                  <a:lnTo>
                    <a:pt x="186" y="214"/>
                  </a:lnTo>
                  <a:lnTo>
                    <a:pt x="188" y="214"/>
                  </a:lnTo>
                  <a:lnTo>
                    <a:pt x="190" y="213"/>
                  </a:lnTo>
                  <a:lnTo>
                    <a:pt x="190" y="212"/>
                  </a:lnTo>
                  <a:lnTo>
                    <a:pt x="189" y="211"/>
                  </a:lnTo>
                  <a:lnTo>
                    <a:pt x="186" y="211"/>
                  </a:lnTo>
                  <a:lnTo>
                    <a:pt x="182" y="212"/>
                  </a:lnTo>
                  <a:lnTo>
                    <a:pt x="181" y="211"/>
                  </a:lnTo>
                  <a:lnTo>
                    <a:pt x="184" y="204"/>
                  </a:lnTo>
                  <a:lnTo>
                    <a:pt x="186" y="201"/>
                  </a:lnTo>
                  <a:lnTo>
                    <a:pt x="188" y="198"/>
                  </a:lnTo>
                  <a:lnTo>
                    <a:pt x="189" y="195"/>
                  </a:lnTo>
                  <a:lnTo>
                    <a:pt x="190" y="193"/>
                  </a:lnTo>
                  <a:lnTo>
                    <a:pt x="185" y="199"/>
                  </a:lnTo>
                  <a:lnTo>
                    <a:pt x="181" y="206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76" y="211"/>
                  </a:lnTo>
                  <a:lnTo>
                    <a:pt x="176" y="210"/>
                  </a:lnTo>
                  <a:lnTo>
                    <a:pt x="177" y="209"/>
                  </a:lnTo>
                  <a:lnTo>
                    <a:pt x="177" y="208"/>
                  </a:lnTo>
                  <a:lnTo>
                    <a:pt x="177" y="207"/>
                  </a:lnTo>
                  <a:lnTo>
                    <a:pt x="178" y="205"/>
                  </a:lnTo>
                  <a:lnTo>
                    <a:pt x="179" y="203"/>
                  </a:lnTo>
                  <a:lnTo>
                    <a:pt x="179" y="200"/>
                  </a:lnTo>
                  <a:lnTo>
                    <a:pt x="179" y="198"/>
                  </a:lnTo>
                  <a:lnTo>
                    <a:pt x="179" y="195"/>
                  </a:lnTo>
                  <a:lnTo>
                    <a:pt x="177" y="194"/>
                  </a:lnTo>
                  <a:lnTo>
                    <a:pt x="174" y="194"/>
                  </a:lnTo>
                  <a:lnTo>
                    <a:pt x="173" y="194"/>
                  </a:lnTo>
                  <a:lnTo>
                    <a:pt x="171" y="195"/>
                  </a:lnTo>
                  <a:lnTo>
                    <a:pt x="170" y="197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3" y="198"/>
                  </a:lnTo>
                  <a:lnTo>
                    <a:pt x="174" y="199"/>
                  </a:lnTo>
                  <a:lnTo>
                    <a:pt x="174" y="202"/>
                  </a:lnTo>
                  <a:lnTo>
                    <a:pt x="174" y="204"/>
                  </a:lnTo>
                  <a:lnTo>
                    <a:pt x="173" y="206"/>
                  </a:lnTo>
                  <a:lnTo>
                    <a:pt x="171" y="207"/>
                  </a:lnTo>
                  <a:lnTo>
                    <a:pt x="167" y="206"/>
                  </a:lnTo>
                  <a:lnTo>
                    <a:pt x="165" y="204"/>
                  </a:lnTo>
                  <a:lnTo>
                    <a:pt x="164" y="200"/>
                  </a:lnTo>
                  <a:lnTo>
                    <a:pt x="164" y="196"/>
                  </a:lnTo>
                  <a:lnTo>
                    <a:pt x="165" y="191"/>
                  </a:lnTo>
                  <a:lnTo>
                    <a:pt x="166" y="186"/>
                  </a:lnTo>
                  <a:lnTo>
                    <a:pt x="168" y="181"/>
                  </a:lnTo>
                  <a:lnTo>
                    <a:pt x="169" y="178"/>
                  </a:lnTo>
                  <a:lnTo>
                    <a:pt x="170" y="175"/>
                  </a:lnTo>
                  <a:lnTo>
                    <a:pt x="170" y="173"/>
                  </a:lnTo>
                  <a:lnTo>
                    <a:pt x="169" y="172"/>
                  </a:lnTo>
                  <a:lnTo>
                    <a:pt x="167" y="172"/>
                  </a:lnTo>
                  <a:lnTo>
                    <a:pt x="165" y="174"/>
                  </a:lnTo>
                  <a:lnTo>
                    <a:pt x="163" y="175"/>
                  </a:lnTo>
                  <a:lnTo>
                    <a:pt x="161" y="175"/>
                  </a:lnTo>
                  <a:lnTo>
                    <a:pt x="160" y="174"/>
                  </a:lnTo>
                  <a:lnTo>
                    <a:pt x="159" y="173"/>
                  </a:lnTo>
                  <a:lnTo>
                    <a:pt x="157" y="172"/>
                  </a:lnTo>
                  <a:lnTo>
                    <a:pt x="157" y="171"/>
                  </a:lnTo>
                  <a:lnTo>
                    <a:pt x="156" y="169"/>
                  </a:lnTo>
                  <a:lnTo>
                    <a:pt x="157" y="168"/>
                  </a:lnTo>
                  <a:lnTo>
                    <a:pt x="160" y="167"/>
                  </a:lnTo>
                  <a:lnTo>
                    <a:pt x="160" y="167"/>
                  </a:lnTo>
                  <a:lnTo>
                    <a:pt x="161" y="166"/>
                  </a:lnTo>
                  <a:lnTo>
                    <a:pt x="160" y="166"/>
                  </a:lnTo>
                  <a:lnTo>
                    <a:pt x="156" y="163"/>
                  </a:lnTo>
                  <a:lnTo>
                    <a:pt x="152" y="162"/>
                  </a:lnTo>
                  <a:lnTo>
                    <a:pt x="148" y="161"/>
                  </a:lnTo>
                  <a:lnTo>
                    <a:pt x="143" y="159"/>
                  </a:lnTo>
                  <a:lnTo>
                    <a:pt x="142" y="157"/>
                  </a:lnTo>
                  <a:lnTo>
                    <a:pt x="142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47" y="151"/>
                  </a:lnTo>
                  <a:lnTo>
                    <a:pt x="148" y="150"/>
                  </a:lnTo>
                  <a:lnTo>
                    <a:pt x="149" y="150"/>
                  </a:lnTo>
                  <a:lnTo>
                    <a:pt x="150" y="150"/>
                  </a:lnTo>
                  <a:lnTo>
                    <a:pt x="151" y="149"/>
                  </a:lnTo>
                  <a:lnTo>
                    <a:pt x="151" y="148"/>
                  </a:lnTo>
                  <a:lnTo>
                    <a:pt x="147" y="144"/>
                  </a:lnTo>
                  <a:lnTo>
                    <a:pt x="142" y="140"/>
                  </a:lnTo>
                  <a:lnTo>
                    <a:pt x="137" y="137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6"/>
                  </a:lnTo>
                  <a:lnTo>
                    <a:pt x="132" y="136"/>
                  </a:lnTo>
                  <a:lnTo>
                    <a:pt x="133" y="137"/>
                  </a:lnTo>
                  <a:lnTo>
                    <a:pt x="133" y="138"/>
                  </a:lnTo>
                  <a:lnTo>
                    <a:pt x="132" y="138"/>
                  </a:lnTo>
                  <a:lnTo>
                    <a:pt x="131" y="139"/>
                  </a:lnTo>
                  <a:lnTo>
                    <a:pt x="122" y="139"/>
                  </a:lnTo>
                  <a:lnTo>
                    <a:pt x="116" y="139"/>
                  </a:lnTo>
                  <a:lnTo>
                    <a:pt x="110" y="139"/>
                  </a:lnTo>
                  <a:lnTo>
                    <a:pt x="105" y="137"/>
                  </a:lnTo>
                  <a:lnTo>
                    <a:pt x="104" y="136"/>
                  </a:lnTo>
                  <a:lnTo>
                    <a:pt x="106" y="135"/>
                  </a:lnTo>
                  <a:lnTo>
                    <a:pt x="110" y="134"/>
                  </a:lnTo>
                  <a:lnTo>
                    <a:pt x="113" y="133"/>
                  </a:lnTo>
                  <a:lnTo>
                    <a:pt x="116" y="131"/>
                  </a:lnTo>
                  <a:lnTo>
                    <a:pt x="118" y="130"/>
                  </a:lnTo>
                  <a:lnTo>
                    <a:pt x="118" y="129"/>
                  </a:lnTo>
                  <a:lnTo>
                    <a:pt x="111" y="130"/>
                  </a:lnTo>
                  <a:lnTo>
                    <a:pt x="105" y="131"/>
                  </a:lnTo>
                  <a:lnTo>
                    <a:pt x="98" y="134"/>
                  </a:lnTo>
                  <a:lnTo>
                    <a:pt x="93" y="138"/>
                  </a:lnTo>
                  <a:lnTo>
                    <a:pt x="89" y="140"/>
                  </a:lnTo>
                  <a:lnTo>
                    <a:pt x="86" y="143"/>
                  </a:lnTo>
                  <a:lnTo>
                    <a:pt x="84" y="145"/>
                  </a:lnTo>
                  <a:lnTo>
                    <a:pt x="81" y="146"/>
                  </a:lnTo>
                  <a:lnTo>
                    <a:pt x="78" y="148"/>
                  </a:lnTo>
                  <a:lnTo>
                    <a:pt x="72" y="149"/>
                  </a:lnTo>
                  <a:lnTo>
                    <a:pt x="72" y="149"/>
                  </a:lnTo>
                  <a:lnTo>
                    <a:pt x="72" y="148"/>
                  </a:lnTo>
                  <a:lnTo>
                    <a:pt x="73" y="148"/>
                  </a:lnTo>
                  <a:lnTo>
                    <a:pt x="73" y="147"/>
                  </a:lnTo>
                  <a:lnTo>
                    <a:pt x="61" y="151"/>
                  </a:lnTo>
                  <a:lnTo>
                    <a:pt x="49" y="155"/>
                  </a:lnTo>
                  <a:lnTo>
                    <a:pt x="47" y="154"/>
                  </a:lnTo>
                  <a:lnTo>
                    <a:pt x="47" y="153"/>
                  </a:lnTo>
                  <a:lnTo>
                    <a:pt x="46" y="153"/>
                  </a:lnTo>
                  <a:lnTo>
                    <a:pt x="45" y="153"/>
                  </a:lnTo>
                  <a:lnTo>
                    <a:pt x="40" y="155"/>
                  </a:lnTo>
                  <a:lnTo>
                    <a:pt x="35" y="158"/>
                  </a:lnTo>
                  <a:lnTo>
                    <a:pt x="30" y="160"/>
                  </a:lnTo>
                  <a:lnTo>
                    <a:pt x="31" y="159"/>
                  </a:lnTo>
                  <a:lnTo>
                    <a:pt x="32" y="158"/>
                  </a:lnTo>
                  <a:lnTo>
                    <a:pt x="33" y="158"/>
                  </a:lnTo>
                  <a:lnTo>
                    <a:pt x="33" y="157"/>
                  </a:lnTo>
                  <a:lnTo>
                    <a:pt x="22" y="156"/>
                  </a:lnTo>
                  <a:lnTo>
                    <a:pt x="11" y="156"/>
                  </a:lnTo>
                  <a:lnTo>
                    <a:pt x="1" y="154"/>
                  </a:lnTo>
                  <a:lnTo>
                    <a:pt x="0" y="154"/>
                  </a:lnTo>
                  <a:lnTo>
                    <a:pt x="0" y="153"/>
                  </a:lnTo>
                  <a:lnTo>
                    <a:pt x="1" y="153"/>
                  </a:lnTo>
                  <a:lnTo>
                    <a:pt x="2" y="152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11" y="152"/>
                  </a:lnTo>
                  <a:lnTo>
                    <a:pt x="16" y="154"/>
                  </a:lnTo>
                  <a:lnTo>
                    <a:pt x="22" y="155"/>
                  </a:lnTo>
                  <a:lnTo>
                    <a:pt x="24" y="154"/>
                  </a:lnTo>
                  <a:lnTo>
                    <a:pt x="25" y="153"/>
                  </a:lnTo>
                  <a:lnTo>
                    <a:pt x="25" y="152"/>
                  </a:lnTo>
                  <a:lnTo>
                    <a:pt x="26" y="150"/>
                  </a:lnTo>
                  <a:lnTo>
                    <a:pt x="27" y="149"/>
                  </a:lnTo>
                  <a:lnTo>
                    <a:pt x="28" y="149"/>
                  </a:lnTo>
                  <a:lnTo>
                    <a:pt x="31" y="148"/>
                  </a:lnTo>
                  <a:lnTo>
                    <a:pt x="35" y="148"/>
                  </a:lnTo>
                  <a:lnTo>
                    <a:pt x="41" y="147"/>
                  </a:lnTo>
                  <a:lnTo>
                    <a:pt x="47" y="146"/>
                  </a:lnTo>
                  <a:lnTo>
                    <a:pt x="52" y="146"/>
                  </a:lnTo>
                  <a:lnTo>
                    <a:pt x="54" y="145"/>
                  </a:lnTo>
                  <a:lnTo>
                    <a:pt x="55" y="144"/>
                  </a:lnTo>
                  <a:lnTo>
                    <a:pt x="56" y="143"/>
                  </a:lnTo>
                  <a:lnTo>
                    <a:pt x="60" y="138"/>
                  </a:lnTo>
                  <a:lnTo>
                    <a:pt x="61" y="137"/>
                  </a:lnTo>
                  <a:lnTo>
                    <a:pt x="62" y="137"/>
                  </a:lnTo>
                  <a:lnTo>
                    <a:pt x="63" y="138"/>
                  </a:lnTo>
                  <a:lnTo>
                    <a:pt x="65" y="137"/>
                  </a:lnTo>
                  <a:lnTo>
                    <a:pt x="65" y="135"/>
                  </a:lnTo>
                  <a:lnTo>
                    <a:pt x="65" y="134"/>
                  </a:lnTo>
                  <a:lnTo>
                    <a:pt x="66" y="134"/>
                  </a:lnTo>
                  <a:lnTo>
                    <a:pt x="68" y="133"/>
                  </a:lnTo>
                  <a:lnTo>
                    <a:pt x="72" y="132"/>
                  </a:lnTo>
                  <a:lnTo>
                    <a:pt x="75" y="131"/>
                  </a:lnTo>
                  <a:lnTo>
                    <a:pt x="78" y="130"/>
                  </a:lnTo>
                  <a:lnTo>
                    <a:pt x="79" y="128"/>
                  </a:lnTo>
                  <a:lnTo>
                    <a:pt x="78" y="125"/>
                  </a:lnTo>
                  <a:lnTo>
                    <a:pt x="75" y="123"/>
                  </a:lnTo>
                  <a:lnTo>
                    <a:pt x="72" y="122"/>
                  </a:lnTo>
                  <a:lnTo>
                    <a:pt x="68" y="120"/>
                  </a:lnTo>
                  <a:lnTo>
                    <a:pt x="65" y="119"/>
                  </a:lnTo>
                  <a:lnTo>
                    <a:pt x="63" y="118"/>
                  </a:lnTo>
                  <a:lnTo>
                    <a:pt x="60" y="117"/>
                  </a:lnTo>
                  <a:lnTo>
                    <a:pt x="58" y="116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9" y="112"/>
                  </a:lnTo>
                  <a:lnTo>
                    <a:pt x="60" y="112"/>
                  </a:lnTo>
                  <a:lnTo>
                    <a:pt x="61" y="112"/>
                  </a:lnTo>
                  <a:lnTo>
                    <a:pt x="63" y="111"/>
                  </a:lnTo>
                  <a:lnTo>
                    <a:pt x="64" y="111"/>
                  </a:lnTo>
                  <a:lnTo>
                    <a:pt x="65" y="111"/>
                  </a:lnTo>
                  <a:lnTo>
                    <a:pt x="65" y="109"/>
                  </a:lnTo>
                  <a:lnTo>
                    <a:pt x="71" y="102"/>
                  </a:lnTo>
                  <a:lnTo>
                    <a:pt x="79" y="96"/>
                  </a:lnTo>
                  <a:lnTo>
                    <a:pt x="76" y="97"/>
                  </a:lnTo>
                  <a:lnTo>
                    <a:pt x="73" y="97"/>
                  </a:lnTo>
                  <a:lnTo>
                    <a:pt x="70" y="96"/>
                  </a:lnTo>
                  <a:lnTo>
                    <a:pt x="69" y="93"/>
                  </a:lnTo>
                  <a:lnTo>
                    <a:pt x="70" y="91"/>
                  </a:lnTo>
                  <a:lnTo>
                    <a:pt x="72" y="88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80" y="82"/>
                  </a:lnTo>
                  <a:lnTo>
                    <a:pt x="82" y="83"/>
                  </a:lnTo>
                  <a:lnTo>
                    <a:pt x="84" y="84"/>
                  </a:lnTo>
                  <a:lnTo>
                    <a:pt x="87" y="84"/>
                  </a:lnTo>
                  <a:lnTo>
                    <a:pt x="90" y="82"/>
                  </a:lnTo>
                  <a:lnTo>
                    <a:pt x="91" y="78"/>
                  </a:lnTo>
                  <a:lnTo>
                    <a:pt x="92" y="74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7" y="66"/>
                  </a:lnTo>
                  <a:lnTo>
                    <a:pt x="103" y="64"/>
                  </a:lnTo>
                  <a:lnTo>
                    <a:pt x="108" y="63"/>
                  </a:lnTo>
                  <a:lnTo>
                    <a:pt x="112" y="61"/>
                  </a:lnTo>
                  <a:lnTo>
                    <a:pt x="116" y="59"/>
                  </a:lnTo>
                  <a:lnTo>
                    <a:pt x="120" y="58"/>
                  </a:lnTo>
                  <a:lnTo>
                    <a:pt x="124" y="59"/>
                  </a:lnTo>
                  <a:lnTo>
                    <a:pt x="127" y="61"/>
                  </a:lnTo>
                  <a:lnTo>
                    <a:pt x="128" y="63"/>
                  </a:lnTo>
                  <a:lnTo>
                    <a:pt x="130" y="64"/>
                  </a:lnTo>
                  <a:lnTo>
                    <a:pt x="132" y="65"/>
                  </a:lnTo>
                  <a:lnTo>
                    <a:pt x="134" y="65"/>
                  </a:lnTo>
                  <a:lnTo>
                    <a:pt x="137" y="63"/>
                  </a:lnTo>
                  <a:lnTo>
                    <a:pt x="139" y="61"/>
                  </a:lnTo>
                  <a:lnTo>
                    <a:pt x="142" y="56"/>
                  </a:lnTo>
                  <a:lnTo>
                    <a:pt x="143" y="55"/>
                  </a:lnTo>
                  <a:lnTo>
                    <a:pt x="146" y="54"/>
                  </a:lnTo>
                  <a:lnTo>
                    <a:pt x="149" y="53"/>
                  </a:lnTo>
                  <a:lnTo>
                    <a:pt x="151" y="53"/>
                  </a:lnTo>
                  <a:lnTo>
                    <a:pt x="153" y="52"/>
                  </a:lnTo>
                  <a:lnTo>
                    <a:pt x="153" y="51"/>
                  </a:lnTo>
                  <a:lnTo>
                    <a:pt x="151" y="50"/>
                  </a:lnTo>
                  <a:lnTo>
                    <a:pt x="148" y="51"/>
                  </a:lnTo>
                  <a:lnTo>
                    <a:pt x="145" y="52"/>
                  </a:lnTo>
                  <a:lnTo>
                    <a:pt x="142" y="52"/>
                  </a:lnTo>
                  <a:lnTo>
                    <a:pt x="140" y="52"/>
                  </a:lnTo>
                  <a:lnTo>
                    <a:pt x="137" y="49"/>
                  </a:lnTo>
                  <a:lnTo>
                    <a:pt x="137" y="44"/>
                  </a:lnTo>
                  <a:lnTo>
                    <a:pt x="138" y="40"/>
                  </a:lnTo>
                  <a:lnTo>
                    <a:pt x="141" y="36"/>
                  </a:lnTo>
                  <a:lnTo>
                    <a:pt x="144" y="32"/>
                  </a:lnTo>
                  <a:lnTo>
                    <a:pt x="147" y="28"/>
                  </a:lnTo>
                  <a:lnTo>
                    <a:pt x="150" y="26"/>
                  </a:lnTo>
                  <a:lnTo>
                    <a:pt x="152" y="24"/>
                  </a:lnTo>
                  <a:lnTo>
                    <a:pt x="158" y="22"/>
                  </a:lnTo>
                  <a:lnTo>
                    <a:pt x="162" y="20"/>
                  </a:lnTo>
                  <a:lnTo>
                    <a:pt x="165" y="20"/>
                  </a:lnTo>
                  <a:lnTo>
                    <a:pt x="166" y="21"/>
                  </a:lnTo>
                  <a:lnTo>
                    <a:pt x="166" y="22"/>
                  </a:lnTo>
                  <a:lnTo>
                    <a:pt x="166" y="24"/>
                  </a:lnTo>
                  <a:lnTo>
                    <a:pt x="165" y="26"/>
                  </a:lnTo>
                  <a:lnTo>
                    <a:pt x="163" y="32"/>
                  </a:lnTo>
                  <a:lnTo>
                    <a:pt x="163" y="36"/>
                  </a:lnTo>
                  <a:lnTo>
                    <a:pt x="165" y="38"/>
                  </a:lnTo>
                  <a:lnTo>
                    <a:pt x="167" y="39"/>
                  </a:lnTo>
                  <a:lnTo>
                    <a:pt x="170" y="38"/>
                  </a:lnTo>
                  <a:lnTo>
                    <a:pt x="173" y="35"/>
                  </a:lnTo>
                  <a:lnTo>
                    <a:pt x="175" y="32"/>
                  </a:lnTo>
                  <a:lnTo>
                    <a:pt x="178" y="29"/>
                  </a:lnTo>
                  <a:lnTo>
                    <a:pt x="181" y="28"/>
                  </a:lnTo>
                  <a:lnTo>
                    <a:pt x="182" y="28"/>
                  </a:lnTo>
                  <a:lnTo>
                    <a:pt x="182" y="27"/>
                  </a:lnTo>
                  <a:lnTo>
                    <a:pt x="182" y="27"/>
                  </a:lnTo>
                  <a:lnTo>
                    <a:pt x="184" y="27"/>
                  </a:lnTo>
                  <a:lnTo>
                    <a:pt x="184" y="26"/>
                  </a:lnTo>
                  <a:lnTo>
                    <a:pt x="185" y="26"/>
                  </a:lnTo>
                  <a:lnTo>
                    <a:pt x="188" y="22"/>
                  </a:lnTo>
                  <a:lnTo>
                    <a:pt x="189" y="19"/>
                  </a:lnTo>
                  <a:lnTo>
                    <a:pt x="191" y="12"/>
                  </a:lnTo>
                  <a:lnTo>
                    <a:pt x="193" y="9"/>
                  </a:lnTo>
                  <a:lnTo>
                    <a:pt x="196" y="5"/>
                  </a:lnTo>
                  <a:lnTo>
                    <a:pt x="200" y="2"/>
                  </a:lnTo>
                  <a:lnTo>
                    <a:pt x="203" y="1"/>
                  </a:lnTo>
                  <a:lnTo>
                    <a:pt x="205" y="1"/>
                  </a:lnTo>
                  <a:lnTo>
                    <a:pt x="206" y="2"/>
                  </a:lnTo>
                  <a:lnTo>
                    <a:pt x="210" y="5"/>
                  </a:lnTo>
                  <a:lnTo>
                    <a:pt x="213" y="6"/>
                  </a:lnTo>
                  <a:lnTo>
                    <a:pt x="217" y="6"/>
                  </a:lnTo>
                  <a:lnTo>
                    <a:pt x="222" y="5"/>
                  </a:lnTo>
                  <a:lnTo>
                    <a:pt x="226" y="2"/>
                  </a:lnTo>
                  <a:lnTo>
                    <a:pt x="23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9" name="Freeform 163"/>
            <p:cNvSpPr>
              <a:spLocks/>
            </p:cNvSpPr>
            <p:nvPr/>
          </p:nvSpPr>
          <p:spPr bwMode="auto">
            <a:xfrm>
              <a:off x="3028625" y="4274881"/>
              <a:ext cx="1449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0" name="Freeform 164"/>
            <p:cNvSpPr>
              <a:spLocks/>
            </p:cNvSpPr>
            <p:nvPr/>
          </p:nvSpPr>
          <p:spPr bwMode="auto">
            <a:xfrm>
              <a:off x="2808510" y="3290157"/>
              <a:ext cx="86887" cy="120195"/>
            </a:xfrm>
            <a:custGeom>
              <a:avLst/>
              <a:gdLst/>
              <a:ahLst/>
              <a:cxnLst>
                <a:cxn ang="0">
                  <a:pos x="52" y="5"/>
                </a:cxn>
                <a:cxn ang="0">
                  <a:pos x="60" y="14"/>
                </a:cxn>
                <a:cxn ang="0">
                  <a:pos x="59" y="19"/>
                </a:cxn>
                <a:cxn ang="0">
                  <a:pos x="53" y="25"/>
                </a:cxn>
                <a:cxn ang="0">
                  <a:pos x="48" y="28"/>
                </a:cxn>
                <a:cxn ang="0">
                  <a:pos x="49" y="28"/>
                </a:cxn>
                <a:cxn ang="0">
                  <a:pos x="53" y="30"/>
                </a:cxn>
                <a:cxn ang="0">
                  <a:pos x="54" y="31"/>
                </a:cxn>
                <a:cxn ang="0">
                  <a:pos x="51" y="34"/>
                </a:cxn>
                <a:cxn ang="0">
                  <a:pos x="46" y="36"/>
                </a:cxn>
                <a:cxn ang="0">
                  <a:pos x="40" y="44"/>
                </a:cxn>
                <a:cxn ang="0">
                  <a:pos x="35" y="50"/>
                </a:cxn>
                <a:cxn ang="0">
                  <a:pos x="28" y="52"/>
                </a:cxn>
                <a:cxn ang="0">
                  <a:pos x="28" y="54"/>
                </a:cxn>
                <a:cxn ang="0">
                  <a:pos x="30" y="55"/>
                </a:cxn>
                <a:cxn ang="0">
                  <a:pos x="30" y="56"/>
                </a:cxn>
                <a:cxn ang="0">
                  <a:pos x="28" y="57"/>
                </a:cxn>
                <a:cxn ang="0">
                  <a:pos x="26" y="54"/>
                </a:cxn>
                <a:cxn ang="0">
                  <a:pos x="24" y="52"/>
                </a:cxn>
                <a:cxn ang="0">
                  <a:pos x="21" y="57"/>
                </a:cxn>
                <a:cxn ang="0">
                  <a:pos x="19" y="73"/>
                </a:cxn>
                <a:cxn ang="0">
                  <a:pos x="15" y="82"/>
                </a:cxn>
                <a:cxn ang="0">
                  <a:pos x="10" y="82"/>
                </a:cxn>
                <a:cxn ang="0">
                  <a:pos x="2" y="74"/>
                </a:cxn>
                <a:cxn ang="0">
                  <a:pos x="0" y="67"/>
                </a:cxn>
                <a:cxn ang="0">
                  <a:pos x="4" y="60"/>
                </a:cxn>
                <a:cxn ang="0">
                  <a:pos x="11" y="48"/>
                </a:cxn>
                <a:cxn ang="0">
                  <a:pos x="16" y="42"/>
                </a:cxn>
                <a:cxn ang="0">
                  <a:pos x="25" y="41"/>
                </a:cxn>
                <a:cxn ang="0">
                  <a:pos x="26" y="39"/>
                </a:cxn>
                <a:cxn ang="0">
                  <a:pos x="16" y="31"/>
                </a:cxn>
                <a:cxn ang="0">
                  <a:pos x="18" y="31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33" y="33"/>
                </a:cxn>
                <a:cxn ang="0">
                  <a:pos x="30" y="31"/>
                </a:cxn>
                <a:cxn ang="0">
                  <a:pos x="29" y="28"/>
                </a:cxn>
                <a:cxn ang="0">
                  <a:pos x="33" y="25"/>
                </a:cxn>
                <a:cxn ang="0">
                  <a:pos x="42" y="24"/>
                </a:cxn>
                <a:cxn ang="0">
                  <a:pos x="44" y="23"/>
                </a:cxn>
                <a:cxn ang="0">
                  <a:pos x="41" y="20"/>
                </a:cxn>
                <a:cxn ang="0">
                  <a:pos x="42" y="15"/>
                </a:cxn>
                <a:cxn ang="0">
                  <a:pos x="47" y="0"/>
                </a:cxn>
              </a:cxnLst>
              <a:rect l="0" t="0" r="r" b="b"/>
              <a:pathLst>
                <a:path w="60" h="83">
                  <a:moveTo>
                    <a:pt x="47" y="0"/>
                  </a:moveTo>
                  <a:lnTo>
                    <a:pt x="52" y="5"/>
                  </a:lnTo>
                  <a:lnTo>
                    <a:pt x="57" y="9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9" y="19"/>
                  </a:lnTo>
                  <a:lnTo>
                    <a:pt x="56" y="22"/>
                  </a:lnTo>
                  <a:lnTo>
                    <a:pt x="53" y="25"/>
                  </a:lnTo>
                  <a:lnTo>
                    <a:pt x="50" y="27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51" y="29"/>
                  </a:lnTo>
                  <a:lnTo>
                    <a:pt x="53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3" y="32"/>
                  </a:lnTo>
                  <a:lnTo>
                    <a:pt x="51" y="34"/>
                  </a:lnTo>
                  <a:lnTo>
                    <a:pt x="48" y="35"/>
                  </a:lnTo>
                  <a:lnTo>
                    <a:pt x="46" y="36"/>
                  </a:lnTo>
                  <a:lnTo>
                    <a:pt x="43" y="40"/>
                  </a:lnTo>
                  <a:lnTo>
                    <a:pt x="40" y="44"/>
                  </a:lnTo>
                  <a:lnTo>
                    <a:pt x="37" y="49"/>
                  </a:lnTo>
                  <a:lnTo>
                    <a:pt x="35" y="50"/>
                  </a:lnTo>
                  <a:lnTo>
                    <a:pt x="30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4"/>
                  </a:lnTo>
                  <a:lnTo>
                    <a:pt x="30" y="55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7" y="56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2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8" y="78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0" y="82"/>
                  </a:lnTo>
                  <a:lnTo>
                    <a:pt x="7" y="80"/>
                  </a:lnTo>
                  <a:lnTo>
                    <a:pt x="2" y="74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2" y="63"/>
                  </a:lnTo>
                  <a:lnTo>
                    <a:pt x="4" y="60"/>
                  </a:lnTo>
                  <a:lnTo>
                    <a:pt x="6" y="57"/>
                  </a:lnTo>
                  <a:lnTo>
                    <a:pt x="11" y="48"/>
                  </a:lnTo>
                  <a:lnTo>
                    <a:pt x="14" y="43"/>
                  </a:lnTo>
                  <a:lnTo>
                    <a:pt x="16" y="42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6" y="40"/>
                  </a:lnTo>
                  <a:lnTo>
                    <a:pt x="26" y="39"/>
                  </a:lnTo>
                  <a:lnTo>
                    <a:pt x="22" y="34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6" y="33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0" y="31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38" y="24"/>
                  </a:lnTo>
                  <a:lnTo>
                    <a:pt x="42" y="24"/>
                  </a:lnTo>
                  <a:lnTo>
                    <a:pt x="45" y="26"/>
                  </a:lnTo>
                  <a:lnTo>
                    <a:pt x="44" y="23"/>
                  </a:lnTo>
                  <a:lnTo>
                    <a:pt x="42" y="21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2" y="15"/>
                  </a:lnTo>
                  <a:lnTo>
                    <a:pt x="44" y="10"/>
                  </a:lnTo>
                  <a:lnTo>
                    <a:pt x="4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1" name="Freeform 165"/>
            <p:cNvSpPr>
              <a:spLocks/>
            </p:cNvSpPr>
            <p:nvPr/>
          </p:nvSpPr>
          <p:spPr bwMode="auto">
            <a:xfrm>
              <a:off x="1712281" y="3233681"/>
              <a:ext cx="5792" cy="7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2" name="Freeform 166"/>
            <p:cNvSpPr>
              <a:spLocks/>
            </p:cNvSpPr>
            <p:nvPr/>
          </p:nvSpPr>
          <p:spPr bwMode="auto">
            <a:xfrm>
              <a:off x="2822991" y="3332153"/>
              <a:ext cx="8689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6" y="2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3" name="Freeform 167"/>
            <p:cNvSpPr>
              <a:spLocks noEditPoints="1"/>
            </p:cNvSpPr>
            <p:nvPr/>
          </p:nvSpPr>
          <p:spPr bwMode="auto">
            <a:xfrm>
              <a:off x="2544952" y="4355975"/>
              <a:ext cx="1449" cy="8689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1" h="6">
                  <a:moveTo>
                    <a:pt x="1" y="2"/>
                  </a:move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2"/>
                  </a:lnTo>
                  <a:close/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4" name="Freeform 168"/>
            <p:cNvSpPr>
              <a:spLocks/>
            </p:cNvSpPr>
            <p:nvPr/>
          </p:nvSpPr>
          <p:spPr bwMode="auto">
            <a:xfrm>
              <a:off x="2811406" y="3093212"/>
              <a:ext cx="4345" cy="5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5" name="Freeform 169"/>
            <p:cNvSpPr>
              <a:spLocks/>
            </p:cNvSpPr>
            <p:nvPr/>
          </p:nvSpPr>
          <p:spPr bwMode="auto">
            <a:xfrm>
              <a:off x="2229261" y="3907057"/>
              <a:ext cx="7241" cy="579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4" y="2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6" name="Freeform 170"/>
            <p:cNvSpPr>
              <a:spLocks/>
            </p:cNvSpPr>
            <p:nvPr/>
          </p:nvSpPr>
          <p:spPr bwMode="auto">
            <a:xfrm>
              <a:off x="2679627" y="3657980"/>
              <a:ext cx="8689" cy="188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4" y="9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3" y="8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6" h="13">
                  <a:moveTo>
                    <a:pt x="0" y="0"/>
                  </a:moveTo>
                  <a:lnTo>
                    <a:pt x="3" y="4"/>
                  </a:lnTo>
                  <a:lnTo>
                    <a:pt x="4" y="9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7" name="Freeform 171"/>
            <p:cNvSpPr>
              <a:spLocks/>
            </p:cNvSpPr>
            <p:nvPr/>
          </p:nvSpPr>
          <p:spPr bwMode="auto">
            <a:xfrm>
              <a:off x="2673835" y="3652188"/>
              <a:ext cx="5792" cy="5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8" name="Freeform 172"/>
            <p:cNvSpPr>
              <a:spLocks noEditPoints="1"/>
            </p:cNvSpPr>
            <p:nvPr/>
          </p:nvSpPr>
          <p:spPr bwMode="auto">
            <a:xfrm>
              <a:off x="1463204" y="2438661"/>
              <a:ext cx="806605" cy="273696"/>
            </a:xfrm>
            <a:custGeom>
              <a:avLst/>
              <a:gdLst/>
              <a:ahLst/>
              <a:cxnLst>
                <a:cxn ang="0">
                  <a:pos x="88" y="168"/>
                </a:cxn>
                <a:cxn ang="0">
                  <a:pos x="97" y="168"/>
                </a:cxn>
                <a:cxn ang="0">
                  <a:pos x="555" y="0"/>
                </a:cxn>
                <a:cxn ang="0">
                  <a:pos x="471" y="10"/>
                </a:cxn>
                <a:cxn ang="0">
                  <a:pos x="443" y="7"/>
                </a:cxn>
                <a:cxn ang="0">
                  <a:pos x="345" y="25"/>
                </a:cxn>
                <a:cxn ang="0">
                  <a:pos x="353" y="24"/>
                </a:cxn>
                <a:cxn ang="0">
                  <a:pos x="332" y="29"/>
                </a:cxn>
                <a:cxn ang="0">
                  <a:pos x="303" y="38"/>
                </a:cxn>
                <a:cxn ang="0">
                  <a:pos x="300" y="44"/>
                </a:cxn>
                <a:cxn ang="0">
                  <a:pos x="313" y="40"/>
                </a:cxn>
                <a:cxn ang="0">
                  <a:pos x="310" y="41"/>
                </a:cxn>
                <a:cxn ang="0">
                  <a:pos x="272" y="57"/>
                </a:cxn>
                <a:cxn ang="0">
                  <a:pos x="249" y="67"/>
                </a:cxn>
                <a:cxn ang="0">
                  <a:pos x="236" y="77"/>
                </a:cxn>
                <a:cxn ang="0">
                  <a:pos x="209" y="87"/>
                </a:cxn>
                <a:cxn ang="0">
                  <a:pos x="198" y="92"/>
                </a:cxn>
                <a:cxn ang="0">
                  <a:pos x="205" y="99"/>
                </a:cxn>
                <a:cxn ang="0">
                  <a:pos x="196" y="103"/>
                </a:cxn>
                <a:cxn ang="0">
                  <a:pos x="189" y="107"/>
                </a:cxn>
                <a:cxn ang="0">
                  <a:pos x="189" y="110"/>
                </a:cxn>
                <a:cxn ang="0">
                  <a:pos x="201" y="105"/>
                </a:cxn>
                <a:cxn ang="0">
                  <a:pos x="189" y="126"/>
                </a:cxn>
                <a:cxn ang="0">
                  <a:pos x="170" y="141"/>
                </a:cxn>
                <a:cxn ang="0">
                  <a:pos x="174" y="138"/>
                </a:cxn>
                <a:cxn ang="0">
                  <a:pos x="159" y="153"/>
                </a:cxn>
                <a:cxn ang="0">
                  <a:pos x="144" y="161"/>
                </a:cxn>
                <a:cxn ang="0">
                  <a:pos x="139" y="164"/>
                </a:cxn>
                <a:cxn ang="0">
                  <a:pos x="140" y="179"/>
                </a:cxn>
                <a:cxn ang="0">
                  <a:pos x="131" y="174"/>
                </a:cxn>
                <a:cxn ang="0">
                  <a:pos x="123" y="180"/>
                </a:cxn>
                <a:cxn ang="0">
                  <a:pos x="107" y="185"/>
                </a:cxn>
                <a:cxn ang="0">
                  <a:pos x="111" y="183"/>
                </a:cxn>
                <a:cxn ang="0">
                  <a:pos x="114" y="178"/>
                </a:cxn>
                <a:cxn ang="0">
                  <a:pos x="119" y="171"/>
                </a:cxn>
                <a:cxn ang="0">
                  <a:pos x="127" y="164"/>
                </a:cxn>
                <a:cxn ang="0">
                  <a:pos x="131" y="156"/>
                </a:cxn>
                <a:cxn ang="0">
                  <a:pos x="141" y="150"/>
                </a:cxn>
                <a:cxn ang="0">
                  <a:pos x="134" y="153"/>
                </a:cxn>
                <a:cxn ang="0">
                  <a:pos x="117" y="159"/>
                </a:cxn>
                <a:cxn ang="0">
                  <a:pos x="119" y="149"/>
                </a:cxn>
                <a:cxn ang="0">
                  <a:pos x="115" y="149"/>
                </a:cxn>
                <a:cxn ang="0">
                  <a:pos x="108" y="161"/>
                </a:cxn>
                <a:cxn ang="0">
                  <a:pos x="99" y="165"/>
                </a:cxn>
                <a:cxn ang="0">
                  <a:pos x="96" y="168"/>
                </a:cxn>
                <a:cxn ang="0">
                  <a:pos x="80" y="178"/>
                </a:cxn>
                <a:cxn ang="0">
                  <a:pos x="87" y="169"/>
                </a:cxn>
                <a:cxn ang="0">
                  <a:pos x="79" y="167"/>
                </a:cxn>
                <a:cxn ang="0">
                  <a:pos x="70" y="165"/>
                </a:cxn>
                <a:cxn ang="0">
                  <a:pos x="57" y="168"/>
                </a:cxn>
                <a:cxn ang="0">
                  <a:pos x="63" y="163"/>
                </a:cxn>
                <a:cxn ang="0">
                  <a:pos x="74" y="153"/>
                </a:cxn>
                <a:cxn ang="0">
                  <a:pos x="71" y="146"/>
                </a:cxn>
                <a:cxn ang="0">
                  <a:pos x="58" y="155"/>
                </a:cxn>
                <a:cxn ang="0">
                  <a:pos x="19" y="177"/>
                </a:cxn>
                <a:cxn ang="0">
                  <a:pos x="1" y="188"/>
                </a:cxn>
                <a:cxn ang="0">
                  <a:pos x="163" y="87"/>
                </a:cxn>
                <a:cxn ang="0">
                  <a:pos x="346" y="23"/>
                </a:cxn>
                <a:cxn ang="0">
                  <a:pos x="545" y="0"/>
                </a:cxn>
              </a:cxnLst>
              <a:rect l="0" t="0" r="r" b="b"/>
              <a:pathLst>
                <a:path w="557" h="189">
                  <a:moveTo>
                    <a:pt x="88" y="168"/>
                  </a:moveTo>
                  <a:lnTo>
                    <a:pt x="87" y="168"/>
                  </a:lnTo>
                  <a:lnTo>
                    <a:pt x="87" y="169"/>
                  </a:lnTo>
                  <a:lnTo>
                    <a:pt x="88" y="168"/>
                  </a:lnTo>
                  <a:close/>
                  <a:moveTo>
                    <a:pt x="98" y="167"/>
                  </a:moveTo>
                  <a:lnTo>
                    <a:pt x="98" y="167"/>
                  </a:lnTo>
                  <a:lnTo>
                    <a:pt x="98" y="167"/>
                  </a:lnTo>
                  <a:lnTo>
                    <a:pt x="97" y="168"/>
                  </a:lnTo>
                  <a:lnTo>
                    <a:pt x="96" y="168"/>
                  </a:lnTo>
                  <a:lnTo>
                    <a:pt x="98" y="167"/>
                  </a:lnTo>
                  <a:close/>
                  <a:moveTo>
                    <a:pt x="545" y="0"/>
                  </a:moveTo>
                  <a:lnTo>
                    <a:pt x="555" y="0"/>
                  </a:lnTo>
                  <a:lnTo>
                    <a:pt x="557" y="0"/>
                  </a:lnTo>
                  <a:lnTo>
                    <a:pt x="480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2" y="8"/>
                  </a:lnTo>
                  <a:lnTo>
                    <a:pt x="453" y="6"/>
                  </a:lnTo>
                  <a:lnTo>
                    <a:pt x="448" y="6"/>
                  </a:lnTo>
                  <a:lnTo>
                    <a:pt x="443" y="7"/>
                  </a:lnTo>
                  <a:lnTo>
                    <a:pt x="437" y="8"/>
                  </a:lnTo>
                  <a:lnTo>
                    <a:pt x="432" y="10"/>
                  </a:lnTo>
                  <a:lnTo>
                    <a:pt x="388" y="18"/>
                  </a:lnTo>
                  <a:lnTo>
                    <a:pt x="345" y="25"/>
                  </a:lnTo>
                  <a:lnTo>
                    <a:pt x="343" y="26"/>
                  </a:lnTo>
                  <a:lnTo>
                    <a:pt x="344" y="26"/>
                  </a:lnTo>
                  <a:lnTo>
                    <a:pt x="347" y="25"/>
                  </a:lnTo>
                  <a:lnTo>
                    <a:pt x="353" y="24"/>
                  </a:lnTo>
                  <a:lnTo>
                    <a:pt x="356" y="24"/>
                  </a:lnTo>
                  <a:lnTo>
                    <a:pt x="356" y="24"/>
                  </a:lnTo>
                  <a:lnTo>
                    <a:pt x="348" y="26"/>
                  </a:lnTo>
                  <a:lnTo>
                    <a:pt x="332" y="29"/>
                  </a:lnTo>
                  <a:lnTo>
                    <a:pt x="324" y="31"/>
                  </a:lnTo>
                  <a:lnTo>
                    <a:pt x="315" y="35"/>
                  </a:lnTo>
                  <a:lnTo>
                    <a:pt x="311" y="36"/>
                  </a:lnTo>
                  <a:lnTo>
                    <a:pt x="303" y="38"/>
                  </a:lnTo>
                  <a:lnTo>
                    <a:pt x="300" y="39"/>
                  </a:lnTo>
                  <a:lnTo>
                    <a:pt x="298" y="43"/>
                  </a:lnTo>
                  <a:lnTo>
                    <a:pt x="298" y="44"/>
                  </a:lnTo>
                  <a:lnTo>
                    <a:pt x="300" y="44"/>
                  </a:lnTo>
                  <a:lnTo>
                    <a:pt x="303" y="44"/>
                  </a:lnTo>
                  <a:lnTo>
                    <a:pt x="306" y="42"/>
                  </a:lnTo>
                  <a:lnTo>
                    <a:pt x="310" y="41"/>
                  </a:lnTo>
                  <a:lnTo>
                    <a:pt x="313" y="40"/>
                  </a:lnTo>
                  <a:lnTo>
                    <a:pt x="313" y="41"/>
                  </a:lnTo>
                  <a:lnTo>
                    <a:pt x="312" y="41"/>
                  </a:lnTo>
                  <a:lnTo>
                    <a:pt x="310" y="41"/>
                  </a:lnTo>
                  <a:lnTo>
                    <a:pt x="310" y="41"/>
                  </a:lnTo>
                  <a:lnTo>
                    <a:pt x="294" y="48"/>
                  </a:lnTo>
                  <a:lnTo>
                    <a:pt x="287" y="51"/>
                  </a:lnTo>
                  <a:lnTo>
                    <a:pt x="279" y="54"/>
                  </a:lnTo>
                  <a:lnTo>
                    <a:pt x="272" y="57"/>
                  </a:lnTo>
                  <a:lnTo>
                    <a:pt x="265" y="59"/>
                  </a:lnTo>
                  <a:lnTo>
                    <a:pt x="258" y="62"/>
                  </a:lnTo>
                  <a:lnTo>
                    <a:pt x="251" y="65"/>
                  </a:lnTo>
                  <a:lnTo>
                    <a:pt x="249" y="67"/>
                  </a:lnTo>
                  <a:lnTo>
                    <a:pt x="248" y="69"/>
                  </a:lnTo>
                  <a:lnTo>
                    <a:pt x="247" y="70"/>
                  </a:lnTo>
                  <a:lnTo>
                    <a:pt x="241" y="74"/>
                  </a:lnTo>
                  <a:lnTo>
                    <a:pt x="236" y="77"/>
                  </a:lnTo>
                  <a:lnTo>
                    <a:pt x="232" y="79"/>
                  </a:lnTo>
                  <a:lnTo>
                    <a:pt x="225" y="81"/>
                  </a:lnTo>
                  <a:lnTo>
                    <a:pt x="214" y="86"/>
                  </a:lnTo>
                  <a:lnTo>
                    <a:pt x="209" y="87"/>
                  </a:lnTo>
                  <a:lnTo>
                    <a:pt x="205" y="87"/>
                  </a:lnTo>
                  <a:lnTo>
                    <a:pt x="201" y="88"/>
                  </a:lnTo>
                  <a:lnTo>
                    <a:pt x="198" y="90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201" y="99"/>
                  </a:lnTo>
                  <a:lnTo>
                    <a:pt x="202" y="99"/>
                  </a:lnTo>
                  <a:lnTo>
                    <a:pt x="205" y="99"/>
                  </a:lnTo>
                  <a:lnTo>
                    <a:pt x="201" y="102"/>
                  </a:lnTo>
                  <a:lnTo>
                    <a:pt x="199" y="103"/>
                  </a:lnTo>
                  <a:lnTo>
                    <a:pt x="197" y="103"/>
                  </a:lnTo>
                  <a:lnTo>
                    <a:pt x="196" y="103"/>
                  </a:lnTo>
                  <a:lnTo>
                    <a:pt x="195" y="103"/>
                  </a:lnTo>
                  <a:lnTo>
                    <a:pt x="193" y="103"/>
                  </a:lnTo>
                  <a:lnTo>
                    <a:pt x="191" y="104"/>
                  </a:lnTo>
                  <a:lnTo>
                    <a:pt x="189" y="107"/>
                  </a:lnTo>
                  <a:lnTo>
                    <a:pt x="185" y="111"/>
                  </a:lnTo>
                  <a:lnTo>
                    <a:pt x="187" y="111"/>
                  </a:lnTo>
                  <a:lnTo>
                    <a:pt x="188" y="110"/>
                  </a:lnTo>
                  <a:lnTo>
                    <a:pt x="189" y="110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8" y="104"/>
                  </a:lnTo>
                  <a:lnTo>
                    <a:pt x="201" y="105"/>
                  </a:lnTo>
                  <a:lnTo>
                    <a:pt x="202" y="107"/>
                  </a:lnTo>
                  <a:lnTo>
                    <a:pt x="202" y="110"/>
                  </a:lnTo>
                  <a:lnTo>
                    <a:pt x="200" y="114"/>
                  </a:lnTo>
                  <a:lnTo>
                    <a:pt x="189" y="126"/>
                  </a:lnTo>
                  <a:lnTo>
                    <a:pt x="185" y="129"/>
                  </a:lnTo>
                  <a:lnTo>
                    <a:pt x="182" y="132"/>
                  </a:lnTo>
                  <a:lnTo>
                    <a:pt x="181" y="133"/>
                  </a:lnTo>
                  <a:lnTo>
                    <a:pt x="170" y="141"/>
                  </a:lnTo>
                  <a:lnTo>
                    <a:pt x="171" y="141"/>
                  </a:lnTo>
                  <a:lnTo>
                    <a:pt x="172" y="139"/>
                  </a:lnTo>
                  <a:lnTo>
                    <a:pt x="173" y="138"/>
                  </a:lnTo>
                  <a:lnTo>
                    <a:pt x="174" y="138"/>
                  </a:lnTo>
                  <a:lnTo>
                    <a:pt x="175" y="138"/>
                  </a:lnTo>
                  <a:lnTo>
                    <a:pt x="169" y="144"/>
                  </a:lnTo>
                  <a:lnTo>
                    <a:pt x="164" y="149"/>
                  </a:lnTo>
                  <a:lnTo>
                    <a:pt x="159" y="153"/>
                  </a:lnTo>
                  <a:lnTo>
                    <a:pt x="153" y="156"/>
                  </a:lnTo>
                  <a:lnTo>
                    <a:pt x="146" y="160"/>
                  </a:lnTo>
                  <a:lnTo>
                    <a:pt x="145" y="161"/>
                  </a:lnTo>
                  <a:lnTo>
                    <a:pt x="144" y="161"/>
                  </a:lnTo>
                  <a:lnTo>
                    <a:pt x="142" y="162"/>
                  </a:lnTo>
                  <a:lnTo>
                    <a:pt x="141" y="162"/>
                  </a:lnTo>
                  <a:lnTo>
                    <a:pt x="140" y="163"/>
                  </a:lnTo>
                  <a:lnTo>
                    <a:pt x="139" y="164"/>
                  </a:lnTo>
                  <a:lnTo>
                    <a:pt x="139" y="168"/>
                  </a:lnTo>
                  <a:lnTo>
                    <a:pt x="141" y="172"/>
                  </a:lnTo>
                  <a:lnTo>
                    <a:pt x="141" y="176"/>
                  </a:lnTo>
                  <a:lnTo>
                    <a:pt x="140" y="179"/>
                  </a:lnTo>
                  <a:lnTo>
                    <a:pt x="138" y="179"/>
                  </a:lnTo>
                  <a:lnTo>
                    <a:pt x="136" y="177"/>
                  </a:lnTo>
                  <a:lnTo>
                    <a:pt x="133" y="175"/>
                  </a:lnTo>
                  <a:lnTo>
                    <a:pt x="131" y="174"/>
                  </a:lnTo>
                  <a:lnTo>
                    <a:pt x="130" y="175"/>
                  </a:lnTo>
                  <a:lnTo>
                    <a:pt x="129" y="177"/>
                  </a:lnTo>
                  <a:lnTo>
                    <a:pt x="128" y="177"/>
                  </a:lnTo>
                  <a:lnTo>
                    <a:pt x="123" y="180"/>
                  </a:lnTo>
                  <a:lnTo>
                    <a:pt x="118" y="183"/>
                  </a:lnTo>
                  <a:lnTo>
                    <a:pt x="112" y="184"/>
                  </a:lnTo>
                  <a:lnTo>
                    <a:pt x="108" y="185"/>
                  </a:lnTo>
                  <a:lnTo>
                    <a:pt x="107" y="185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09" y="184"/>
                  </a:lnTo>
                  <a:lnTo>
                    <a:pt x="111" y="183"/>
                  </a:lnTo>
                  <a:lnTo>
                    <a:pt x="113" y="182"/>
                  </a:lnTo>
                  <a:lnTo>
                    <a:pt x="114" y="181"/>
                  </a:lnTo>
                  <a:lnTo>
                    <a:pt x="114" y="179"/>
                  </a:lnTo>
                  <a:lnTo>
                    <a:pt x="114" y="178"/>
                  </a:lnTo>
                  <a:lnTo>
                    <a:pt x="115" y="177"/>
                  </a:lnTo>
                  <a:lnTo>
                    <a:pt x="115" y="175"/>
                  </a:lnTo>
                  <a:lnTo>
                    <a:pt x="115" y="174"/>
                  </a:lnTo>
                  <a:lnTo>
                    <a:pt x="119" y="171"/>
                  </a:lnTo>
                  <a:lnTo>
                    <a:pt x="123" y="169"/>
                  </a:lnTo>
                  <a:lnTo>
                    <a:pt x="126" y="167"/>
                  </a:lnTo>
                  <a:lnTo>
                    <a:pt x="127" y="165"/>
                  </a:lnTo>
                  <a:lnTo>
                    <a:pt x="127" y="164"/>
                  </a:lnTo>
                  <a:lnTo>
                    <a:pt x="126" y="163"/>
                  </a:lnTo>
                  <a:lnTo>
                    <a:pt x="126" y="160"/>
                  </a:lnTo>
                  <a:lnTo>
                    <a:pt x="127" y="159"/>
                  </a:lnTo>
                  <a:lnTo>
                    <a:pt x="131" y="156"/>
                  </a:lnTo>
                  <a:lnTo>
                    <a:pt x="136" y="154"/>
                  </a:lnTo>
                  <a:lnTo>
                    <a:pt x="141" y="151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39" y="151"/>
                  </a:lnTo>
                  <a:lnTo>
                    <a:pt x="138" y="151"/>
                  </a:lnTo>
                  <a:lnTo>
                    <a:pt x="135" y="153"/>
                  </a:lnTo>
                  <a:lnTo>
                    <a:pt x="134" y="153"/>
                  </a:lnTo>
                  <a:lnTo>
                    <a:pt x="130" y="155"/>
                  </a:lnTo>
                  <a:lnTo>
                    <a:pt x="125" y="158"/>
                  </a:lnTo>
                  <a:lnTo>
                    <a:pt x="121" y="160"/>
                  </a:lnTo>
                  <a:lnTo>
                    <a:pt x="117" y="159"/>
                  </a:lnTo>
                  <a:lnTo>
                    <a:pt x="116" y="158"/>
                  </a:lnTo>
                  <a:lnTo>
                    <a:pt x="116" y="155"/>
                  </a:lnTo>
                  <a:lnTo>
                    <a:pt x="118" y="152"/>
                  </a:lnTo>
                  <a:lnTo>
                    <a:pt x="119" y="149"/>
                  </a:lnTo>
                  <a:lnTo>
                    <a:pt x="120" y="147"/>
                  </a:lnTo>
                  <a:lnTo>
                    <a:pt x="119" y="146"/>
                  </a:lnTo>
                  <a:lnTo>
                    <a:pt x="117" y="147"/>
                  </a:lnTo>
                  <a:lnTo>
                    <a:pt x="115" y="149"/>
                  </a:lnTo>
                  <a:lnTo>
                    <a:pt x="114" y="153"/>
                  </a:lnTo>
                  <a:lnTo>
                    <a:pt x="113" y="156"/>
                  </a:lnTo>
                  <a:lnTo>
                    <a:pt x="111" y="158"/>
                  </a:lnTo>
                  <a:lnTo>
                    <a:pt x="108" y="161"/>
                  </a:lnTo>
                  <a:lnTo>
                    <a:pt x="103" y="164"/>
                  </a:lnTo>
                  <a:lnTo>
                    <a:pt x="99" y="166"/>
                  </a:lnTo>
                  <a:lnTo>
                    <a:pt x="99" y="166"/>
                  </a:lnTo>
                  <a:lnTo>
                    <a:pt x="99" y="165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95" y="168"/>
                  </a:lnTo>
                  <a:lnTo>
                    <a:pt x="96" y="168"/>
                  </a:lnTo>
                  <a:lnTo>
                    <a:pt x="92" y="171"/>
                  </a:lnTo>
                  <a:lnTo>
                    <a:pt x="85" y="176"/>
                  </a:lnTo>
                  <a:lnTo>
                    <a:pt x="85" y="176"/>
                  </a:lnTo>
                  <a:lnTo>
                    <a:pt x="80" y="178"/>
                  </a:lnTo>
                  <a:lnTo>
                    <a:pt x="79" y="178"/>
                  </a:lnTo>
                  <a:lnTo>
                    <a:pt x="79" y="178"/>
                  </a:lnTo>
                  <a:lnTo>
                    <a:pt x="81" y="175"/>
                  </a:lnTo>
                  <a:lnTo>
                    <a:pt x="87" y="169"/>
                  </a:lnTo>
                  <a:lnTo>
                    <a:pt x="85" y="170"/>
                  </a:lnTo>
                  <a:lnTo>
                    <a:pt x="84" y="170"/>
                  </a:lnTo>
                  <a:lnTo>
                    <a:pt x="80" y="169"/>
                  </a:lnTo>
                  <a:lnTo>
                    <a:pt x="79" y="167"/>
                  </a:lnTo>
                  <a:lnTo>
                    <a:pt x="78" y="165"/>
                  </a:lnTo>
                  <a:lnTo>
                    <a:pt x="76" y="164"/>
                  </a:lnTo>
                  <a:lnTo>
                    <a:pt x="74" y="164"/>
                  </a:lnTo>
                  <a:lnTo>
                    <a:pt x="70" y="165"/>
                  </a:lnTo>
                  <a:lnTo>
                    <a:pt x="66" y="168"/>
                  </a:lnTo>
                  <a:lnTo>
                    <a:pt x="63" y="169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7" y="167"/>
                  </a:lnTo>
                  <a:lnTo>
                    <a:pt x="58" y="165"/>
                  </a:lnTo>
                  <a:lnTo>
                    <a:pt x="60" y="164"/>
                  </a:lnTo>
                  <a:lnTo>
                    <a:pt x="63" y="163"/>
                  </a:lnTo>
                  <a:lnTo>
                    <a:pt x="66" y="161"/>
                  </a:lnTo>
                  <a:lnTo>
                    <a:pt x="68" y="160"/>
                  </a:lnTo>
                  <a:lnTo>
                    <a:pt x="71" y="157"/>
                  </a:lnTo>
                  <a:lnTo>
                    <a:pt x="74" y="153"/>
                  </a:lnTo>
                  <a:lnTo>
                    <a:pt x="75" y="149"/>
                  </a:lnTo>
                  <a:lnTo>
                    <a:pt x="75" y="146"/>
                  </a:lnTo>
                  <a:lnTo>
                    <a:pt x="73" y="145"/>
                  </a:lnTo>
                  <a:lnTo>
                    <a:pt x="71" y="146"/>
                  </a:lnTo>
                  <a:lnTo>
                    <a:pt x="68" y="148"/>
                  </a:lnTo>
                  <a:lnTo>
                    <a:pt x="66" y="150"/>
                  </a:lnTo>
                  <a:lnTo>
                    <a:pt x="63" y="152"/>
                  </a:lnTo>
                  <a:lnTo>
                    <a:pt x="58" y="155"/>
                  </a:lnTo>
                  <a:lnTo>
                    <a:pt x="51" y="158"/>
                  </a:lnTo>
                  <a:lnTo>
                    <a:pt x="44" y="162"/>
                  </a:lnTo>
                  <a:lnTo>
                    <a:pt x="28" y="173"/>
                  </a:lnTo>
                  <a:lnTo>
                    <a:pt x="19" y="177"/>
                  </a:lnTo>
                  <a:lnTo>
                    <a:pt x="11" y="182"/>
                  </a:lnTo>
                  <a:lnTo>
                    <a:pt x="5" y="186"/>
                  </a:lnTo>
                  <a:lnTo>
                    <a:pt x="0" y="189"/>
                  </a:lnTo>
                  <a:lnTo>
                    <a:pt x="1" y="188"/>
                  </a:lnTo>
                  <a:lnTo>
                    <a:pt x="39" y="160"/>
                  </a:lnTo>
                  <a:lnTo>
                    <a:pt x="79" y="133"/>
                  </a:lnTo>
                  <a:lnTo>
                    <a:pt x="120" y="109"/>
                  </a:lnTo>
                  <a:lnTo>
                    <a:pt x="163" y="87"/>
                  </a:lnTo>
                  <a:lnTo>
                    <a:pt x="207" y="67"/>
                  </a:lnTo>
                  <a:lnTo>
                    <a:pt x="252" y="50"/>
                  </a:lnTo>
                  <a:lnTo>
                    <a:pt x="298" y="35"/>
                  </a:lnTo>
                  <a:lnTo>
                    <a:pt x="346" y="23"/>
                  </a:lnTo>
                  <a:lnTo>
                    <a:pt x="394" y="13"/>
                  </a:lnTo>
                  <a:lnTo>
                    <a:pt x="444" y="6"/>
                  </a:lnTo>
                  <a:lnTo>
                    <a:pt x="494" y="2"/>
                  </a:lnTo>
                  <a:lnTo>
                    <a:pt x="54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9" name="Freeform 173"/>
            <p:cNvSpPr>
              <a:spLocks noEditPoints="1"/>
            </p:cNvSpPr>
            <p:nvPr/>
          </p:nvSpPr>
          <p:spPr bwMode="auto">
            <a:xfrm>
              <a:off x="2614461" y="2490793"/>
              <a:ext cx="370719" cy="188256"/>
            </a:xfrm>
            <a:custGeom>
              <a:avLst/>
              <a:gdLst/>
              <a:ahLst/>
              <a:cxnLst>
                <a:cxn ang="0">
                  <a:pos x="231" y="109"/>
                </a:cxn>
                <a:cxn ang="0">
                  <a:pos x="227" y="107"/>
                </a:cxn>
                <a:cxn ang="0">
                  <a:pos x="206" y="95"/>
                </a:cxn>
                <a:cxn ang="0">
                  <a:pos x="159" y="78"/>
                </a:cxn>
                <a:cxn ang="0">
                  <a:pos x="139" y="56"/>
                </a:cxn>
                <a:cxn ang="0">
                  <a:pos x="139" y="56"/>
                </a:cxn>
                <a:cxn ang="0">
                  <a:pos x="58" y="32"/>
                </a:cxn>
                <a:cxn ang="0">
                  <a:pos x="61" y="32"/>
                </a:cxn>
                <a:cxn ang="0">
                  <a:pos x="58" y="31"/>
                </a:cxn>
                <a:cxn ang="0">
                  <a:pos x="54" y="30"/>
                </a:cxn>
                <a:cxn ang="0">
                  <a:pos x="3" y="0"/>
                </a:cxn>
                <a:cxn ang="0">
                  <a:pos x="16" y="6"/>
                </a:cxn>
                <a:cxn ang="0">
                  <a:pos x="55" y="20"/>
                </a:cxn>
                <a:cxn ang="0">
                  <a:pos x="128" y="50"/>
                </a:cxn>
                <a:cxn ang="0">
                  <a:pos x="139" y="56"/>
                </a:cxn>
                <a:cxn ang="0">
                  <a:pos x="163" y="69"/>
                </a:cxn>
                <a:cxn ang="0">
                  <a:pos x="151" y="64"/>
                </a:cxn>
                <a:cxn ang="0">
                  <a:pos x="101" y="41"/>
                </a:cxn>
                <a:cxn ang="0">
                  <a:pos x="90" y="37"/>
                </a:cxn>
                <a:cxn ang="0">
                  <a:pos x="93" y="40"/>
                </a:cxn>
                <a:cxn ang="0">
                  <a:pos x="100" y="43"/>
                </a:cxn>
                <a:cxn ang="0">
                  <a:pos x="162" y="72"/>
                </a:cxn>
                <a:cxn ang="0">
                  <a:pos x="191" y="85"/>
                </a:cxn>
                <a:cxn ang="0">
                  <a:pos x="192" y="85"/>
                </a:cxn>
                <a:cxn ang="0">
                  <a:pos x="195" y="87"/>
                </a:cxn>
                <a:cxn ang="0">
                  <a:pos x="207" y="96"/>
                </a:cxn>
                <a:cxn ang="0">
                  <a:pos x="225" y="106"/>
                </a:cxn>
                <a:cxn ang="0">
                  <a:pos x="230" y="109"/>
                </a:cxn>
                <a:cxn ang="0">
                  <a:pos x="232" y="111"/>
                </a:cxn>
                <a:cxn ang="0">
                  <a:pos x="252" y="124"/>
                </a:cxn>
                <a:cxn ang="0">
                  <a:pos x="255" y="127"/>
                </a:cxn>
                <a:cxn ang="0">
                  <a:pos x="250" y="124"/>
                </a:cxn>
                <a:cxn ang="0">
                  <a:pos x="227" y="110"/>
                </a:cxn>
                <a:cxn ang="0">
                  <a:pos x="211" y="105"/>
                </a:cxn>
                <a:cxn ang="0">
                  <a:pos x="214" y="106"/>
                </a:cxn>
                <a:cxn ang="0">
                  <a:pos x="217" y="107"/>
                </a:cxn>
                <a:cxn ang="0">
                  <a:pos x="224" y="111"/>
                </a:cxn>
                <a:cxn ang="0">
                  <a:pos x="242" y="125"/>
                </a:cxn>
                <a:cxn ang="0">
                  <a:pos x="246" y="128"/>
                </a:cxn>
                <a:cxn ang="0">
                  <a:pos x="247" y="130"/>
                </a:cxn>
                <a:cxn ang="0">
                  <a:pos x="218" y="113"/>
                </a:cxn>
                <a:cxn ang="0">
                  <a:pos x="215" y="112"/>
                </a:cxn>
                <a:cxn ang="0">
                  <a:pos x="217" y="115"/>
                </a:cxn>
                <a:cxn ang="0">
                  <a:pos x="208" y="108"/>
                </a:cxn>
                <a:cxn ang="0">
                  <a:pos x="203" y="105"/>
                </a:cxn>
                <a:cxn ang="0">
                  <a:pos x="209" y="111"/>
                </a:cxn>
                <a:cxn ang="0">
                  <a:pos x="205" y="109"/>
                </a:cxn>
                <a:cxn ang="0">
                  <a:pos x="196" y="104"/>
                </a:cxn>
                <a:cxn ang="0">
                  <a:pos x="196" y="106"/>
                </a:cxn>
                <a:cxn ang="0">
                  <a:pos x="168" y="84"/>
                </a:cxn>
                <a:cxn ang="0">
                  <a:pos x="162" y="80"/>
                </a:cxn>
                <a:cxn ang="0">
                  <a:pos x="164" y="82"/>
                </a:cxn>
                <a:cxn ang="0">
                  <a:pos x="160" y="81"/>
                </a:cxn>
                <a:cxn ang="0">
                  <a:pos x="145" y="72"/>
                </a:cxn>
                <a:cxn ang="0">
                  <a:pos x="119" y="59"/>
                </a:cxn>
                <a:cxn ang="0">
                  <a:pos x="61" y="35"/>
                </a:cxn>
                <a:cxn ang="0">
                  <a:pos x="50" y="30"/>
                </a:cxn>
                <a:cxn ang="0">
                  <a:pos x="49" y="29"/>
                </a:cxn>
                <a:cxn ang="0">
                  <a:pos x="24" y="19"/>
                </a:cxn>
                <a:cxn ang="0">
                  <a:pos x="5" y="10"/>
                </a:cxn>
                <a:cxn ang="0">
                  <a:pos x="1" y="1"/>
                </a:cxn>
              </a:cxnLst>
              <a:rect l="0" t="0" r="r" b="b"/>
              <a:pathLst>
                <a:path w="256" h="130">
                  <a:moveTo>
                    <a:pt x="231" y="109"/>
                  </a:moveTo>
                  <a:lnTo>
                    <a:pt x="231" y="110"/>
                  </a:lnTo>
                  <a:lnTo>
                    <a:pt x="231" y="109"/>
                  </a:lnTo>
                  <a:close/>
                  <a:moveTo>
                    <a:pt x="227" y="107"/>
                  </a:moveTo>
                  <a:lnTo>
                    <a:pt x="230" y="108"/>
                  </a:lnTo>
                  <a:lnTo>
                    <a:pt x="227" y="107"/>
                  </a:lnTo>
                  <a:close/>
                  <a:moveTo>
                    <a:pt x="206" y="95"/>
                  </a:moveTo>
                  <a:lnTo>
                    <a:pt x="207" y="95"/>
                  </a:lnTo>
                  <a:lnTo>
                    <a:pt x="206" y="95"/>
                  </a:lnTo>
                  <a:lnTo>
                    <a:pt x="206" y="95"/>
                  </a:lnTo>
                  <a:close/>
                  <a:moveTo>
                    <a:pt x="159" y="78"/>
                  </a:moveTo>
                  <a:lnTo>
                    <a:pt x="159" y="78"/>
                  </a:lnTo>
                  <a:lnTo>
                    <a:pt x="160" y="79"/>
                  </a:lnTo>
                  <a:lnTo>
                    <a:pt x="159" y="78"/>
                  </a:lnTo>
                  <a:close/>
                  <a:moveTo>
                    <a:pt x="139" y="56"/>
                  </a:moveTo>
                  <a:lnTo>
                    <a:pt x="140" y="56"/>
                  </a:lnTo>
                  <a:lnTo>
                    <a:pt x="140" y="57"/>
                  </a:lnTo>
                  <a:lnTo>
                    <a:pt x="139" y="56"/>
                  </a:lnTo>
                  <a:close/>
                  <a:moveTo>
                    <a:pt x="51" y="30"/>
                  </a:moveTo>
                  <a:lnTo>
                    <a:pt x="54" y="31"/>
                  </a:lnTo>
                  <a:lnTo>
                    <a:pt x="58" y="32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59" y="32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5" y="31"/>
                  </a:lnTo>
                  <a:lnTo>
                    <a:pt x="54" y="30"/>
                  </a:lnTo>
                  <a:lnTo>
                    <a:pt x="53" y="30"/>
                  </a:lnTo>
                  <a:lnTo>
                    <a:pt x="51" y="30"/>
                  </a:lnTo>
                  <a:close/>
                  <a:moveTo>
                    <a:pt x="3" y="0"/>
                  </a:moveTo>
                  <a:lnTo>
                    <a:pt x="6" y="1"/>
                  </a:lnTo>
                  <a:lnTo>
                    <a:pt x="9" y="3"/>
                  </a:lnTo>
                  <a:lnTo>
                    <a:pt x="16" y="6"/>
                  </a:lnTo>
                  <a:lnTo>
                    <a:pt x="29" y="11"/>
                  </a:lnTo>
                  <a:lnTo>
                    <a:pt x="42" y="16"/>
                  </a:lnTo>
                  <a:lnTo>
                    <a:pt x="55" y="20"/>
                  </a:lnTo>
                  <a:lnTo>
                    <a:pt x="54" y="18"/>
                  </a:lnTo>
                  <a:lnTo>
                    <a:pt x="92" y="33"/>
                  </a:lnTo>
                  <a:lnTo>
                    <a:pt x="128" y="50"/>
                  </a:lnTo>
                  <a:lnTo>
                    <a:pt x="130" y="51"/>
                  </a:lnTo>
                  <a:lnTo>
                    <a:pt x="139" y="56"/>
                  </a:lnTo>
                  <a:lnTo>
                    <a:pt x="139" y="56"/>
                  </a:lnTo>
                  <a:lnTo>
                    <a:pt x="165" y="70"/>
                  </a:lnTo>
                  <a:lnTo>
                    <a:pt x="164" y="70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57" y="66"/>
                  </a:lnTo>
                  <a:lnTo>
                    <a:pt x="151" y="64"/>
                  </a:lnTo>
                  <a:lnTo>
                    <a:pt x="113" y="46"/>
                  </a:lnTo>
                  <a:lnTo>
                    <a:pt x="107" y="43"/>
                  </a:lnTo>
                  <a:lnTo>
                    <a:pt x="101" y="41"/>
                  </a:lnTo>
                  <a:lnTo>
                    <a:pt x="94" y="38"/>
                  </a:lnTo>
                  <a:lnTo>
                    <a:pt x="92" y="37"/>
                  </a:lnTo>
                  <a:lnTo>
                    <a:pt x="90" y="37"/>
                  </a:lnTo>
                  <a:lnTo>
                    <a:pt x="90" y="38"/>
                  </a:lnTo>
                  <a:lnTo>
                    <a:pt x="91" y="38"/>
                  </a:lnTo>
                  <a:lnTo>
                    <a:pt x="93" y="40"/>
                  </a:lnTo>
                  <a:lnTo>
                    <a:pt x="96" y="41"/>
                  </a:lnTo>
                  <a:lnTo>
                    <a:pt x="98" y="42"/>
                  </a:lnTo>
                  <a:lnTo>
                    <a:pt x="100" y="43"/>
                  </a:lnTo>
                  <a:lnTo>
                    <a:pt x="124" y="54"/>
                  </a:lnTo>
                  <a:lnTo>
                    <a:pt x="149" y="65"/>
                  </a:lnTo>
                  <a:lnTo>
                    <a:pt x="162" y="72"/>
                  </a:lnTo>
                  <a:lnTo>
                    <a:pt x="175" y="78"/>
                  </a:lnTo>
                  <a:lnTo>
                    <a:pt x="188" y="84"/>
                  </a:lnTo>
                  <a:lnTo>
                    <a:pt x="191" y="85"/>
                  </a:lnTo>
                  <a:lnTo>
                    <a:pt x="193" y="87"/>
                  </a:lnTo>
                  <a:lnTo>
                    <a:pt x="192" y="86"/>
                  </a:lnTo>
                  <a:lnTo>
                    <a:pt x="192" y="85"/>
                  </a:lnTo>
                  <a:lnTo>
                    <a:pt x="193" y="85"/>
                  </a:lnTo>
                  <a:lnTo>
                    <a:pt x="194" y="86"/>
                  </a:lnTo>
                  <a:lnTo>
                    <a:pt x="195" y="87"/>
                  </a:lnTo>
                  <a:lnTo>
                    <a:pt x="196" y="88"/>
                  </a:lnTo>
                  <a:lnTo>
                    <a:pt x="197" y="89"/>
                  </a:lnTo>
                  <a:lnTo>
                    <a:pt x="207" y="96"/>
                  </a:lnTo>
                  <a:lnTo>
                    <a:pt x="207" y="95"/>
                  </a:lnTo>
                  <a:lnTo>
                    <a:pt x="216" y="100"/>
                  </a:lnTo>
                  <a:lnTo>
                    <a:pt x="225" y="106"/>
                  </a:lnTo>
                  <a:lnTo>
                    <a:pt x="227" y="107"/>
                  </a:lnTo>
                  <a:lnTo>
                    <a:pt x="227" y="107"/>
                  </a:lnTo>
                  <a:lnTo>
                    <a:pt x="230" y="109"/>
                  </a:lnTo>
                  <a:lnTo>
                    <a:pt x="230" y="108"/>
                  </a:lnTo>
                  <a:lnTo>
                    <a:pt x="233" y="111"/>
                  </a:lnTo>
                  <a:lnTo>
                    <a:pt x="232" y="111"/>
                  </a:lnTo>
                  <a:lnTo>
                    <a:pt x="234" y="112"/>
                  </a:lnTo>
                  <a:lnTo>
                    <a:pt x="241" y="117"/>
                  </a:lnTo>
                  <a:lnTo>
                    <a:pt x="252" y="124"/>
                  </a:lnTo>
                  <a:lnTo>
                    <a:pt x="253" y="125"/>
                  </a:lnTo>
                  <a:lnTo>
                    <a:pt x="255" y="126"/>
                  </a:lnTo>
                  <a:lnTo>
                    <a:pt x="255" y="127"/>
                  </a:lnTo>
                  <a:lnTo>
                    <a:pt x="256" y="127"/>
                  </a:lnTo>
                  <a:lnTo>
                    <a:pt x="256" y="128"/>
                  </a:lnTo>
                  <a:lnTo>
                    <a:pt x="250" y="124"/>
                  </a:lnTo>
                  <a:lnTo>
                    <a:pt x="242" y="120"/>
                  </a:lnTo>
                  <a:lnTo>
                    <a:pt x="235" y="114"/>
                  </a:lnTo>
                  <a:lnTo>
                    <a:pt x="227" y="110"/>
                  </a:lnTo>
                  <a:lnTo>
                    <a:pt x="219" y="107"/>
                  </a:lnTo>
                  <a:lnTo>
                    <a:pt x="212" y="105"/>
                  </a:lnTo>
                  <a:lnTo>
                    <a:pt x="211" y="105"/>
                  </a:lnTo>
                  <a:lnTo>
                    <a:pt x="212" y="105"/>
                  </a:lnTo>
                  <a:lnTo>
                    <a:pt x="213" y="106"/>
                  </a:lnTo>
                  <a:lnTo>
                    <a:pt x="214" y="106"/>
                  </a:lnTo>
                  <a:lnTo>
                    <a:pt x="216" y="107"/>
                  </a:lnTo>
                  <a:lnTo>
                    <a:pt x="217" y="107"/>
                  </a:lnTo>
                  <a:lnTo>
                    <a:pt x="217" y="107"/>
                  </a:lnTo>
                  <a:lnTo>
                    <a:pt x="219" y="109"/>
                  </a:lnTo>
                  <a:lnTo>
                    <a:pt x="221" y="110"/>
                  </a:lnTo>
                  <a:lnTo>
                    <a:pt x="224" y="111"/>
                  </a:lnTo>
                  <a:lnTo>
                    <a:pt x="233" y="118"/>
                  </a:lnTo>
                  <a:lnTo>
                    <a:pt x="241" y="124"/>
                  </a:lnTo>
                  <a:lnTo>
                    <a:pt x="242" y="125"/>
                  </a:lnTo>
                  <a:lnTo>
                    <a:pt x="243" y="125"/>
                  </a:lnTo>
                  <a:lnTo>
                    <a:pt x="245" y="127"/>
                  </a:lnTo>
                  <a:lnTo>
                    <a:pt x="246" y="128"/>
                  </a:lnTo>
                  <a:lnTo>
                    <a:pt x="247" y="129"/>
                  </a:lnTo>
                  <a:lnTo>
                    <a:pt x="248" y="130"/>
                  </a:lnTo>
                  <a:lnTo>
                    <a:pt x="247" y="130"/>
                  </a:lnTo>
                  <a:lnTo>
                    <a:pt x="236" y="124"/>
                  </a:lnTo>
                  <a:lnTo>
                    <a:pt x="225" y="118"/>
                  </a:lnTo>
                  <a:lnTo>
                    <a:pt x="218" y="113"/>
                  </a:lnTo>
                  <a:lnTo>
                    <a:pt x="214" y="111"/>
                  </a:lnTo>
                  <a:lnTo>
                    <a:pt x="214" y="111"/>
                  </a:lnTo>
                  <a:lnTo>
                    <a:pt x="215" y="112"/>
                  </a:lnTo>
                  <a:lnTo>
                    <a:pt x="215" y="113"/>
                  </a:lnTo>
                  <a:lnTo>
                    <a:pt x="216" y="113"/>
                  </a:lnTo>
                  <a:lnTo>
                    <a:pt x="217" y="115"/>
                  </a:lnTo>
                  <a:lnTo>
                    <a:pt x="217" y="116"/>
                  </a:lnTo>
                  <a:lnTo>
                    <a:pt x="212" y="112"/>
                  </a:lnTo>
                  <a:lnTo>
                    <a:pt x="208" y="108"/>
                  </a:lnTo>
                  <a:lnTo>
                    <a:pt x="203" y="104"/>
                  </a:lnTo>
                  <a:lnTo>
                    <a:pt x="202" y="104"/>
                  </a:lnTo>
                  <a:lnTo>
                    <a:pt x="203" y="105"/>
                  </a:lnTo>
                  <a:lnTo>
                    <a:pt x="205" y="107"/>
                  </a:lnTo>
                  <a:lnTo>
                    <a:pt x="207" y="109"/>
                  </a:lnTo>
                  <a:lnTo>
                    <a:pt x="209" y="111"/>
                  </a:lnTo>
                  <a:lnTo>
                    <a:pt x="211" y="112"/>
                  </a:lnTo>
                  <a:lnTo>
                    <a:pt x="209" y="112"/>
                  </a:lnTo>
                  <a:lnTo>
                    <a:pt x="205" y="109"/>
                  </a:lnTo>
                  <a:lnTo>
                    <a:pt x="201" y="106"/>
                  </a:lnTo>
                  <a:lnTo>
                    <a:pt x="196" y="102"/>
                  </a:lnTo>
                  <a:lnTo>
                    <a:pt x="196" y="104"/>
                  </a:lnTo>
                  <a:lnTo>
                    <a:pt x="197" y="105"/>
                  </a:lnTo>
                  <a:lnTo>
                    <a:pt x="197" y="106"/>
                  </a:lnTo>
                  <a:lnTo>
                    <a:pt x="196" y="106"/>
                  </a:lnTo>
                  <a:lnTo>
                    <a:pt x="187" y="99"/>
                  </a:lnTo>
                  <a:lnTo>
                    <a:pt x="177" y="92"/>
                  </a:lnTo>
                  <a:lnTo>
                    <a:pt x="168" y="84"/>
                  </a:lnTo>
                  <a:lnTo>
                    <a:pt x="160" y="79"/>
                  </a:lnTo>
                  <a:lnTo>
                    <a:pt x="161" y="80"/>
                  </a:lnTo>
                  <a:lnTo>
                    <a:pt x="162" y="80"/>
                  </a:lnTo>
                  <a:lnTo>
                    <a:pt x="163" y="81"/>
                  </a:lnTo>
                  <a:lnTo>
                    <a:pt x="164" y="82"/>
                  </a:lnTo>
                  <a:lnTo>
                    <a:pt x="164" y="82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0" y="81"/>
                  </a:lnTo>
                  <a:lnTo>
                    <a:pt x="155" y="79"/>
                  </a:lnTo>
                  <a:lnTo>
                    <a:pt x="150" y="75"/>
                  </a:lnTo>
                  <a:lnTo>
                    <a:pt x="145" y="72"/>
                  </a:lnTo>
                  <a:lnTo>
                    <a:pt x="141" y="69"/>
                  </a:lnTo>
                  <a:lnTo>
                    <a:pt x="142" y="71"/>
                  </a:lnTo>
                  <a:lnTo>
                    <a:pt x="119" y="59"/>
                  </a:lnTo>
                  <a:lnTo>
                    <a:pt x="92" y="48"/>
                  </a:lnTo>
                  <a:lnTo>
                    <a:pt x="65" y="36"/>
                  </a:lnTo>
                  <a:lnTo>
                    <a:pt x="61" y="35"/>
                  </a:lnTo>
                  <a:lnTo>
                    <a:pt x="53" y="32"/>
                  </a:lnTo>
                  <a:lnTo>
                    <a:pt x="51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37" y="24"/>
                  </a:lnTo>
                  <a:lnTo>
                    <a:pt x="36" y="24"/>
                  </a:lnTo>
                  <a:lnTo>
                    <a:pt x="24" y="19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5" y="10"/>
                  </a:lnTo>
                  <a:lnTo>
                    <a:pt x="2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100" name="Freeform 174"/>
            <p:cNvSpPr>
              <a:spLocks/>
            </p:cNvSpPr>
            <p:nvPr/>
          </p:nvSpPr>
          <p:spPr bwMode="auto">
            <a:xfrm>
              <a:off x="2956218" y="2655879"/>
              <a:ext cx="395338" cy="42285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7" y="55"/>
                </a:cxn>
                <a:cxn ang="0">
                  <a:pos x="144" y="117"/>
                </a:cxn>
                <a:cxn ang="0">
                  <a:pos x="174" y="151"/>
                </a:cxn>
                <a:cxn ang="0">
                  <a:pos x="221" y="210"/>
                </a:cxn>
                <a:cxn ang="0">
                  <a:pos x="254" y="259"/>
                </a:cxn>
                <a:cxn ang="0">
                  <a:pos x="266" y="281"/>
                </a:cxn>
                <a:cxn ang="0">
                  <a:pos x="270" y="286"/>
                </a:cxn>
                <a:cxn ang="0">
                  <a:pos x="273" y="291"/>
                </a:cxn>
                <a:cxn ang="0">
                  <a:pos x="272" y="291"/>
                </a:cxn>
                <a:cxn ang="0">
                  <a:pos x="260" y="285"/>
                </a:cxn>
                <a:cxn ang="0">
                  <a:pos x="260" y="285"/>
                </a:cxn>
                <a:cxn ang="0">
                  <a:pos x="252" y="276"/>
                </a:cxn>
                <a:cxn ang="0">
                  <a:pos x="234" y="247"/>
                </a:cxn>
                <a:cxn ang="0">
                  <a:pos x="224" y="238"/>
                </a:cxn>
                <a:cxn ang="0">
                  <a:pos x="217" y="229"/>
                </a:cxn>
                <a:cxn ang="0">
                  <a:pos x="210" y="216"/>
                </a:cxn>
                <a:cxn ang="0">
                  <a:pos x="209" y="210"/>
                </a:cxn>
                <a:cxn ang="0">
                  <a:pos x="204" y="199"/>
                </a:cxn>
                <a:cxn ang="0">
                  <a:pos x="198" y="185"/>
                </a:cxn>
                <a:cxn ang="0">
                  <a:pos x="190" y="176"/>
                </a:cxn>
                <a:cxn ang="0">
                  <a:pos x="181" y="165"/>
                </a:cxn>
                <a:cxn ang="0">
                  <a:pos x="172" y="156"/>
                </a:cxn>
                <a:cxn ang="0">
                  <a:pos x="165" y="152"/>
                </a:cxn>
                <a:cxn ang="0">
                  <a:pos x="157" y="150"/>
                </a:cxn>
                <a:cxn ang="0">
                  <a:pos x="148" y="144"/>
                </a:cxn>
                <a:cxn ang="0">
                  <a:pos x="143" y="139"/>
                </a:cxn>
                <a:cxn ang="0">
                  <a:pos x="143" y="137"/>
                </a:cxn>
                <a:cxn ang="0">
                  <a:pos x="147" y="136"/>
                </a:cxn>
                <a:cxn ang="0">
                  <a:pos x="147" y="133"/>
                </a:cxn>
                <a:cxn ang="0">
                  <a:pos x="138" y="125"/>
                </a:cxn>
                <a:cxn ang="0">
                  <a:pos x="133" y="122"/>
                </a:cxn>
                <a:cxn ang="0">
                  <a:pos x="133" y="116"/>
                </a:cxn>
                <a:cxn ang="0">
                  <a:pos x="130" y="114"/>
                </a:cxn>
                <a:cxn ang="0">
                  <a:pos x="131" y="116"/>
                </a:cxn>
                <a:cxn ang="0">
                  <a:pos x="119" y="102"/>
                </a:cxn>
                <a:cxn ang="0">
                  <a:pos x="114" y="97"/>
                </a:cxn>
                <a:cxn ang="0">
                  <a:pos x="103" y="86"/>
                </a:cxn>
                <a:cxn ang="0">
                  <a:pos x="99" y="82"/>
                </a:cxn>
                <a:cxn ang="0">
                  <a:pos x="79" y="64"/>
                </a:cxn>
                <a:cxn ang="0">
                  <a:pos x="67" y="52"/>
                </a:cxn>
                <a:cxn ang="0">
                  <a:pos x="54" y="40"/>
                </a:cxn>
                <a:cxn ang="0">
                  <a:pos x="34" y="28"/>
                </a:cxn>
                <a:cxn ang="0">
                  <a:pos x="23" y="21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9" y="18"/>
                </a:cxn>
                <a:cxn ang="0">
                  <a:pos x="15" y="15"/>
                </a:cxn>
                <a:cxn ang="0">
                  <a:pos x="14" y="1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11" y="11"/>
                </a:cxn>
                <a:cxn ang="0">
                  <a:pos x="13" y="12"/>
                </a:cxn>
                <a:cxn ang="0">
                  <a:pos x="41" y="31"/>
                </a:cxn>
                <a:cxn ang="0">
                  <a:pos x="43" y="33"/>
                </a:cxn>
                <a:cxn ang="0">
                  <a:pos x="45" y="33"/>
                </a:cxn>
                <a:cxn ang="0">
                  <a:pos x="45" y="33"/>
                </a:cxn>
                <a:cxn ang="0">
                  <a:pos x="26" y="15"/>
                </a:cxn>
                <a:cxn ang="0">
                  <a:pos x="3" y="0"/>
                </a:cxn>
              </a:cxnLst>
              <a:rect l="0" t="0" r="r" b="b"/>
              <a:pathLst>
                <a:path w="273" h="292">
                  <a:moveTo>
                    <a:pt x="3" y="0"/>
                  </a:moveTo>
                  <a:lnTo>
                    <a:pt x="5" y="0"/>
                  </a:lnTo>
                  <a:lnTo>
                    <a:pt x="42" y="26"/>
                  </a:lnTo>
                  <a:lnTo>
                    <a:pt x="77" y="55"/>
                  </a:lnTo>
                  <a:lnTo>
                    <a:pt x="111" y="84"/>
                  </a:lnTo>
                  <a:lnTo>
                    <a:pt x="144" y="117"/>
                  </a:lnTo>
                  <a:lnTo>
                    <a:pt x="174" y="150"/>
                  </a:lnTo>
                  <a:lnTo>
                    <a:pt x="174" y="151"/>
                  </a:lnTo>
                  <a:lnTo>
                    <a:pt x="198" y="180"/>
                  </a:lnTo>
                  <a:lnTo>
                    <a:pt x="221" y="210"/>
                  </a:lnTo>
                  <a:lnTo>
                    <a:pt x="242" y="240"/>
                  </a:lnTo>
                  <a:lnTo>
                    <a:pt x="254" y="259"/>
                  </a:lnTo>
                  <a:lnTo>
                    <a:pt x="265" y="279"/>
                  </a:lnTo>
                  <a:lnTo>
                    <a:pt x="266" y="281"/>
                  </a:lnTo>
                  <a:lnTo>
                    <a:pt x="268" y="284"/>
                  </a:lnTo>
                  <a:lnTo>
                    <a:pt x="270" y="286"/>
                  </a:lnTo>
                  <a:lnTo>
                    <a:pt x="271" y="289"/>
                  </a:lnTo>
                  <a:lnTo>
                    <a:pt x="273" y="291"/>
                  </a:lnTo>
                  <a:lnTo>
                    <a:pt x="273" y="292"/>
                  </a:lnTo>
                  <a:lnTo>
                    <a:pt x="272" y="291"/>
                  </a:lnTo>
                  <a:lnTo>
                    <a:pt x="266" y="288"/>
                  </a:lnTo>
                  <a:lnTo>
                    <a:pt x="260" y="285"/>
                  </a:lnTo>
                  <a:lnTo>
                    <a:pt x="260" y="285"/>
                  </a:lnTo>
                  <a:lnTo>
                    <a:pt x="260" y="285"/>
                  </a:lnTo>
                  <a:lnTo>
                    <a:pt x="259" y="285"/>
                  </a:lnTo>
                  <a:lnTo>
                    <a:pt x="252" y="276"/>
                  </a:lnTo>
                  <a:lnTo>
                    <a:pt x="240" y="255"/>
                  </a:lnTo>
                  <a:lnTo>
                    <a:pt x="234" y="247"/>
                  </a:lnTo>
                  <a:lnTo>
                    <a:pt x="229" y="242"/>
                  </a:lnTo>
                  <a:lnTo>
                    <a:pt x="224" y="238"/>
                  </a:lnTo>
                  <a:lnTo>
                    <a:pt x="221" y="233"/>
                  </a:lnTo>
                  <a:lnTo>
                    <a:pt x="217" y="229"/>
                  </a:lnTo>
                  <a:lnTo>
                    <a:pt x="213" y="223"/>
                  </a:lnTo>
                  <a:lnTo>
                    <a:pt x="210" y="216"/>
                  </a:lnTo>
                  <a:lnTo>
                    <a:pt x="211" y="215"/>
                  </a:lnTo>
                  <a:lnTo>
                    <a:pt x="209" y="210"/>
                  </a:lnTo>
                  <a:lnTo>
                    <a:pt x="207" y="206"/>
                  </a:lnTo>
                  <a:lnTo>
                    <a:pt x="204" y="199"/>
                  </a:lnTo>
                  <a:lnTo>
                    <a:pt x="202" y="192"/>
                  </a:lnTo>
                  <a:lnTo>
                    <a:pt x="198" y="185"/>
                  </a:lnTo>
                  <a:lnTo>
                    <a:pt x="195" y="181"/>
                  </a:lnTo>
                  <a:lnTo>
                    <a:pt x="190" y="176"/>
                  </a:lnTo>
                  <a:lnTo>
                    <a:pt x="186" y="171"/>
                  </a:lnTo>
                  <a:lnTo>
                    <a:pt x="181" y="165"/>
                  </a:lnTo>
                  <a:lnTo>
                    <a:pt x="176" y="160"/>
                  </a:lnTo>
                  <a:lnTo>
                    <a:pt x="172" y="156"/>
                  </a:lnTo>
                  <a:lnTo>
                    <a:pt x="169" y="153"/>
                  </a:lnTo>
                  <a:lnTo>
                    <a:pt x="165" y="152"/>
                  </a:lnTo>
                  <a:lnTo>
                    <a:pt x="161" y="151"/>
                  </a:lnTo>
                  <a:lnTo>
                    <a:pt x="157" y="150"/>
                  </a:lnTo>
                  <a:lnTo>
                    <a:pt x="154" y="148"/>
                  </a:lnTo>
                  <a:lnTo>
                    <a:pt x="148" y="144"/>
                  </a:lnTo>
                  <a:lnTo>
                    <a:pt x="145" y="141"/>
                  </a:lnTo>
                  <a:lnTo>
                    <a:pt x="143" y="139"/>
                  </a:lnTo>
                  <a:lnTo>
                    <a:pt x="142" y="138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6"/>
                  </a:lnTo>
                  <a:lnTo>
                    <a:pt x="147" y="135"/>
                  </a:lnTo>
                  <a:lnTo>
                    <a:pt x="147" y="133"/>
                  </a:lnTo>
                  <a:lnTo>
                    <a:pt x="145" y="131"/>
                  </a:lnTo>
                  <a:lnTo>
                    <a:pt x="138" y="125"/>
                  </a:lnTo>
                  <a:lnTo>
                    <a:pt x="134" y="122"/>
                  </a:lnTo>
                  <a:lnTo>
                    <a:pt x="133" y="122"/>
                  </a:lnTo>
                  <a:lnTo>
                    <a:pt x="133" y="118"/>
                  </a:lnTo>
                  <a:lnTo>
                    <a:pt x="133" y="116"/>
                  </a:lnTo>
                  <a:lnTo>
                    <a:pt x="132" y="115"/>
                  </a:lnTo>
                  <a:lnTo>
                    <a:pt x="130" y="114"/>
                  </a:lnTo>
                  <a:lnTo>
                    <a:pt x="131" y="115"/>
                  </a:lnTo>
                  <a:lnTo>
                    <a:pt x="131" y="116"/>
                  </a:lnTo>
                  <a:lnTo>
                    <a:pt x="126" y="109"/>
                  </a:lnTo>
                  <a:lnTo>
                    <a:pt x="119" y="102"/>
                  </a:lnTo>
                  <a:lnTo>
                    <a:pt x="118" y="101"/>
                  </a:lnTo>
                  <a:lnTo>
                    <a:pt x="114" y="97"/>
                  </a:lnTo>
                  <a:lnTo>
                    <a:pt x="108" y="91"/>
                  </a:lnTo>
                  <a:lnTo>
                    <a:pt x="103" y="86"/>
                  </a:lnTo>
                  <a:lnTo>
                    <a:pt x="99" y="81"/>
                  </a:lnTo>
                  <a:lnTo>
                    <a:pt x="99" y="82"/>
                  </a:lnTo>
                  <a:lnTo>
                    <a:pt x="89" y="74"/>
                  </a:lnTo>
                  <a:lnTo>
                    <a:pt x="79" y="64"/>
                  </a:lnTo>
                  <a:lnTo>
                    <a:pt x="73" y="59"/>
                  </a:lnTo>
                  <a:lnTo>
                    <a:pt x="67" y="52"/>
                  </a:lnTo>
                  <a:lnTo>
                    <a:pt x="60" y="46"/>
                  </a:lnTo>
                  <a:lnTo>
                    <a:pt x="54" y="40"/>
                  </a:lnTo>
                  <a:lnTo>
                    <a:pt x="45" y="34"/>
                  </a:lnTo>
                  <a:lnTo>
                    <a:pt x="34" y="28"/>
                  </a:lnTo>
                  <a:lnTo>
                    <a:pt x="25" y="22"/>
                  </a:lnTo>
                  <a:lnTo>
                    <a:pt x="23" y="21"/>
                  </a:lnTo>
                  <a:lnTo>
                    <a:pt x="21" y="19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8" y="10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9"/>
                  </a:lnTo>
                  <a:lnTo>
                    <a:pt x="11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29" y="22"/>
                  </a:lnTo>
                  <a:lnTo>
                    <a:pt x="41" y="31"/>
                  </a:lnTo>
                  <a:lnTo>
                    <a:pt x="42" y="32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36" y="23"/>
                  </a:lnTo>
                  <a:lnTo>
                    <a:pt x="26" y="15"/>
                  </a:lnTo>
                  <a:lnTo>
                    <a:pt x="14" y="8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101" name="Freeform 175"/>
            <p:cNvSpPr>
              <a:spLocks/>
            </p:cNvSpPr>
            <p:nvPr/>
          </p:nvSpPr>
          <p:spPr bwMode="auto">
            <a:xfrm>
              <a:off x="3324042" y="3029495"/>
              <a:ext cx="198393" cy="58938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6" y="40"/>
                </a:cxn>
                <a:cxn ang="0">
                  <a:pos x="48" y="82"/>
                </a:cxn>
                <a:cxn ang="0">
                  <a:pos x="68" y="125"/>
                </a:cxn>
                <a:cxn ang="0">
                  <a:pos x="86" y="169"/>
                </a:cxn>
                <a:cxn ang="0">
                  <a:pos x="101" y="215"/>
                </a:cxn>
                <a:cxn ang="0">
                  <a:pos x="114" y="261"/>
                </a:cxn>
                <a:cxn ang="0">
                  <a:pos x="124" y="309"/>
                </a:cxn>
                <a:cxn ang="0">
                  <a:pos x="132" y="357"/>
                </a:cxn>
                <a:cxn ang="0">
                  <a:pos x="137" y="406"/>
                </a:cxn>
                <a:cxn ang="0">
                  <a:pos x="135" y="407"/>
                </a:cxn>
                <a:cxn ang="0">
                  <a:pos x="128" y="351"/>
                </a:cxn>
                <a:cxn ang="0">
                  <a:pos x="127" y="342"/>
                </a:cxn>
                <a:cxn ang="0">
                  <a:pos x="124" y="334"/>
                </a:cxn>
                <a:cxn ang="0">
                  <a:pos x="122" y="327"/>
                </a:cxn>
                <a:cxn ang="0">
                  <a:pos x="120" y="317"/>
                </a:cxn>
                <a:cxn ang="0">
                  <a:pos x="111" y="276"/>
                </a:cxn>
                <a:cxn ang="0">
                  <a:pos x="100" y="235"/>
                </a:cxn>
                <a:cxn ang="0">
                  <a:pos x="88" y="194"/>
                </a:cxn>
                <a:cxn ang="0">
                  <a:pos x="81" y="173"/>
                </a:cxn>
                <a:cxn ang="0">
                  <a:pos x="74" y="151"/>
                </a:cxn>
                <a:cxn ang="0">
                  <a:pos x="64" y="127"/>
                </a:cxn>
                <a:cxn ang="0">
                  <a:pos x="53" y="104"/>
                </a:cxn>
                <a:cxn ang="0">
                  <a:pos x="38" y="72"/>
                </a:cxn>
                <a:cxn ang="0">
                  <a:pos x="22" y="41"/>
                </a:cxn>
                <a:cxn ang="0">
                  <a:pos x="20" y="38"/>
                </a:cxn>
                <a:cxn ang="0">
                  <a:pos x="19" y="37"/>
                </a:cxn>
                <a:cxn ang="0">
                  <a:pos x="19" y="36"/>
                </a:cxn>
                <a:cxn ang="0">
                  <a:pos x="20" y="37"/>
                </a:cxn>
                <a:cxn ang="0">
                  <a:pos x="21" y="39"/>
                </a:cxn>
                <a:cxn ang="0">
                  <a:pos x="21" y="39"/>
                </a:cxn>
                <a:cxn ang="0">
                  <a:pos x="22" y="39"/>
                </a:cxn>
                <a:cxn ang="0">
                  <a:pos x="22" y="39"/>
                </a:cxn>
                <a:cxn ang="0">
                  <a:pos x="21" y="37"/>
                </a:cxn>
                <a:cxn ang="0">
                  <a:pos x="19" y="32"/>
                </a:cxn>
                <a:cxn ang="0">
                  <a:pos x="16" y="27"/>
                </a:cxn>
                <a:cxn ang="0">
                  <a:pos x="8" y="1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137" h="407">
                  <a:moveTo>
                    <a:pt x="2" y="0"/>
                  </a:moveTo>
                  <a:lnTo>
                    <a:pt x="26" y="40"/>
                  </a:lnTo>
                  <a:lnTo>
                    <a:pt x="48" y="82"/>
                  </a:lnTo>
                  <a:lnTo>
                    <a:pt x="68" y="125"/>
                  </a:lnTo>
                  <a:lnTo>
                    <a:pt x="86" y="169"/>
                  </a:lnTo>
                  <a:lnTo>
                    <a:pt x="101" y="215"/>
                  </a:lnTo>
                  <a:lnTo>
                    <a:pt x="114" y="261"/>
                  </a:lnTo>
                  <a:lnTo>
                    <a:pt x="124" y="309"/>
                  </a:lnTo>
                  <a:lnTo>
                    <a:pt x="132" y="357"/>
                  </a:lnTo>
                  <a:lnTo>
                    <a:pt x="137" y="406"/>
                  </a:lnTo>
                  <a:lnTo>
                    <a:pt x="135" y="407"/>
                  </a:lnTo>
                  <a:lnTo>
                    <a:pt x="128" y="351"/>
                  </a:lnTo>
                  <a:lnTo>
                    <a:pt x="127" y="342"/>
                  </a:lnTo>
                  <a:lnTo>
                    <a:pt x="124" y="334"/>
                  </a:lnTo>
                  <a:lnTo>
                    <a:pt x="122" y="327"/>
                  </a:lnTo>
                  <a:lnTo>
                    <a:pt x="120" y="317"/>
                  </a:lnTo>
                  <a:lnTo>
                    <a:pt x="111" y="276"/>
                  </a:lnTo>
                  <a:lnTo>
                    <a:pt x="100" y="235"/>
                  </a:lnTo>
                  <a:lnTo>
                    <a:pt x="88" y="194"/>
                  </a:lnTo>
                  <a:lnTo>
                    <a:pt x="81" y="173"/>
                  </a:lnTo>
                  <a:lnTo>
                    <a:pt x="74" y="151"/>
                  </a:lnTo>
                  <a:lnTo>
                    <a:pt x="64" y="127"/>
                  </a:lnTo>
                  <a:lnTo>
                    <a:pt x="53" y="104"/>
                  </a:lnTo>
                  <a:lnTo>
                    <a:pt x="38" y="72"/>
                  </a:lnTo>
                  <a:lnTo>
                    <a:pt x="22" y="41"/>
                  </a:lnTo>
                  <a:lnTo>
                    <a:pt x="20" y="38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20" y="37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1" y="37"/>
                  </a:lnTo>
                  <a:lnTo>
                    <a:pt x="19" y="32"/>
                  </a:lnTo>
                  <a:lnTo>
                    <a:pt x="16" y="27"/>
                  </a:lnTo>
                  <a:lnTo>
                    <a:pt x="8" y="1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sp>
        <p:nvSpPr>
          <p:cNvPr id="3" name="Donut 2"/>
          <p:cNvSpPr/>
          <p:nvPr/>
        </p:nvSpPr>
        <p:spPr>
          <a:xfrm>
            <a:off x="383477" y="2100808"/>
            <a:ext cx="3519523" cy="3519523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9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sp>
        <p:nvSpPr>
          <p:cNvPr id="102" name="Donut 101"/>
          <p:cNvSpPr/>
          <p:nvPr/>
        </p:nvSpPr>
        <p:spPr>
          <a:xfrm>
            <a:off x="243326" y="1919724"/>
            <a:ext cx="3871476" cy="3871476"/>
          </a:xfrm>
          <a:prstGeom prst="donut">
            <a:avLst>
              <a:gd name="adj" fmla="val 1514"/>
            </a:avLst>
          </a:prstGeom>
          <a:gradFill>
            <a:gsLst>
              <a:gs pos="16000">
                <a:schemeClr val="bg1">
                  <a:lumMod val="8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4114252" y="1463442"/>
            <a:ext cx="7107189" cy="1121796"/>
            <a:chOff x="4113734" y="1462930"/>
            <a:chExt cx="7109040" cy="1122088"/>
          </a:xfrm>
        </p:grpSpPr>
        <p:sp>
          <p:nvSpPr>
            <p:cNvPr id="4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1809998"/>
              <a:ext cx="573637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sz="239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4113734" y="1462930"/>
              <a:ext cx="1122088" cy="112208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07577" y="2839793"/>
            <a:ext cx="7033000" cy="1129014"/>
            <a:chOff x="4878898" y="3243971"/>
            <a:chExt cx="7033000" cy="1129014"/>
          </a:xfrm>
        </p:grpSpPr>
        <p:sp>
          <p:nvSpPr>
            <p:cNvPr id="19" name="Rectangle 18"/>
            <p:cNvSpPr/>
            <p:nvPr/>
          </p:nvSpPr>
          <p:spPr>
            <a:xfrm>
              <a:off x="5447627" y="3268786"/>
              <a:ext cx="6464271" cy="110419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4878898" y="3243971"/>
              <a:ext cx="1121795" cy="112179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60063" y="4174468"/>
            <a:ext cx="7032999" cy="1125634"/>
            <a:chOff x="4097345" y="5014193"/>
            <a:chExt cx="7032998" cy="1125634"/>
          </a:xfrm>
        </p:grpSpPr>
        <p:sp>
          <p:nvSpPr>
            <p:cNvPr id="112" name="Rectangle 111"/>
            <p:cNvSpPr/>
            <p:nvPr/>
          </p:nvSpPr>
          <p:spPr>
            <a:xfrm>
              <a:off x="4666071" y="5035626"/>
              <a:ext cx="6464272" cy="1104201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4097345" y="5014193"/>
              <a:ext cx="1121795" cy="112179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10" name="Group 106"/>
          <p:cNvGrpSpPr/>
          <p:nvPr/>
        </p:nvGrpSpPr>
        <p:grpSpPr>
          <a:xfrm>
            <a:off x="3664211" y="5607218"/>
            <a:ext cx="8704585" cy="1121796"/>
            <a:chOff x="4113734" y="1462930"/>
            <a:chExt cx="7043108" cy="1122088"/>
          </a:xfrm>
        </p:grpSpPr>
        <p:sp>
          <p:nvSpPr>
            <p:cNvPr id="1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16" name="Oval 102"/>
            <p:cNvSpPr>
              <a:spLocks noChangeAspect="1"/>
            </p:cNvSpPr>
            <p:nvPr/>
          </p:nvSpPr>
          <p:spPr>
            <a:xfrm>
              <a:off x="4113734" y="1462930"/>
              <a:ext cx="1122088" cy="112208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ru-RU" sz="4399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4399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581447" y="1447800"/>
            <a:ext cx="6381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Определение, структура и необходимость команды 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для инновационного старт-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апа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2865" y="3179524"/>
            <a:ext cx="2054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Типы команд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6002" y="4504536"/>
            <a:ext cx="5867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Динамика команды в контексте развития компании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86563" y="5562600"/>
            <a:ext cx="6248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Принципы формирования, удержания, мотивации и развития команды инновационного проекта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309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44"/>
            <a:ext cx="11734800" cy="71596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 инновационной старт-ап команды до корпорации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4281" t="21790" r="15126" b="9728"/>
          <a:stretch/>
        </p:blipFill>
        <p:spPr bwMode="auto">
          <a:xfrm>
            <a:off x="1295400" y="1143000"/>
            <a:ext cx="92964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6514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Команда инновационного проекта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24947" y="1143596"/>
            <a:ext cx="5764298" cy="5048523"/>
            <a:chOff x="3323359" y="1143595"/>
            <a:chExt cx="5764298" cy="5048523"/>
          </a:xfrm>
        </p:grpSpPr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951710" y="2897325"/>
              <a:ext cx="1237927" cy="118396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38" y="58"/>
                </a:cxn>
                <a:cxn ang="0">
                  <a:pos x="180" y="109"/>
                </a:cxn>
                <a:cxn ang="0">
                  <a:pos x="224" y="157"/>
                </a:cxn>
                <a:cxn ang="0">
                  <a:pos x="270" y="200"/>
                </a:cxn>
                <a:cxn ang="0">
                  <a:pos x="317" y="237"/>
                </a:cxn>
                <a:cxn ang="0">
                  <a:pos x="365" y="272"/>
                </a:cxn>
                <a:cxn ang="0">
                  <a:pos x="413" y="301"/>
                </a:cxn>
                <a:cxn ang="0">
                  <a:pos x="460" y="328"/>
                </a:cxn>
                <a:cxn ang="0">
                  <a:pos x="507" y="350"/>
                </a:cxn>
                <a:cxn ang="0">
                  <a:pos x="551" y="370"/>
                </a:cxn>
                <a:cxn ang="0">
                  <a:pos x="592" y="386"/>
                </a:cxn>
                <a:cxn ang="0">
                  <a:pos x="632" y="399"/>
                </a:cxn>
                <a:cxn ang="0">
                  <a:pos x="667" y="411"/>
                </a:cxn>
                <a:cxn ang="0">
                  <a:pos x="699" y="419"/>
                </a:cxn>
                <a:cxn ang="0">
                  <a:pos x="727" y="426"/>
                </a:cxn>
                <a:cxn ang="0">
                  <a:pos x="776" y="436"/>
                </a:cxn>
                <a:cxn ang="0">
                  <a:pos x="780" y="436"/>
                </a:cxn>
                <a:cxn ang="0">
                  <a:pos x="738" y="746"/>
                </a:cxn>
                <a:cxn ang="0">
                  <a:pos x="671" y="717"/>
                </a:cxn>
                <a:cxn ang="0">
                  <a:pos x="608" y="686"/>
                </a:cxn>
                <a:cxn ang="0">
                  <a:pos x="547" y="652"/>
                </a:cxn>
                <a:cxn ang="0">
                  <a:pos x="491" y="616"/>
                </a:cxn>
                <a:cxn ang="0">
                  <a:pos x="437" y="578"/>
                </a:cxn>
                <a:cxn ang="0">
                  <a:pos x="388" y="538"/>
                </a:cxn>
                <a:cxn ang="0">
                  <a:pos x="341" y="499"/>
                </a:cxn>
                <a:cxn ang="0">
                  <a:pos x="298" y="457"/>
                </a:cxn>
                <a:cxn ang="0">
                  <a:pos x="258" y="416"/>
                </a:cxn>
                <a:cxn ang="0">
                  <a:pos x="221" y="375"/>
                </a:cxn>
                <a:cxn ang="0">
                  <a:pos x="187" y="334"/>
                </a:cxn>
                <a:cxn ang="0">
                  <a:pos x="156" y="295"/>
                </a:cxn>
                <a:cxn ang="0">
                  <a:pos x="128" y="256"/>
                </a:cxn>
                <a:cxn ang="0">
                  <a:pos x="104" y="220"/>
                </a:cxn>
                <a:cxn ang="0">
                  <a:pos x="80" y="185"/>
                </a:cxn>
                <a:cxn ang="0">
                  <a:pos x="62" y="153"/>
                </a:cxn>
                <a:cxn ang="0">
                  <a:pos x="45" y="125"/>
                </a:cxn>
                <a:cxn ang="0">
                  <a:pos x="31" y="99"/>
                </a:cxn>
                <a:cxn ang="0">
                  <a:pos x="5" y="46"/>
                </a:cxn>
                <a:cxn ang="0">
                  <a:pos x="1" y="39"/>
                </a:cxn>
                <a:cxn ang="0">
                  <a:pos x="0" y="35"/>
                </a:cxn>
                <a:cxn ang="0">
                  <a:pos x="98" y="0"/>
                </a:cxn>
              </a:cxnLst>
              <a:rect l="0" t="0" r="r" b="b"/>
              <a:pathLst>
                <a:path w="780" h="746">
                  <a:moveTo>
                    <a:pt x="98" y="0"/>
                  </a:moveTo>
                  <a:lnTo>
                    <a:pt x="138" y="58"/>
                  </a:lnTo>
                  <a:lnTo>
                    <a:pt x="180" y="109"/>
                  </a:lnTo>
                  <a:lnTo>
                    <a:pt x="224" y="157"/>
                  </a:lnTo>
                  <a:lnTo>
                    <a:pt x="270" y="200"/>
                  </a:lnTo>
                  <a:lnTo>
                    <a:pt x="317" y="237"/>
                  </a:lnTo>
                  <a:lnTo>
                    <a:pt x="365" y="272"/>
                  </a:lnTo>
                  <a:lnTo>
                    <a:pt x="413" y="301"/>
                  </a:lnTo>
                  <a:lnTo>
                    <a:pt x="460" y="328"/>
                  </a:lnTo>
                  <a:lnTo>
                    <a:pt x="507" y="350"/>
                  </a:lnTo>
                  <a:lnTo>
                    <a:pt x="551" y="370"/>
                  </a:lnTo>
                  <a:lnTo>
                    <a:pt x="592" y="386"/>
                  </a:lnTo>
                  <a:lnTo>
                    <a:pt x="632" y="399"/>
                  </a:lnTo>
                  <a:lnTo>
                    <a:pt x="667" y="411"/>
                  </a:lnTo>
                  <a:lnTo>
                    <a:pt x="699" y="419"/>
                  </a:lnTo>
                  <a:lnTo>
                    <a:pt x="727" y="426"/>
                  </a:lnTo>
                  <a:lnTo>
                    <a:pt x="776" y="436"/>
                  </a:lnTo>
                  <a:lnTo>
                    <a:pt x="780" y="436"/>
                  </a:lnTo>
                  <a:lnTo>
                    <a:pt x="738" y="746"/>
                  </a:lnTo>
                  <a:lnTo>
                    <a:pt x="671" y="717"/>
                  </a:lnTo>
                  <a:lnTo>
                    <a:pt x="608" y="686"/>
                  </a:lnTo>
                  <a:lnTo>
                    <a:pt x="547" y="652"/>
                  </a:lnTo>
                  <a:lnTo>
                    <a:pt x="491" y="616"/>
                  </a:lnTo>
                  <a:lnTo>
                    <a:pt x="437" y="578"/>
                  </a:lnTo>
                  <a:lnTo>
                    <a:pt x="388" y="538"/>
                  </a:lnTo>
                  <a:lnTo>
                    <a:pt x="341" y="499"/>
                  </a:lnTo>
                  <a:lnTo>
                    <a:pt x="298" y="457"/>
                  </a:lnTo>
                  <a:lnTo>
                    <a:pt x="258" y="416"/>
                  </a:lnTo>
                  <a:lnTo>
                    <a:pt x="221" y="375"/>
                  </a:lnTo>
                  <a:lnTo>
                    <a:pt x="187" y="334"/>
                  </a:lnTo>
                  <a:lnTo>
                    <a:pt x="156" y="295"/>
                  </a:lnTo>
                  <a:lnTo>
                    <a:pt x="128" y="256"/>
                  </a:lnTo>
                  <a:lnTo>
                    <a:pt x="104" y="220"/>
                  </a:lnTo>
                  <a:lnTo>
                    <a:pt x="80" y="185"/>
                  </a:lnTo>
                  <a:lnTo>
                    <a:pt x="62" y="153"/>
                  </a:lnTo>
                  <a:lnTo>
                    <a:pt x="45" y="125"/>
                  </a:lnTo>
                  <a:lnTo>
                    <a:pt x="31" y="99"/>
                  </a:lnTo>
                  <a:lnTo>
                    <a:pt x="5" y="46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5486558" y="2540231"/>
              <a:ext cx="1269669" cy="3651887"/>
            </a:xfrm>
            <a:custGeom>
              <a:avLst/>
              <a:gdLst/>
              <a:ahLst/>
              <a:cxnLst>
                <a:cxn ang="0">
                  <a:pos x="780" y="71"/>
                </a:cxn>
                <a:cxn ang="0">
                  <a:pos x="712" y="235"/>
                </a:cxn>
                <a:cxn ang="0">
                  <a:pos x="662" y="405"/>
                </a:cxn>
                <a:cxn ang="0">
                  <a:pos x="625" y="578"/>
                </a:cxn>
                <a:cxn ang="0">
                  <a:pos x="601" y="752"/>
                </a:cxn>
                <a:cxn ang="0">
                  <a:pos x="590" y="926"/>
                </a:cxn>
                <a:cxn ang="0">
                  <a:pos x="589" y="1097"/>
                </a:cxn>
                <a:cxn ang="0">
                  <a:pos x="596" y="1263"/>
                </a:cxn>
                <a:cxn ang="0">
                  <a:pos x="610" y="1424"/>
                </a:cxn>
                <a:cxn ang="0">
                  <a:pos x="630" y="1578"/>
                </a:cxn>
                <a:cxn ang="0">
                  <a:pos x="653" y="1720"/>
                </a:cxn>
                <a:cxn ang="0">
                  <a:pos x="679" y="1852"/>
                </a:cxn>
                <a:cxn ang="0">
                  <a:pos x="706" y="1970"/>
                </a:cxn>
                <a:cxn ang="0">
                  <a:pos x="732" y="2074"/>
                </a:cxn>
                <a:cxn ang="0">
                  <a:pos x="755" y="2160"/>
                </a:cxn>
                <a:cxn ang="0">
                  <a:pos x="776" y="2227"/>
                </a:cxn>
                <a:cxn ang="0">
                  <a:pos x="792" y="2274"/>
                </a:cxn>
                <a:cxn ang="0">
                  <a:pos x="799" y="2298"/>
                </a:cxn>
                <a:cxn ang="0">
                  <a:pos x="0" y="2287"/>
                </a:cxn>
                <a:cxn ang="0">
                  <a:pos x="11" y="2069"/>
                </a:cxn>
                <a:cxn ang="0">
                  <a:pos x="34" y="1856"/>
                </a:cxn>
                <a:cxn ang="0">
                  <a:pos x="66" y="1649"/>
                </a:cxn>
                <a:cxn ang="0">
                  <a:pos x="107" y="1450"/>
                </a:cxn>
                <a:cxn ang="0">
                  <a:pos x="154" y="1260"/>
                </a:cxn>
                <a:cxn ang="0">
                  <a:pos x="207" y="1078"/>
                </a:cxn>
                <a:cxn ang="0">
                  <a:pos x="263" y="908"/>
                </a:cxn>
                <a:cxn ang="0">
                  <a:pos x="322" y="749"/>
                </a:cxn>
                <a:cxn ang="0">
                  <a:pos x="381" y="602"/>
                </a:cxn>
                <a:cxn ang="0">
                  <a:pos x="438" y="469"/>
                </a:cxn>
                <a:cxn ang="0">
                  <a:pos x="493" y="351"/>
                </a:cxn>
                <a:cxn ang="0">
                  <a:pos x="544" y="248"/>
                </a:cxn>
                <a:cxn ang="0">
                  <a:pos x="589" y="161"/>
                </a:cxn>
                <a:cxn ang="0">
                  <a:pos x="628" y="93"/>
                </a:cxn>
                <a:cxn ang="0">
                  <a:pos x="656" y="42"/>
                </a:cxn>
                <a:cxn ang="0">
                  <a:pos x="675" y="11"/>
                </a:cxn>
                <a:cxn ang="0">
                  <a:pos x="682" y="0"/>
                </a:cxn>
              </a:cxnLst>
              <a:rect l="0" t="0" r="r" b="b"/>
              <a:pathLst>
                <a:path w="800" h="2301">
                  <a:moveTo>
                    <a:pt x="682" y="0"/>
                  </a:moveTo>
                  <a:lnTo>
                    <a:pt x="780" y="71"/>
                  </a:lnTo>
                  <a:lnTo>
                    <a:pt x="744" y="152"/>
                  </a:lnTo>
                  <a:lnTo>
                    <a:pt x="712" y="235"/>
                  </a:lnTo>
                  <a:lnTo>
                    <a:pt x="685" y="320"/>
                  </a:lnTo>
                  <a:lnTo>
                    <a:pt x="662" y="405"/>
                  </a:lnTo>
                  <a:lnTo>
                    <a:pt x="641" y="491"/>
                  </a:lnTo>
                  <a:lnTo>
                    <a:pt x="625" y="578"/>
                  </a:lnTo>
                  <a:lnTo>
                    <a:pt x="612" y="665"/>
                  </a:lnTo>
                  <a:lnTo>
                    <a:pt x="601" y="752"/>
                  </a:lnTo>
                  <a:lnTo>
                    <a:pt x="595" y="839"/>
                  </a:lnTo>
                  <a:lnTo>
                    <a:pt x="590" y="926"/>
                  </a:lnTo>
                  <a:lnTo>
                    <a:pt x="588" y="1012"/>
                  </a:lnTo>
                  <a:lnTo>
                    <a:pt x="589" y="1097"/>
                  </a:lnTo>
                  <a:lnTo>
                    <a:pt x="591" y="1180"/>
                  </a:lnTo>
                  <a:lnTo>
                    <a:pt x="596" y="1263"/>
                  </a:lnTo>
                  <a:lnTo>
                    <a:pt x="602" y="1345"/>
                  </a:lnTo>
                  <a:lnTo>
                    <a:pt x="610" y="1424"/>
                  </a:lnTo>
                  <a:lnTo>
                    <a:pt x="619" y="1501"/>
                  </a:lnTo>
                  <a:lnTo>
                    <a:pt x="630" y="1578"/>
                  </a:lnTo>
                  <a:lnTo>
                    <a:pt x="641" y="1650"/>
                  </a:lnTo>
                  <a:lnTo>
                    <a:pt x="653" y="1720"/>
                  </a:lnTo>
                  <a:lnTo>
                    <a:pt x="666" y="1787"/>
                  </a:lnTo>
                  <a:lnTo>
                    <a:pt x="679" y="1852"/>
                  </a:lnTo>
                  <a:lnTo>
                    <a:pt x="693" y="1913"/>
                  </a:lnTo>
                  <a:lnTo>
                    <a:pt x="706" y="1970"/>
                  </a:lnTo>
                  <a:lnTo>
                    <a:pt x="719" y="2024"/>
                  </a:lnTo>
                  <a:lnTo>
                    <a:pt x="732" y="2074"/>
                  </a:lnTo>
                  <a:lnTo>
                    <a:pt x="744" y="2119"/>
                  </a:lnTo>
                  <a:lnTo>
                    <a:pt x="755" y="2160"/>
                  </a:lnTo>
                  <a:lnTo>
                    <a:pt x="766" y="2196"/>
                  </a:lnTo>
                  <a:lnTo>
                    <a:pt x="776" y="2227"/>
                  </a:lnTo>
                  <a:lnTo>
                    <a:pt x="784" y="2253"/>
                  </a:lnTo>
                  <a:lnTo>
                    <a:pt x="792" y="2274"/>
                  </a:lnTo>
                  <a:lnTo>
                    <a:pt x="796" y="2289"/>
                  </a:lnTo>
                  <a:lnTo>
                    <a:pt x="799" y="2298"/>
                  </a:lnTo>
                  <a:lnTo>
                    <a:pt x="800" y="2301"/>
                  </a:lnTo>
                  <a:lnTo>
                    <a:pt x="0" y="2287"/>
                  </a:lnTo>
                  <a:lnTo>
                    <a:pt x="4" y="2177"/>
                  </a:lnTo>
                  <a:lnTo>
                    <a:pt x="11" y="2069"/>
                  </a:lnTo>
                  <a:lnTo>
                    <a:pt x="21" y="1962"/>
                  </a:lnTo>
                  <a:lnTo>
                    <a:pt x="34" y="1856"/>
                  </a:lnTo>
                  <a:lnTo>
                    <a:pt x="48" y="1751"/>
                  </a:lnTo>
                  <a:lnTo>
                    <a:pt x="66" y="1649"/>
                  </a:lnTo>
                  <a:lnTo>
                    <a:pt x="86" y="1548"/>
                  </a:lnTo>
                  <a:lnTo>
                    <a:pt x="107" y="1450"/>
                  </a:lnTo>
                  <a:lnTo>
                    <a:pt x="130" y="1354"/>
                  </a:lnTo>
                  <a:lnTo>
                    <a:pt x="154" y="1260"/>
                  </a:lnTo>
                  <a:lnTo>
                    <a:pt x="181" y="1167"/>
                  </a:lnTo>
                  <a:lnTo>
                    <a:pt x="207" y="1078"/>
                  </a:lnTo>
                  <a:lnTo>
                    <a:pt x="235" y="992"/>
                  </a:lnTo>
                  <a:lnTo>
                    <a:pt x="263" y="908"/>
                  </a:lnTo>
                  <a:lnTo>
                    <a:pt x="292" y="826"/>
                  </a:lnTo>
                  <a:lnTo>
                    <a:pt x="322" y="749"/>
                  </a:lnTo>
                  <a:lnTo>
                    <a:pt x="351" y="674"/>
                  </a:lnTo>
                  <a:lnTo>
                    <a:pt x="381" y="602"/>
                  </a:lnTo>
                  <a:lnTo>
                    <a:pt x="410" y="534"/>
                  </a:lnTo>
                  <a:lnTo>
                    <a:pt x="438" y="469"/>
                  </a:lnTo>
                  <a:lnTo>
                    <a:pt x="466" y="408"/>
                  </a:lnTo>
                  <a:lnTo>
                    <a:pt x="493" y="351"/>
                  </a:lnTo>
                  <a:lnTo>
                    <a:pt x="520" y="297"/>
                  </a:lnTo>
                  <a:lnTo>
                    <a:pt x="544" y="248"/>
                  </a:lnTo>
                  <a:lnTo>
                    <a:pt x="568" y="202"/>
                  </a:lnTo>
                  <a:lnTo>
                    <a:pt x="589" y="161"/>
                  </a:lnTo>
                  <a:lnTo>
                    <a:pt x="610" y="125"/>
                  </a:lnTo>
                  <a:lnTo>
                    <a:pt x="628" y="93"/>
                  </a:lnTo>
                  <a:lnTo>
                    <a:pt x="643" y="64"/>
                  </a:lnTo>
                  <a:lnTo>
                    <a:pt x="656" y="42"/>
                  </a:lnTo>
                  <a:lnTo>
                    <a:pt x="667" y="23"/>
                  </a:lnTo>
                  <a:lnTo>
                    <a:pt x="675" y="11"/>
                  </a:lnTo>
                  <a:lnTo>
                    <a:pt x="679" y="2"/>
                  </a:lnTo>
                  <a:lnTo>
                    <a:pt x="68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3323359" y="3711501"/>
              <a:ext cx="2129870" cy="866549"/>
            </a:xfrm>
            <a:custGeom>
              <a:avLst/>
              <a:gdLst/>
              <a:ahLst/>
              <a:cxnLst>
                <a:cxn ang="0">
                  <a:pos x="646" y="1"/>
                </a:cxn>
                <a:cxn ang="0">
                  <a:pos x="735" y="10"/>
                </a:cxn>
                <a:cxn ang="0">
                  <a:pos x="820" y="27"/>
                </a:cxn>
                <a:cxn ang="0">
                  <a:pos x="899" y="49"/>
                </a:cxn>
                <a:cxn ang="0">
                  <a:pos x="972" y="74"/>
                </a:cxn>
                <a:cxn ang="0">
                  <a:pos x="1036" y="101"/>
                </a:cxn>
                <a:cxn ang="0">
                  <a:pos x="1090" y="126"/>
                </a:cxn>
                <a:cxn ang="0">
                  <a:pos x="1133" y="149"/>
                </a:cxn>
                <a:cxn ang="0">
                  <a:pos x="1162" y="166"/>
                </a:cxn>
                <a:cxn ang="0">
                  <a:pos x="1178" y="176"/>
                </a:cxn>
                <a:cxn ang="0">
                  <a:pos x="1136" y="238"/>
                </a:cxn>
                <a:cxn ang="0">
                  <a:pos x="1045" y="341"/>
                </a:cxn>
                <a:cxn ang="0">
                  <a:pos x="948" y="419"/>
                </a:cxn>
                <a:cxn ang="0">
                  <a:pos x="846" y="478"/>
                </a:cxn>
                <a:cxn ang="0">
                  <a:pos x="745" y="515"/>
                </a:cxn>
                <a:cxn ang="0">
                  <a:pos x="644" y="537"/>
                </a:cxn>
                <a:cxn ang="0">
                  <a:pos x="544" y="546"/>
                </a:cxn>
                <a:cxn ang="0">
                  <a:pos x="447" y="542"/>
                </a:cxn>
                <a:cxn ang="0">
                  <a:pos x="357" y="530"/>
                </a:cxn>
                <a:cxn ang="0">
                  <a:pos x="272" y="511"/>
                </a:cxn>
                <a:cxn ang="0">
                  <a:pos x="196" y="488"/>
                </a:cxn>
                <a:cxn ang="0">
                  <a:pos x="130" y="463"/>
                </a:cxn>
                <a:cxn ang="0">
                  <a:pos x="75" y="440"/>
                </a:cxn>
                <a:cxn ang="0">
                  <a:pos x="34" y="420"/>
                </a:cxn>
                <a:cxn ang="0">
                  <a:pos x="9" y="407"/>
                </a:cxn>
                <a:cxn ang="0">
                  <a:pos x="0" y="402"/>
                </a:cxn>
                <a:cxn ang="0">
                  <a:pos x="72" y="283"/>
                </a:cxn>
                <a:cxn ang="0">
                  <a:pos x="151" y="188"/>
                </a:cxn>
                <a:cxn ang="0">
                  <a:pos x="235" y="115"/>
                </a:cxn>
                <a:cxn ang="0">
                  <a:pos x="325" y="62"/>
                </a:cxn>
                <a:cxn ang="0">
                  <a:pos x="416" y="27"/>
                </a:cxn>
                <a:cxn ang="0">
                  <a:pos x="508" y="7"/>
                </a:cxn>
                <a:cxn ang="0">
                  <a:pos x="601" y="0"/>
                </a:cxn>
              </a:cxnLst>
              <a:rect l="0" t="0" r="r" b="b"/>
              <a:pathLst>
                <a:path w="1180" h="546">
                  <a:moveTo>
                    <a:pt x="601" y="0"/>
                  </a:moveTo>
                  <a:lnTo>
                    <a:pt x="646" y="1"/>
                  </a:lnTo>
                  <a:lnTo>
                    <a:pt x="691" y="5"/>
                  </a:lnTo>
                  <a:lnTo>
                    <a:pt x="735" y="10"/>
                  </a:lnTo>
                  <a:lnTo>
                    <a:pt x="778" y="17"/>
                  </a:lnTo>
                  <a:lnTo>
                    <a:pt x="820" y="27"/>
                  </a:lnTo>
                  <a:lnTo>
                    <a:pt x="860" y="37"/>
                  </a:lnTo>
                  <a:lnTo>
                    <a:pt x="899" y="49"/>
                  </a:lnTo>
                  <a:lnTo>
                    <a:pt x="937" y="61"/>
                  </a:lnTo>
                  <a:lnTo>
                    <a:pt x="972" y="74"/>
                  </a:lnTo>
                  <a:lnTo>
                    <a:pt x="1005" y="87"/>
                  </a:lnTo>
                  <a:lnTo>
                    <a:pt x="1036" y="101"/>
                  </a:lnTo>
                  <a:lnTo>
                    <a:pt x="1063" y="114"/>
                  </a:lnTo>
                  <a:lnTo>
                    <a:pt x="1090" y="126"/>
                  </a:lnTo>
                  <a:lnTo>
                    <a:pt x="1113" y="138"/>
                  </a:lnTo>
                  <a:lnTo>
                    <a:pt x="1133" y="149"/>
                  </a:lnTo>
                  <a:lnTo>
                    <a:pt x="1149" y="158"/>
                  </a:lnTo>
                  <a:lnTo>
                    <a:pt x="1162" y="166"/>
                  </a:lnTo>
                  <a:lnTo>
                    <a:pt x="1172" y="171"/>
                  </a:lnTo>
                  <a:lnTo>
                    <a:pt x="1178" y="176"/>
                  </a:lnTo>
                  <a:lnTo>
                    <a:pt x="1180" y="177"/>
                  </a:lnTo>
                  <a:lnTo>
                    <a:pt x="1136" y="238"/>
                  </a:lnTo>
                  <a:lnTo>
                    <a:pt x="1091" y="292"/>
                  </a:lnTo>
                  <a:lnTo>
                    <a:pt x="1045" y="341"/>
                  </a:lnTo>
                  <a:lnTo>
                    <a:pt x="996" y="383"/>
                  </a:lnTo>
                  <a:lnTo>
                    <a:pt x="948" y="419"/>
                  </a:lnTo>
                  <a:lnTo>
                    <a:pt x="897" y="451"/>
                  </a:lnTo>
                  <a:lnTo>
                    <a:pt x="846" y="478"/>
                  </a:lnTo>
                  <a:lnTo>
                    <a:pt x="796" y="499"/>
                  </a:lnTo>
                  <a:lnTo>
                    <a:pt x="745" y="515"/>
                  </a:lnTo>
                  <a:lnTo>
                    <a:pt x="695" y="529"/>
                  </a:lnTo>
                  <a:lnTo>
                    <a:pt x="644" y="537"/>
                  </a:lnTo>
                  <a:lnTo>
                    <a:pt x="593" y="543"/>
                  </a:lnTo>
                  <a:lnTo>
                    <a:pt x="544" y="546"/>
                  </a:lnTo>
                  <a:lnTo>
                    <a:pt x="495" y="545"/>
                  </a:lnTo>
                  <a:lnTo>
                    <a:pt x="447" y="542"/>
                  </a:lnTo>
                  <a:lnTo>
                    <a:pt x="401" y="537"/>
                  </a:lnTo>
                  <a:lnTo>
                    <a:pt x="357" y="530"/>
                  </a:lnTo>
                  <a:lnTo>
                    <a:pt x="313" y="521"/>
                  </a:lnTo>
                  <a:lnTo>
                    <a:pt x="272" y="511"/>
                  </a:lnTo>
                  <a:lnTo>
                    <a:pt x="232" y="500"/>
                  </a:lnTo>
                  <a:lnTo>
                    <a:pt x="196" y="488"/>
                  </a:lnTo>
                  <a:lnTo>
                    <a:pt x="161" y="476"/>
                  </a:lnTo>
                  <a:lnTo>
                    <a:pt x="130" y="463"/>
                  </a:lnTo>
                  <a:lnTo>
                    <a:pt x="101" y="451"/>
                  </a:lnTo>
                  <a:lnTo>
                    <a:pt x="75" y="440"/>
                  </a:lnTo>
                  <a:lnTo>
                    <a:pt x="53" y="429"/>
                  </a:lnTo>
                  <a:lnTo>
                    <a:pt x="34" y="420"/>
                  </a:lnTo>
                  <a:lnTo>
                    <a:pt x="20" y="413"/>
                  </a:lnTo>
                  <a:lnTo>
                    <a:pt x="9" y="407"/>
                  </a:lnTo>
                  <a:lnTo>
                    <a:pt x="2" y="403"/>
                  </a:lnTo>
                  <a:lnTo>
                    <a:pt x="0" y="402"/>
                  </a:lnTo>
                  <a:lnTo>
                    <a:pt x="35" y="339"/>
                  </a:lnTo>
                  <a:lnTo>
                    <a:pt x="72" y="283"/>
                  </a:lnTo>
                  <a:lnTo>
                    <a:pt x="111" y="233"/>
                  </a:lnTo>
                  <a:lnTo>
                    <a:pt x="151" y="188"/>
                  </a:lnTo>
                  <a:lnTo>
                    <a:pt x="193" y="149"/>
                  </a:lnTo>
                  <a:lnTo>
                    <a:pt x="235" y="115"/>
                  </a:lnTo>
                  <a:lnTo>
                    <a:pt x="279" y="86"/>
                  </a:lnTo>
                  <a:lnTo>
                    <a:pt x="325" y="62"/>
                  </a:lnTo>
                  <a:lnTo>
                    <a:pt x="370" y="42"/>
                  </a:lnTo>
                  <a:lnTo>
                    <a:pt x="416" y="27"/>
                  </a:lnTo>
                  <a:lnTo>
                    <a:pt x="462" y="16"/>
                  </a:lnTo>
                  <a:lnTo>
                    <a:pt x="508" y="7"/>
                  </a:lnTo>
                  <a:lnTo>
                    <a:pt x="555" y="2"/>
                  </a:lnTo>
                  <a:lnTo>
                    <a:pt x="60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3323359" y="2749727"/>
              <a:ext cx="1526777" cy="722125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480" y="4"/>
                </a:cxn>
                <a:cxn ang="0">
                  <a:pos x="524" y="10"/>
                </a:cxn>
                <a:cxn ang="0">
                  <a:pos x="566" y="20"/>
                </a:cxn>
                <a:cxn ang="0">
                  <a:pos x="606" y="34"/>
                </a:cxn>
                <a:cxn ang="0">
                  <a:pos x="643" y="49"/>
                </a:cxn>
                <a:cxn ang="0">
                  <a:pos x="679" y="67"/>
                </a:cxn>
                <a:cxn ang="0">
                  <a:pos x="712" y="85"/>
                </a:cxn>
                <a:cxn ang="0">
                  <a:pos x="744" y="106"/>
                </a:cxn>
                <a:cxn ang="0">
                  <a:pos x="774" y="128"/>
                </a:cxn>
                <a:cxn ang="0">
                  <a:pos x="802" y="151"/>
                </a:cxn>
                <a:cxn ang="0">
                  <a:pos x="827" y="174"/>
                </a:cxn>
                <a:cxn ang="0">
                  <a:pos x="850" y="196"/>
                </a:cxn>
                <a:cxn ang="0">
                  <a:pos x="871" y="218"/>
                </a:cxn>
                <a:cxn ang="0">
                  <a:pos x="890" y="240"/>
                </a:cxn>
                <a:cxn ang="0">
                  <a:pos x="907" y="260"/>
                </a:cxn>
                <a:cxn ang="0">
                  <a:pos x="922" y="278"/>
                </a:cxn>
                <a:cxn ang="0">
                  <a:pos x="934" y="296"/>
                </a:cxn>
                <a:cxn ang="0">
                  <a:pos x="944" y="310"/>
                </a:cxn>
                <a:cxn ang="0">
                  <a:pos x="952" y="323"/>
                </a:cxn>
                <a:cxn ang="0">
                  <a:pos x="958" y="331"/>
                </a:cxn>
                <a:cxn ang="0">
                  <a:pos x="961" y="337"/>
                </a:cxn>
                <a:cxn ang="0">
                  <a:pos x="962" y="339"/>
                </a:cxn>
                <a:cxn ang="0">
                  <a:pos x="896" y="372"/>
                </a:cxn>
                <a:cxn ang="0">
                  <a:pos x="833" y="399"/>
                </a:cxn>
                <a:cxn ang="0">
                  <a:pos x="772" y="420"/>
                </a:cxn>
                <a:cxn ang="0">
                  <a:pos x="713" y="435"/>
                </a:cxn>
                <a:cxn ang="0">
                  <a:pos x="657" y="446"/>
                </a:cxn>
                <a:cxn ang="0">
                  <a:pos x="603" y="453"/>
                </a:cxn>
                <a:cxn ang="0">
                  <a:pos x="552" y="455"/>
                </a:cxn>
                <a:cxn ang="0">
                  <a:pos x="502" y="454"/>
                </a:cxn>
                <a:cxn ang="0">
                  <a:pos x="456" y="448"/>
                </a:cxn>
                <a:cxn ang="0">
                  <a:pos x="411" y="441"/>
                </a:cxn>
                <a:cxn ang="0">
                  <a:pos x="369" y="430"/>
                </a:cxn>
                <a:cxn ang="0">
                  <a:pos x="328" y="416"/>
                </a:cxn>
                <a:cxn ang="0">
                  <a:pos x="291" y="400"/>
                </a:cxn>
                <a:cxn ang="0">
                  <a:pos x="255" y="383"/>
                </a:cxn>
                <a:cxn ang="0">
                  <a:pos x="222" y="365"/>
                </a:cxn>
                <a:cxn ang="0">
                  <a:pos x="192" y="345"/>
                </a:cxn>
                <a:cxn ang="0">
                  <a:pos x="163" y="324"/>
                </a:cxn>
                <a:cxn ang="0">
                  <a:pos x="138" y="303"/>
                </a:cxn>
                <a:cxn ang="0">
                  <a:pos x="113" y="282"/>
                </a:cxn>
                <a:cxn ang="0">
                  <a:pos x="91" y="262"/>
                </a:cxn>
                <a:cxn ang="0">
                  <a:pos x="73" y="242"/>
                </a:cxn>
                <a:cxn ang="0">
                  <a:pos x="55" y="223"/>
                </a:cxn>
                <a:cxn ang="0">
                  <a:pos x="41" y="206"/>
                </a:cxn>
                <a:cxn ang="0">
                  <a:pos x="29" y="190"/>
                </a:cxn>
                <a:cxn ang="0">
                  <a:pos x="18" y="176"/>
                </a:cxn>
                <a:cxn ang="0">
                  <a:pos x="10" y="165"/>
                </a:cxn>
                <a:cxn ang="0">
                  <a:pos x="4" y="156"/>
                </a:cxn>
                <a:cxn ang="0">
                  <a:pos x="1" y="152"/>
                </a:cxn>
                <a:cxn ang="0">
                  <a:pos x="0" y="149"/>
                </a:cxn>
                <a:cxn ang="0">
                  <a:pos x="61" y="111"/>
                </a:cxn>
                <a:cxn ang="0">
                  <a:pos x="120" y="78"/>
                </a:cxn>
                <a:cxn ang="0">
                  <a:pos x="177" y="52"/>
                </a:cxn>
                <a:cxn ang="0">
                  <a:pos x="232" y="31"/>
                </a:cxn>
                <a:cxn ang="0">
                  <a:pos x="286" y="17"/>
                </a:cxn>
                <a:cxn ang="0">
                  <a:pos x="337" y="7"/>
                </a:cxn>
                <a:cxn ang="0">
                  <a:pos x="386" y="2"/>
                </a:cxn>
                <a:cxn ang="0">
                  <a:pos x="435" y="0"/>
                </a:cxn>
              </a:cxnLst>
              <a:rect l="0" t="0" r="r" b="b"/>
              <a:pathLst>
                <a:path w="962" h="455">
                  <a:moveTo>
                    <a:pt x="435" y="0"/>
                  </a:moveTo>
                  <a:lnTo>
                    <a:pt x="480" y="4"/>
                  </a:lnTo>
                  <a:lnTo>
                    <a:pt x="524" y="10"/>
                  </a:lnTo>
                  <a:lnTo>
                    <a:pt x="566" y="20"/>
                  </a:lnTo>
                  <a:lnTo>
                    <a:pt x="606" y="34"/>
                  </a:lnTo>
                  <a:lnTo>
                    <a:pt x="643" y="49"/>
                  </a:lnTo>
                  <a:lnTo>
                    <a:pt x="679" y="67"/>
                  </a:lnTo>
                  <a:lnTo>
                    <a:pt x="712" y="85"/>
                  </a:lnTo>
                  <a:lnTo>
                    <a:pt x="744" y="106"/>
                  </a:lnTo>
                  <a:lnTo>
                    <a:pt x="774" y="128"/>
                  </a:lnTo>
                  <a:lnTo>
                    <a:pt x="802" y="151"/>
                  </a:lnTo>
                  <a:lnTo>
                    <a:pt x="827" y="174"/>
                  </a:lnTo>
                  <a:lnTo>
                    <a:pt x="850" y="196"/>
                  </a:lnTo>
                  <a:lnTo>
                    <a:pt x="871" y="218"/>
                  </a:lnTo>
                  <a:lnTo>
                    <a:pt x="890" y="240"/>
                  </a:lnTo>
                  <a:lnTo>
                    <a:pt x="907" y="260"/>
                  </a:lnTo>
                  <a:lnTo>
                    <a:pt x="922" y="278"/>
                  </a:lnTo>
                  <a:lnTo>
                    <a:pt x="934" y="296"/>
                  </a:lnTo>
                  <a:lnTo>
                    <a:pt x="944" y="310"/>
                  </a:lnTo>
                  <a:lnTo>
                    <a:pt x="952" y="323"/>
                  </a:lnTo>
                  <a:lnTo>
                    <a:pt x="958" y="331"/>
                  </a:lnTo>
                  <a:lnTo>
                    <a:pt x="961" y="337"/>
                  </a:lnTo>
                  <a:lnTo>
                    <a:pt x="962" y="339"/>
                  </a:lnTo>
                  <a:lnTo>
                    <a:pt x="896" y="372"/>
                  </a:lnTo>
                  <a:lnTo>
                    <a:pt x="833" y="399"/>
                  </a:lnTo>
                  <a:lnTo>
                    <a:pt x="772" y="420"/>
                  </a:lnTo>
                  <a:lnTo>
                    <a:pt x="713" y="435"/>
                  </a:lnTo>
                  <a:lnTo>
                    <a:pt x="657" y="446"/>
                  </a:lnTo>
                  <a:lnTo>
                    <a:pt x="603" y="453"/>
                  </a:lnTo>
                  <a:lnTo>
                    <a:pt x="552" y="455"/>
                  </a:lnTo>
                  <a:lnTo>
                    <a:pt x="502" y="454"/>
                  </a:lnTo>
                  <a:lnTo>
                    <a:pt x="456" y="448"/>
                  </a:lnTo>
                  <a:lnTo>
                    <a:pt x="411" y="441"/>
                  </a:lnTo>
                  <a:lnTo>
                    <a:pt x="369" y="430"/>
                  </a:lnTo>
                  <a:lnTo>
                    <a:pt x="328" y="416"/>
                  </a:lnTo>
                  <a:lnTo>
                    <a:pt x="291" y="400"/>
                  </a:lnTo>
                  <a:lnTo>
                    <a:pt x="255" y="383"/>
                  </a:lnTo>
                  <a:lnTo>
                    <a:pt x="222" y="365"/>
                  </a:lnTo>
                  <a:lnTo>
                    <a:pt x="192" y="345"/>
                  </a:lnTo>
                  <a:lnTo>
                    <a:pt x="163" y="324"/>
                  </a:lnTo>
                  <a:lnTo>
                    <a:pt x="138" y="303"/>
                  </a:lnTo>
                  <a:lnTo>
                    <a:pt x="113" y="282"/>
                  </a:lnTo>
                  <a:lnTo>
                    <a:pt x="91" y="262"/>
                  </a:lnTo>
                  <a:lnTo>
                    <a:pt x="73" y="242"/>
                  </a:lnTo>
                  <a:lnTo>
                    <a:pt x="55" y="223"/>
                  </a:lnTo>
                  <a:lnTo>
                    <a:pt x="41" y="206"/>
                  </a:lnTo>
                  <a:lnTo>
                    <a:pt x="29" y="190"/>
                  </a:lnTo>
                  <a:lnTo>
                    <a:pt x="18" y="176"/>
                  </a:lnTo>
                  <a:lnTo>
                    <a:pt x="10" y="165"/>
                  </a:lnTo>
                  <a:lnTo>
                    <a:pt x="4" y="156"/>
                  </a:lnTo>
                  <a:lnTo>
                    <a:pt x="1" y="152"/>
                  </a:lnTo>
                  <a:lnTo>
                    <a:pt x="0" y="149"/>
                  </a:lnTo>
                  <a:lnTo>
                    <a:pt x="61" y="111"/>
                  </a:lnTo>
                  <a:lnTo>
                    <a:pt x="120" y="78"/>
                  </a:lnTo>
                  <a:lnTo>
                    <a:pt x="177" y="52"/>
                  </a:lnTo>
                  <a:lnTo>
                    <a:pt x="232" y="31"/>
                  </a:lnTo>
                  <a:lnTo>
                    <a:pt x="286" y="17"/>
                  </a:lnTo>
                  <a:lnTo>
                    <a:pt x="337" y="7"/>
                  </a:lnTo>
                  <a:lnTo>
                    <a:pt x="386" y="2"/>
                  </a:lnTo>
                  <a:lnTo>
                    <a:pt x="43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3713782" y="2043473"/>
              <a:ext cx="714189" cy="54913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4" y="1"/>
                </a:cxn>
                <a:cxn ang="0">
                  <a:pos x="85" y="2"/>
                </a:cxn>
                <a:cxn ang="0">
                  <a:pos x="109" y="4"/>
                </a:cxn>
                <a:cxn ang="0">
                  <a:pos x="133" y="8"/>
                </a:cxn>
                <a:cxn ang="0">
                  <a:pos x="158" y="13"/>
                </a:cxn>
                <a:cxn ang="0">
                  <a:pos x="184" y="20"/>
                </a:cxn>
                <a:cxn ang="0">
                  <a:pos x="212" y="30"/>
                </a:cxn>
                <a:cxn ang="0">
                  <a:pos x="240" y="41"/>
                </a:cxn>
                <a:cxn ang="0">
                  <a:pos x="266" y="55"/>
                </a:cxn>
                <a:cxn ang="0">
                  <a:pos x="293" y="72"/>
                </a:cxn>
                <a:cxn ang="0">
                  <a:pos x="319" y="91"/>
                </a:cxn>
                <a:cxn ang="0">
                  <a:pos x="344" y="116"/>
                </a:cxn>
                <a:cxn ang="0">
                  <a:pos x="367" y="142"/>
                </a:cxn>
                <a:cxn ang="0">
                  <a:pos x="388" y="173"/>
                </a:cxn>
                <a:cxn ang="0">
                  <a:pos x="408" y="208"/>
                </a:cxn>
                <a:cxn ang="0">
                  <a:pos x="424" y="248"/>
                </a:cxn>
                <a:cxn ang="0">
                  <a:pos x="439" y="292"/>
                </a:cxn>
                <a:cxn ang="0">
                  <a:pos x="450" y="341"/>
                </a:cxn>
                <a:cxn ang="0">
                  <a:pos x="448" y="341"/>
                </a:cxn>
                <a:cxn ang="0">
                  <a:pos x="442" y="342"/>
                </a:cxn>
                <a:cxn ang="0">
                  <a:pos x="433" y="343"/>
                </a:cxn>
                <a:cxn ang="0">
                  <a:pos x="421" y="344"/>
                </a:cxn>
                <a:cxn ang="0">
                  <a:pos x="406" y="345"/>
                </a:cxn>
                <a:cxn ang="0">
                  <a:pos x="388" y="346"/>
                </a:cxn>
                <a:cxn ang="0">
                  <a:pos x="346" y="346"/>
                </a:cxn>
                <a:cxn ang="0">
                  <a:pos x="323" y="345"/>
                </a:cxn>
                <a:cxn ang="0">
                  <a:pos x="299" y="343"/>
                </a:cxn>
                <a:cxn ang="0">
                  <a:pos x="274" y="340"/>
                </a:cxn>
                <a:cxn ang="0">
                  <a:pos x="248" y="334"/>
                </a:cxn>
                <a:cxn ang="0">
                  <a:pos x="222" y="327"/>
                </a:cxn>
                <a:cxn ang="0">
                  <a:pos x="197" y="319"/>
                </a:cxn>
                <a:cxn ang="0">
                  <a:pos x="170" y="309"/>
                </a:cxn>
                <a:cxn ang="0">
                  <a:pos x="145" y="295"/>
                </a:cxn>
                <a:cxn ang="0">
                  <a:pos x="121" y="281"/>
                </a:cxn>
                <a:cxn ang="0">
                  <a:pos x="99" y="262"/>
                </a:cxn>
                <a:cxn ang="0">
                  <a:pos x="77" y="243"/>
                </a:cxn>
                <a:cxn ang="0">
                  <a:pos x="58" y="218"/>
                </a:cxn>
                <a:cxn ang="0">
                  <a:pos x="40" y="192"/>
                </a:cxn>
                <a:cxn ang="0">
                  <a:pos x="26" y="162"/>
                </a:cxn>
                <a:cxn ang="0">
                  <a:pos x="14" y="128"/>
                </a:cxn>
                <a:cxn ang="0">
                  <a:pos x="6" y="90"/>
                </a:cxn>
                <a:cxn ang="0">
                  <a:pos x="1" y="48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7" y="2"/>
                </a:cxn>
                <a:cxn ang="0">
                  <a:pos x="17" y="1"/>
                </a:cxn>
                <a:cxn ang="0">
                  <a:pos x="30" y="1"/>
                </a:cxn>
                <a:cxn ang="0">
                  <a:pos x="46" y="0"/>
                </a:cxn>
              </a:cxnLst>
              <a:rect l="0" t="0" r="r" b="b"/>
              <a:pathLst>
                <a:path w="450" h="346">
                  <a:moveTo>
                    <a:pt x="46" y="0"/>
                  </a:moveTo>
                  <a:lnTo>
                    <a:pt x="64" y="1"/>
                  </a:lnTo>
                  <a:lnTo>
                    <a:pt x="85" y="2"/>
                  </a:lnTo>
                  <a:lnTo>
                    <a:pt x="109" y="4"/>
                  </a:lnTo>
                  <a:lnTo>
                    <a:pt x="133" y="8"/>
                  </a:lnTo>
                  <a:lnTo>
                    <a:pt x="158" y="13"/>
                  </a:lnTo>
                  <a:lnTo>
                    <a:pt x="184" y="20"/>
                  </a:lnTo>
                  <a:lnTo>
                    <a:pt x="212" y="30"/>
                  </a:lnTo>
                  <a:lnTo>
                    <a:pt x="240" y="41"/>
                  </a:lnTo>
                  <a:lnTo>
                    <a:pt x="266" y="55"/>
                  </a:lnTo>
                  <a:lnTo>
                    <a:pt x="293" y="72"/>
                  </a:lnTo>
                  <a:lnTo>
                    <a:pt x="319" y="91"/>
                  </a:lnTo>
                  <a:lnTo>
                    <a:pt x="344" y="116"/>
                  </a:lnTo>
                  <a:lnTo>
                    <a:pt x="367" y="142"/>
                  </a:lnTo>
                  <a:lnTo>
                    <a:pt x="388" y="173"/>
                  </a:lnTo>
                  <a:lnTo>
                    <a:pt x="408" y="208"/>
                  </a:lnTo>
                  <a:lnTo>
                    <a:pt x="424" y="248"/>
                  </a:lnTo>
                  <a:lnTo>
                    <a:pt x="439" y="292"/>
                  </a:lnTo>
                  <a:lnTo>
                    <a:pt x="450" y="341"/>
                  </a:lnTo>
                  <a:lnTo>
                    <a:pt x="448" y="341"/>
                  </a:lnTo>
                  <a:lnTo>
                    <a:pt x="442" y="342"/>
                  </a:lnTo>
                  <a:lnTo>
                    <a:pt x="433" y="343"/>
                  </a:lnTo>
                  <a:lnTo>
                    <a:pt x="421" y="344"/>
                  </a:lnTo>
                  <a:lnTo>
                    <a:pt x="406" y="345"/>
                  </a:lnTo>
                  <a:lnTo>
                    <a:pt x="388" y="346"/>
                  </a:lnTo>
                  <a:lnTo>
                    <a:pt x="346" y="346"/>
                  </a:lnTo>
                  <a:lnTo>
                    <a:pt x="323" y="345"/>
                  </a:lnTo>
                  <a:lnTo>
                    <a:pt x="299" y="343"/>
                  </a:lnTo>
                  <a:lnTo>
                    <a:pt x="274" y="340"/>
                  </a:lnTo>
                  <a:lnTo>
                    <a:pt x="248" y="334"/>
                  </a:lnTo>
                  <a:lnTo>
                    <a:pt x="222" y="327"/>
                  </a:lnTo>
                  <a:lnTo>
                    <a:pt x="197" y="319"/>
                  </a:lnTo>
                  <a:lnTo>
                    <a:pt x="170" y="309"/>
                  </a:lnTo>
                  <a:lnTo>
                    <a:pt x="145" y="295"/>
                  </a:lnTo>
                  <a:lnTo>
                    <a:pt x="121" y="281"/>
                  </a:lnTo>
                  <a:lnTo>
                    <a:pt x="99" y="262"/>
                  </a:lnTo>
                  <a:lnTo>
                    <a:pt x="77" y="243"/>
                  </a:lnTo>
                  <a:lnTo>
                    <a:pt x="58" y="218"/>
                  </a:lnTo>
                  <a:lnTo>
                    <a:pt x="40" y="192"/>
                  </a:lnTo>
                  <a:lnTo>
                    <a:pt x="26" y="162"/>
                  </a:lnTo>
                  <a:lnTo>
                    <a:pt x="14" y="128"/>
                  </a:lnTo>
                  <a:lnTo>
                    <a:pt x="6" y="90"/>
                  </a:lnTo>
                  <a:lnTo>
                    <a:pt x="1" y="48"/>
                  </a:lnTo>
                  <a:lnTo>
                    <a:pt x="0" y="3"/>
                  </a:lnTo>
                  <a:lnTo>
                    <a:pt x="2" y="3"/>
                  </a:lnTo>
                  <a:lnTo>
                    <a:pt x="7" y="2"/>
                  </a:lnTo>
                  <a:lnTo>
                    <a:pt x="17" y="1"/>
                  </a:lnTo>
                  <a:lnTo>
                    <a:pt x="30" y="1"/>
                  </a:lnTo>
                  <a:lnTo>
                    <a:pt x="4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418449" y="1143595"/>
              <a:ext cx="1442662" cy="16315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76" y="2"/>
                </a:cxn>
                <a:cxn ang="0">
                  <a:pos x="121" y="6"/>
                </a:cxn>
                <a:cxn ang="0">
                  <a:pos x="175" y="13"/>
                </a:cxn>
                <a:cxn ang="0">
                  <a:pos x="270" y="32"/>
                </a:cxn>
                <a:cxn ang="0">
                  <a:pos x="339" y="51"/>
                </a:cxn>
                <a:cxn ang="0">
                  <a:pos x="411" y="76"/>
                </a:cxn>
                <a:cxn ang="0">
                  <a:pos x="485" y="109"/>
                </a:cxn>
                <a:cxn ang="0">
                  <a:pos x="556" y="149"/>
                </a:cxn>
                <a:cxn ang="0">
                  <a:pos x="627" y="198"/>
                </a:cxn>
                <a:cxn ang="0">
                  <a:pos x="693" y="258"/>
                </a:cxn>
                <a:cxn ang="0">
                  <a:pos x="753" y="329"/>
                </a:cxn>
                <a:cxn ang="0">
                  <a:pos x="806" y="411"/>
                </a:cxn>
                <a:cxn ang="0">
                  <a:pos x="850" y="505"/>
                </a:cxn>
                <a:cxn ang="0">
                  <a:pos x="883" y="613"/>
                </a:cxn>
                <a:cxn ang="0">
                  <a:pos x="903" y="736"/>
                </a:cxn>
                <a:cxn ang="0">
                  <a:pos x="909" y="873"/>
                </a:cxn>
                <a:cxn ang="0">
                  <a:pos x="898" y="1028"/>
                </a:cxn>
                <a:cxn ang="0">
                  <a:pos x="890" y="1027"/>
                </a:cxn>
                <a:cxn ang="0">
                  <a:pos x="867" y="1025"/>
                </a:cxn>
                <a:cxn ang="0">
                  <a:pos x="830" y="1019"/>
                </a:cxn>
                <a:cxn ang="0">
                  <a:pos x="782" y="1011"/>
                </a:cxn>
                <a:cxn ang="0">
                  <a:pos x="726" y="998"/>
                </a:cxn>
                <a:cxn ang="0">
                  <a:pos x="661" y="982"/>
                </a:cxn>
                <a:cxn ang="0">
                  <a:pos x="592" y="958"/>
                </a:cxn>
                <a:cxn ang="0">
                  <a:pos x="518" y="930"/>
                </a:cxn>
                <a:cxn ang="0">
                  <a:pos x="443" y="893"/>
                </a:cxn>
                <a:cxn ang="0">
                  <a:pos x="368" y="850"/>
                </a:cxn>
                <a:cxn ang="0">
                  <a:pos x="294" y="798"/>
                </a:cxn>
                <a:cxn ang="0">
                  <a:pos x="226" y="738"/>
                </a:cxn>
                <a:cxn ang="0">
                  <a:pos x="162" y="667"/>
                </a:cxn>
                <a:cxn ang="0">
                  <a:pos x="107" y="587"/>
                </a:cxn>
                <a:cxn ang="0">
                  <a:pos x="61" y="494"/>
                </a:cxn>
                <a:cxn ang="0">
                  <a:pos x="27" y="390"/>
                </a:cxn>
                <a:cxn ang="0">
                  <a:pos x="6" y="273"/>
                </a:cxn>
                <a:cxn ang="0">
                  <a:pos x="0" y="143"/>
                </a:cxn>
                <a:cxn ang="0">
                  <a:pos x="12" y="0"/>
                </a:cxn>
              </a:cxnLst>
              <a:rect l="0" t="0" r="r" b="b"/>
              <a:pathLst>
                <a:path w="909" h="1028">
                  <a:moveTo>
                    <a:pt x="12" y="0"/>
                  </a:moveTo>
                  <a:lnTo>
                    <a:pt x="42" y="0"/>
                  </a:lnTo>
                  <a:lnTo>
                    <a:pt x="58" y="1"/>
                  </a:lnTo>
                  <a:lnTo>
                    <a:pt x="76" y="2"/>
                  </a:lnTo>
                  <a:lnTo>
                    <a:pt x="98" y="3"/>
                  </a:lnTo>
                  <a:lnTo>
                    <a:pt x="121" y="6"/>
                  </a:lnTo>
                  <a:lnTo>
                    <a:pt x="148" y="9"/>
                  </a:lnTo>
                  <a:lnTo>
                    <a:pt x="175" y="13"/>
                  </a:lnTo>
                  <a:lnTo>
                    <a:pt x="237" y="24"/>
                  </a:lnTo>
                  <a:lnTo>
                    <a:pt x="270" y="32"/>
                  </a:lnTo>
                  <a:lnTo>
                    <a:pt x="304" y="41"/>
                  </a:lnTo>
                  <a:lnTo>
                    <a:pt x="339" y="51"/>
                  </a:lnTo>
                  <a:lnTo>
                    <a:pt x="375" y="63"/>
                  </a:lnTo>
                  <a:lnTo>
                    <a:pt x="411" y="76"/>
                  </a:lnTo>
                  <a:lnTo>
                    <a:pt x="447" y="91"/>
                  </a:lnTo>
                  <a:lnTo>
                    <a:pt x="485" y="109"/>
                  </a:lnTo>
                  <a:lnTo>
                    <a:pt x="521" y="128"/>
                  </a:lnTo>
                  <a:lnTo>
                    <a:pt x="556" y="149"/>
                  </a:lnTo>
                  <a:lnTo>
                    <a:pt x="593" y="173"/>
                  </a:lnTo>
                  <a:lnTo>
                    <a:pt x="627" y="198"/>
                  </a:lnTo>
                  <a:lnTo>
                    <a:pt x="661" y="227"/>
                  </a:lnTo>
                  <a:lnTo>
                    <a:pt x="693" y="258"/>
                  </a:lnTo>
                  <a:lnTo>
                    <a:pt x="725" y="292"/>
                  </a:lnTo>
                  <a:lnTo>
                    <a:pt x="753" y="329"/>
                  </a:lnTo>
                  <a:lnTo>
                    <a:pt x="781" y="368"/>
                  </a:lnTo>
                  <a:lnTo>
                    <a:pt x="806" y="411"/>
                  </a:lnTo>
                  <a:lnTo>
                    <a:pt x="829" y="457"/>
                  </a:lnTo>
                  <a:lnTo>
                    <a:pt x="850" y="505"/>
                  </a:lnTo>
                  <a:lnTo>
                    <a:pt x="868" y="558"/>
                  </a:lnTo>
                  <a:lnTo>
                    <a:pt x="883" y="613"/>
                  </a:lnTo>
                  <a:lnTo>
                    <a:pt x="894" y="673"/>
                  </a:lnTo>
                  <a:lnTo>
                    <a:pt x="903" y="736"/>
                  </a:lnTo>
                  <a:lnTo>
                    <a:pt x="908" y="803"/>
                  </a:lnTo>
                  <a:lnTo>
                    <a:pt x="909" y="873"/>
                  </a:lnTo>
                  <a:lnTo>
                    <a:pt x="905" y="949"/>
                  </a:lnTo>
                  <a:lnTo>
                    <a:pt x="898" y="1028"/>
                  </a:lnTo>
                  <a:lnTo>
                    <a:pt x="895" y="1028"/>
                  </a:lnTo>
                  <a:lnTo>
                    <a:pt x="890" y="1027"/>
                  </a:lnTo>
                  <a:lnTo>
                    <a:pt x="880" y="1026"/>
                  </a:lnTo>
                  <a:lnTo>
                    <a:pt x="867" y="1025"/>
                  </a:lnTo>
                  <a:lnTo>
                    <a:pt x="849" y="1022"/>
                  </a:lnTo>
                  <a:lnTo>
                    <a:pt x="830" y="1019"/>
                  </a:lnTo>
                  <a:lnTo>
                    <a:pt x="807" y="1016"/>
                  </a:lnTo>
                  <a:lnTo>
                    <a:pt x="782" y="1011"/>
                  </a:lnTo>
                  <a:lnTo>
                    <a:pt x="756" y="1005"/>
                  </a:lnTo>
                  <a:lnTo>
                    <a:pt x="726" y="998"/>
                  </a:lnTo>
                  <a:lnTo>
                    <a:pt x="694" y="990"/>
                  </a:lnTo>
                  <a:lnTo>
                    <a:pt x="661" y="982"/>
                  </a:lnTo>
                  <a:lnTo>
                    <a:pt x="627" y="971"/>
                  </a:lnTo>
                  <a:lnTo>
                    <a:pt x="592" y="958"/>
                  </a:lnTo>
                  <a:lnTo>
                    <a:pt x="555" y="945"/>
                  </a:lnTo>
                  <a:lnTo>
                    <a:pt x="518" y="930"/>
                  </a:lnTo>
                  <a:lnTo>
                    <a:pt x="480" y="912"/>
                  </a:lnTo>
                  <a:lnTo>
                    <a:pt x="443" y="893"/>
                  </a:lnTo>
                  <a:lnTo>
                    <a:pt x="405" y="872"/>
                  </a:lnTo>
                  <a:lnTo>
                    <a:pt x="368" y="850"/>
                  </a:lnTo>
                  <a:lnTo>
                    <a:pt x="331" y="825"/>
                  </a:lnTo>
                  <a:lnTo>
                    <a:pt x="294" y="798"/>
                  </a:lnTo>
                  <a:lnTo>
                    <a:pt x="259" y="770"/>
                  </a:lnTo>
                  <a:lnTo>
                    <a:pt x="226" y="738"/>
                  </a:lnTo>
                  <a:lnTo>
                    <a:pt x="193" y="704"/>
                  </a:lnTo>
                  <a:lnTo>
                    <a:pt x="162" y="667"/>
                  </a:lnTo>
                  <a:lnTo>
                    <a:pt x="134" y="629"/>
                  </a:lnTo>
                  <a:lnTo>
                    <a:pt x="107" y="587"/>
                  </a:lnTo>
                  <a:lnTo>
                    <a:pt x="83" y="541"/>
                  </a:lnTo>
                  <a:lnTo>
                    <a:pt x="61" y="494"/>
                  </a:lnTo>
                  <a:lnTo>
                    <a:pt x="42" y="443"/>
                  </a:lnTo>
                  <a:lnTo>
                    <a:pt x="27" y="390"/>
                  </a:lnTo>
                  <a:lnTo>
                    <a:pt x="15" y="334"/>
                  </a:lnTo>
                  <a:lnTo>
                    <a:pt x="6" y="273"/>
                  </a:lnTo>
                  <a:lnTo>
                    <a:pt x="1" y="210"/>
                  </a:lnTo>
                  <a:lnTo>
                    <a:pt x="0" y="143"/>
                  </a:lnTo>
                  <a:lnTo>
                    <a:pt x="5" y="74"/>
                  </a:lnTo>
                  <a:lnTo>
                    <a:pt x="1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5991252" y="1388006"/>
              <a:ext cx="577699" cy="1063348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2" y="1"/>
                </a:cxn>
                <a:cxn ang="0">
                  <a:pos x="166" y="5"/>
                </a:cxn>
                <a:cxn ang="0">
                  <a:pos x="174" y="10"/>
                </a:cxn>
                <a:cxn ang="0">
                  <a:pos x="185" y="18"/>
                </a:cxn>
                <a:cxn ang="0">
                  <a:pos x="197" y="27"/>
                </a:cxn>
                <a:cxn ang="0">
                  <a:pos x="212" y="39"/>
                </a:cxn>
                <a:cxn ang="0">
                  <a:pos x="227" y="52"/>
                </a:cxn>
                <a:cxn ang="0">
                  <a:pos x="244" y="69"/>
                </a:cxn>
                <a:cxn ang="0">
                  <a:pos x="260" y="86"/>
                </a:cxn>
                <a:cxn ang="0">
                  <a:pos x="277" y="106"/>
                </a:cxn>
                <a:cxn ang="0">
                  <a:pos x="293" y="127"/>
                </a:cxn>
                <a:cxn ang="0">
                  <a:pos x="308" y="151"/>
                </a:cxn>
                <a:cxn ang="0">
                  <a:pos x="323" y="177"/>
                </a:cxn>
                <a:cxn ang="0">
                  <a:pos x="336" y="204"/>
                </a:cxn>
                <a:cxn ang="0">
                  <a:pos x="347" y="233"/>
                </a:cxn>
                <a:cxn ang="0">
                  <a:pos x="356" y="264"/>
                </a:cxn>
                <a:cxn ang="0">
                  <a:pos x="361" y="297"/>
                </a:cxn>
                <a:cxn ang="0">
                  <a:pos x="364" y="332"/>
                </a:cxn>
                <a:cxn ang="0">
                  <a:pos x="362" y="368"/>
                </a:cxn>
                <a:cxn ang="0">
                  <a:pos x="358" y="406"/>
                </a:cxn>
                <a:cxn ang="0">
                  <a:pos x="349" y="446"/>
                </a:cxn>
                <a:cxn ang="0">
                  <a:pos x="335" y="488"/>
                </a:cxn>
                <a:cxn ang="0">
                  <a:pos x="315" y="531"/>
                </a:cxn>
                <a:cxn ang="0">
                  <a:pos x="291" y="575"/>
                </a:cxn>
                <a:cxn ang="0">
                  <a:pos x="260" y="622"/>
                </a:cxn>
                <a:cxn ang="0">
                  <a:pos x="223" y="670"/>
                </a:cxn>
                <a:cxn ang="0">
                  <a:pos x="216" y="667"/>
                </a:cxn>
                <a:cxn ang="0">
                  <a:pos x="208" y="662"/>
                </a:cxn>
                <a:cxn ang="0">
                  <a:pos x="198" y="657"/>
                </a:cxn>
                <a:cxn ang="0">
                  <a:pos x="186" y="649"/>
                </a:cxn>
                <a:cxn ang="0">
                  <a:pos x="173" y="640"/>
                </a:cxn>
                <a:cxn ang="0">
                  <a:pos x="158" y="630"/>
                </a:cxn>
                <a:cxn ang="0">
                  <a:pos x="141" y="617"/>
                </a:cxn>
                <a:cxn ang="0">
                  <a:pos x="125" y="603"/>
                </a:cxn>
                <a:cxn ang="0">
                  <a:pos x="107" y="587"/>
                </a:cxn>
                <a:cxn ang="0">
                  <a:pos x="90" y="569"/>
                </a:cxn>
                <a:cxn ang="0">
                  <a:pos x="74" y="551"/>
                </a:cxn>
                <a:cxn ang="0">
                  <a:pos x="59" y="530"/>
                </a:cxn>
                <a:cxn ang="0">
                  <a:pos x="43" y="507"/>
                </a:cxn>
                <a:cxn ang="0">
                  <a:pos x="30" y="482"/>
                </a:cxn>
                <a:cxn ang="0">
                  <a:pos x="19" y="456"/>
                </a:cxn>
                <a:cxn ang="0">
                  <a:pos x="10" y="428"/>
                </a:cxn>
                <a:cxn ang="0">
                  <a:pos x="4" y="398"/>
                </a:cxn>
                <a:cxn ang="0">
                  <a:pos x="0" y="366"/>
                </a:cxn>
                <a:cxn ang="0">
                  <a:pos x="0" y="333"/>
                </a:cxn>
                <a:cxn ang="0">
                  <a:pos x="4" y="298"/>
                </a:cxn>
                <a:cxn ang="0">
                  <a:pos x="11" y="261"/>
                </a:cxn>
                <a:cxn ang="0">
                  <a:pos x="22" y="222"/>
                </a:cxn>
                <a:cxn ang="0">
                  <a:pos x="39" y="181"/>
                </a:cxn>
                <a:cxn ang="0">
                  <a:pos x="61" y="139"/>
                </a:cxn>
                <a:cxn ang="0">
                  <a:pos x="88" y="95"/>
                </a:cxn>
                <a:cxn ang="0">
                  <a:pos x="121" y="49"/>
                </a:cxn>
                <a:cxn ang="0">
                  <a:pos x="160" y="0"/>
                </a:cxn>
              </a:cxnLst>
              <a:rect l="0" t="0" r="r" b="b"/>
              <a:pathLst>
                <a:path w="364" h="670">
                  <a:moveTo>
                    <a:pt x="160" y="0"/>
                  </a:moveTo>
                  <a:lnTo>
                    <a:pt x="162" y="1"/>
                  </a:lnTo>
                  <a:lnTo>
                    <a:pt x="166" y="5"/>
                  </a:lnTo>
                  <a:lnTo>
                    <a:pt x="174" y="10"/>
                  </a:lnTo>
                  <a:lnTo>
                    <a:pt x="185" y="18"/>
                  </a:lnTo>
                  <a:lnTo>
                    <a:pt x="197" y="27"/>
                  </a:lnTo>
                  <a:lnTo>
                    <a:pt x="212" y="39"/>
                  </a:lnTo>
                  <a:lnTo>
                    <a:pt x="227" y="52"/>
                  </a:lnTo>
                  <a:lnTo>
                    <a:pt x="244" y="69"/>
                  </a:lnTo>
                  <a:lnTo>
                    <a:pt x="260" y="86"/>
                  </a:lnTo>
                  <a:lnTo>
                    <a:pt x="277" y="106"/>
                  </a:lnTo>
                  <a:lnTo>
                    <a:pt x="293" y="127"/>
                  </a:lnTo>
                  <a:lnTo>
                    <a:pt x="308" y="151"/>
                  </a:lnTo>
                  <a:lnTo>
                    <a:pt x="323" y="177"/>
                  </a:lnTo>
                  <a:lnTo>
                    <a:pt x="336" y="204"/>
                  </a:lnTo>
                  <a:lnTo>
                    <a:pt x="347" y="233"/>
                  </a:lnTo>
                  <a:lnTo>
                    <a:pt x="356" y="264"/>
                  </a:lnTo>
                  <a:lnTo>
                    <a:pt x="361" y="297"/>
                  </a:lnTo>
                  <a:lnTo>
                    <a:pt x="364" y="332"/>
                  </a:lnTo>
                  <a:lnTo>
                    <a:pt x="362" y="368"/>
                  </a:lnTo>
                  <a:lnTo>
                    <a:pt x="358" y="406"/>
                  </a:lnTo>
                  <a:lnTo>
                    <a:pt x="349" y="446"/>
                  </a:lnTo>
                  <a:lnTo>
                    <a:pt x="335" y="488"/>
                  </a:lnTo>
                  <a:lnTo>
                    <a:pt x="315" y="531"/>
                  </a:lnTo>
                  <a:lnTo>
                    <a:pt x="291" y="575"/>
                  </a:lnTo>
                  <a:lnTo>
                    <a:pt x="260" y="622"/>
                  </a:lnTo>
                  <a:lnTo>
                    <a:pt x="223" y="670"/>
                  </a:lnTo>
                  <a:lnTo>
                    <a:pt x="216" y="667"/>
                  </a:lnTo>
                  <a:lnTo>
                    <a:pt x="208" y="662"/>
                  </a:lnTo>
                  <a:lnTo>
                    <a:pt x="198" y="657"/>
                  </a:lnTo>
                  <a:lnTo>
                    <a:pt x="186" y="649"/>
                  </a:lnTo>
                  <a:lnTo>
                    <a:pt x="173" y="640"/>
                  </a:lnTo>
                  <a:lnTo>
                    <a:pt x="158" y="630"/>
                  </a:lnTo>
                  <a:lnTo>
                    <a:pt x="141" y="617"/>
                  </a:lnTo>
                  <a:lnTo>
                    <a:pt x="125" y="603"/>
                  </a:lnTo>
                  <a:lnTo>
                    <a:pt x="107" y="587"/>
                  </a:lnTo>
                  <a:lnTo>
                    <a:pt x="90" y="569"/>
                  </a:lnTo>
                  <a:lnTo>
                    <a:pt x="74" y="551"/>
                  </a:lnTo>
                  <a:lnTo>
                    <a:pt x="59" y="530"/>
                  </a:lnTo>
                  <a:lnTo>
                    <a:pt x="43" y="507"/>
                  </a:lnTo>
                  <a:lnTo>
                    <a:pt x="30" y="482"/>
                  </a:lnTo>
                  <a:lnTo>
                    <a:pt x="19" y="456"/>
                  </a:lnTo>
                  <a:lnTo>
                    <a:pt x="10" y="428"/>
                  </a:lnTo>
                  <a:lnTo>
                    <a:pt x="4" y="398"/>
                  </a:lnTo>
                  <a:lnTo>
                    <a:pt x="0" y="366"/>
                  </a:lnTo>
                  <a:lnTo>
                    <a:pt x="0" y="333"/>
                  </a:lnTo>
                  <a:lnTo>
                    <a:pt x="4" y="298"/>
                  </a:lnTo>
                  <a:lnTo>
                    <a:pt x="11" y="261"/>
                  </a:lnTo>
                  <a:lnTo>
                    <a:pt x="22" y="222"/>
                  </a:lnTo>
                  <a:lnTo>
                    <a:pt x="39" y="181"/>
                  </a:lnTo>
                  <a:lnTo>
                    <a:pt x="61" y="139"/>
                  </a:lnTo>
                  <a:lnTo>
                    <a:pt x="88" y="95"/>
                  </a:lnTo>
                  <a:lnTo>
                    <a:pt x="121" y="49"/>
                  </a:lnTo>
                  <a:lnTo>
                    <a:pt x="16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6818123" y="1400703"/>
              <a:ext cx="603093" cy="849092"/>
            </a:xfrm>
            <a:custGeom>
              <a:avLst/>
              <a:gdLst/>
              <a:ahLst/>
              <a:cxnLst>
                <a:cxn ang="0">
                  <a:pos x="341" y="0"/>
                </a:cxn>
                <a:cxn ang="0">
                  <a:pos x="342" y="2"/>
                </a:cxn>
                <a:cxn ang="0">
                  <a:pos x="343" y="7"/>
                </a:cxn>
                <a:cxn ang="0">
                  <a:pos x="347" y="14"/>
                </a:cxn>
                <a:cxn ang="0">
                  <a:pos x="350" y="25"/>
                </a:cxn>
                <a:cxn ang="0">
                  <a:pos x="354" y="39"/>
                </a:cxn>
                <a:cxn ang="0">
                  <a:pos x="359" y="54"/>
                </a:cxn>
                <a:cxn ang="0">
                  <a:pos x="363" y="72"/>
                </a:cxn>
                <a:cxn ang="0">
                  <a:pos x="368" y="92"/>
                </a:cxn>
                <a:cxn ang="0">
                  <a:pos x="372" y="112"/>
                </a:cxn>
                <a:cxn ang="0">
                  <a:pos x="379" y="159"/>
                </a:cxn>
                <a:cxn ang="0">
                  <a:pos x="380" y="184"/>
                </a:cxn>
                <a:cxn ang="0">
                  <a:pos x="380" y="210"/>
                </a:cxn>
                <a:cxn ang="0">
                  <a:pos x="379" y="236"/>
                </a:cxn>
                <a:cxn ang="0">
                  <a:pos x="375" y="263"/>
                </a:cxn>
                <a:cxn ang="0">
                  <a:pos x="370" y="289"/>
                </a:cxn>
                <a:cxn ang="0">
                  <a:pos x="363" y="314"/>
                </a:cxn>
                <a:cxn ang="0">
                  <a:pos x="353" y="341"/>
                </a:cxn>
                <a:cxn ang="0">
                  <a:pos x="340" y="366"/>
                </a:cxn>
                <a:cxn ang="0">
                  <a:pos x="325" y="390"/>
                </a:cxn>
                <a:cxn ang="0">
                  <a:pos x="307" y="414"/>
                </a:cxn>
                <a:cxn ang="0">
                  <a:pos x="285" y="436"/>
                </a:cxn>
                <a:cxn ang="0">
                  <a:pos x="260" y="457"/>
                </a:cxn>
                <a:cxn ang="0">
                  <a:pos x="230" y="475"/>
                </a:cxn>
                <a:cxn ang="0">
                  <a:pos x="197" y="492"/>
                </a:cxn>
                <a:cxn ang="0">
                  <a:pos x="159" y="506"/>
                </a:cxn>
                <a:cxn ang="0">
                  <a:pos x="117" y="518"/>
                </a:cxn>
                <a:cxn ang="0">
                  <a:pos x="69" y="528"/>
                </a:cxn>
                <a:cxn ang="0">
                  <a:pos x="18" y="535"/>
                </a:cxn>
                <a:cxn ang="0">
                  <a:pos x="16" y="533"/>
                </a:cxn>
                <a:cxn ang="0">
                  <a:pos x="15" y="527"/>
                </a:cxn>
                <a:cxn ang="0">
                  <a:pos x="10" y="505"/>
                </a:cxn>
                <a:cxn ang="0">
                  <a:pos x="8" y="490"/>
                </a:cxn>
                <a:cxn ang="0">
                  <a:pos x="4" y="472"/>
                </a:cxn>
                <a:cxn ang="0">
                  <a:pos x="2" y="451"/>
                </a:cxn>
                <a:cxn ang="0">
                  <a:pos x="0" y="429"/>
                </a:cxn>
                <a:cxn ang="0">
                  <a:pos x="0" y="379"/>
                </a:cxn>
                <a:cxn ang="0">
                  <a:pos x="2" y="352"/>
                </a:cxn>
                <a:cxn ang="0">
                  <a:pos x="5" y="324"/>
                </a:cxn>
                <a:cxn ang="0">
                  <a:pos x="11" y="296"/>
                </a:cxn>
                <a:cxn ang="0">
                  <a:pos x="20" y="266"/>
                </a:cxn>
                <a:cxn ang="0">
                  <a:pos x="30" y="237"/>
                </a:cxn>
                <a:cxn ang="0">
                  <a:pos x="44" y="207"/>
                </a:cxn>
                <a:cxn ang="0">
                  <a:pos x="61" y="179"/>
                </a:cxn>
                <a:cxn ang="0">
                  <a:pos x="80" y="151"/>
                </a:cxn>
                <a:cxn ang="0">
                  <a:pos x="105" y="125"/>
                </a:cxn>
                <a:cxn ang="0">
                  <a:pos x="132" y="99"/>
                </a:cxn>
                <a:cxn ang="0">
                  <a:pos x="164" y="75"/>
                </a:cxn>
                <a:cxn ang="0">
                  <a:pos x="201" y="53"/>
                </a:cxn>
                <a:cxn ang="0">
                  <a:pos x="242" y="33"/>
                </a:cxn>
                <a:cxn ang="0">
                  <a:pos x="290" y="15"/>
                </a:cxn>
                <a:cxn ang="0">
                  <a:pos x="341" y="0"/>
                </a:cxn>
              </a:cxnLst>
              <a:rect l="0" t="0" r="r" b="b"/>
              <a:pathLst>
                <a:path w="380" h="535">
                  <a:moveTo>
                    <a:pt x="341" y="0"/>
                  </a:moveTo>
                  <a:lnTo>
                    <a:pt x="342" y="2"/>
                  </a:lnTo>
                  <a:lnTo>
                    <a:pt x="343" y="7"/>
                  </a:lnTo>
                  <a:lnTo>
                    <a:pt x="347" y="14"/>
                  </a:lnTo>
                  <a:lnTo>
                    <a:pt x="350" y="25"/>
                  </a:lnTo>
                  <a:lnTo>
                    <a:pt x="354" y="39"/>
                  </a:lnTo>
                  <a:lnTo>
                    <a:pt x="359" y="54"/>
                  </a:lnTo>
                  <a:lnTo>
                    <a:pt x="363" y="72"/>
                  </a:lnTo>
                  <a:lnTo>
                    <a:pt x="368" y="92"/>
                  </a:lnTo>
                  <a:lnTo>
                    <a:pt x="372" y="112"/>
                  </a:lnTo>
                  <a:lnTo>
                    <a:pt x="379" y="159"/>
                  </a:lnTo>
                  <a:lnTo>
                    <a:pt x="380" y="184"/>
                  </a:lnTo>
                  <a:lnTo>
                    <a:pt x="380" y="210"/>
                  </a:lnTo>
                  <a:lnTo>
                    <a:pt x="379" y="236"/>
                  </a:lnTo>
                  <a:lnTo>
                    <a:pt x="375" y="263"/>
                  </a:lnTo>
                  <a:lnTo>
                    <a:pt x="370" y="289"/>
                  </a:lnTo>
                  <a:lnTo>
                    <a:pt x="363" y="314"/>
                  </a:lnTo>
                  <a:lnTo>
                    <a:pt x="353" y="341"/>
                  </a:lnTo>
                  <a:lnTo>
                    <a:pt x="340" y="366"/>
                  </a:lnTo>
                  <a:lnTo>
                    <a:pt x="325" y="390"/>
                  </a:lnTo>
                  <a:lnTo>
                    <a:pt x="307" y="414"/>
                  </a:lnTo>
                  <a:lnTo>
                    <a:pt x="285" y="436"/>
                  </a:lnTo>
                  <a:lnTo>
                    <a:pt x="260" y="457"/>
                  </a:lnTo>
                  <a:lnTo>
                    <a:pt x="230" y="475"/>
                  </a:lnTo>
                  <a:lnTo>
                    <a:pt x="197" y="492"/>
                  </a:lnTo>
                  <a:lnTo>
                    <a:pt x="159" y="506"/>
                  </a:lnTo>
                  <a:lnTo>
                    <a:pt x="117" y="518"/>
                  </a:lnTo>
                  <a:lnTo>
                    <a:pt x="69" y="528"/>
                  </a:lnTo>
                  <a:lnTo>
                    <a:pt x="18" y="535"/>
                  </a:lnTo>
                  <a:lnTo>
                    <a:pt x="16" y="533"/>
                  </a:lnTo>
                  <a:lnTo>
                    <a:pt x="15" y="527"/>
                  </a:lnTo>
                  <a:lnTo>
                    <a:pt x="10" y="505"/>
                  </a:lnTo>
                  <a:lnTo>
                    <a:pt x="8" y="490"/>
                  </a:lnTo>
                  <a:lnTo>
                    <a:pt x="4" y="472"/>
                  </a:lnTo>
                  <a:lnTo>
                    <a:pt x="2" y="451"/>
                  </a:lnTo>
                  <a:lnTo>
                    <a:pt x="0" y="429"/>
                  </a:lnTo>
                  <a:lnTo>
                    <a:pt x="0" y="379"/>
                  </a:lnTo>
                  <a:lnTo>
                    <a:pt x="2" y="352"/>
                  </a:lnTo>
                  <a:lnTo>
                    <a:pt x="5" y="324"/>
                  </a:lnTo>
                  <a:lnTo>
                    <a:pt x="11" y="296"/>
                  </a:lnTo>
                  <a:lnTo>
                    <a:pt x="20" y="266"/>
                  </a:lnTo>
                  <a:lnTo>
                    <a:pt x="30" y="237"/>
                  </a:lnTo>
                  <a:lnTo>
                    <a:pt x="44" y="207"/>
                  </a:lnTo>
                  <a:lnTo>
                    <a:pt x="61" y="179"/>
                  </a:lnTo>
                  <a:lnTo>
                    <a:pt x="80" y="151"/>
                  </a:lnTo>
                  <a:lnTo>
                    <a:pt x="105" y="125"/>
                  </a:lnTo>
                  <a:lnTo>
                    <a:pt x="132" y="99"/>
                  </a:lnTo>
                  <a:lnTo>
                    <a:pt x="164" y="75"/>
                  </a:lnTo>
                  <a:lnTo>
                    <a:pt x="201" y="53"/>
                  </a:lnTo>
                  <a:lnTo>
                    <a:pt x="242" y="33"/>
                  </a:lnTo>
                  <a:lnTo>
                    <a:pt x="290" y="15"/>
                  </a:lnTo>
                  <a:lnTo>
                    <a:pt x="3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7059361" y="2010144"/>
              <a:ext cx="1314108" cy="976059"/>
            </a:xfrm>
            <a:custGeom>
              <a:avLst/>
              <a:gdLst/>
              <a:ahLst/>
              <a:cxnLst>
                <a:cxn ang="0">
                  <a:pos x="691" y="1"/>
                </a:cxn>
                <a:cxn ang="0">
                  <a:pos x="828" y="18"/>
                </a:cxn>
                <a:cxn ang="0">
                  <a:pos x="827" y="56"/>
                </a:cxn>
                <a:cxn ang="0">
                  <a:pos x="822" y="90"/>
                </a:cxn>
                <a:cxn ang="0">
                  <a:pos x="816" y="132"/>
                </a:cxn>
                <a:cxn ang="0">
                  <a:pos x="805" y="180"/>
                </a:cxn>
                <a:cxn ang="0">
                  <a:pos x="787" y="232"/>
                </a:cxn>
                <a:cxn ang="0">
                  <a:pos x="764" y="287"/>
                </a:cxn>
                <a:cxn ang="0">
                  <a:pos x="733" y="342"/>
                </a:cxn>
                <a:cxn ang="0">
                  <a:pos x="692" y="397"/>
                </a:cxn>
                <a:cxn ang="0">
                  <a:pos x="643" y="449"/>
                </a:cxn>
                <a:cxn ang="0">
                  <a:pos x="581" y="497"/>
                </a:cxn>
                <a:cxn ang="0">
                  <a:pos x="509" y="539"/>
                </a:cxn>
                <a:cxn ang="0">
                  <a:pos x="422" y="573"/>
                </a:cxn>
                <a:cxn ang="0">
                  <a:pos x="321" y="599"/>
                </a:cxn>
                <a:cxn ang="0">
                  <a:pos x="205" y="613"/>
                </a:cxn>
                <a:cxn ang="0">
                  <a:pos x="73" y="613"/>
                </a:cxn>
                <a:cxn ang="0">
                  <a:pos x="0" y="601"/>
                </a:cxn>
                <a:cxn ang="0">
                  <a:pos x="1" y="581"/>
                </a:cxn>
                <a:cxn ang="0">
                  <a:pos x="5" y="549"/>
                </a:cxn>
                <a:cxn ang="0">
                  <a:pos x="12" y="508"/>
                </a:cxn>
                <a:cxn ang="0">
                  <a:pos x="22" y="460"/>
                </a:cxn>
                <a:cxn ang="0">
                  <a:pos x="38" y="406"/>
                </a:cxn>
                <a:cxn ang="0">
                  <a:pos x="59" y="348"/>
                </a:cxn>
                <a:cxn ang="0">
                  <a:pos x="88" y="290"/>
                </a:cxn>
                <a:cxn ang="0">
                  <a:pos x="125" y="232"/>
                </a:cxn>
                <a:cxn ang="0">
                  <a:pos x="172" y="175"/>
                </a:cxn>
                <a:cxn ang="0">
                  <a:pos x="227" y="123"/>
                </a:cxn>
                <a:cxn ang="0">
                  <a:pos x="294" y="79"/>
                </a:cxn>
                <a:cxn ang="0">
                  <a:pos x="373" y="42"/>
                </a:cxn>
                <a:cxn ang="0">
                  <a:pos x="465" y="15"/>
                </a:cxn>
                <a:cxn ang="0">
                  <a:pos x="570" y="1"/>
                </a:cxn>
              </a:cxnLst>
              <a:rect l="0" t="0" r="r" b="b"/>
              <a:pathLst>
                <a:path w="828" h="615">
                  <a:moveTo>
                    <a:pt x="629" y="0"/>
                  </a:moveTo>
                  <a:lnTo>
                    <a:pt x="691" y="1"/>
                  </a:lnTo>
                  <a:lnTo>
                    <a:pt x="757" y="8"/>
                  </a:lnTo>
                  <a:lnTo>
                    <a:pt x="828" y="18"/>
                  </a:lnTo>
                  <a:lnTo>
                    <a:pt x="828" y="43"/>
                  </a:lnTo>
                  <a:lnTo>
                    <a:pt x="827" y="56"/>
                  </a:lnTo>
                  <a:lnTo>
                    <a:pt x="825" y="73"/>
                  </a:lnTo>
                  <a:lnTo>
                    <a:pt x="822" y="90"/>
                  </a:lnTo>
                  <a:lnTo>
                    <a:pt x="820" y="110"/>
                  </a:lnTo>
                  <a:lnTo>
                    <a:pt x="816" y="132"/>
                  </a:lnTo>
                  <a:lnTo>
                    <a:pt x="811" y="155"/>
                  </a:lnTo>
                  <a:lnTo>
                    <a:pt x="805" y="180"/>
                  </a:lnTo>
                  <a:lnTo>
                    <a:pt x="797" y="205"/>
                  </a:lnTo>
                  <a:lnTo>
                    <a:pt x="787" y="232"/>
                  </a:lnTo>
                  <a:lnTo>
                    <a:pt x="776" y="259"/>
                  </a:lnTo>
                  <a:lnTo>
                    <a:pt x="764" y="287"/>
                  </a:lnTo>
                  <a:lnTo>
                    <a:pt x="750" y="314"/>
                  </a:lnTo>
                  <a:lnTo>
                    <a:pt x="733" y="342"/>
                  </a:lnTo>
                  <a:lnTo>
                    <a:pt x="713" y="369"/>
                  </a:lnTo>
                  <a:lnTo>
                    <a:pt x="692" y="397"/>
                  </a:lnTo>
                  <a:lnTo>
                    <a:pt x="668" y="423"/>
                  </a:lnTo>
                  <a:lnTo>
                    <a:pt x="643" y="449"/>
                  </a:lnTo>
                  <a:lnTo>
                    <a:pt x="613" y="474"/>
                  </a:lnTo>
                  <a:lnTo>
                    <a:pt x="581" y="497"/>
                  </a:lnTo>
                  <a:lnTo>
                    <a:pt x="546" y="519"/>
                  </a:lnTo>
                  <a:lnTo>
                    <a:pt x="509" y="539"/>
                  </a:lnTo>
                  <a:lnTo>
                    <a:pt x="467" y="558"/>
                  </a:lnTo>
                  <a:lnTo>
                    <a:pt x="422" y="573"/>
                  </a:lnTo>
                  <a:lnTo>
                    <a:pt x="373" y="588"/>
                  </a:lnTo>
                  <a:lnTo>
                    <a:pt x="321" y="599"/>
                  </a:lnTo>
                  <a:lnTo>
                    <a:pt x="265" y="608"/>
                  </a:lnTo>
                  <a:lnTo>
                    <a:pt x="205" y="613"/>
                  </a:lnTo>
                  <a:lnTo>
                    <a:pt x="141" y="615"/>
                  </a:lnTo>
                  <a:lnTo>
                    <a:pt x="73" y="613"/>
                  </a:lnTo>
                  <a:lnTo>
                    <a:pt x="0" y="609"/>
                  </a:lnTo>
                  <a:lnTo>
                    <a:pt x="0" y="601"/>
                  </a:lnTo>
                  <a:lnTo>
                    <a:pt x="1" y="592"/>
                  </a:lnTo>
                  <a:lnTo>
                    <a:pt x="1" y="581"/>
                  </a:lnTo>
                  <a:lnTo>
                    <a:pt x="3" y="567"/>
                  </a:lnTo>
                  <a:lnTo>
                    <a:pt x="5" y="549"/>
                  </a:lnTo>
                  <a:lnTo>
                    <a:pt x="8" y="529"/>
                  </a:lnTo>
                  <a:lnTo>
                    <a:pt x="12" y="508"/>
                  </a:lnTo>
                  <a:lnTo>
                    <a:pt x="16" y="484"/>
                  </a:lnTo>
                  <a:lnTo>
                    <a:pt x="22" y="460"/>
                  </a:lnTo>
                  <a:lnTo>
                    <a:pt x="30" y="433"/>
                  </a:lnTo>
                  <a:lnTo>
                    <a:pt x="38" y="406"/>
                  </a:lnTo>
                  <a:lnTo>
                    <a:pt x="48" y="377"/>
                  </a:lnTo>
                  <a:lnTo>
                    <a:pt x="59" y="348"/>
                  </a:lnTo>
                  <a:lnTo>
                    <a:pt x="74" y="319"/>
                  </a:lnTo>
                  <a:lnTo>
                    <a:pt x="88" y="290"/>
                  </a:lnTo>
                  <a:lnTo>
                    <a:pt x="106" y="260"/>
                  </a:lnTo>
                  <a:lnTo>
                    <a:pt x="125" y="232"/>
                  </a:lnTo>
                  <a:lnTo>
                    <a:pt x="147" y="203"/>
                  </a:lnTo>
                  <a:lnTo>
                    <a:pt x="172" y="175"/>
                  </a:lnTo>
                  <a:lnTo>
                    <a:pt x="198" y="149"/>
                  </a:lnTo>
                  <a:lnTo>
                    <a:pt x="227" y="123"/>
                  </a:lnTo>
                  <a:lnTo>
                    <a:pt x="259" y="100"/>
                  </a:lnTo>
                  <a:lnTo>
                    <a:pt x="294" y="79"/>
                  </a:lnTo>
                  <a:lnTo>
                    <a:pt x="332" y="59"/>
                  </a:lnTo>
                  <a:lnTo>
                    <a:pt x="373" y="42"/>
                  </a:lnTo>
                  <a:lnTo>
                    <a:pt x="417" y="27"/>
                  </a:lnTo>
                  <a:lnTo>
                    <a:pt x="465" y="15"/>
                  </a:lnTo>
                  <a:lnTo>
                    <a:pt x="516" y="6"/>
                  </a:lnTo>
                  <a:lnTo>
                    <a:pt x="570" y="1"/>
                  </a:lnTo>
                  <a:lnTo>
                    <a:pt x="6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6824472" y="3017944"/>
              <a:ext cx="2263185" cy="1017323"/>
            </a:xfrm>
            <a:custGeom>
              <a:avLst/>
              <a:gdLst/>
              <a:ahLst/>
              <a:cxnLst>
                <a:cxn ang="0">
                  <a:pos x="790" y="1"/>
                </a:cxn>
                <a:cxn ang="0">
                  <a:pos x="916" y="17"/>
                </a:cxn>
                <a:cxn ang="0">
                  <a:pos x="1052" y="49"/>
                </a:cxn>
                <a:cxn ang="0">
                  <a:pos x="1195" y="103"/>
                </a:cxn>
                <a:cxn ang="0">
                  <a:pos x="1347" y="179"/>
                </a:cxn>
                <a:cxn ang="0">
                  <a:pos x="1425" y="229"/>
                </a:cxn>
                <a:cxn ang="0">
                  <a:pos x="1415" y="243"/>
                </a:cxn>
                <a:cxn ang="0">
                  <a:pos x="1395" y="268"/>
                </a:cxn>
                <a:cxn ang="0">
                  <a:pos x="1366" y="304"/>
                </a:cxn>
                <a:cxn ang="0">
                  <a:pos x="1327" y="347"/>
                </a:cxn>
                <a:cxn ang="0">
                  <a:pos x="1279" y="393"/>
                </a:cxn>
                <a:cxn ang="0">
                  <a:pos x="1222" y="443"/>
                </a:cxn>
                <a:cxn ang="0">
                  <a:pos x="1156" y="491"/>
                </a:cxn>
                <a:cxn ang="0">
                  <a:pos x="1083" y="536"/>
                </a:cxn>
                <a:cxn ang="0">
                  <a:pos x="1000" y="577"/>
                </a:cxn>
                <a:cxn ang="0">
                  <a:pos x="910" y="609"/>
                </a:cxn>
                <a:cxn ang="0">
                  <a:pos x="812" y="632"/>
                </a:cxn>
                <a:cxn ang="0">
                  <a:pos x="706" y="641"/>
                </a:cxn>
                <a:cxn ang="0">
                  <a:pos x="594" y="637"/>
                </a:cxn>
                <a:cxn ang="0">
                  <a:pos x="474" y="614"/>
                </a:cxn>
                <a:cxn ang="0">
                  <a:pos x="346" y="571"/>
                </a:cxn>
                <a:cxn ang="0">
                  <a:pos x="213" y="506"/>
                </a:cxn>
                <a:cxn ang="0">
                  <a:pos x="73" y="415"/>
                </a:cxn>
                <a:cxn ang="0">
                  <a:pos x="1" y="358"/>
                </a:cxn>
                <a:cxn ang="0">
                  <a:pos x="12" y="344"/>
                </a:cxn>
                <a:cxn ang="0">
                  <a:pos x="33" y="320"/>
                </a:cxn>
                <a:cxn ang="0">
                  <a:pos x="65" y="287"/>
                </a:cxn>
                <a:cxn ang="0">
                  <a:pos x="107" y="247"/>
                </a:cxn>
                <a:cxn ang="0">
                  <a:pos x="159" y="204"/>
                </a:cxn>
                <a:cxn ang="0">
                  <a:pos x="221" y="160"/>
                </a:cxn>
                <a:cxn ang="0">
                  <a:pos x="292" y="116"/>
                </a:cxn>
                <a:cxn ang="0">
                  <a:pos x="374" y="76"/>
                </a:cxn>
                <a:cxn ang="0">
                  <a:pos x="464" y="43"/>
                </a:cxn>
                <a:cxn ang="0">
                  <a:pos x="564" y="18"/>
                </a:cxn>
                <a:cxn ang="0">
                  <a:pos x="673" y="4"/>
                </a:cxn>
              </a:cxnLst>
              <a:rect l="0" t="0" r="r" b="b"/>
              <a:pathLst>
                <a:path w="1426" h="641">
                  <a:moveTo>
                    <a:pt x="730" y="0"/>
                  </a:moveTo>
                  <a:lnTo>
                    <a:pt x="790" y="1"/>
                  </a:lnTo>
                  <a:lnTo>
                    <a:pt x="853" y="7"/>
                  </a:lnTo>
                  <a:lnTo>
                    <a:pt x="916" y="17"/>
                  </a:lnTo>
                  <a:lnTo>
                    <a:pt x="984" y="30"/>
                  </a:lnTo>
                  <a:lnTo>
                    <a:pt x="1052" y="49"/>
                  </a:lnTo>
                  <a:lnTo>
                    <a:pt x="1122" y="73"/>
                  </a:lnTo>
                  <a:lnTo>
                    <a:pt x="1195" y="103"/>
                  </a:lnTo>
                  <a:lnTo>
                    <a:pt x="1270" y="137"/>
                  </a:lnTo>
                  <a:lnTo>
                    <a:pt x="1347" y="179"/>
                  </a:lnTo>
                  <a:lnTo>
                    <a:pt x="1426" y="226"/>
                  </a:lnTo>
                  <a:lnTo>
                    <a:pt x="1425" y="229"/>
                  </a:lnTo>
                  <a:lnTo>
                    <a:pt x="1421" y="234"/>
                  </a:lnTo>
                  <a:lnTo>
                    <a:pt x="1415" y="243"/>
                  </a:lnTo>
                  <a:lnTo>
                    <a:pt x="1406" y="254"/>
                  </a:lnTo>
                  <a:lnTo>
                    <a:pt x="1395" y="268"/>
                  </a:lnTo>
                  <a:lnTo>
                    <a:pt x="1381" y="285"/>
                  </a:lnTo>
                  <a:lnTo>
                    <a:pt x="1366" y="304"/>
                  </a:lnTo>
                  <a:lnTo>
                    <a:pt x="1347" y="325"/>
                  </a:lnTo>
                  <a:lnTo>
                    <a:pt x="1327" y="347"/>
                  </a:lnTo>
                  <a:lnTo>
                    <a:pt x="1304" y="370"/>
                  </a:lnTo>
                  <a:lnTo>
                    <a:pt x="1279" y="393"/>
                  </a:lnTo>
                  <a:lnTo>
                    <a:pt x="1251" y="417"/>
                  </a:lnTo>
                  <a:lnTo>
                    <a:pt x="1222" y="443"/>
                  </a:lnTo>
                  <a:lnTo>
                    <a:pt x="1191" y="467"/>
                  </a:lnTo>
                  <a:lnTo>
                    <a:pt x="1156" y="491"/>
                  </a:lnTo>
                  <a:lnTo>
                    <a:pt x="1120" y="514"/>
                  </a:lnTo>
                  <a:lnTo>
                    <a:pt x="1083" y="536"/>
                  </a:lnTo>
                  <a:lnTo>
                    <a:pt x="1042" y="557"/>
                  </a:lnTo>
                  <a:lnTo>
                    <a:pt x="1000" y="577"/>
                  </a:lnTo>
                  <a:lnTo>
                    <a:pt x="956" y="595"/>
                  </a:lnTo>
                  <a:lnTo>
                    <a:pt x="910" y="609"/>
                  </a:lnTo>
                  <a:lnTo>
                    <a:pt x="861" y="622"/>
                  </a:lnTo>
                  <a:lnTo>
                    <a:pt x="812" y="632"/>
                  </a:lnTo>
                  <a:lnTo>
                    <a:pt x="760" y="639"/>
                  </a:lnTo>
                  <a:lnTo>
                    <a:pt x="706" y="641"/>
                  </a:lnTo>
                  <a:lnTo>
                    <a:pt x="651" y="641"/>
                  </a:lnTo>
                  <a:lnTo>
                    <a:pt x="594" y="637"/>
                  </a:lnTo>
                  <a:lnTo>
                    <a:pt x="534" y="627"/>
                  </a:lnTo>
                  <a:lnTo>
                    <a:pt x="474" y="614"/>
                  </a:lnTo>
                  <a:lnTo>
                    <a:pt x="411" y="595"/>
                  </a:lnTo>
                  <a:lnTo>
                    <a:pt x="346" y="571"/>
                  </a:lnTo>
                  <a:lnTo>
                    <a:pt x="280" y="541"/>
                  </a:lnTo>
                  <a:lnTo>
                    <a:pt x="213" y="506"/>
                  </a:lnTo>
                  <a:lnTo>
                    <a:pt x="144" y="464"/>
                  </a:lnTo>
                  <a:lnTo>
                    <a:pt x="73" y="415"/>
                  </a:lnTo>
                  <a:lnTo>
                    <a:pt x="0" y="360"/>
                  </a:lnTo>
                  <a:lnTo>
                    <a:pt x="1" y="358"/>
                  </a:lnTo>
                  <a:lnTo>
                    <a:pt x="6" y="353"/>
                  </a:lnTo>
                  <a:lnTo>
                    <a:pt x="12" y="344"/>
                  </a:lnTo>
                  <a:lnTo>
                    <a:pt x="21" y="333"/>
                  </a:lnTo>
                  <a:lnTo>
                    <a:pt x="33" y="320"/>
                  </a:lnTo>
                  <a:lnTo>
                    <a:pt x="48" y="305"/>
                  </a:lnTo>
                  <a:lnTo>
                    <a:pt x="65" y="287"/>
                  </a:lnTo>
                  <a:lnTo>
                    <a:pt x="85" y="268"/>
                  </a:lnTo>
                  <a:lnTo>
                    <a:pt x="107" y="247"/>
                  </a:lnTo>
                  <a:lnTo>
                    <a:pt x="131" y="226"/>
                  </a:lnTo>
                  <a:lnTo>
                    <a:pt x="159" y="204"/>
                  </a:lnTo>
                  <a:lnTo>
                    <a:pt x="189" y="182"/>
                  </a:lnTo>
                  <a:lnTo>
                    <a:pt x="221" y="160"/>
                  </a:lnTo>
                  <a:lnTo>
                    <a:pt x="256" y="138"/>
                  </a:lnTo>
                  <a:lnTo>
                    <a:pt x="292" y="116"/>
                  </a:lnTo>
                  <a:lnTo>
                    <a:pt x="332" y="96"/>
                  </a:lnTo>
                  <a:lnTo>
                    <a:pt x="374" y="76"/>
                  </a:lnTo>
                  <a:lnTo>
                    <a:pt x="418" y="59"/>
                  </a:lnTo>
                  <a:lnTo>
                    <a:pt x="464" y="43"/>
                  </a:lnTo>
                  <a:lnTo>
                    <a:pt x="512" y="29"/>
                  </a:lnTo>
                  <a:lnTo>
                    <a:pt x="564" y="18"/>
                  </a:lnTo>
                  <a:lnTo>
                    <a:pt x="617" y="9"/>
                  </a:lnTo>
                  <a:lnTo>
                    <a:pt x="673" y="4"/>
                  </a:lnTo>
                  <a:lnTo>
                    <a:pt x="7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6802253" y="3998763"/>
              <a:ext cx="868137" cy="598332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50" y="1"/>
                </a:cxn>
                <a:cxn ang="0">
                  <a:pos x="176" y="2"/>
                </a:cxn>
                <a:cxn ang="0">
                  <a:pos x="204" y="6"/>
                </a:cxn>
                <a:cxn ang="0">
                  <a:pos x="231" y="11"/>
                </a:cxn>
                <a:cxn ang="0">
                  <a:pos x="260" y="19"/>
                </a:cxn>
                <a:cxn ang="0">
                  <a:pos x="289" y="29"/>
                </a:cxn>
                <a:cxn ang="0">
                  <a:pos x="317" y="42"/>
                </a:cxn>
                <a:cxn ang="0">
                  <a:pos x="346" y="57"/>
                </a:cxn>
                <a:cxn ang="0">
                  <a:pos x="374" y="77"/>
                </a:cxn>
                <a:cxn ang="0">
                  <a:pos x="401" y="99"/>
                </a:cxn>
                <a:cxn ang="0">
                  <a:pos x="427" y="126"/>
                </a:cxn>
                <a:cxn ang="0">
                  <a:pos x="453" y="156"/>
                </a:cxn>
                <a:cxn ang="0">
                  <a:pos x="476" y="191"/>
                </a:cxn>
                <a:cxn ang="0">
                  <a:pos x="497" y="229"/>
                </a:cxn>
                <a:cxn ang="0">
                  <a:pos x="516" y="274"/>
                </a:cxn>
                <a:cxn ang="0">
                  <a:pos x="533" y="322"/>
                </a:cxn>
                <a:cxn ang="0">
                  <a:pos x="547" y="376"/>
                </a:cxn>
                <a:cxn ang="0">
                  <a:pos x="545" y="376"/>
                </a:cxn>
                <a:cxn ang="0">
                  <a:pos x="538" y="377"/>
                </a:cxn>
                <a:cxn ang="0">
                  <a:pos x="494" y="377"/>
                </a:cxn>
                <a:cxn ang="0">
                  <a:pos x="473" y="376"/>
                </a:cxn>
                <a:cxn ang="0">
                  <a:pos x="449" y="375"/>
                </a:cxn>
                <a:cxn ang="0">
                  <a:pos x="424" y="373"/>
                </a:cxn>
                <a:cxn ang="0">
                  <a:pos x="396" y="370"/>
                </a:cxn>
                <a:cxn ang="0">
                  <a:pos x="367" y="365"/>
                </a:cxn>
                <a:cxn ang="0">
                  <a:pos x="336" y="360"/>
                </a:cxn>
                <a:cxn ang="0">
                  <a:pos x="305" y="352"/>
                </a:cxn>
                <a:cxn ang="0">
                  <a:pos x="273" y="342"/>
                </a:cxn>
                <a:cxn ang="0">
                  <a:pos x="242" y="330"/>
                </a:cxn>
                <a:cxn ang="0">
                  <a:pos x="210" y="317"/>
                </a:cxn>
                <a:cxn ang="0">
                  <a:pos x="181" y="300"/>
                </a:cxn>
                <a:cxn ang="0">
                  <a:pos x="151" y="281"/>
                </a:cxn>
                <a:cxn ang="0">
                  <a:pos x="123" y="260"/>
                </a:cxn>
                <a:cxn ang="0">
                  <a:pos x="97" y="236"/>
                </a:cxn>
                <a:cxn ang="0">
                  <a:pos x="73" y="209"/>
                </a:cxn>
                <a:cxn ang="0">
                  <a:pos x="52" y="178"/>
                </a:cxn>
                <a:cxn ang="0">
                  <a:pos x="33" y="142"/>
                </a:cxn>
                <a:cxn ang="0">
                  <a:pos x="19" y="105"/>
                </a:cxn>
                <a:cxn ang="0">
                  <a:pos x="8" y="63"/>
                </a:cxn>
                <a:cxn ang="0">
                  <a:pos x="0" y="17"/>
                </a:cxn>
                <a:cxn ang="0">
                  <a:pos x="2" y="17"/>
                </a:cxn>
                <a:cxn ang="0">
                  <a:pos x="8" y="14"/>
                </a:cxn>
                <a:cxn ang="0">
                  <a:pos x="17" y="12"/>
                </a:cxn>
                <a:cxn ang="0">
                  <a:pos x="29" y="10"/>
                </a:cxn>
                <a:cxn ang="0">
                  <a:pos x="43" y="7"/>
                </a:cxn>
                <a:cxn ang="0">
                  <a:pos x="61" y="4"/>
                </a:cxn>
                <a:cxn ang="0">
                  <a:pos x="79" y="2"/>
                </a:cxn>
                <a:cxn ang="0">
                  <a:pos x="101" y="1"/>
                </a:cxn>
                <a:cxn ang="0">
                  <a:pos x="124" y="0"/>
                </a:cxn>
              </a:cxnLst>
              <a:rect l="0" t="0" r="r" b="b"/>
              <a:pathLst>
                <a:path w="547" h="377">
                  <a:moveTo>
                    <a:pt x="124" y="0"/>
                  </a:moveTo>
                  <a:lnTo>
                    <a:pt x="150" y="1"/>
                  </a:lnTo>
                  <a:lnTo>
                    <a:pt x="176" y="2"/>
                  </a:lnTo>
                  <a:lnTo>
                    <a:pt x="204" y="6"/>
                  </a:lnTo>
                  <a:lnTo>
                    <a:pt x="231" y="11"/>
                  </a:lnTo>
                  <a:lnTo>
                    <a:pt x="260" y="19"/>
                  </a:lnTo>
                  <a:lnTo>
                    <a:pt x="289" y="29"/>
                  </a:lnTo>
                  <a:lnTo>
                    <a:pt x="317" y="42"/>
                  </a:lnTo>
                  <a:lnTo>
                    <a:pt x="346" y="57"/>
                  </a:lnTo>
                  <a:lnTo>
                    <a:pt x="374" y="77"/>
                  </a:lnTo>
                  <a:lnTo>
                    <a:pt x="401" y="99"/>
                  </a:lnTo>
                  <a:lnTo>
                    <a:pt x="427" y="126"/>
                  </a:lnTo>
                  <a:lnTo>
                    <a:pt x="453" y="156"/>
                  </a:lnTo>
                  <a:lnTo>
                    <a:pt x="476" y="191"/>
                  </a:lnTo>
                  <a:lnTo>
                    <a:pt x="497" y="229"/>
                  </a:lnTo>
                  <a:lnTo>
                    <a:pt x="516" y="274"/>
                  </a:lnTo>
                  <a:lnTo>
                    <a:pt x="533" y="322"/>
                  </a:lnTo>
                  <a:lnTo>
                    <a:pt x="547" y="376"/>
                  </a:lnTo>
                  <a:lnTo>
                    <a:pt x="545" y="376"/>
                  </a:lnTo>
                  <a:lnTo>
                    <a:pt x="538" y="377"/>
                  </a:lnTo>
                  <a:lnTo>
                    <a:pt x="494" y="377"/>
                  </a:lnTo>
                  <a:lnTo>
                    <a:pt x="473" y="376"/>
                  </a:lnTo>
                  <a:lnTo>
                    <a:pt x="449" y="375"/>
                  </a:lnTo>
                  <a:lnTo>
                    <a:pt x="424" y="373"/>
                  </a:lnTo>
                  <a:lnTo>
                    <a:pt x="396" y="370"/>
                  </a:lnTo>
                  <a:lnTo>
                    <a:pt x="367" y="365"/>
                  </a:lnTo>
                  <a:lnTo>
                    <a:pt x="336" y="360"/>
                  </a:lnTo>
                  <a:lnTo>
                    <a:pt x="305" y="352"/>
                  </a:lnTo>
                  <a:lnTo>
                    <a:pt x="273" y="342"/>
                  </a:lnTo>
                  <a:lnTo>
                    <a:pt x="242" y="330"/>
                  </a:lnTo>
                  <a:lnTo>
                    <a:pt x="210" y="317"/>
                  </a:lnTo>
                  <a:lnTo>
                    <a:pt x="181" y="300"/>
                  </a:lnTo>
                  <a:lnTo>
                    <a:pt x="151" y="281"/>
                  </a:lnTo>
                  <a:lnTo>
                    <a:pt x="123" y="260"/>
                  </a:lnTo>
                  <a:lnTo>
                    <a:pt x="97" y="236"/>
                  </a:lnTo>
                  <a:lnTo>
                    <a:pt x="73" y="209"/>
                  </a:lnTo>
                  <a:lnTo>
                    <a:pt x="52" y="178"/>
                  </a:lnTo>
                  <a:lnTo>
                    <a:pt x="33" y="142"/>
                  </a:lnTo>
                  <a:lnTo>
                    <a:pt x="19" y="105"/>
                  </a:lnTo>
                  <a:lnTo>
                    <a:pt x="8" y="63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8" y="14"/>
                  </a:lnTo>
                  <a:lnTo>
                    <a:pt x="17" y="12"/>
                  </a:lnTo>
                  <a:lnTo>
                    <a:pt x="29" y="10"/>
                  </a:lnTo>
                  <a:lnTo>
                    <a:pt x="43" y="7"/>
                  </a:lnTo>
                  <a:lnTo>
                    <a:pt x="61" y="4"/>
                  </a:lnTo>
                  <a:lnTo>
                    <a:pt x="79" y="2"/>
                  </a:lnTo>
                  <a:lnTo>
                    <a:pt x="101" y="1"/>
                  </a:lnTo>
                  <a:lnTo>
                    <a:pt x="12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sp>
        <p:nvSpPr>
          <p:cNvPr id="21" name="TextBox 20"/>
          <p:cNvSpPr txBox="1"/>
          <p:nvPr/>
        </p:nvSpPr>
        <p:spPr>
          <a:xfrm rot="16200000">
            <a:off x="5430516" y="4639571"/>
            <a:ext cx="1571176" cy="36923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179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Участники  </a:t>
            </a:r>
            <a:endParaRPr lang="en-US" sz="1799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096753">
            <a:off x="3431330" y="3952792"/>
            <a:ext cx="209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</a:t>
            </a:r>
            <a:endParaRPr lang="en-US" sz="179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869229">
            <a:off x="4231028" y="1699781"/>
            <a:ext cx="164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изобретатель</a:t>
            </a:r>
            <a:endParaRPr lang="en-US" sz="179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1432536">
            <a:off x="7246837" y="3311717"/>
            <a:ext cx="1449763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99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персонал</a:t>
            </a:r>
            <a:endParaRPr lang="en-US" sz="179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9543897">
            <a:off x="7060200" y="2253858"/>
            <a:ext cx="144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инвестор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01613">
            <a:off x="5175703" y="3331530"/>
            <a:ext cx="1166297" cy="3076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Участники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69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44"/>
            <a:ext cx="11658600" cy="71596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игроки команды инновационного проекта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315749"/>
              </p:ext>
            </p:extLst>
          </p:nvPr>
        </p:nvGraphicFramePr>
        <p:xfrm>
          <a:off x="762000" y="1219201"/>
          <a:ext cx="10896600" cy="538947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0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4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Игрок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и интересы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Предприниматель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1.Создать свой бизнес, свой мир, быть в нем хозяином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2.Получить прибыль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3.Добиться власти, влияния, признания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1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Изобретатель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1.Добиться  решения  научной  проблемы,  удовлетворить научное любопытство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2.Быть в процессе поиска наилучшего решения, генерировать идеи, критиковать существующие решения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3.Добиться  профессионального  признания  в  сообществе ученых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7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Инвестор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1.Максимальная прибыль за минимальные сроки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2.Драйв,  адреналин,  удовольствие  от  риска  (особенно характерно для бизнес-ангелов)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1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Стабильность, защищенность, реализация  основных групп человеческих потребностей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705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0"/>
            <a:ext cx="10972801" cy="715961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4800" y="762001"/>
            <a:ext cx="11658600" cy="579120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соучредителям необходимо выработать четкое единое понимание сути предстоящей деятельности;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начала практической деятельности следует четко определить цели и          в соответствии с ними правильно выбрать участников проекта;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 не затягивать подготовку и реализацию проекта, поскольку эта фаза является наиболее уязвимой с точки зрения возникновения межличностной конкуренции внутри команды проекта;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 инновации должен учитывать рекомендации инвестора, инновационного менеджера и не бояться делиться своими разработками        с партнерами;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 обязан оказывать консультационную помощь членам команды          в оценке какой-то сложной ситуации, а мониторинг развития проекта должен проводиться всей командой;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инвестор должен найти свое место в команде проекта,                                    а не дистанцироваться, пытаясь затем навязывать свою волю участникам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535690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Система управления мотивацией команды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/>
          <a:stretch/>
        </p:blipFill>
        <p:spPr bwMode="auto">
          <a:xfrm>
            <a:off x="1219200" y="914400"/>
            <a:ext cx="9601200" cy="5562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6800" y="6096000"/>
            <a:ext cx="2438400" cy="380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55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57"/>
          <p:cNvSpPr/>
          <p:nvPr/>
        </p:nvSpPr>
        <p:spPr>
          <a:xfrm flipV="1">
            <a:off x="1737370" y="5750363"/>
            <a:ext cx="8956676" cy="773088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US" sz="1800" kern="0" dirty="0">
              <a:solidFill>
                <a:sysClr val="window" lastClr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ухода сотрудников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671763" y="1143000"/>
            <a:ext cx="6848476" cy="5076826"/>
            <a:chOff x="3074988" y="1068388"/>
            <a:chExt cx="6848476" cy="5151438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074988" y="1381125"/>
              <a:ext cx="4198938" cy="977900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074988" y="2433638"/>
              <a:ext cx="4198938" cy="700088"/>
            </a:xfrm>
            <a:prstGeom prst="rect">
              <a:avLst/>
            </a:prstGeom>
            <a:solidFill>
              <a:schemeClr val="accent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074988" y="3192463"/>
              <a:ext cx="4198938" cy="911225"/>
            </a:xfrm>
            <a:prstGeom prst="rect">
              <a:avLst/>
            </a:prstGeom>
            <a:solidFill>
              <a:schemeClr val="accent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074988" y="4184650"/>
              <a:ext cx="4198938" cy="825500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074988" y="5091113"/>
              <a:ext cx="4198938" cy="904875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7245351" y="5091113"/>
              <a:ext cx="758825" cy="1128713"/>
            </a:xfrm>
            <a:custGeom>
              <a:avLst/>
              <a:gdLst>
                <a:gd name="T0" fmla="*/ 0 w 478"/>
                <a:gd name="T1" fmla="*/ 0 h 711"/>
                <a:gd name="T2" fmla="*/ 478 w 478"/>
                <a:gd name="T3" fmla="*/ 77 h 711"/>
                <a:gd name="T4" fmla="*/ 478 w 478"/>
                <a:gd name="T5" fmla="*/ 711 h 711"/>
                <a:gd name="T6" fmla="*/ 0 w 478"/>
                <a:gd name="T7" fmla="*/ 574 h 711"/>
                <a:gd name="T8" fmla="*/ 0 w 478"/>
                <a:gd name="T9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711">
                  <a:moveTo>
                    <a:pt x="0" y="0"/>
                  </a:moveTo>
                  <a:lnTo>
                    <a:pt x="478" y="77"/>
                  </a:lnTo>
                  <a:lnTo>
                    <a:pt x="478" y="711"/>
                  </a:lnTo>
                  <a:lnTo>
                    <a:pt x="0" y="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8004176" y="4859338"/>
              <a:ext cx="1676400" cy="1360488"/>
            </a:xfrm>
            <a:custGeom>
              <a:avLst/>
              <a:gdLst>
                <a:gd name="T0" fmla="*/ 1056 w 1056"/>
                <a:gd name="T1" fmla="*/ 0 h 857"/>
                <a:gd name="T2" fmla="*/ 1056 w 1056"/>
                <a:gd name="T3" fmla="*/ 429 h 857"/>
                <a:gd name="T4" fmla="*/ 0 w 1056"/>
                <a:gd name="T5" fmla="*/ 857 h 857"/>
                <a:gd name="T6" fmla="*/ 0 w 1056"/>
                <a:gd name="T7" fmla="*/ 223 h 857"/>
                <a:gd name="T8" fmla="*/ 1056 w 1056"/>
                <a:gd name="T9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857">
                  <a:moveTo>
                    <a:pt x="1056" y="0"/>
                  </a:moveTo>
                  <a:lnTo>
                    <a:pt x="1056" y="429"/>
                  </a:lnTo>
                  <a:lnTo>
                    <a:pt x="0" y="857"/>
                  </a:lnTo>
                  <a:lnTo>
                    <a:pt x="0" y="223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7245351" y="4806950"/>
              <a:ext cx="2435225" cy="406400"/>
            </a:xfrm>
            <a:custGeom>
              <a:avLst/>
              <a:gdLst>
                <a:gd name="T0" fmla="*/ 1007 w 1534"/>
                <a:gd name="T1" fmla="*/ 0 h 256"/>
                <a:gd name="T2" fmla="*/ 1534 w 1534"/>
                <a:gd name="T3" fmla="*/ 33 h 256"/>
                <a:gd name="T4" fmla="*/ 478 w 1534"/>
                <a:gd name="T5" fmla="*/ 256 h 256"/>
                <a:gd name="T6" fmla="*/ 0 w 1534"/>
                <a:gd name="T7" fmla="*/ 179 h 256"/>
                <a:gd name="T8" fmla="*/ 1007 w 1534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256">
                  <a:moveTo>
                    <a:pt x="1007" y="0"/>
                  </a:moveTo>
                  <a:lnTo>
                    <a:pt x="1534" y="33"/>
                  </a:lnTo>
                  <a:lnTo>
                    <a:pt x="478" y="256"/>
                  </a:lnTo>
                  <a:lnTo>
                    <a:pt x="0" y="179"/>
                  </a:lnTo>
                  <a:lnTo>
                    <a:pt x="100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7245351" y="4184650"/>
              <a:ext cx="758825" cy="920750"/>
            </a:xfrm>
            <a:custGeom>
              <a:avLst/>
              <a:gdLst>
                <a:gd name="T0" fmla="*/ 0 w 478"/>
                <a:gd name="T1" fmla="*/ 0 h 580"/>
                <a:gd name="T2" fmla="*/ 478 w 478"/>
                <a:gd name="T3" fmla="*/ 0 h 580"/>
                <a:gd name="T4" fmla="*/ 478 w 478"/>
                <a:gd name="T5" fmla="*/ 580 h 580"/>
                <a:gd name="T6" fmla="*/ 0 w 478"/>
                <a:gd name="T7" fmla="*/ 516 h 580"/>
                <a:gd name="T8" fmla="*/ 0 w 478"/>
                <a:gd name="T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580">
                  <a:moveTo>
                    <a:pt x="0" y="0"/>
                  </a:moveTo>
                  <a:lnTo>
                    <a:pt x="478" y="0"/>
                  </a:lnTo>
                  <a:lnTo>
                    <a:pt x="478" y="580"/>
                  </a:lnTo>
                  <a:lnTo>
                    <a:pt x="0" y="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8004176" y="4184650"/>
              <a:ext cx="1676400" cy="920750"/>
            </a:xfrm>
            <a:custGeom>
              <a:avLst/>
              <a:gdLst>
                <a:gd name="T0" fmla="*/ 0 w 1056"/>
                <a:gd name="T1" fmla="*/ 0 h 580"/>
                <a:gd name="T2" fmla="*/ 1056 w 1056"/>
                <a:gd name="T3" fmla="*/ 0 h 580"/>
                <a:gd name="T4" fmla="*/ 1056 w 1056"/>
                <a:gd name="T5" fmla="*/ 389 h 580"/>
                <a:gd name="T6" fmla="*/ 0 w 1056"/>
                <a:gd name="T7" fmla="*/ 580 h 580"/>
                <a:gd name="T8" fmla="*/ 0 w 1056"/>
                <a:gd name="T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580">
                  <a:moveTo>
                    <a:pt x="0" y="0"/>
                  </a:moveTo>
                  <a:lnTo>
                    <a:pt x="1056" y="0"/>
                  </a:lnTo>
                  <a:lnTo>
                    <a:pt x="1056" y="389"/>
                  </a:lnTo>
                  <a:lnTo>
                    <a:pt x="0" y="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245351" y="1068388"/>
              <a:ext cx="758825" cy="1290638"/>
            </a:xfrm>
            <a:custGeom>
              <a:avLst/>
              <a:gdLst>
                <a:gd name="T0" fmla="*/ 478 w 478"/>
                <a:gd name="T1" fmla="*/ 0 h 813"/>
                <a:gd name="T2" fmla="*/ 478 w 478"/>
                <a:gd name="T3" fmla="*/ 667 h 813"/>
                <a:gd name="T4" fmla="*/ 0 w 478"/>
                <a:gd name="T5" fmla="*/ 813 h 813"/>
                <a:gd name="T6" fmla="*/ 0 w 478"/>
                <a:gd name="T7" fmla="*/ 197 h 813"/>
                <a:gd name="T8" fmla="*/ 478 w 478"/>
                <a:gd name="T9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813">
                  <a:moveTo>
                    <a:pt x="478" y="0"/>
                  </a:moveTo>
                  <a:lnTo>
                    <a:pt x="478" y="667"/>
                  </a:lnTo>
                  <a:lnTo>
                    <a:pt x="0" y="813"/>
                  </a:lnTo>
                  <a:lnTo>
                    <a:pt x="0" y="19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8004176" y="1068388"/>
              <a:ext cx="1676400" cy="1774825"/>
            </a:xfrm>
            <a:custGeom>
              <a:avLst/>
              <a:gdLst>
                <a:gd name="T0" fmla="*/ 0 w 1056"/>
                <a:gd name="T1" fmla="*/ 0 h 1118"/>
                <a:gd name="T2" fmla="*/ 1056 w 1056"/>
                <a:gd name="T3" fmla="*/ 682 h 1118"/>
                <a:gd name="T4" fmla="*/ 1056 w 1056"/>
                <a:gd name="T5" fmla="*/ 1118 h 1118"/>
                <a:gd name="T6" fmla="*/ 0 w 1056"/>
                <a:gd name="T7" fmla="*/ 667 h 1118"/>
                <a:gd name="T8" fmla="*/ 0 w 1056"/>
                <a:gd name="T9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1118">
                  <a:moveTo>
                    <a:pt x="0" y="0"/>
                  </a:moveTo>
                  <a:lnTo>
                    <a:pt x="1056" y="682"/>
                  </a:lnTo>
                  <a:lnTo>
                    <a:pt x="1056" y="1118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245351" y="2127250"/>
              <a:ext cx="2435225" cy="715963"/>
            </a:xfrm>
            <a:custGeom>
              <a:avLst/>
              <a:gdLst>
                <a:gd name="T0" fmla="*/ 478 w 1534"/>
                <a:gd name="T1" fmla="*/ 0 h 451"/>
                <a:gd name="T2" fmla="*/ 1534 w 1534"/>
                <a:gd name="T3" fmla="*/ 451 h 451"/>
                <a:gd name="T4" fmla="*/ 1048 w 1534"/>
                <a:gd name="T5" fmla="*/ 451 h 451"/>
                <a:gd name="T6" fmla="*/ 0 w 1534"/>
                <a:gd name="T7" fmla="*/ 146 h 451"/>
                <a:gd name="T8" fmla="*/ 478 w 1534"/>
                <a:gd name="T9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451">
                  <a:moveTo>
                    <a:pt x="478" y="0"/>
                  </a:moveTo>
                  <a:lnTo>
                    <a:pt x="1534" y="451"/>
                  </a:lnTo>
                  <a:lnTo>
                    <a:pt x="1048" y="451"/>
                  </a:lnTo>
                  <a:lnTo>
                    <a:pt x="0" y="146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7245351" y="2974975"/>
              <a:ext cx="2435225" cy="434975"/>
            </a:xfrm>
            <a:custGeom>
              <a:avLst/>
              <a:gdLst>
                <a:gd name="T0" fmla="*/ 478 w 1534"/>
                <a:gd name="T1" fmla="*/ 0 h 274"/>
                <a:gd name="T2" fmla="*/ 1534 w 1534"/>
                <a:gd name="T3" fmla="*/ 269 h 274"/>
                <a:gd name="T4" fmla="*/ 1065 w 1534"/>
                <a:gd name="T5" fmla="*/ 274 h 274"/>
                <a:gd name="T6" fmla="*/ 0 w 1534"/>
                <a:gd name="T7" fmla="*/ 100 h 274"/>
                <a:gd name="T8" fmla="*/ 478 w 1534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274">
                  <a:moveTo>
                    <a:pt x="478" y="0"/>
                  </a:moveTo>
                  <a:lnTo>
                    <a:pt x="1534" y="269"/>
                  </a:lnTo>
                  <a:lnTo>
                    <a:pt x="1065" y="274"/>
                  </a:lnTo>
                  <a:lnTo>
                    <a:pt x="0" y="100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7245351" y="2228850"/>
              <a:ext cx="758825" cy="904875"/>
            </a:xfrm>
            <a:custGeom>
              <a:avLst/>
              <a:gdLst>
                <a:gd name="T0" fmla="*/ 478 w 478"/>
                <a:gd name="T1" fmla="*/ 0 h 570"/>
                <a:gd name="T2" fmla="*/ 478 w 478"/>
                <a:gd name="T3" fmla="*/ 470 h 570"/>
                <a:gd name="T4" fmla="*/ 0 w 478"/>
                <a:gd name="T5" fmla="*/ 570 h 570"/>
                <a:gd name="T6" fmla="*/ 0 w 478"/>
                <a:gd name="T7" fmla="*/ 129 h 570"/>
                <a:gd name="T8" fmla="*/ 478 w 478"/>
                <a:gd name="T9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570">
                  <a:moveTo>
                    <a:pt x="478" y="0"/>
                  </a:moveTo>
                  <a:lnTo>
                    <a:pt x="478" y="470"/>
                  </a:lnTo>
                  <a:lnTo>
                    <a:pt x="0" y="570"/>
                  </a:lnTo>
                  <a:lnTo>
                    <a:pt x="0" y="129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8004176" y="2228850"/>
              <a:ext cx="1676400" cy="1173163"/>
            </a:xfrm>
            <a:custGeom>
              <a:avLst/>
              <a:gdLst>
                <a:gd name="T0" fmla="*/ 0 w 1056"/>
                <a:gd name="T1" fmla="*/ 0 h 739"/>
                <a:gd name="T2" fmla="*/ 1056 w 1056"/>
                <a:gd name="T3" fmla="*/ 430 h 739"/>
                <a:gd name="T4" fmla="*/ 1056 w 1056"/>
                <a:gd name="T5" fmla="*/ 739 h 739"/>
                <a:gd name="T6" fmla="*/ 0 w 1056"/>
                <a:gd name="T7" fmla="*/ 470 h 739"/>
                <a:gd name="T8" fmla="*/ 0 w 1056"/>
                <a:gd name="T9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739">
                  <a:moveTo>
                    <a:pt x="0" y="0"/>
                  </a:moveTo>
                  <a:lnTo>
                    <a:pt x="1056" y="430"/>
                  </a:lnTo>
                  <a:lnTo>
                    <a:pt x="1056" y="739"/>
                  </a:lnTo>
                  <a:lnTo>
                    <a:pt x="0" y="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7245351" y="3081338"/>
              <a:ext cx="758825" cy="1022350"/>
            </a:xfrm>
            <a:custGeom>
              <a:avLst/>
              <a:gdLst>
                <a:gd name="T0" fmla="*/ 478 w 478"/>
                <a:gd name="T1" fmla="*/ 0 h 644"/>
                <a:gd name="T2" fmla="*/ 478 w 478"/>
                <a:gd name="T3" fmla="*/ 634 h 644"/>
                <a:gd name="T4" fmla="*/ 0 w 478"/>
                <a:gd name="T5" fmla="*/ 644 h 644"/>
                <a:gd name="T6" fmla="*/ 0 w 478"/>
                <a:gd name="T7" fmla="*/ 70 h 644"/>
                <a:gd name="T8" fmla="*/ 478 w 478"/>
                <a:gd name="T9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644">
                  <a:moveTo>
                    <a:pt x="478" y="0"/>
                  </a:moveTo>
                  <a:lnTo>
                    <a:pt x="478" y="634"/>
                  </a:lnTo>
                  <a:lnTo>
                    <a:pt x="0" y="644"/>
                  </a:lnTo>
                  <a:lnTo>
                    <a:pt x="0" y="70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8004176" y="3081338"/>
              <a:ext cx="1676400" cy="1071563"/>
            </a:xfrm>
            <a:custGeom>
              <a:avLst/>
              <a:gdLst>
                <a:gd name="T0" fmla="*/ 0 w 1056"/>
                <a:gd name="T1" fmla="*/ 0 h 675"/>
                <a:gd name="T2" fmla="*/ 1056 w 1056"/>
                <a:gd name="T3" fmla="*/ 235 h 675"/>
                <a:gd name="T4" fmla="*/ 1056 w 1056"/>
                <a:gd name="T5" fmla="*/ 675 h 675"/>
                <a:gd name="T6" fmla="*/ 0 w 1056"/>
                <a:gd name="T7" fmla="*/ 634 h 675"/>
                <a:gd name="T8" fmla="*/ 0 w 1056"/>
                <a:gd name="T9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675">
                  <a:moveTo>
                    <a:pt x="0" y="0"/>
                  </a:moveTo>
                  <a:lnTo>
                    <a:pt x="1056" y="235"/>
                  </a:lnTo>
                  <a:lnTo>
                    <a:pt x="1056" y="675"/>
                  </a:ln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7245351" y="4070350"/>
              <a:ext cx="2435225" cy="82550"/>
            </a:xfrm>
            <a:custGeom>
              <a:avLst/>
              <a:gdLst>
                <a:gd name="T0" fmla="*/ 478 w 1534"/>
                <a:gd name="T1" fmla="*/ 0 h 52"/>
                <a:gd name="T2" fmla="*/ 1534 w 1534"/>
                <a:gd name="T3" fmla="*/ 52 h 52"/>
                <a:gd name="T4" fmla="*/ 1228 w 1534"/>
                <a:gd name="T5" fmla="*/ 52 h 52"/>
                <a:gd name="T6" fmla="*/ 0 w 1534"/>
                <a:gd name="T7" fmla="*/ 21 h 52"/>
                <a:gd name="T8" fmla="*/ 478 w 153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52">
                  <a:moveTo>
                    <a:pt x="478" y="0"/>
                  </a:moveTo>
                  <a:lnTo>
                    <a:pt x="1534" y="52"/>
                  </a:lnTo>
                  <a:lnTo>
                    <a:pt x="1228" y="52"/>
                  </a:lnTo>
                  <a:lnTo>
                    <a:pt x="0" y="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7389812" y="5405438"/>
              <a:ext cx="368300" cy="523875"/>
              <a:chOff x="2132013" y="5405438"/>
              <a:chExt cx="368300" cy="523875"/>
            </a:xfrm>
          </p:grpSpPr>
          <p:sp>
            <p:nvSpPr>
              <p:cNvPr id="29" name="Freeform 27"/>
              <p:cNvSpPr>
                <a:spLocks noEditPoints="1"/>
              </p:cNvSpPr>
              <p:nvPr/>
            </p:nvSpPr>
            <p:spPr bwMode="auto">
              <a:xfrm>
                <a:off x="2132013" y="5405438"/>
                <a:ext cx="368300" cy="523875"/>
              </a:xfrm>
              <a:custGeom>
                <a:avLst/>
                <a:gdLst>
                  <a:gd name="T0" fmla="*/ 134 w 232"/>
                  <a:gd name="T1" fmla="*/ 22 h 330"/>
                  <a:gd name="T2" fmla="*/ 103 w 232"/>
                  <a:gd name="T3" fmla="*/ 47 h 330"/>
                  <a:gd name="T4" fmla="*/ 85 w 232"/>
                  <a:gd name="T5" fmla="*/ 92 h 330"/>
                  <a:gd name="T6" fmla="*/ 85 w 232"/>
                  <a:gd name="T7" fmla="*/ 141 h 330"/>
                  <a:gd name="T8" fmla="*/ 103 w 232"/>
                  <a:gd name="T9" fmla="*/ 184 h 330"/>
                  <a:gd name="T10" fmla="*/ 134 w 232"/>
                  <a:gd name="T11" fmla="*/ 210 h 330"/>
                  <a:gd name="T12" fmla="*/ 168 w 232"/>
                  <a:gd name="T13" fmla="*/ 210 h 330"/>
                  <a:gd name="T14" fmla="*/ 198 w 232"/>
                  <a:gd name="T15" fmla="*/ 184 h 330"/>
                  <a:gd name="T16" fmla="*/ 216 w 232"/>
                  <a:gd name="T17" fmla="*/ 141 h 330"/>
                  <a:gd name="T18" fmla="*/ 216 w 232"/>
                  <a:gd name="T19" fmla="*/ 92 h 330"/>
                  <a:gd name="T20" fmla="*/ 198 w 232"/>
                  <a:gd name="T21" fmla="*/ 47 h 330"/>
                  <a:gd name="T22" fmla="*/ 168 w 232"/>
                  <a:gd name="T23" fmla="*/ 22 h 330"/>
                  <a:gd name="T24" fmla="*/ 150 w 232"/>
                  <a:gd name="T25" fmla="*/ 0 h 330"/>
                  <a:gd name="T26" fmla="*/ 191 w 232"/>
                  <a:gd name="T27" fmla="*/ 15 h 330"/>
                  <a:gd name="T28" fmla="*/ 222 w 232"/>
                  <a:gd name="T29" fmla="*/ 58 h 330"/>
                  <a:gd name="T30" fmla="*/ 232 w 232"/>
                  <a:gd name="T31" fmla="*/ 116 h 330"/>
                  <a:gd name="T32" fmla="*/ 222 w 232"/>
                  <a:gd name="T33" fmla="*/ 174 h 330"/>
                  <a:gd name="T34" fmla="*/ 192 w 232"/>
                  <a:gd name="T35" fmla="*/ 215 h 330"/>
                  <a:gd name="T36" fmla="*/ 156 w 232"/>
                  <a:gd name="T37" fmla="*/ 232 h 330"/>
                  <a:gd name="T38" fmla="*/ 119 w 232"/>
                  <a:gd name="T39" fmla="*/ 223 h 330"/>
                  <a:gd name="T40" fmla="*/ 86 w 232"/>
                  <a:gd name="T41" fmla="*/ 232 h 330"/>
                  <a:gd name="T42" fmla="*/ 85 w 232"/>
                  <a:gd name="T43" fmla="*/ 244 h 330"/>
                  <a:gd name="T44" fmla="*/ 80 w 232"/>
                  <a:gd name="T45" fmla="*/ 254 h 330"/>
                  <a:gd name="T46" fmla="*/ 24 w 232"/>
                  <a:gd name="T47" fmla="*/ 330 h 330"/>
                  <a:gd name="T48" fmla="*/ 6 w 232"/>
                  <a:gd name="T49" fmla="*/ 323 h 330"/>
                  <a:gd name="T50" fmla="*/ 0 w 232"/>
                  <a:gd name="T51" fmla="*/ 297 h 330"/>
                  <a:gd name="T52" fmla="*/ 54 w 232"/>
                  <a:gd name="T53" fmla="*/ 215 h 330"/>
                  <a:gd name="T54" fmla="*/ 61 w 232"/>
                  <a:gd name="T55" fmla="*/ 210 h 330"/>
                  <a:gd name="T56" fmla="*/ 70 w 232"/>
                  <a:gd name="T57" fmla="*/ 208 h 330"/>
                  <a:gd name="T58" fmla="*/ 76 w 232"/>
                  <a:gd name="T59" fmla="*/ 162 h 330"/>
                  <a:gd name="T60" fmla="*/ 70 w 232"/>
                  <a:gd name="T61" fmla="*/ 108 h 330"/>
                  <a:gd name="T62" fmla="*/ 80 w 232"/>
                  <a:gd name="T63" fmla="*/ 56 h 330"/>
                  <a:gd name="T64" fmla="*/ 110 w 232"/>
                  <a:gd name="T65" fmla="*/ 15 h 330"/>
                  <a:gd name="T66" fmla="*/ 150 w 232"/>
                  <a:gd name="T6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2" h="330">
                    <a:moveTo>
                      <a:pt x="150" y="19"/>
                    </a:moveTo>
                    <a:lnTo>
                      <a:pt x="134" y="22"/>
                    </a:lnTo>
                    <a:lnTo>
                      <a:pt x="118" y="31"/>
                    </a:lnTo>
                    <a:lnTo>
                      <a:pt x="103" y="47"/>
                    </a:lnTo>
                    <a:lnTo>
                      <a:pt x="91" y="68"/>
                    </a:lnTo>
                    <a:lnTo>
                      <a:pt x="85" y="92"/>
                    </a:lnTo>
                    <a:lnTo>
                      <a:pt x="83" y="116"/>
                    </a:lnTo>
                    <a:lnTo>
                      <a:pt x="85" y="141"/>
                    </a:lnTo>
                    <a:lnTo>
                      <a:pt x="91" y="163"/>
                    </a:lnTo>
                    <a:lnTo>
                      <a:pt x="103" y="184"/>
                    </a:lnTo>
                    <a:lnTo>
                      <a:pt x="118" y="201"/>
                    </a:lnTo>
                    <a:lnTo>
                      <a:pt x="134" y="210"/>
                    </a:lnTo>
                    <a:lnTo>
                      <a:pt x="150" y="212"/>
                    </a:lnTo>
                    <a:lnTo>
                      <a:pt x="168" y="210"/>
                    </a:lnTo>
                    <a:lnTo>
                      <a:pt x="185" y="201"/>
                    </a:lnTo>
                    <a:lnTo>
                      <a:pt x="198" y="184"/>
                    </a:lnTo>
                    <a:lnTo>
                      <a:pt x="210" y="163"/>
                    </a:lnTo>
                    <a:lnTo>
                      <a:pt x="216" y="141"/>
                    </a:lnTo>
                    <a:lnTo>
                      <a:pt x="219" y="116"/>
                    </a:lnTo>
                    <a:lnTo>
                      <a:pt x="216" y="92"/>
                    </a:lnTo>
                    <a:lnTo>
                      <a:pt x="210" y="68"/>
                    </a:lnTo>
                    <a:lnTo>
                      <a:pt x="198" y="47"/>
                    </a:lnTo>
                    <a:lnTo>
                      <a:pt x="185" y="31"/>
                    </a:lnTo>
                    <a:lnTo>
                      <a:pt x="168" y="22"/>
                    </a:lnTo>
                    <a:lnTo>
                      <a:pt x="150" y="19"/>
                    </a:lnTo>
                    <a:close/>
                    <a:moveTo>
                      <a:pt x="150" y="0"/>
                    </a:moveTo>
                    <a:lnTo>
                      <a:pt x="171" y="3"/>
                    </a:lnTo>
                    <a:lnTo>
                      <a:pt x="191" y="15"/>
                    </a:lnTo>
                    <a:lnTo>
                      <a:pt x="208" y="34"/>
                    </a:lnTo>
                    <a:lnTo>
                      <a:pt x="222" y="58"/>
                    </a:lnTo>
                    <a:lnTo>
                      <a:pt x="229" y="86"/>
                    </a:lnTo>
                    <a:lnTo>
                      <a:pt x="232" y="116"/>
                    </a:lnTo>
                    <a:lnTo>
                      <a:pt x="229" y="146"/>
                    </a:lnTo>
                    <a:lnTo>
                      <a:pt x="222" y="174"/>
                    </a:lnTo>
                    <a:lnTo>
                      <a:pt x="208" y="198"/>
                    </a:lnTo>
                    <a:lnTo>
                      <a:pt x="192" y="215"/>
                    </a:lnTo>
                    <a:lnTo>
                      <a:pt x="174" y="227"/>
                    </a:lnTo>
                    <a:lnTo>
                      <a:pt x="156" y="232"/>
                    </a:lnTo>
                    <a:lnTo>
                      <a:pt x="137" y="230"/>
                    </a:lnTo>
                    <a:lnTo>
                      <a:pt x="119" y="223"/>
                    </a:lnTo>
                    <a:lnTo>
                      <a:pt x="101" y="210"/>
                    </a:lnTo>
                    <a:lnTo>
                      <a:pt x="86" y="232"/>
                    </a:lnTo>
                    <a:lnTo>
                      <a:pt x="86" y="238"/>
                    </a:lnTo>
                    <a:lnTo>
                      <a:pt x="85" y="244"/>
                    </a:lnTo>
                    <a:lnTo>
                      <a:pt x="83" y="250"/>
                    </a:lnTo>
                    <a:lnTo>
                      <a:pt x="80" y="254"/>
                    </a:lnTo>
                    <a:lnTo>
                      <a:pt x="33" y="323"/>
                    </a:lnTo>
                    <a:lnTo>
                      <a:pt x="24" y="330"/>
                    </a:lnTo>
                    <a:lnTo>
                      <a:pt x="15" y="330"/>
                    </a:lnTo>
                    <a:lnTo>
                      <a:pt x="6" y="323"/>
                    </a:lnTo>
                    <a:lnTo>
                      <a:pt x="0" y="311"/>
                    </a:lnTo>
                    <a:lnTo>
                      <a:pt x="0" y="297"/>
                    </a:lnTo>
                    <a:lnTo>
                      <a:pt x="6" y="284"/>
                    </a:lnTo>
                    <a:lnTo>
                      <a:pt x="54" y="215"/>
                    </a:lnTo>
                    <a:lnTo>
                      <a:pt x="57" y="211"/>
                    </a:lnTo>
                    <a:lnTo>
                      <a:pt x="61" y="210"/>
                    </a:lnTo>
                    <a:lnTo>
                      <a:pt x="66" y="208"/>
                    </a:lnTo>
                    <a:lnTo>
                      <a:pt x="70" y="208"/>
                    </a:lnTo>
                    <a:lnTo>
                      <a:pt x="85" y="186"/>
                    </a:lnTo>
                    <a:lnTo>
                      <a:pt x="76" y="162"/>
                    </a:lnTo>
                    <a:lnTo>
                      <a:pt x="70" y="135"/>
                    </a:lnTo>
                    <a:lnTo>
                      <a:pt x="70" y="108"/>
                    </a:lnTo>
                    <a:lnTo>
                      <a:pt x="73" y="82"/>
                    </a:lnTo>
                    <a:lnTo>
                      <a:pt x="80" y="56"/>
                    </a:lnTo>
                    <a:lnTo>
                      <a:pt x="92" y="34"/>
                    </a:lnTo>
                    <a:lnTo>
                      <a:pt x="110" y="15"/>
                    </a:lnTo>
                    <a:lnTo>
                      <a:pt x="130" y="3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2425701" y="5545138"/>
                <a:ext cx="31750" cy="131763"/>
              </a:xfrm>
              <a:custGeom>
                <a:avLst/>
                <a:gdLst>
                  <a:gd name="T0" fmla="*/ 15 w 20"/>
                  <a:gd name="T1" fmla="*/ 0 h 83"/>
                  <a:gd name="T2" fmla="*/ 16 w 20"/>
                  <a:gd name="T3" fmla="*/ 1 h 83"/>
                  <a:gd name="T4" fmla="*/ 18 w 20"/>
                  <a:gd name="T5" fmla="*/ 3 h 83"/>
                  <a:gd name="T6" fmla="*/ 19 w 20"/>
                  <a:gd name="T7" fmla="*/ 13 h 83"/>
                  <a:gd name="T8" fmla="*/ 20 w 20"/>
                  <a:gd name="T9" fmla="*/ 28 h 83"/>
                  <a:gd name="T10" fmla="*/ 20 w 20"/>
                  <a:gd name="T11" fmla="*/ 46 h 83"/>
                  <a:gd name="T12" fmla="*/ 16 w 20"/>
                  <a:gd name="T13" fmla="*/ 64 h 83"/>
                  <a:gd name="T14" fmla="*/ 9 w 20"/>
                  <a:gd name="T15" fmla="*/ 83 h 83"/>
                  <a:gd name="T16" fmla="*/ 7 w 20"/>
                  <a:gd name="T17" fmla="*/ 83 h 83"/>
                  <a:gd name="T18" fmla="*/ 6 w 20"/>
                  <a:gd name="T19" fmla="*/ 83 h 83"/>
                  <a:gd name="T20" fmla="*/ 4 w 20"/>
                  <a:gd name="T21" fmla="*/ 83 h 83"/>
                  <a:gd name="T22" fmla="*/ 1 w 20"/>
                  <a:gd name="T23" fmla="*/ 78 h 83"/>
                  <a:gd name="T24" fmla="*/ 0 w 20"/>
                  <a:gd name="T25" fmla="*/ 77 h 83"/>
                  <a:gd name="T26" fmla="*/ 0 w 20"/>
                  <a:gd name="T27" fmla="*/ 74 h 83"/>
                  <a:gd name="T28" fmla="*/ 1 w 20"/>
                  <a:gd name="T29" fmla="*/ 72 h 83"/>
                  <a:gd name="T30" fmla="*/ 9 w 20"/>
                  <a:gd name="T31" fmla="*/ 55 h 83"/>
                  <a:gd name="T32" fmla="*/ 10 w 20"/>
                  <a:gd name="T33" fmla="*/ 35 h 83"/>
                  <a:gd name="T34" fmla="*/ 10 w 20"/>
                  <a:gd name="T35" fmla="*/ 19 h 83"/>
                  <a:gd name="T36" fmla="*/ 7 w 20"/>
                  <a:gd name="T37" fmla="*/ 8 h 83"/>
                  <a:gd name="T38" fmla="*/ 7 w 20"/>
                  <a:gd name="T39" fmla="*/ 5 h 83"/>
                  <a:gd name="T40" fmla="*/ 9 w 20"/>
                  <a:gd name="T41" fmla="*/ 3 h 83"/>
                  <a:gd name="T42" fmla="*/ 10 w 20"/>
                  <a:gd name="T43" fmla="*/ 1 h 83"/>
                  <a:gd name="T44" fmla="*/ 13 w 20"/>
                  <a:gd name="T45" fmla="*/ 0 h 83"/>
                  <a:gd name="T46" fmla="*/ 15 w 20"/>
                  <a:gd name="T4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83">
                    <a:moveTo>
                      <a:pt x="15" y="0"/>
                    </a:moveTo>
                    <a:lnTo>
                      <a:pt x="16" y="1"/>
                    </a:lnTo>
                    <a:lnTo>
                      <a:pt x="18" y="3"/>
                    </a:lnTo>
                    <a:lnTo>
                      <a:pt x="19" y="13"/>
                    </a:lnTo>
                    <a:lnTo>
                      <a:pt x="20" y="28"/>
                    </a:lnTo>
                    <a:lnTo>
                      <a:pt x="20" y="46"/>
                    </a:lnTo>
                    <a:lnTo>
                      <a:pt x="16" y="64"/>
                    </a:lnTo>
                    <a:lnTo>
                      <a:pt x="9" y="83"/>
                    </a:lnTo>
                    <a:lnTo>
                      <a:pt x="7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1" y="78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9" y="55"/>
                    </a:lnTo>
                    <a:lnTo>
                      <a:pt x="10" y="35"/>
                    </a:lnTo>
                    <a:lnTo>
                      <a:pt x="10" y="19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439025" y="4387850"/>
              <a:ext cx="323850" cy="496888"/>
              <a:chOff x="2181226" y="4387850"/>
              <a:chExt cx="323850" cy="496888"/>
            </a:xfrm>
          </p:grpSpPr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2401888" y="4462463"/>
                <a:ext cx="20638" cy="231775"/>
              </a:xfrm>
              <a:custGeom>
                <a:avLst/>
                <a:gdLst>
                  <a:gd name="T0" fmla="*/ 6 w 13"/>
                  <a:gd name="T1" fmla="*/ 0 h 146"/>
                  <a:gd name="T2" fmla="*/ 9 w 13"/>
                  <a:gd name="T3" fmla="*/ 0 h 146"/>
                  <a:gd name="T4" fmla="*/ 12 w 13"/>
                  <a:gd name="T5" fmla="*/ 3 h 146"/>
                  <a:gd name="T6" fmla="*/ 13 w 13"/>
                  <a:gd name="T7" fmla="*/ 6 h 146"/>
                  <a:gd name="T8" fmla="*/ 13 w 13"/>
                  <a:gd name="T9" fmla="*/ 11 h 146"/>
                  <a:gd name="T10" fmla="*/ 13 w 13"/>
                  <a:gd name="T11" fmla="*/ 136 h 146"/>
                  <a:gd name="T12" fmla="*/ 13 w 13"/>
                  <a:gd name="T13" fmla="*/ 140 h 146"/>
                  <a:gd name="T14" fmla="*/ 12 w 13"/>
                  <a:gd name="T15" fmla="*/ 143 h 146"/>
                  <a:gd name="T16" fmla="*/ 9 w 13"/>
                  <a:gd name="T17" fmla="*/ 146 h 146"/>
                  <a:gd name="T18" fmla="*/ 6 w 13"/>
                  <a:gd name="T19" fmla="*/ 146 h 146"/>
                  <a:gd name="T20" fmla="*/ 4 w 13"/>
                  <a:gd name="T21" fmla="*/ 146 h 146"/>
                  <a:gd name="T22" fmla="*/ 1 w 13"/>
                  <a:gd name="T23" fmla="*/ 143 h 146"/>
                  <a:gd name="T24" fmla="*/ 0 w 13"/>
                  <a:gd name="T25" fmla="*/ 140 h 146"/>
                  <a:gd name="T26" fmla="*/ 0 w 13"/>
                  <a:gd name="T27" fmla="*/ 136 h 146"/>
                  <a:gd name="T28" fmla="*/ 0 w 13"/>
                  <a:gd name="T29" fmla="*/ 11 h 146"/>
                  <a:gd name="T30" fmla="*/ 0 w 13"/>
                  <a:gd name="T31" fmla="*/ 6 h 146"/>
                  <a:gd name="T32" fmla="*/ 1 w 13"/>
                  <a:gd name="T33" fmla="*/ 3 h 146"/>
                  <a:gd name="T34" fmla="*/ 4 w 13"/>
                  <a:gd name="T35" fmla="*/ 0 h 146"/>
                  <a:gd name="T36" fmla="*/ 6 w 13"/>
                  <a:gd name="T3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146">
                    <a:moveTo>
                      <a:pt x="6" y="0"/>
                    </a:moveTo>
                    <a:lnTo>
                      <a:pt x="9" y="0"/>
                    </a:lnTo>
                    <a:lnTo>
                      <a:pt x="12" y="3"/>
                    </a:lnTo>
                    <a:lnTo>
                      <a:pt x="13" y="6"/>
                    </a:lnTo>
                    <a:lnTo>
                      <a:pt x="13" y="11"/>
                    </a:lnTo>
                    <a:lnTo>
                      <a:pt x="13" y="136"/>
                    </a:lnTo>
                    <a:lnTo>
                      <a:pt x="13" y="140"/>
                    </a:lnTo>
                    <a:lnTo>
                      <a:pt x="12" y="143"/>
                    </a:lnTo>
                    <a:lnTo>
                      <a:pt x="9" y="146"/>
                    </a:lnTo>
                    <a:lnTo>
                      <a:pt x="6" y="146"/>
                    </a:lnTo>
                    <a:lnTo>
                      <a:pt x="4" y="146"/>
                    </a:lnTo>
                    <a:lnTo>
                      <a:pt x="1" y="143"/>
                    </a:lnTo>
                    <a:lnTo>
                      <a:pt x="0" y="140"/>
                    </a:lnTo>
                    <a:lnTo>
                      <a:pt x="0" y="13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2439988" y="4514850"/>
                <a:ext cx="20638" cy="179388"/>
              </a:xfrm>
              <a:custGeom>
                <a:avLst/>
                <a:gdLst>
                  <a:gd name="T0" fmla="*/ 7 w 13"/>
                  <a:gd name="T1" fmla="*/ 0 h 113"/>
                  <a:gd name="T2" fmla="*/ 9 w 13"/>
                  <a:gd name="T3" fmla="*/ 0 h 113"/>
                  <a:gd name="T4" fmla="*/ 11 w 13"/>
                  <a:gd name="T5" fmla="*/ 3 h 113"/>
                  <a:gd name="T6" fmla="*/ 13 w 13"/>
                  <a:gd name="T7" fmla="*/ 6 h 113"/>
                  <a:gd name="T8" fmla="*/ 13 w 13"/>
                  <a:gd name="T9" fmla="*/ 10 h 113"/>
                  <a:gd name="T10" fmla="*/ 13 w 13"/>
                  <a:gd name="T11" fmla="*/ 103 h 113"/>
                  <a:gd name="T12" fmla="*/ 13 w 13"/>
                  <a:gd name="T13" fmla="*/ 107 h 113"/>
                  <a:gd name="T14" fmla="*/ 11 w 13"/>
                  <a:gd name="T15" fmla="*/ 110 h 113"/>
                  <a:gd name="T16" fmla="*/ 9 w 13"/>
                  <a:gd name="T17" fmla="*/ 113 h 113"/>
                  <a:gd name="T18" fmla="*/ 7 w 13"/>
                  <a:gd name="T19" fmla="*/ 113 h 113"/>
                  <a:gd name="T20" fmla="*/ 4 w 13"/>
                  <a:gd name="T21" fmla="*/ 113 h 113"/>
                  <a:gd name="T22" fmla="*/ 3 w 13"/>
                  <a:gd name="T23" fmla="*/ 110 h 113"/>
                  <a:gd name="T24" fmla="*/ 1 w 13"/>
                  <a:gd name="T25" fmla="*/ 107 h 113"/>
                  <a:gd name="T26" fmla="*/ 0 w 13"/>
                  <a:gd name="T27" fmla="*/ 103 h 113"/>
                  <a:gd name="T28" fmla="*/ 0 w 13"/>
                  <a:gd name="T29" fmla="*/ 10 h 113"/>
                  <a:gd name="T30" fmla="*/ 1 w 13"/>
                  <a:gd name="T31" fmla="*/ 6 h 113"/>
                  <a:gd name="T32" fmla="*/ 3 w 13"/>
                  <a:gd name="T33" fmla="*/ 3 h 113"/>
                  <a:gd name="T34" fmla="*/ 4 w 13"/>
                  <a:gd name="T35" fmla="*/ 0 h 113"/>
                  <a:gd name="T36" fmla="*/ 7 w 13"/>
                  <a:gd name="T3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113">
                    <a:moveTo>
                      <a:pt x="7" y="0"/>
                    </a:moveTo>
                    <a:lnTo>
                      <a:pt x="9" y="0"/>
                    </a:lnTo>
                    <a:lnTo>
                      <a:pt x="11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13" y="103"/>
                    </a:lnTo>
                    <a:lnTo>
                      <a:pt x="13" y="107"/>
                    </a:lnTo>
                    <a:lnTo>
                      <a:pt x="11" y="110"/>
                    </a:lnTo>
                    <a:lnTo>
                      <a:pt x="9" y="113"/>
                    </a:lnTo>
                    <a:lnTo>
                      <a:pt x="7" y="113"/>
                    </a:lnTo>
                    <a:lnTo>
                      <a:pt x="4" y="113"/>
                    </a:lnTo>
                    <a:lnTo>
                      <a:pt x="3" y="110"/>
                    </a:lnTo>
                    <a:lnTo>
                      <a:pt x="1" y="107"/>
                    </a:lnTo>
                    <a:lnTo>
                      <a:pt x="0" y="10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2232026" y="4519613"/>
                <a:ext cx="98425" cy="160338"/>
              </a:xfrm>
              <a:custGeom>
                <a:avLst/>
                <a:gdLst>
                  <a:gd name="T0" fmla="*/ 31 w 62"/>
                  <a:gd name="T1" fmla="*/ 0 h 101"/>
                  <a:gd name="T2" fmla="*/ 43 w 62"/>
                  <a:gd name="T3" fmla="*/ 4 h 101"/>
                  <a:gd name="T4" fmla="*/ 53 w 62"/>
                  <a:gd name="T5" fmla="*/ 15 h 101"/>
                  <a:gd name="T6" fmla="*/ 59 w 62"/>
                  <a:gd name="T7" fmla="*/ 31 h 101"/>
                  <a:gd name="T8" fmla="*/ 62 w 62"/>
                  <a:gd name="T9" fmla="*/ 50 h 101"/>
                  <a:gd name="T10" fmla="*/ 59 w 62"/>
                  <a:gd name="T11" fmla="*/ 70 h 101"/>
                  <a:gd name="T12" fmla="*/ 53 w 62"/>
                  <a:gd name="T13" fmla="*/ 86 h 101"/>
                  <a:gd name="T14" fmla="*/ 43 w 62"/>
                  <a:gd name="T15" fmla="*/ 97 h 101"/>
                  <a:gd name="T16" fmla="*/ 31 w 62"/>
                  <a:gd name="T17" fmla="*/ 101 h 101"/>
                  <a:gd name="T18" fmla="*/ 19 w 62"/>
                  <a:gd name="T19" fmla="*/ 97 h 101"/>
                  <a:gd name="T20" fmla="*/ 8 w 62"/>
                  <a:gd name="T21" fmla="*/ 86 h 101"/>
                  <a:gd name="T22" fmla="*/ 3 w 62"/>
                  <a:gd name="T23" fmla="*/ 70 h 101"/>
                  <a:gd name="T24" fmla="*/ 0 w 62"/>
                  <a:gd name="T25" fmla="*/ 50 h 101"/>
                  <a:gd name="T26" fmla="*/ 3 w 62"/>
                  <a:gd name="T27" fmla="*/ 31 h 101"/>
                  <a:gd name="T28" fmla="*/ 8 w 62"/>
                  <a:gd name="T29" fmla="*/ 15 h 101"/>
                  <a:gd name="T30" fmla="*/ 19 w 62"/>
                  <a:gd name="T31" fmla="*/ 4 h 101"/>
                  <a:gd name="T32" fmla="*/ 31 w 62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01">
                    <a:moveTo>
                      <a:pt x="31" y="0"/>
                    </a:moveTo>
                    <a:lnTo>
                      <a:pt x="43" y="4"/>
                    </a:lnTo>
                    <a:lnTo>
                      <a:pt x="53" y="15"/>
                    </a:lnTo>
                    <a:lnTo>
                      <a:pt x="59" y="31"/>
                    </a:lnTo>
                    <a:lnTo>
                      <a:pt x="62" y="50"/>
                    </a:lnTo>
                    <a:lnTo>
                      <a:pt x="59" y="70"/>
                    </a:lnTo>
                    <a:lnTo>
                      <a:pt x="53" y="86"/>
                    </a:lnTo>
                    <a:lnTo>
                      <a:pt x="43" y="97"/>
                    </a:lnTo>
                    <a:lnTo>
                      <a:pt x="31" y="101"/>
                    </a:lnTo>
                    <a:lnTo>
                      <a:pt x="19" y="97"/>
                    </a:lnTo>
                    <a:lnTo>
                      <a:pt x="8" y="86"/>
                    </a:lnTo>
                    <a:lnTo>
                      <a:pt x="3" y="70"/>
                    </a:lnTo>
                    <a:lnTo>
                      <a:pt x="0" y="50"/>
                    </a:lnTo>
                    <a:lnTo>
                      <a:pt x="3" y="31"/>
                    </a:lnTo>
                    <a:lnTo>
                      <a:pt x="8" y="15"/>
                    </a:lnTo>
                    <a:lnTo>
                      <a:pt x="19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2316163" y="4387850"/>
                <a:ext cx="188913" cy="19050"/>
              </a:xfrm>
              <a:custGeom>
                <a:avLst/>
                <a:gdLst>
                  <a:gd name="T0" fmla="*/ 3 w 119"/>
                  <a:gd name="T1" fmla="*/ 0 h 12"/>
                  <a:gd name="T2" fmla="*/ 115 w 119"/>
                  <a:gd name="T3" fmla="*/ 0 h 12"/>
                  <a:gd name="T4" fmla="*/ 116 w 119"/>
                  <a:gd name="T5" fmla="*/ 1 h 12"/>
                  <a:gd name="T6" fmla="*/ 118 w 119"/>
                  <a:gd name="T7" fmla="*/ 3 h 12"/>
                  <a:gd name="T8" fmla="*/ 119 w 119"/>
                  <a:gd name="T9" fmla="*/ 6 h 12"/>
                  <a:gd name="T10" fmla="*/ 118 w 119"/>
                  <a:gd name="T11" fmla="*/ 9 h 12"/>
                  <a:gd name="T12" fmla="*/ 116 w 119"/>
                  <a:gd name="T13" fmla="*/ 12 h 12"/>
                  <a:gd name="T14" fmla="*/ 115 w 119"/>
                  <a:gd name="T15" fmla="*/ 12 h 12"/>
                  <a:gd name="T16" fmla="*/ 3 w 119"/>
                  <a:gd name="T17" fmla="*/ 12 h 12"/>
                  <a:gd name="T18" fmla="*/ 2 w 119"/>
                  <a:gd name="T19" fmla="*/ 12 h 12"/>
                  <a:gd name="T20" fmla="*/ 0 w 119"/>
                  <a:gd name="T21" fmla="*/ 9 h 12"/>
                  <a:gd name="T22" fmla="*/ 0 w 119"/>
                  <a:gd name="T23" fmla="*/ 6 h 12"/>
                  <a:gd name="T24" fmla="*/ 0 w 119"/>
                  <a:gd name="T25" fmla="*/ 3 h 12"/>
                  <a:gd name="T26" fmla="*/ 2 w 119"/>
                  <a:gd name="T27" fmla="*/ 1 h 12"/>
                  <a:gd name="T28" fmla="*/ 3 w 119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9" h="12">
                    <a:moveTo>
                      <a:pt x="3" y="0"/>
                    </a:moveTo>
                    <a:lnTo>
                      <a:pt x="115" y="0"/>
                    </a:lnTo>
                    <a:lnTo>
                      <a:pt x="116" y="1"/>
                    </a:lnTo>
                    <a:lnTo>
                      <a:pt x="118" y="3"/>
                    </a:lnTo>
                    <a:lnTo>
                      <a:pt x="119" y="6"/>
                    </a:lnTo>
                    <a:lnTo>
                      <a:pt x="118" y="9"/>
                    </a:lnTo>
                    <a:lnTo>
                      <a:pt x="116" y="12"/>
                    </a:lnTo>
                    <a:lnTo>
                      <a:pt x="115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2181226" y="4724400"/>
                <a:ext cx="323850" cy="160338"/>
              </a:xfrm>
              <a:custGeom>
                <a:avLst/>
                <a:gdLst>
                  <a:gd name="T0" fmla="*/ 63 w 204"/>
                  <a:gd name="T1" fmla="*/ 0 h 101"/>
                  <a:gd name="T2" fmla="*/ 78 w 204"/>
                  <a:gd name="T3" fmla="*/ 3 h 101"/>
                  <a:gd name="T4" fmla="*/ 93 w 204"/>
                  <a:gd name="T5" fmla="*/ 12 h 101"/>
                  <a:gd name="T6" fmla="*/ 105 w 204"/>
                  <a:gd name="T7" fmla="*/ 26 h 101"/>
                  <a:gd name="T8" fmla="*/ 200 w 204"/>
                  <a:gd name="T9" fmla="*/ 26 h 101"/>
                  <a:gd name="T10" fmla="*/ 201 w 204"/>
                  <a:gd name="T11" fmla="*/ 26 h 101"/>
                  <a:gd name="T12" fmla="*/ 203 w 204"/>
                  <a:gd name="T13" fmla="*/ 29 h 101"/>
                  <a:gd name="T14" fmla="*/ 204 w 204"/>
                  <a:gd name="T15" fmla="*/ 32 h 101"/>
                  <a:gd name="T16" fmla="*/ 203 w 204"/>
                  <a:gd name="T17" fmla="*/ 35 h 101"/>
                  <a:gd name="T18" fmla="*/ 201 w 204"/>
                  <a:gd name="T19" fmla="*/ 36 h 101"/>
                  <a:gd name="T20" fmla="*/ 200 w 204"/>
                  <a:gd name="T21" fmla="*/ 38 h 101"/>
                  <a:gd name="T22" fmla="*/ 110 w 204"/>
                  <a:gd name="T23" fmla="*/ 38 h 101"/>
                  <a:gd name="T24" fmla="*/ 119 w 204"/>
                  <a:gd name="T25" fmla="*/ 55 h 101"/>
                  <a:gd name="T26" fmla="*/ 124 w 204"/>
                  <a:gd name="T27" fmla="*/ 78 h 101"/>
                  <a:gd name="T28" fmla="*/ 125 w 204"/>
                  <a:gd name="T29" fmla="*/ 101 h 101"/>
                  <a:gd name="T30" fmla="*/ 0 w 204"/>
                  <a:gd name="T31" fmla="*/ 93 h 101"/>
                  <a:gd name="T32" fmla="*/ 3 w 204"/>
                  <a:gd name="T33" fmla="*/ 61 h 101"/>
                  <a:gd name="T34" fmla="*/ 12 w 204"/>
                  <a:gd name="T35" fmla="*/ 36 h 101"/>
                  <a:gd name="T36" fmla="*/ 26 w 204"/>
                  <a:gd name="T37" fmla="*/ 17 h 101"/>
                  <a:gd name="T38" fmla="*/ 43 w 204"/>
                  <a:gd name="T39" fmla="*/ 5 h 101"/>
                  <a:gd name="T40" fmla="*/ 63 w 204"/>
                  <a:gd name="T4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01">
                    <a:moveTo>
                      <a:pt x="63" y="0"/>
                    </a:moveTo>
                    <a:lnTo>
                      <a:pt x="78" y="3"/>
                    </a:lnTo>
                    <a:lnTo>
                      <a:pt x="93" y="12"/>
                    </a:lnTo>
                    <a:lnTo>
                      <a:pt x="105" y="26"/>
                    </a:lnTo>
                    <a:lnTo>
                      <a:pt x="200" y="26"/>
                    </a:lnTo>
                    <a:lnTo>
                      <a:pt x="201" y="26"/>
                    </a:lnTo>
                    <a:lnTo>
                      <a:pt x="203" y="29"/>
                    </a:lnTo>
                    <a:lnTo>
                      <a:pt x="204" y="32"/>
                    </a:lnTo>
                    <a:lnTo>
                      <a:pt x="203" y="35"/>
                    </a:lnTo>
                    <a:lnTo>
                      <a:pt x="201" y="36"/>
                    </a:lnTo>
                    <a:lnTo>
                      <a:pt x="200" y="38"/>
                    </a:lnTo>
                    <a:lnTo>
                      <a:pt x="110" y="38"/>
                    </a:lnTo>
                    <a:lnTo>
                      <a:pt x="119" y="55"/>
                    </a:lnTo>
                    <a:lnTo>
                      <a:pt x="124" y="78"/>
                    </a:lnTo>
                    <a:lnTo>
                      <a:pt x="125" y="101"/>
                    </a:lnTo>
                    <a:lnTo>
                      <a:pt x="0" y="93"/>
                    </a:lnTo>
                    <a:lnTo>
                      <a:pt x="3" y="61"/>
                    </a:lnTo>
                    <a:lnTo>
                      <a:pt x="12" y="36"/>
                    </a:lnTo>
                    <a:lnTo>
                      <a:pt x="26" y="17"/>
                    </a:lnTo>
                    <a:lnTo>
                      <a:pt x="43" y="5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2359026" y="4598988"/>
                <a:ext cx="20638" cy="95250"/>
              </a:xfrm>
              <a:custGeom>
                <a:avLst/>
                <a:gdLst>
                  <a:gd name="T0" fmla="*/ 7 w 13"/>
                  <a:gd name="T1" fmla="*/ 0 h 60"/>
                  <a:gd name="T2" fmla="*/ 9 w 13"/>
                  <a:gd name="T3" fmla="*/ 2 h 60"/>
                  <a:gd name="T4" fmla="*/ 12 w 13"/>
                  <a:gd name="T5" fmla="*/ 3 h 60"/>
                  <a:gd name="T6" fmla="*/ 13 w 13"/>
                  <a:gd name="T7" fmla="*/ 6 h 60"/>
                  <a:gd name="T8" fmla="*/ 13 w 13"/>
                  <a:gd name="T9" fmla="*/ 11 h 60"/>
                  <a:gd name="T10" fmla="*/ 13 w 13"/>
                  <a:gd name="T11" fmla="*/ 50 h 60"/>
                  <a:gd name="T12" fmla="*/ 13 w 13"/>
                  <a:gd name="T13" fmla="*/ 54 h 60"/>
                  <a:gd name="T14" fmla="*/ 12 w 13"/>
                  <a:gd name="T15" fmla="*/ 57 h 60"/>
                  <a:gd name="T16" fmla="*/ 9 w 13"/>
                  <a:gd name="T17" fmla="*/ 60 h 60"/>
                  <a:gd name="T18" fmla="*/ 7 w 13"/>
                  <a:gd name="T19" fmla="*/ 60 h 60"/>
                  <a:gd name="T20" fmla="*/ 4 w 13"/>
                  <a:gd name="T21" fmla="*/ 60 h 60"/>
                  <a:gd name="T22" fmla="*/ 1 w 13"/>
                  <a:gd name="T23" fmla="*/ 57 h 60"/>
                  <a:gd name="T24" fmla="*/ 1 w 13"/>
                  <a:gd name="T25" fmla="*/ 54 h 60"/>
                  <a:gd name="T26" fmla="*/ 0 w 13"/>
                  <a:gd name="T27" fmla="*/ 50 h 60"/>
                  <a:gd name="T28" fmla="*/ 0 w 13"/>
                  <a:gd name="T29" fmla="*/ 11 h 60"/>
                  <a:gd name="T30" fmla="*/ 1 w 13"/>
                  <a:gd name="T31" fmla="*/ 6 h 60"/>
                  <a:gd name="T32" fmla="*/ 1 w 13"/>
                  <a:gd name="T33" fmla="*/ 3 h 60"/>
                  <a:gd name="T34" fmla="*/ 4 w 13"/>
                  <a:gd name="T35" fmla="*/ 2 h 60"/>
                  <a:gd name="T36" fmla="*/ 7 w 13"/>
                  <a:gd name="T3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60">
                    <a:moveTo>
                      <a:pt x="7" y="0"/>
                    </a:moveTo>
                    <a:lnTo>
                      <a:pt x="9" y="2"/>
                    </a:lnTo>
                    <a:lnTo>
                      <a:pt x="12" y="3"/>
                    </a:lnTo>
                    <a:lnTo>
                      <a:pt x="13" y="6"/>
                    </a:lnTo>
                    <a:lnTo>
                      <a:pt x="13" y="11"/>
                    </a:lnTo>
                    <a:lnTo>
                      <a:pt x="13" y="50"/>
                    </a:lnTo>
                    <a:lnTo>
                      <a:pt x="13" y="54"/>
                    </a:lnTo>
                    <a:lnTo>
                      <a:pt x="12" y="57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4" y="60"/>
                    </a:lnTo>
                    <a:lnTo>
                      <a:pt x="1" y="57"/>
                    </a:lnTo>
                    <a:lnTo>
                      <a:pt x="1" y="54"/>
                    </a:lnTo>
                    <a:lnTo>
                      <a:pt x="0" y="50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7477125" y="1527175"/>
              <a:ext cx="255588" cy="446088"/>
            </a:xfrm>
            <a:custGeom>
              <a:avLst/>
              <a:gdLst>
                <a:gd name="T0" fmla="*/ 12 w 161"/>
                <a:gd name="T1" fmla="*/ 85 h 281"/>
                <a:gd name="T2" fmla="*/ 18 w 161"/>
                <a:gd name="T3" fmla="*/ 130 h 281"/>
                <a:gd name="T4" fmla="*/ 30 w 161"/>
                <a:gd name="T5" fmla="*/ 149 h 281"/>
                <a:gd name="T6" fmla="*/ 42 w 161"/>
                <a:gd name="T7" fmla="*/ 153 h 281"/>
                <a:gd name="T8" fmla="*/ 30 w 161"/>
                <a:gd name="T9" fmla="*/ 79 h 281"/>
                <a:gd name="T10" fmla="*/ 130 w 161"/>
                <a:gd name="T11" fmla="*/ 36 h 281"/>
                <a:gd name="T12" fmla="*/ 121 w 161"/>
                <a:gd name="T13" fmla="*/ 121 h 281"/>
                <a:gd name="T14" fmla="*/ 131 w 161"/>
                <a:gd name="T15" fmla="*/ 107 h 281"/>
                <a:gd name="T16" fmla="*/ 143 w 161"/>
                <a:gd name="T17" fmla="*/ 79 h 281"/>
                <a:gd name="T18" fmla="*/ 149 w 161"/>
                <a:gd name="T19" fmla="*/ 28 h 281"/>
                <a:gd name="T20" fmla="*/ 161 w 161"/>
                <a:gd name="T21" fmla="*/ 5 h 281"/>
                <a:gd name="T22" fmla="*/ 161 w 161"/>
                <a:gd name="T23" fmla="*/ 28 h 281"/>
                <a:gd name="T24" fmla="*/ 158 w 161"/>
                <a:gd name="T25" fmla="*/ 67 h 281"/>
                <a:gd name="T26" fmla="*/ 148 w 161"/>
                <a:gd name="T27" fmla="*/ 109 h 281"/>
                <a:gd name="T28" fmla="*/ 127 w 161"/>
                <a:gd name="T29" fmla="*/ 141 h 281"/>
                <a:gd name="T30" fmla="*/ 110 w 161"/>
                <a:gd name="T31" fmla="*/ 153 h 281"/>
                <a:gd name="T32" fmla="*/ 94 w 161"/>
                <a:gd name="T33" fmla="*/ 186 h 281"/>
                <a:gd name="T34" fmla="*/ 103 w 161"/>
                <a:gd name="T35" fmla="*/ 234 h 281"/>
                <a:gd name="T36" fmla="*/ 109 w 161"/>
                <a:gd name="T37" fmla="*/ 237 h 281"/>
                <a:gd name="T38" fmla="*/ 110 w 161"/>
                <a:gd name="T39" fmla="*/ 246 h 281"/>
                <a:gd name="T40" fmla="*/ 109 w 161"/>
                <a:gd name="T41" fmla="*/ 256 h 281"/>
                <a:gd name="T42" fmla="*/ 103 w 161"/>
                <a:gd name="T43" fmla="*/ 263 h 281"/>
                <a:gd name="T44" fmla="*/ 58 w 161"/>
                <a:gd name="T45" fmla="*/ 281 h 281"/>
                <a:gd name="T46" fmla="*/ 54 w 161"/>
                <a:gd name="T47" fmla="*/ 275 h 281"/>
                <a:gd name="T48" fmla="*/ 54 w 161"/>
                <a:gd name="T49" fmla="*/ 263 h 281"/>
                <a:gd name="T50" fmla="*/ 58 w 161"/>
                <a:gd name="T51" fmla="*/ 254 h 281"/>
                <a:gd name="T52" fmla="*/ 70 w 161"/>
                <a:gd name="T53" fmla="*/ 249 h 281"/>
                <a:gd name="T54" fmla="*/ 66 w 161"/>
                <a:gd name="T55" fmla="*/ 193 h 281"/>
                <a:gd name="T56" fmla="*/ 57 w 161"/>
                <a:gd name="T57" fmla="*/ 185 h 281"/>
                <a:gd name="T58" fmla="*/ 37 w 161"/>
                <a:gd name="T59" fmla="*/ 180 h 281"/>
                <a:gd name="T60" fmla="*/ 16 w 161"/>
                <a:gd name="T61" fmla="*/ 168 h 281"/>
                <a:gd name="T62" fmla="*/ 6 w 161"/>
                <a:gd name="T63" fmla="*/ 140 h 281"/>
                <a:gd name="T64" fmla="*/ 2 w 161"/>
                <a:gd name="T65" fmla="*/ 107 h 281"/>
                <a:gd name="T66" fmla="*/ 0 w 161"/>
                <a:gd name="T67" fmla="*/ 79 h 281"/>
                <a:gd name="T68" fmla="*/ 0 w 161"/>
                <a:gd name="T69" fmla="*/ 69 h 281"/>
                <a:gd name="T70" fmla="*/ 40 w 161"/>
                <a:gd name="T71" fmla="*/ 52 h 281"/>
                <a:gd name="T72" fmla="*/ 131 w 161"/>
                <a:gd name="T73" fmla="*/ 1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281">
                  <a:moveTo>
                    <a:pt x="30" y="79"/>
                  </a:moveTo>
                  <a:lnTo>
                    <a:pt x="12" y="85"/>
                  </a:lnTo>
                  <a:lnTo>
                    <a:pt x="15" y="112"/>
                  </a:lnTo>
                  <a:lnTo>
                    <a:pt x="18" y="130"/>
                  </a:lnTo>
                  <a:lnTo>
                    <a:pt x="24" y="143"/>
                  </a:lnTo>
                  <a:lnTo>
                    <a:pt x="30" y="149"/>
                  </a:lnTo>
                  <a:lnTo>
                    <a:pt x="36" y="153"/>
                  </a:lnTo>
                  <a:lnTo>
                    <a:pt x="42" y="153"/>
                  </a:lnTo>
                  <a:lnTo>
                    <a:pt x="34" y="119"/>
                  </a:lnTo>
                  <a:lnTo>
                    <a:pt x="30" y="79"/>
                  </a:lnTo>
                  <a:close/>
                  <a:moveTo>
                    <a:pt x="149" y="28"/>
                  </a:moveTo>
                  <a:lnTo>
                    <a:pt x="130" y="36"/>
                  </a:lnTo>
                  <a:lnTo>
                    <a:pt x="127" y="80"/>
                  </a:lnTo>
                  <a:lnTo>
                    <a:pt x="121" y="121"/>
                  </a:lnTo>
                  <a:lnTo>
                    <a:pt x="125" y="116"/>
                  </a:lnTo>
                  <a:lnTo>
                    <a:pt x="131" y="107"/>
                  </a:lnTo>
                  <a:lnTo>
                    <a:pt x="139" y="95"/>
                  </a:lnTo>
                  <a:lnTo>
                    <a:pt x="143" y="79"/>
                  </a:lnTo>
                  <a:lnTo>
                    <a:pt x="148" y="57"/>
                  </a:lnTo>
                  <a:lnTo>
                    <a:pt x="149" y="28"/>
                  </a:lnTo>
                  <a:close/>
                  <a:moveTo>
                    <a:pt x="159" y="0"/>
                  </a:moveTo>
                  <a:lnTo>
                    <a:pt x="161" y="5"/>
                  </a:lnTo>
                  <a:lnTo>
                    <a:pt x="161" y="13"/>
                  </a:lnTo>
                  <a:lnTo>
                    <a:pt x="161" y="28"/>
                  </a:lnTo>
                  <a:lnTo>
                    <a:pt x="159" y="46"/>
                  </a:lnTo>
                  <a:lnTo>
                    <a:pt x="158" y="67"/>
                  </a:lnTo>
                  <a:lnTo>
                    <a:pt x="153" y="88"/>
                  </a:lnTo>
                  <a:lnTo>
                    <a:pt x="148" y="109"/>
                  </a:lnTo>
                  <a:lnTo>
                    <a:pt x="139" y="127"/>
                  </a:lnTo>
                  <a:lnTo>
                    <a:pt x="127" y="141"/>
                  </a:lnTo>
                  <a:lnTo>
                    <a:pt x="112" y="152"/>
                  </a:lnTo>
                  <a:lnTo>
                    <a:pt x="110" y="153"/>
                  </a:lnTo>
                  <a:lnTo>
                    <a:pt x="103" y="171"/>
                  </a:lnTo>
                  <a:lnTo>
                    <a:pt x="94" y="186"/>
                  </a:lnTo>
                  <a:lnTo>
                    <a:pt x="94" y="238"/>
                  </a:lnTo>
                  <a:lnTo>
                    <a:pt x="103" y="234"/>
                  </a:lnTo>
                  <a:lnTo>
                    <a:pt x="106" y="234"/>
                  </a:lnTo>
                  <a:lnTo>
                    <a:pt x="109" y="237"/>
                  </a:lnTo>
                  <a:lnTo>
                    <a:pt x="110" y="240"/>
                  </a:lnTo>
                  <a:lnTo>
                    <a:pt x="110" y="246"/>
                  </a:lnTo>
                  <a:lnTo>
                    <a:pt x="110" y="251"/>
                  </a:lnTo>
                  <a:lnTo>
                    <a:pt x="109" y="256"/>
                  </a:lnTo>
                  <a:lnTo>
                    <a:pt x="106" y="260"/>
                  </a:lnTo>
                  <a:lnTo>
                    <a:pt x="103" y="263"/>
                  </a:lnTo>
                  <a:lnTo>
                    <a:pt x="61" y="281"/>
                  </a:lnTo>
                  <a:lnTo>
                    <a:pt x="58" y="281"/>
                  </a:lnTo>
                  <a:lnTo>
                    <a:pt x="55" y="278"/>
                  </a:lnTo>
                  <a:lnTo>
                    <a:pt x="54" y="275"/>
                  </a:lnTo>
                  <a:lnTo>
                    <a:pt x="54" y="269"/>
                  </a:lnTo>
                  <a:lnTo>
                    <a:pt x="54" y="263"/>
                  </a:lnTo>
                  <a:lnTo>
                    <a:pt x="55" y="259"/>
                  </a:lnTo>
                  <a:lnTo>
                    <a:pt x="58" y="254"/>
                  </a:lnTo>
                  <a:lnTo>
                    <a:pt x="61" y="253"/>
                  </a:lnTo>
                  <a:lnTo>
                    <a:pt x="70" y="249"/>
                  </a:lnTo>
                  <a:lnTo>
                    <a:pt x="70" y="196"/>
                  </a:lnTo>
                  <a:lnTo>
                    <a:pt x="66" y="193"/>
                  </a:lnTo>
                  <a:lnTo>
                    <a:pt x="61" y="191"/>
                  </a:lnTo>
                  <a:lnTo>
                    <a:pt x="57" y="185"/>
                  </a:lnTo>
                  <a:lnTo>
                    <a:pt x="52" y="177"/>
                  </a:lnTo>
                  <a:lnTo>
                    <a:pt x="37" y="180"/>
                  </a:lnTo>
                  <a:lnTo>
                    <a:pt x="25" y="177"/>
                  </a:lnTo>
                  <a:lnTo>
                    <a:pt x="16" y="168"/>
                  </a:lnTo>
                  <a:lnTo>
                    <a:pt x="11" y="155"/>
                  </a:lnTo>
                  <a:lnTo>
                    <a:pt x="6" y="140"/>
                  </a:lnTo>
                  <a:lnTo>
                    <a:pt x="3" y="124"/>
                  </a:lnTo>
                  <a:lnTo>
                    <a:pt x="2" y="107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30" y="57"/>
                  </a:lnTo>
                  <a:lnTo>
                    <a:pt x="40" y="52"/>
                  </a:lnTo>
                  <a:lnTo>
                    <a:pt x="121" y="16"/>
                  </a:lnTo>
                  <a:lnTo>
                    <a:pt x="131" y="13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7419975" y="2432050"/>
              <a:ext cx="388938" cy="538163"/>
              <a:chOff x="2162176" y="2432050"/>
              <a:chExt cx="388938" cy="538163"/>
            </a:xfrm>
          </p:grpSpPr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2171701" y="2432050"/>
                <a:ext cx="379413" cy="358775"/>
              </a:xfrm>
              <a:custGeom>
                <a:avLst/>
                <a:gdLst>
                  <a:gd name="T0" fmla="*/ 239 w 239"/>
                  <a:gd name="T1" fmla="*/ 0 h 226"/>
                  <a:gd name="T2" fmla="*/ 227 w 239"/>
                  <a:gd name="T3" fmla="*/ 27 h 226"/>
                  <a:gd name="T4" fmla="*/ 224 w 239"/>
                  <a:gd name="T5" fmla="*/ 24 h 226"/>
                  <a:gd name="T6" fmla="*/ 143 w 239"/>
                  <a:gd name="T7" fmla="*/ 108 h 226"/>
                  <a:gd name="T8" fmla="*/ 121 w 239"/>
                  <a:gd name="T9" fmla="*/ 94 h 226"/>
                  <a:gd name="T10" fmla="*/ 6 w 239"/>
                  <a:gd name="T11" fmla="*/ 226 h 226"/>
                  <a:gd name="T12" fmla="*/ 0 w 239"/>
                  <a:gd name="T13" fmla="*/ 219 h 226"/>
                  <a:gd name="T14" fmla="*/ 122 w 239"/>
                  <a:gd name="T15" fmla="*/ 79 h 226"/>
                  <a:gd name="T16" fmla="*/ 145 w 239"/>
                  <a:gd name="T17" fmla="*/ 94 h 226"/>
                  <a:gd name="T18" fmla="*/ 216 w 239"/>
                  <a:gd name="T19" fmla="*/ 16 h 226"/>
                  <a:gd name="T20" fmla="*/ 213 w 239"/>
                  <a:gd name="T21" fmla="*/ 12 h 226"/>
                  <a:gd name="T22" fmla="*/ 239 w 239"/>
                  <a:gd name="T23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9" h="226">
                    <a:moveTo>
                      <a:pt x="239" y="0"/>
                    </a:moveTo>
                    <a:lnTo>
                      <a:pt x="227" y="27"/>
                    </a:lnTo>
                    <a:lnTo>
                      <a:pt x="224" y="24"/>
                    </a:lnTo>
                    <a:lnTo>
                      <a:pt x="143" y="108"/>
                    </a:lnTo>
                    <a:lnTo>
                      <a:pt x="121" y="94"/>
                    </a:lnTo>
                    <a:lnTo>
                      <a:pt x="6" y="226"/>
                    </a:lnTo>
                    <a:lnTo>
                      <a:pt x="0" y="219"/>
                    </a:lnTo>
                    <a:lnTo>
                      <a:pt x="122" y="79"/>
                    </a:lnTo>
                    <a:lnTo>
                      <a:pt x="145" y="94"/>
                    </a:lnTo>
                    <a:lnTo>
                      <a:pt x="216" y="16"/>
                    </a:lnTo>
                    <a:lnTo>
                      <a:pt x="213" y="12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2162176" y="2616200"/>
                <a:ext cx="360363" cy="354013"/>
              </a:xfrm>
              <a:custGeom>
                <a:avLst/>
                <a:gdLst>
                  <a:gd name="T0" fmla="*/ 198 w 227"/>
                  <a:gd name="T1" fmla="*/ 0 h 223"/>
                  <a:gd name="T2" fmla="*/ 201 w 227"/>
                  <a:gd name="T3" fmla="*/ 1 h 223"/>
                  <a:gd name="T4" fmla="*/ 203 w 227"/>
                  <a:gd name="T5" fmla="*/ 4 h 223"/>
                  <a:gd name="T6" fmla="*/ 203 w 227"/>
                  <a:gd name="T7" fmla="*/ 7 h 223"/>
                  <a:gd name="T8" fmla="*/ 194 w 227"/>
                  <a:gd name="T9" fmla="*/ 126 h 223"/>
                  <a:gd name="T10" fmla="*/ 194 w 227"/>
                  <a:gd name="T11" fmla="*/ 131 h 223"/>
                  <a:gd name="T12" fmla="*/ 227 w 227"/>
                  <a:gd name="T13" fmla="*/ 119 h 223"/>
                  <a:gd name="T14" fmla="*/ 224 w 227"/>
                  <a:gd name="T15" fmla="*/ 162 h 223"/>
                  <a:gd name="T16" fmla="*/ 0 w 227"/>
                  <a:gd name="T17" fmla="*/ 223 h 223"/>
                  <a:gd name="T18" fmla="*/ 3 w 227"/>
                  <a:gd name="T19" fmla="*/ 190 h 223"/>
                  <a:gd name="T20" fmla="*/ 38 w 227"/>
                  <a:gd name="T21" fmla="*/ 178 h 223"/>
                  <a:gd name="T22" fmla="*/ 38 w 227"/>
                  <a:gd name="T23" fmla="*/ 175 h 223"/>
                  <a:gd name="T24" fmla="*/ 41 w 227"/>
                  <a:gd name="T25" fmla="*/ 140 h 223"/>
                  <a:gd name="T26" fmla="*/ 42 w 227"/>
                  <a:gd name="T27" fmla="*/ 135 h 223"/>
                  <a:gd name="T28" fmla="*/ 44 w 227"/>
                  <a:gd name="T29" fmla="*/ 131 h 223"/>
                  <a:gd name="T30" fmla="*/ 47 w 227"/>
                  <a:gd name="T31" fmla="*/ 128 h 223"/>
                  <a:gd name="T32" fmla="*/ 51 w 227"/>
                  <a:gd name="T33" fmla="*/ 126 h 223"/>
                  <a:gd name="T34" fmla="*/ 54 w 227"/>
                  <a:gd name="T35" fmla="*/ 126 h 223"/>
                  <a:gd name="T36" fmla="*/ 57 w 227"/>
                  <a:gd name="T37" fmla="*/ 126 h 223"/>
                  <a:gd name="T38" fmla="*/ 60 w 227"/>
                  <a:gd name="T39" fmla="*/ 129 h 223"/>
                  <a:gd name="T40" fmla="*/ 60 w 227"/>
                  <a:gd name="T41" fmla="*/ 134 h 223"/>
                  <a:gd name="T42" fmla="*/ 57 w 227"/>
                  <a:gd name="T43" fmla="*/ 169 h 223"/>
                  <a:gd name="T44" fmla="*/ 55 w 227"/>
                  <a:gd name="T45" fmla="*/ 174 h 223"/>
                  <a:gd name="T46" fmla="*/ 109 w 227"/>
                  <a:gd name="T47" fmla="*/ 158 h 223"/>
                  <a:gd name="T48" fmla="*/ 108 w 227"/>
                  <a:gd name="T49" fmla="*/ 155 h 223"/>
                  <a:gd name="T50" fmla="*/ 115 w 227"/>
                  <a:gd name="T51" fmla="*/ 65 h 223"/>
                  <a:gd name="T52" fmla="*/ 117 w 227"/>
                  <a:gd name="T53" fmla="*/ 62 h 223"/>
                  <a:gd name="T54" fmla="*/ 118 w 227"/>
                  <a:gd name="T55" fmla="*/ 58 h 223"/>
                  <a:gd name="T56" fmla="*/ 121 w 227"/>
                  <a:gd name="T57" fmla="*/ 55 h 223"/>
                  <a:gd name="T58" fmla="*/ 125 w 227"/>
                  <a:gd name="T59" fmla="*/ 53 h 223"/>
                  <a:gd name="T60" fmla="*/ 128 w 227"/>
                  <a:gd name="T61" fmla="*/ 52 h 223"/>
                  <a:gd name="T62" fmla="*/ 131 w 227"/>
                  <a:gd name="T63" fmla="*/ 53 h 223"/>
                  <a:gd name="T64" fmla="*/ 134 w 227"/>
                  <a:gd name="T65" fmla="*/ 56 h 223"/>
                  <a:gd name="T66" fmla="*/ 134 w 227"/>
                  <a:gd name="T67" fmla="*/ 59 h 223"/>
                  <a:gd name="T68" fmla="*/ 127 w 227"/>
                  <a:gd name="T69" fmla="*/ 147 h 223"/>
                  <a:gd name="T70" fmla="*/ 127 w 227"/>
                  <a:gd name="T71" fmla="*/ 152 h 223"/>
                  <a:gd name="T72" fmla="*/ 176 w 227"/>
                  <a:gd name="T73" fmla="*/ 135 h 223"/>
                  <a:gd name="T74" fmla="*/ 175 w 227"/>
                  <a:gd name="T75" fmla="*/ 132 h 223"/>
                  <a:gd name="T76" fmla="*/ 185 w 227"/>
                  <a:gd name="T77" fmla="*/ 13 h 223"/>
                  <a:gd name="T78" fmla="*/ 185 w 227"/>
                  <a:gd name="T79" fmla="*/ 9 h 223"/>
                  <a:gd name="T80" fmla="*/ 188 w 227"/>
                  <a:gd name="T81" fmla="*/ 6 h 223"/>
                  <a:gd name="T82" fmla="*/ 191 w 227"/>
                  <a:gd name="T83" fmla="*/ 3 h 223"/>
                  <a:gd name="T84" fmla="*/ 195 w 227"/>
                  <a:gd name="T85" fmla="*/ 0 h 223"/>
                  <a:gd name="T86" fmla="*/ 198 w 227"/>
                  <a:gd name="T87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7" h="223">
                    <a:moveTo>
                      <a:pt x="198" y="0"/>
                    </a:moveTo>
                    <a:lnTo>
                      <a:pt x="201" y="1"/>
                    </a:lnTo>
                    <a:lnTo>
                      <a:pt x="203" y="4"/>
                    </a:lnTo>
                    <a:lnTo>
                      <a:pt x="203" y="7"/>
                    </a:lnTo>
                    <a:lnTo>
                      <a:pt x="194" y="126"/>
                    </a:lnTo>
                    <a:lnTo>
                      <a:pt x="194" y="131"/>
                    </a:lnTo>
                    <a:lnTo>
                      <a:pt x="227" y="119"/>
                    </a:lnTo>
                    <a:lnTo>
                      <a:pt x="224" y="162"/>
                    </a:lnTo>
                    <a:lnTo>
                      <a:pt x="0" y="223"/>
                    </a:lnTo>
                    <a:lnTo>
                      <a:pt x="3" y="190"/>
                    </a:lnTo>
                    <a:lnTo>
                      <a:pt x="38" y="178"/>
                    </a:lnTo>
                    <a:lnTo>
                      <a:pt x="38" y="175"/>
                    </a:lnTo>
                    <a:lnTo>
                      <a:pt x="41" y="140"/>
                    </a:lnTo>
                    <a:lnTo>
                      <a:pt x="42" y="135"/>
                    </a:lnTo>
                    <a:lnTo>
                      <a:pt x="44" y="131"/>
                    </a:lnTo>
                    <a:lnTo>
                      <a:pt x="47" y="128"/>
                    </a:lnTo>
                    <a:lnTo>
                      <a:pt x="51" y="126"/>
                    </a:lnTo>
                    <a:lnTo>
                      <a:pt x="54" y="126"/>
                    </a:lnTo>
                    <a:lnTo>
                      <a:pt x="57" y="126"/>
                    </a:lnTo>
                    <a:lnTo>
                      <a:pt x="60" y="129"/>
                    </a:lnTo>
                    <a:lnTo>
                      <a:pt x="60" y="134"/>
                    </a:lnTo>
                    <a:lnTo>
                      <a:pt x="57" y="169"/>
                    </a:lnTo>
                    <a:lnTo>
                      <a:pt x="55" y="174"/>
                    </a:lnTo>
                    <a:lnTo>
                      <a:pt x="109" y="158"/>
                    </a:lnTo>
                    <a:lnTo>
                      <a:pt x="108" y="155"/>
                    </a:lnTo>
                    <a:lnTo>
                      <a:pt x="115" y="65"/>
                    </a:lnTo>
                    <a:lnTo>
                      <a:pt x="117" y="62"/>
                    </a:lnTo>
                    <a:lnTo>
                      <a:pt x="118" y="58"/>
                    </a:lnTo>
                    <a:lnTo>
                      <a:pt x="121" y="55"/>
                    </a:lnTo>
                    <a:lnTo>
                      <a:pt x="125" y="53"/>
                    </a:lnTo>
                    <a:lnTo>
                      <a:pt x="128" y="52"/>
                    </a:lnTo>
                    <a:lnTo>
                      <a:pt x="131" y="53"/>
                    </a:lnTo>
                    <a:lnTo>
                      <a:pt x="134" y="56"/>
                    </a:lnTo>
                    <a:lnTo>
                      <a:pt x="134" y="59"/>
                    </a:lnTo>
                    <a:lnTo>
                      <a:pt x="127" y="147"/>
                    </a:lnTo>
                    <a:lnTo>
                      <a:pt x="127" y="152"/>
                    </a:lnTo>
                    <a:lnTo>
                      <a:pt x="176" y="135"/>
                    </a:lnTo>
                    <a:lnTo>
                      <a:pt x="175" y="132"/>
                    </a:lnTo>
                    <a:lnTo>
                      <a:pt x="185" y="13"/>
                    </a:lnTo>
                    <a:lnTo>
                      <a:pt x="185" y="9"/>
                    </a:lnTo>
                    <a:lnTo>
                      <a:pt x="188" y="6"/>
                    </a:lnTo>
                    <a:lnTo>
                      <a:pt x="191" y="3"/>
                    </a:lnTo>
                    <a:lnTo>
                      <a:pt x="195" y="0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7432675" y="3494088"/>
              <a:ext cx="338138" cy="366713"/>
            </a:xfrm>
            <a:custGeom>
              <a:avLst/>
              <a:gdLst>
                <a:gd name="T0" fmla="*/ 21 w 213"/>
                <a:gd name="T1" fmla="*/ 3 h 231"/>
                <a:gd name="T2" fmla="*/ 111 w 213"/>
                <a:gd name="T3" fmla="*/ 103 h 231"/>
                <a:gd name="T4" fmla="*/ 198 w 213"/>
                <a:gd name="T5" fmla="*/ 73 h 231"/>
                <a:gd name="T6" fmla="*/ 27 w 213"/>
                <a:gd name="T7" fmla="*/ 210 h 231"/>
                <a:gd name="T8" fmla="*/ 211 w 213"/>
                <a:gd name="T9" fmla="*/ 197 h 231"/>
                <a:gd name="T10" fmla="*/ 210 w 213"/>
                <a:gd name="T11" fmla="*/ 204 h 231"/>
                <a:gd name="T12" fmla="*/ 149 w 213"/>
                <a:gd name="T13" fmla="*/ 217 h 231"/>
                <a:gd name="T14" fmla="*/ 144 w 213"/>
                <a:gd name="T15" fmla="*/ 220 h 231"/>
                <a:gd name="T16" fmla="*/ 141 w 213"/>
                <a:gd name="T17" fmla="*/ 212 h 231"/>
                <a:gd name="T18" fmla="*/ 128 w 213"/>
                <a:gd name="T19" fmla="*/ 220 h 231"/>
                <a:gd name="T20" fmla="*/ 123 w 213"/>
                <a:gd name="T21" fmla="*/ 222 h 231"/>
                <a:gd name="T22" fmla="*/ 110 w 213"/>
                <a:gd name="T23" fmla="*/ 214 h 231"/>
                <a:gd name="T24" fmla="*/ 106 w 213"/>
                <a:gd name="T25" fmla="*/ 225 h 231"/>
                <a:gd name="T26" fmla="*/ 103 w 213"/>
                <a:gd name="T27" fmla="*/ 216 h 231"/>
                <a:gd name="T28" fmla="*/ 89 w 213"/>
                <a:gd name="T29" fmla="*/ 225 h 231"/>
                <a:gd name="T30" fmla="*/ 83 w 213"/>
                <a:gd name="T31" fmla="*/ 225 h 231"/>
                <a:gd name="T32" fmla="*/ 70 w 213"/>
                <a:gd name="T33" fmla="*/ 219 h 231"/>
                <a:gd name="T34" fmla="*/ 67 w 213"/>
                <a:gd name="T35" fmla="*/ 228 h 231"/>
                <a:gd name="T36" fmla="*/ 64 w 213"/>
                <a:gd name="T37" fmla="*/ 219 h 231"/>
                <a:gd name="T38" fmla="*/ 50 w 213"/>
                <a:gd name="T39" fmla="*/ 229 h 231"/>
                <a:gd name="T40" fmla="*/ 44 w 213"/>
                <a:gd name="T41" fmla="*/ 228 h 231"/>
                <a:gd name="T42" fmla="*/ 19 w 213"/>
                <a:gd name="T43" fmla="*/ 223 h 231"/>
                <a:gd name="T44" fmla="*/ 13 w 213"/>
                <a:gd name="T45" fmla="*/ 217 h 231"/>
                <a:gd name="T46" fmla="*/ 3 w 213"/>
                <a:gd name="T47" fmla="*/ 191 h 231"/>
                <a:gd name="T48" fmla="*/ 3 w 213"/>
                <a:gd name="T49" fmla="*/ 185 h 231"/>
                <a:gd name="T50" fmla="*/ 13 w 213"/>
                <a:gd name="T51" fmla="*/ 168 h 231"/>
                <a:gd name="T52" fmla="*/ 1 w 213"/>
                <a:gd name="T53" fmla="*/ 167 h 231"/>
                <a:gd name="T54" fmla="*/ 4 w 213"/>
                <a:gd name="T55" fmla="*/ 162 h 231"/>
                <a:gd name="T56" fmla="*/ 4 w 213"/>
                <a:gd name="T57" fmla="*/ 148 h 231"/>
                <a:gd name="T58" fmla="*/ 1 w 213"/>
                <a:gd name="T59" fmla="*/ 142 h 231"/>
                <a:gd name="T60" fmla="*/ 12 w 213"/>
                <a:gd name="T61" fmla="*/ 125 h 231"/>
                <a:gd name="T62" fmla="*/ 1 w 213"/>
                <a:gd name="T63" fmla="*/ 124 h 231"/>
                <a:gd name="T64" fmla="*/ 4 w 213"/>
                <a:gd name="T65" fmla="*/ 118 h 231"/>
                <a:gd name="T66" fmla="*/ 4 w 213"/>
                <a:gd name="T67" fmla="*/ 103 h 231"/>
                <a:gd name="T68" fmla="*/ 0 w 213"/>
                <a:gd name="T69" fmla="*/ 100 h 231"/>
                <a:gd name="T70" fmla="*/ 12 w 213"/>
                <a:gd name="T71" fmla="*/ 95 h 231"/>
                <a:gd name="T72" fmla="*/ 1 w 213"/>
                <a:gd name="T73" fmla="*/ 81 h 231"/>
                <a:gd name="T74" fmla="*/ 3 w 213"/>
                <a:gd name="T75" fmla="*/ 75 h 231"/>
                <a:gd name="T76" fmla="*/ 3 w 213"/>
                <a:gd name="T77" fmla="*/ 66 h 231"/>
                <a:gd name="T78" fmla="*/ 0 w 213"/>
                <a:gd name="T79" fmla="*/ 63 h 231"/>
                <a:gd name="T80" fmla="*/ 10 w 213"/>
                <a:gd name="T81" fmla="*/ 58 h 231"/>
                <a:gd name="T82" fmla="*/ 0 w 213"/>
                <a:gd name="T83" fmla="*/ 43 h 231"/>
                <a:gd name="T84" fmla="*/ 3 w 213"/>
                <a:gd name="T85" fmla="*/ 37 h 231"/>
                <a:gd name="T86" fmla="*/ 10 w 213"/>
                <a:gd name="T87" fmla="*/ 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31">
                  <a:moveTo>
                    <a:pt x="15" y="0"/>
                  </a:moveTo>
                  <a:lnTo>
                    <a:pt x="18" y="2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24" y="198"/>
                  </a:lnTo>
                  <a:lnTo>
                    <a:pt x="111" y="103"/>
                  </a:lnTo>
                  <a:lnTo>
                    <a:pt x="132" y="121"/>
                  </a:lnTo>
                  <a:lnTo>
                    <a:pt x="190" y="63"/>
                  </a:lnTo>
                  <a:lnTo>
                    <a:pt x="198" y="73"/>
                  </a:lnTo>
                  <a:lnTo>
                    <a:pt x="131" y="137"/>
                  </a:lnTo>
                  <a:lnTo>
                    <a:pt x="111" y="119"/>
                  </a:lnTo>
                  <a:lnTo>
                    <a:pt x="27" y="210"/>
                  </a:lnTo>
                  <a:lnTo>
                    <a:pt x="207" y="194"/>
                  </a:lnTo>
                  <a:lnTo>
                    <a:pt x="210" y="194"/>
                  </a:lnTo>
                  <a:lnTo>
                    <a:pt x="211" y="197"/>
                  </a:lnTo>
                  <a:lnTo>
                    <a:pt x="213" y="200"/>
                  </a:lnTo>
                  <a:lnTo>
                    <a:pt x="211" y="203"/>
                  </a:lnTo>
                  <a:lnTo>
                    <a:pt x="210" y="204"/>
                  </a:lnTo>
                  <a:lnTo>
                    <a:pt x="207" y="206"/>
                  </a:lnTo>
                  <a:lnTo>
                    <a:pt x="149" y="212"/>
                  </a:lnTo>
                  <a:lnTo>
                    <a:pt x="149" y="217"/>
                  </a:lnTo>
                  <a:lnTo>
                    <a:pt x="147" y="219"/>
                  </a:lnTo>
                  <a:lnTo>
                    <a:pt x="146" y="220"/>
                  </a:lnTo>
                  <a:lnTo>
                    <a:pt x="144" y="220"/>
                  </a:lnTo>
                  <a:lnTo>
                    <a:pt x="143" y="219"/>
                  </a:lnTo>
                  <a:lnTo>
                    <a:pt x="141" y="217"/>
                  </a:lnTo>
                  <a:lnTo>
                    <a:pt x="141" y="212"/>
                  </a:lnTo>
                  <a:lnTo>
                    <a:pt x="129" y="213"/>
                  </a:lnTo>
                  <a:lnTo>
                    <a:pt x="129" y="219"/>
                  </a:lnTo>
                  <a:lnTo>
                    <a:pt x="128" y="220"/>
                  </a:lnTo>
                  <a:lnTo>
                    <a:pt x="128" y="222"/>
                  </a:lnTo>
                  <a:lnTo>
                    <a:pt x="126" y="222"/>
                  </a:lnTo>
                  <a:lnTo>
                    <a:pt x="123" y="222"/>
                  </a:lnTo>
                  <a:lnTo>
                    <a:pt x="122" y="219"/>
                  </a:lnTo>
                  <a:lnTo>
                    <a:pt x="122" y="213"/>
                  </a:lnTo>
                  <a:lnTo>
                    <a:pt x="110" y="214"/>
                  </a:lnTo>
                  <a:lnTo>
                    <a:pt x="110" y="220"/>
                  </a:lnTo>
                  <a:lnTo>
                    <a:pt x="109" y="223"/>
                  </a:lnTo>
                  <a:lnTo>
                    <a:pt x="106" y="225"/>
                  </a:lnTo>
                  <a:lnTo>
                    <a:pt x="104" y="223"/>
                  </a:lnTo>
                  <a:lnTo>
                    <a:pt x="103" y="220"/>
                  </a:lnTo>
                  <a:lnTo>
                    <a:pt x="103" y="216"/>
                  </a:lnTo>
                  <a:lnTo>
                    <a:pt x="89" y="217"/>
                  </a:lnTo>
                  <a:lnTo>
                    <a:pt x="91" y="222"/>
                  </a:lnTo>
                  <a:lnTo>
                    <a:pt x="89" y="225"/>
                  </a:lnTo>
                  <a:lnTo>
                    <a:pt x="86" y="226"/>
                  </a:lnTo>
                  <a:lnTo>
                    <a:pt x="85" y="226"/>
                  </a:lnTo>
                  <a:lnTo>
                    <a:pt x="83" y="225"/>
                  </a:lnTo>
                  <a:lnTo>
                    <a:pt x="83" y="223"/>
                  </a:lnTo>
                  <a:lnTo>
                    <a:pt x="83" y="217"/>
                  </a:lnTo>
                  <a:lnTo>
                    <a:pt x="70" y="219"/>
                  </a:lnTo>
                  <a:lnTo>
                    <a:pt x="70" y="225"/>
                  </a:lnTo>
                  <a:lnTo>
                    <a:pt x="70" y="226"/>
                  </a:lnTo>
                  <a:lnTo>
                    <a:pt x="67" y="228"/>
                  </a:lnTo>
                  <a:lnTo>
                    <a:pt x="65" y="228"/>
                  </a:lnTo>
                  <a:lnTo>
                    <a:pt x="64" y="225"/>
                  </a:lnTo>
                  <a:lnTo>
                    <a:pt x="64" y="219"/>
                  </a:lnTo>
                  <a:lnTo>
                    <a:pt x="50" y="220"/>
                  </a:lnTo>
                  <a:lnTo>
                    <a:pt x="50" y="226"/>
                  </a:lnTo>
                  <a:lnTo>
                    <a:pt x="50" y="229"/>
                  </a:lnTo>
                  <a:lnTo>
                    <a:pt x="47" y="231"/>
                  </a:lnTo>
                  <a:lnTo>
                    <a:pt x="46" y="229"/>
                  </a:lnTo>
                  <a:lnTo>
                    <a:pt x="44" y="228"/>
                  </a:lnTo>
                  <a:lnTo>
                    <a:pt x="44" y="226"/>
                  </a:lnTo>
                  <a:lnTo>
                    <a:pt x="44" y="220"/>
                  </a:lnTo>
                  <a:lnTo>
                    <a:pt x="19" y="223"/>
                  </a:lnTo>
                  <a:lnTo>
                    <a:pt x="16" y="223"/>
                  </a:lnTo>
                  <a:lnTo>
                    <a:pt x="15" y="220"/>
                  </a:lnTo>
                  <a:lnTo>
                    <a:pt x="13" y="217"/>
                  </a:lnTo>
                  <a:lnTo>
                    <a:pt x="13" y="191"/>
                  </a:lnTo>
                  <a:lnTo>
                    <a:pt x="4" y="191"/>
                  </a:lnTo>
                  <a:lnTo>
                    <a:pt x="3" y="191"/>
                  </a:lnTo>
                  <a:lnTo>
                    <a:pt x="3" y="189"/>
                  </a:lnTo>
                  <a:lnTo>
                    <a:pt x="1" y="188"/>
                  </a:lnTo>
                  <a:lnTo>
                    <a:pt x="3" y="185"/>
                  </a:lnTo>
                  <a:lnTo>
                    <a:pt x="4" y="183"/>
                  </a:lnTo>
                  <a:lnTo>
                    <a:pt x="13" y="183"/>
                  </a:lnTo>
                  <a:lnTo>
                    <a:pt x="13" y="168"/>
                  </a:lnTo>
                  <a:lnTo>
                    <a:pt x="4" y="168"/>
                  </a:lnTo>
                  <a:lnTo>
                    <a:pt x="3" y="168"/>
                  </a:lnTo>
                  <a:lnTo>
                    <a:pt x="1" y="167"/>
                  </a:lnTo>
                  <a:lnTo>
                    <a:pt x="1" y="165"/>
                  </a:lnTo>
                  <a:lnTo>
                    <a:pt x="3" y="162"/>
                  </a:lnTo>
                  <a:lnTo>
                    <a:pt x="4" y="162"/>
                  </a:lnTo>
                  <a:lnTo>
                    <a:pt x="12" y="161"/>
                  </a:lnTo>
                  <a:lnTo>
                    <a:pt x="12" y="146"/>
                  </a:lnTo>
                  <a:lnTo>
                    <a:pt x="4" y="148"/>
                  </a:lnTo>
                  <a:lnTo>
                    <a:pt x="1" y="146"/>
                  </a:lnTo>
                  <a:lnTo>
                    <a:pt x="1" y="145"/>
                  </a:lnTo>
                  <a:lnTo>
                    <a:pt x="1" y="142"/>
                  </a:lnTo>
                  <a:lnTo>
                    <a:pt x="4" y="140"/>
                  </a:lnTo>
                  <a:lnTo>
                    <a:pt x="12" y="139"/>
                  </a:lnTo>
                  <a:lnTo>
                    <a:pt x="12" y="125"/>
                  </a:lnTo>
                  <a:lnTo>
                    <a:pt x="4" y="125"/>
                  </a:lnTo>
                  <a:lnTo>
                    <a:pt x="3" y="125"/>
                  </a:lnTo>
                  <a:lnTo>
                    <a:pt x="1" y="124"/>
                  </a:lnTo>
                  <a:lnTo>
                    <a:pt x="1" y="122"/>
                  </a:lnTo>
                  <a:lnTo>
                    <a:pt x="1" y="119"/>
                  </a:lnTo>
                  <a:lnTo>
                    <a:pt x="4" y="118"/>
                  </a:lnTo>
                  <a:lnTo>
                    <a:pt x="12" y="118"/>
                  </a:lnTo>
                  <a:lnTo>
                    <a:pt x="12" y="103"/>
                  </a:lnTo>
                  <a:lnTo>
                    <a:pt x="4" y="103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0" y="100"/>
                  </a:lnTo>
                  <a:lnTo>
                    <a:pt x="1" y="97"/>
                  </a:lnTo>
                  <a:lnTo>
                    <a:pt x="3" y="97"/>
                  </a:lnTo>
                  <a:lnTo>
                    <a:pt x="12" y="95"/>
                  </a:lnTo>
                  <a:lnTo>
                    <a:pt x="12" y="81"/>
                  </a:lnTo>
                  <a:lnTo>
                    <a:pt x="3" y="82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3" y="75"/>
                  </a:lnTo>
                  <a:lnTo>
                    <a:pt x="10" y="73"/>
                  </a:lnTo>
                  <a:lnTo>
                    <a:pt x="10" y="66"/>
                  </a:lnTo>
                  <a:lnTo>
                    <a:pt x="3" y="66"/>
                  </a:lnTo>
                  <a:lnTo>
                    <a:pt x="1" y="66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3" y="58"/>
                  </a:lnTo>
                  <a:lnTo>
                    <a:pt x="10" y="58"/>
                  </a:lnTo>
                  <a:lnTo>
                    <a:pt x="10" y="43"/>
                  </a:lnTo>
                  <a:lnTo>
                    <a:pt x="3" y="45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0" y="36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8416926" y="1336675"/>
              <a:ext cx="1506538" cy="4883151"/>
              <a:chOff x="8416926" y="1336675"/>
              <a:chExt cx="1506538" cy="4883151"/>
            </a:xfrm>
          </p:grpSpPr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8416926" y="1336675"/>
                <a:ext cx="1069975" cy="4883150"/>
              </a:xfrm>
              <a:custGeom>
                <a:avLst/>
                <a:gdLst>
                  <a:gd name="T0" fmla="*/ 21 w 674"/>
                  <a:gd name="T1" fmla="*/ 0 h 3076"/>
                  <a:gd name="T2" fmla="*/ 38 w 674"/>
                  <a:gd name="T3" fmla="*/ 0 h 3076"/>
                  <a:gd name="T4" fmla="*/ 53 w 674"/>
                  <a:gd name="T5" fmla="*/ 0 h 3076"/>
                  <a:gd name="T6" fmla="*/ 68 w 674"/>
                  <a:gd name="T7" fmla="*/ 1 h 3076"/>
                  <a:gd name="T8" fmla="*/ 78 w 674"/>
                  <a:gd name="T9" fmla="*/ 1 h 3076"/>
                  <a:gd name="T10" fmla="*/ 82 w 674"/>
                  <a:gd name="T11" fmla="*/ 1 h 3076"/>
                  <a:gd name="T12" fmla="*/ 674 w 674"/>
                  <a:gd name="T13" fmla="*/ 3076 h 3076"/>
                  <a:gd name="T14" fmla="*/ 544 w 674"/>
                  <a:gd name="T15" fmla="*/ 3052 h 3076"/>
                  <a:gd name="T16" fmla="*/ 0 w 674"/>
                  <a:gd name="T17" fmla="*/ 1 h 3076"/>
                  <a:gd name="T18" fmla="*/ 8 w 674"/>
                  <a:gd name="T19" fmla="*/ 0 h 3076"/>
                  <a:gd name="T20" fmla="*/ 21 w 674"/>
                  <a:gd name="T21" fmla="*/ 0 h 3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4" h="3076">
                    <a:moveTo>
                      <a:pt x="21" y="0"/>
                    </a:moveTo>
                    <a:lnTo>
                      <a:pt x="38" y="0"/>
                    </a:lnTo>
                    <a:lnTo>
                      <a:pt x="53" y="0"/>
                    </a:lnTo>
                    <a:lnTo>
                      <a:pt x="68" y="1"/>
                    </a:lnTo>
                    <a:lnTo>
                      <a:pt x="78" y="1"/>
                    </a:lnTo>
                    <a:lnTo>
                      <a:pt x="82" y="1"/>
                    </a:lnTo>
                    <a:lnTo>
                      <a:pt x="674" y="3076"/>
                    </a:lnTo>
                    <a:lnTo>
                      <a:pt x="544" y="3052"/>
                    </a:lnTo>
                    <a:lnTo>
                      <a:pt x="0" y="1"/>
                    </a:lnTo>
                    <a:lnTo>
                      <a:pt x="8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8878888" y="1633538"/>
                <a:ext cx="1000125" cy="4325938"/>
              </a:xfrm>
              <a:custGeom>
                <a:avLst/>
                <a:gdLst>
                  <a:gd name="T0" fmla="*/ 0 w 630"/>
                  <a:gd name="T1" fmla="*/ 0 h 2725"/>
                  <a:gd name="T2" fmla="*/ 30 w 630"/>
                  <a:gd name="T3" fmla="*/ 2 h 2725"/>
                  <a:gd name="T4" fmla="*/ 50 w 630"/>
                  <a:gd name="T5" fmla="*/ 2 h 2725"/>
                  <a:gd name="T6" fmla="*/ 65 w 630"/>
                  <a:gd name="T7" fmla="*/ 2 h 2725"/>
                  <a:gd name="T8" fmla="*/ 70 w 630"/>
                  <a:gd name="T9" fmla="*/ 2 h 2725"/>
                  <a:gd name="T10" fmla="*/ 630 w 630"/>
                  <a:gd name="T11" fmla="*/ 2725 h 2725"/>
                  <a:gd name="T12" fmla="*/ 524 w 630"/>
                  <a:gd name="T13" fmla="*/ 2716 h 2725"/>
                  <a:gd name="T14" fmla="*/ 0 w 630"/>
                  <a:gd name="T15" fmla="*/ 0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2725">
                    <a:moveTo>
                      <a:pt x="0" y="0"/>
                    </a:moveTo>
                    <a:lnTo>
                      <a:pt x="30" y="2"/>
                    </a:lnTo>
                    <a:lnTo>
                      <a:pt x="50" y="2"/>
                    </a:lnTo>
                    <a:lnTo>
                      <a:pt x="65" y="2"/>
                    </a:lnTo>
                    <a:lnTo>
                      <a:pt x="70" y="2"/>
                    </a:lnTo>
                    <a:lnTo>
                      <a:pt x="630" y="2725"/>
                    </a:lnTo>
                    <a:lnTo>
                      <a:pt x="524" y="2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8547101" y="1338263"/>
                <a:ext cx="1376363" cy="4881563"/>
              </a:xfrm>
              <a:custGeom>
                <a:avLst/>
                <a:gdLst>
                  <a:gd name="T0" fmla="*/ 653 w 867"/>
                  <a:gd name="T1" fmla="*/ 2005 h 3075"/>
                  <a:gd name="T2" fmla="*/ 428 w 867"/>
                  <a:gd name="T3" fmla="*/ 2014 h 3075"/>
                  <a:gd name="T4" fmla="*/ 516 w 867"/>
                  <a:gd name="T5" fmla="*/ 2465 h 3075"/>
                  <a:gd name="T6" fmla="*/ 733 w 867"/>
                  <a:gd name="T7" fmla="*/ 2398 h 3075"/>
                  <a:gd name="T8" fmla="*/ 653 w 867"/>
                  <a:gd name="T9" fmla="*/ 2005 h 3075"/>
                  <a:gd name="T10" fmla="*/ 328 w 867"/>
                  <a:gd name="T11" fmla="*/ 1506 h 3075"/>
                  <a:gd name="T12" fmla="*/ 416 w 867"/>
                  <a:gd name="T13" fmla="*/ 1958 h 3075"/>
                  <a:gd name="T14" fmla="*/ 642 w 867"/>
                  <a:gd name="T15" fmla="*/ 1958 h 3075"/>
                  <a:gd name="T16" fmla="*/ 557 w 867"/>
                  <a:gd name="T17" fmla="*/ 1544 h 3075"/>
                  <a:gd name="T18" fmla="*/ 328 w 867"/>
                  <a:gd name="T19" fmla="*/ 1506 h 3075"/>
                  <a:gd name="T20" fmla="*/ 230 w 867"/>
                  <a:gd name="T21" fmla="*/ 1004 h 3075"/>
                  <a:gd name="T22" fmla="*/ 318 w 867"/>
                  <a:gd name="T23" fmla="*/ 1449 h 3075"/>
                  <a:gd name="T24" fmla="*/ 548 w 867"/>
                  <a:gd name="T25" fmla="*/ 1495 h 3075"/>
                  <a:gd name="T26" fmla="*/ 464 w 867"/>
                  <a:gd name="T27" fmla="*/ 1086 h 3075"/>
                  <a:gd name="T28" fmla="*/ 230 w 867"/>
                  <a:gd name="T29" fmla="*/ 1004 h 3075"/>
                  <a:gd name="T30" fmla="*/ 131 w 867"/>
                  <a:gd name="T31" fmla="*/ 495 h 3075"/>
                  <a:gd name="T32" fmla="*/ 219 w 867"/>
                  <a:gd name="T33" fmla="*/ 948 h 3075"/>
                  <a:gd name="T34" fmla="*/ 453 w 867"/>
                  <a:gd name="T35" fmla="*/ 1038 h 3075"/>
                  <a:gd name="T36" fmla="*/ 364 w 867"/>
                  <a:gd name="T37" fmla="*/ 603 h 3075"/>
                  <a:gd name="T38" fmla="*/ 131 w 867"/>
                  <a:gd name="T39" fmla="*/ 495 h 3075"/>
                  <a:gd name="T40" fmla="*/ 0 w 867"/>
                  <a:gd name="T41" fmla="*/ 0 h 3075"/>
                  <a:gd name="T42" fmla="*/ 39 w 867"/>
                  <a:gd name="T43" fmla="*/ 21 h 3075"/>
                  <a:gd name="T44" fmla="*/ 120 w 867"/>
                  <a:gd name="T45" fmla="*/ 439 h 3075"/>
                  <a:gd name="T46" fmla="*/ 355 w 867"/>
                  <a:gd name="T47" fmla="*/ 555 h 3075"/>
                  <a:gd name="T48" fmla="*/ 279 w 867"/>
                  <a:gd name="T49" fmla="*/ 188 h 3075"/>
                  <a:gd name="T50" fmla="*/ 315 w 867"/>
                  <a:gd name="T51" fmla="*/ 205 h 3075"/>
                  <a:gd name="T52" fmla="*/ 389 w 867"/>
                  <a:gd name="T53" fmla="*/ 571 h 3075"/>
                  <a:gd name="T54" fmla="*/ 389 w 867"/>
                  <a:gd name="T55" fmla="*/ 571 h 3075"/>
                  <a:gd name="T56" fmla="*/ 398 w 867"/>
                  <a:gd name="T57" fmla="*/ 611 h 3075"/>
                  <a:gd name="T58" fmla="*/ 581 w 867"/>
                  <a:gd name="T59" fmla="*/ 1503 h 3075"/>
                  <a:gd name="T60" fmla="*/ 583 w 867"/>
                  <a:gd name="T61" fmla="*/ 1503 h 3075"/>
                  <a:gd name="T62" fmla="*/ 592 w 867"/>
                  <a:gd name="T63" fmla="*/ 1550 h 3075"/>
                  <a:gd name="T64" fmla="*/ 592 w 867"/>
                  <a:gd name="T65" fmla="*/ 1550 h 3075"/>
                  <a:gd name="T66" fmla="*/ 867 w 867"/>
                  <a:gd name="T67" fmla="*/ 2889 h 3075"/>
                  <a:gd name="T68" fmla="*/ 839 w 867"/>
                  <a:gd name="T69" fmla="*/ 2911 h 3075"/>
                  <a:gd name="T70" fmla="*/ 743 w 867"/>
                  <a:gd name="T71" fmla="*/ 2446 h 3075"/>
                  <a:gd name="T72" fmla="*/ 526 w 867"/>
                  <a:gd name="T73" fmla="*/ 2523 h 3075"/>
                  <a:gd name="T74" fmla="*/ 627 w 867"/>
                  <a:gd name="T75" fmla="*/ 3042 h 3075"/>
                  <a:gd name="T76" fmla="*/ 592 w 867"/>
                  <a:gd name="T77" fmla="*/ 3075 h 3075"/>
                  <a:gd name="T78" fmla="*/ 91 w 867"/>
                  <a:gd name="T79" fmla="*/ 476 h 3075"/>
                  <a:gd name="T80" fmla="*/ 81 w 867"/>
                  <a:gd name="T81" fmla="*/ 420 h 3075"/>
                  <a:gd name="T82" fmla="*/ 81 w 867"/>
                  <a:gd name="T83" fmla="*/ 420 h 3075"/>
                  <a:gd name="T84" fmla="*/ 0 w 867"/>
                  <a:gd name="T85" fmla="*/ 0 h 3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67" h="3075">
                    <a:moveTo>
                      <a:pt x="653" y="2005"/>
                    </a:moveTo>
                    <a:lnTo>
                      <a:pt x="428" y="2014"/>
                    </a:lnTo>
                    <a:lnTo>
                      <a:pt x="516" y="2465"/>
                    </a:lnTo>
                    <a:lnTo>
                      <a:pt x="733" y="2398"/>
                    </a:lnTo>
                    <a:lnTo>
                      <a:pt x="653" y="2005"/>
                    </a:lnTo>
                    <a:close/>
                    <a:moveTo>
                      <a:pt x="328" y="1506"/>
                    </a:moveTo>
                    <a:lnTo>
                      <a:pt x="416" y="1958"/>
                    </a:lnTo>
                    <a:lnTo>
                      <a:pt x="642" y="1958"/>
                    </a:lnTo>
                    <a:lnTo>
                      <a:pt x="557" y="1544"/>
                    </a:lnTo>
                    <a:lnTo>
                      <a:pt x="328" y="1506"/>
                    </a:lnTo>
                    <a:close/>
                    <a:moveTo>
                      <a:pt x="230" y="1004"/>
                    </a:moveTo>
                    <a:lnTo>
                      <a:pt x="318" y="1449"/>
                    </a:lnTo>
                    <a:lnTo>
                      <a:pt x="548" y="1495"/>
                    </a:lnTo>
                    <a:lnTo>
                      <a:pt x="464" y="1086"/>
                    </a:lnTo>
                    <a:lnTo>
                      <a:pt x="230" y="1004"/>
                    </a:lnTo>
                    <a:close/>
                    <a:moveTo>
                      <a:pt x="131" y="495"/>
                    </a:moveTo>
                    <a:lnTo>
                      <a:pt x="219" y="948"/>
                    </a:lnTo>
                    <a:lnTo>
                      <a:pt x="453" y="1038"/>
                    </a:lnTo>
                    <a:lnTo>
                      <a:pt x="364" y="603"/>
                    </a:lnTo>
                    <a:lnTo>
                      <a:pt x="131" y="495"/>
                    </a:lnTo>
                    <a:close/>
                    <a:moveTo>
                      <a:pt x="0" y="0"/>
                    </a:moveTo>
                    <a:lnTo>
                      <a:pt x="39" y="21"/>
                    </a:lnTo>
                    <a:lnTo>
                      <a:pt x="120" y="439"/>
                    </a:lnTo>
                    <a:lnTo>
                      <a:pt x="355" y="555"/>
                    </a:lnTo>
                    <a:lnTo>
                      <a:pt x="279" y="188"/>
                    </a:lnTo>
                    <a:lnTo>
                      <a:pt x="315" y="205"/>
                    </a:lnTo>
                    <a:lnTo>
                      <a:pt x="389" y="571"/>
                    </a:lnTo>
                    <a:lnTo>
                      <a:pt x="389" y="571"/>
                    </a:lnTo>
                    <a:lnTo>
                      <a:pt x="398" y="611"/>
                    </a:lnTo>
                    <a:lnTo>
                      <a:pt x="581" y="1503"/>
                    </a:lnTo>
                    <a:lnTo>
                      <a:pt x="583" y="1503"/>
                    </a:lnTo>
                    <a:lnTo>
                      <a:pt x="592" y="1550"/>
                    </a:lnTo>
                    <a:lnTo>
                      <a:pt x="592" y="1550"/>
                    </a:lnTo>
                    <a:lnTo>
                      <a:pt x="867" y="2889"/>
                    </a:lnTo>
                    <a:lnTo>
                      <a:pt x="839" y="2911"/>
                    </a:lnTo>
                    <a:lnTo>
                      <a:pt x="743" y="2446"/>
                    </a:lnTo>
                    <a:lnTo>
                      <a:pt x="526" y="2523"/>
                    </a:lnTo>
                    <a:lnTo>
                      <a:pt x="627" y="3042"/>
                    </a:lnTo>
                    <a:lnTo>
                      <a:pt x="592" y="3075"/>
                    </a:lnTo>
                    <a:lnTo>
                      <a:pt x="91" y="476"/>
                    </a:lnTo>
                    <a:lnTo>
                      <a:pt x="81" y="420"/>
                    </a:lnTo>
                    <a:lnTo>
                      <a:pt x="81" y="4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8755063" y="2124075"/>
                <a:ext cx="369888" cy="182563"/>
              </a:xfrm>
              <a:custGeom>
                <a:avLst/>
                <a:gdLst>
                  <a:gd name="T0" fmla="*/ 0 w 233"/>
                  <a:gd name="T1" fmla="*/ 0 h 115"/>
                  <a:gd name="T2" fmla="*/ 233 w 233"/>
                  <a:gd name="T3" fmla="*/ 108 h 115"/>
                  <a:gd name="T4" fmla="*/ 161 w 233"/>
                  <a:gd name="T5" fmla="*/ 115 h 115"/>
                  <a:gd name="T6" fmla="*/ 9 w 233"/>
                  <a:gd name="T7" fmla="*/ 47 h 115"/>
                  <a:gd name="T8" fmla="*/ 0 w 233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15">
                    <a:moveTo>
                      <a:pt x="0" y="0"/>
                    </a:moveTo>
                    <a:lnTo>
                      <a:pt x="233" y="108"/>
                    </a:lnTo>
                    <a:lnTo>
                      <a:pt x="161" y="115"/>
                    </a:lnTo>
                    <a:lnTo>
                      <a:pt x="9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8912226" y="2932113"/>
                <a:ext cx="371475" cy="149225"/>
              </a:xfrm>
              <a:custGeom>
                <a:avLst/>
                <a:gdLst>
                  <a:gd name="T0" fmla="*/ 0 w 234"/>
                  <a:gd name="T1" fmla="*/ 0 h 94"/>
                  <a:gd name="T2" fmla="*/ 234 w 234"/>
                  <a:gd name="T3" fmla="*/ 82 h 94"/>
                  <a:gd name="T4" fmla="*/ 158 w 234"/>
                  <a:gd name="T5" fmla="*/ 94 h 94"/>
                  <a:gd name="T6" fmla="*/ 10 w 234"/>
                  <a:gd name="T7" fmla="*/ 46 h 94"/>
                  <a:gd name="T8" fmla="*/ 0 w 234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94">
                    <a:moveTo>
                      <a:pt x="0" y="0"/>
                    </a:moveTo>
                    <a:lnTo>
                      <a:pt x="234" y="82"/>
                    </a:lnTo>
                    <a:lnTo>
                      <a:pt x="158" y="94"/>
                    </a:lnTo>
                    <a:lnTo>
                      <a:pt x="1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9067801" y="3729038"/>
                <a:ext cx="368300" cy="69850"/>
              </a:xfrm>
              <a:custGeom>
                <a:avLst/>
                <a:gdLst>
                  <a:gd name="T0" fmla="*/ 0 w 232"/>
                  <a:gd name="T1" fmla="*/ 0 h 44"/>
                  <a:gd name="T2" fmla="*/ 232 w 232"/>
                  <a:gd name="T3" fmla="*/ 38 h 44"/>
                  <a:gd name="T4" fmla="*/ 144 w 232"/>
                  <a:gd name="T5" fmla="*/ 44 h 44"/>
                  <a:gd name="T6" fmla="*/ 4 w 232"/>
                  <a:gd name="T7" fmla="*/ 22 h 44"/>
                  <a:gd name="T8" fmla="*/ 0 w 23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4">
                    <a:moveTo>
                      <a:pt x="0" y="0"/>
                    </a:moveTo>
                    <a:lnTo>
                      <a:pt x="232" y="38"/>
                    </a:lnTo>
                    <a:lnTo>
                      <a:pt x="144" y="44"/>
                    </a:lnTo>
                    <a:lnTo>
                      <a:pt x="4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9226551" y="4521200"/>
                <a:ext cx="357188" cy="26988"/>
              </a:xfrm>
              <a:custGeom>
                <a:avLst/>
                <a:gdLst>
                  <a:gd name="T0" fmla="*/ 225 w 225"/>
                  <a:gd name="T1" fmla="*/ 0 h 17"/>
                  <a:gd name="T2" fmla="*/ 138 w 225"/>
                  <a:gd name="T3" fmla="*/ 12 h 17"/>
                  <a:gd name="T4" fmla="*/ 1 w 225"/>
                  <a:gd name="T5" fmla="*/ 17 h 17"/>
                  <a:gd name="T6" fmla="*/ 0 w 225"/>
                  <a:gd name="T7" fmla="*/ 9 h 17"/>
                  <a:gd name="T8" fmla="*/ 225 w 22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17">
                    <a:moveTo>
                      <a:pt x="225" y="0"/>
                    </a:moveTo>
                    <a:lnTo>
                      <a:pt x="138" y="12"/>
                    </a:lnTo>
                    <a:lnTo>
                      <a:pt x="1" y="17"/>
                    </a:lnTo>
                    <a:lnTo>
                      <a:pt x="0" y="9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9358313" y="5145088"/>
                <a:ext cx="352425" cy="106363"/>
              </a:xfrm>
              <a:custGeom>
                <a:avLst/>
                <a:gdLst>
                  <a:gd name="T0" fmla="*/ 222 w 222"/>
                  <a:gd name="T1" fmla="*/ 0 h 67"/>
                  <a:gd name="T2" fmla="*/ 5 w 222"/>
                  <a:gd name="T3" fmla="*/ 67 h 67"/>
                  <a:gd name="T4" fmla="*/ 0 w 222"/>
                  <a:gd name="T5" fmla="*/ 48 h 67"/>
                  <a:gd name="T6" fmla="*/ 131 w 222"/>
                  <a:gd name="T7" fmla="*/ 9 h 67"/>
                  <a:gd name="T8" fmla="*/ 222 w 222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67">
                    <a:moveTo>
                      <a:pt x="222" y="0"/>
                    </a:moveTo>
                    <a:lnTo>
                      <a:pt x="5" y="67"/>
                    </a:lnTo>
                    <a:lnTo>
                      <a:pt x="0" y="48"/>
                    </a:lnTo>
                    <a:lnTo>
                      <a:pt x="131" y="9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2836658" y="160739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36658" y="248728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36658" y="334993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36658" y="429122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836658" y="519598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Content Placeholder 4"/>
          <p:cNvSpPr txBox="1">
            <a:spLocks/>
          </p:cNvSpPr>
          <p:nvPr/>
        </p:nvSpPr>
        <p:spPr>
          <a:xfrm>
            <a:off x="3505200" y="1640540"/>
            <a:ext cx="3124200" cy="6096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приходят работать в компанию, а уходят от руководителей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ontent Placeholder 4"/>
          <p:cNvSpPr txBox="1">
            <a:spLocks/>
          </p:cNvSpPr>
          <p:nvPr/>
        </p:nvSpPr>
        <p:spPr>
          <a:xfrm>
            <a:off x="3277804" y="2522466"/>
            <a:ext cx="3564322" cy="60960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сотрудника возникли непредвиденные проблемы, либо они были всегда,            а руководитель об этом не знал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ontent Placeholder 4"/>
          <p:cNvSpPr txBox="1">
            <a:spLocks/>
          </p:cNvSpPr>
          <p:nvPr/>
        </p:nvSpPr>
        <p:spPr>
          <a:xfrm>
            <a:off x="3505200" y="3385784"/>
            <a:ext cx="3200400" cy="715697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Сотрудника не устраивает все, кроме вознаграждения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ontent Placeholder 4"/>
          <p:cNvSpPr txBox="1">
            <a:spLocks/>
          </p:cNvSpPr>
          <p:nvPr/>
        </p:nvSpPr>
        <p:spPr>
          <a:xfrm>
            <a:off x="3505200" y="4326403"/>
            <a:ext cx="3336926" cy="60960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Сотрудника все устраивает, за исключением размера вознаграждения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ontent Placeholder 4"/>
          <p:cNvSpPr txBox="1">
            <a:spLocks/>
          </p:cNvSpPr>
          <p:nvPr/>
        </p:nvSpPr>
        <p:spPr>
          <a:xfrm>
            <a:off x="3505202" y="5213230"/>
            <a:ext cx="3365500" cy="60960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 давно искал что-то лучшее, не скрывая этого от коллектива и руководителя, и нашел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74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p\Desktop\DSC056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r="19391"/>
          <a:stretch/>
        </p:blipFill>
        <p:spPr bwMode="auto">
          <a:xfrm>
            <a:off x="457200" y="228600"/>
            <a:ext cx="2938967" cy="33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609600"/>
            <a:ext cx="6307612" cy="2078160"/>
          </a:xfrm>
        </p:spPr>
        <p:txBody>
          <a:bodyPr rtlCol="0"/>
          <a:lstStyle/>
          <a:p>
            <a:pPr rtl="0"/>
            <a:r>
              <a:rPr lang="ru-RU" sz="5900" dirty="0">
                <a:latin typeface="Arial" panose="020B0604020202020204" pitchFamily="34" charset="0"/>
                <a:cs typeface="Arial" panose="020B0604020202020204" pitchFamily="34" charset="0"/>
              </a:rPr>
              <a:t>БЛАГОДАРЮ</a:t>
            </a:r>
            <a:br>
              <a:rPr lang="ru-RU" sz="5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900" dirty="0"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819401" y="4734451"/>
            <a:ext cx="8374504" cy="14368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91438" tIns="45719" rIns="91438" bIns="45719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https://scholar.google.com/citations?user=gzZv2scAAAAJ&amp;hl=en</a:t>
            </a:r>
            <a:endParaRPr lang="en-U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по адресу: </a:t>
            </a:r>
            <a:r>
              <a:rPr lang="kk-KZ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Кажимукана</a:t>
            </a:r>
            <a:r>
              <a:rPr lang="kk-KZ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,11, </a:t>
            </a:r>
            <a:r>
              <a:rPr lang="kk-KZ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каб. </a:t>
            </a: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marL="0" indent="0" algn="ctr">
              <a:buNone/>
              <a:defRPr/>
            </a:pP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6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4644"/>
            <a:ext cx="7676764" cy="715961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Командная работа</a:t>
            </a:r>
          </a:p>
        </p:txBody>
      </p:sp>
      <p:pic>
        <p:nvPicPr>
          <p:cNvPr id="2050" name="Picture 2" descr="C:\Users\hp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366" y="34636"/>
            <a:ext cx="3814618" cy="286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81000" y="1465118"/>
            <a:ext cx="8057767" cy="4754561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Командный подход 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управлению людьми становится значимым инструментом повышения эффективности работы компании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Резко возрастает роль личностей, осуществляющих процесс управления.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их квалификации, деловой активности, умения взаимодействовать между собой и достигать социально значимого результата зависят судьбы людей и перспективы развития фирмы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</a:t>
            </a:r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(человеческая химия), характеристикой которого является возникающая  в процессе общения симпатия или антипатия между руководителями и исполнителями, между создателями бизнеса и наемным персоналом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898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Научная и коммерческая деятельность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292445"/>
              </p:ext>
            </p:extLst>
          </p:nvPr>
        </p:nvGraphicFramePr>
        <p:xfrm>
          <a:off x="533400" y="1057709"/>
          <a:ext cx="11277600" cy="5571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7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9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Бизнес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220">
                <a:tc>
                  <a:txBody>
                    <a:bodyPr/>
                    <a:lstStyle/>
                    <a:p>
                      <a:pPr marL="423545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науке успех зависит от индивидуальных способностей, уровня квалификации и подготовки каждого специалиста. Наука воспитывает в людях независимость мышления, индивидуализм и самостоятельность в принятии профессиональных решений.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 Успех  организации во многом определяется слаженностью работы её  сотрудников,  подразделений  и согласованностью принимаемых решений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2741">
                <a:tc>
                  <a:txBody>
                    <a:bodyPr/>
                    <a:lstStyle/>
                    <a:p>
                      <a:pPr marL="806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При открытии нового знания основной задачей ученого становится информирование об этом профессиональной и широкой общественности, публикация своего открытия.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06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В бизнесе любые новые идеи и открытия, потенциально перспективные для развития бизнеса  должны сохраняться  от утечки информации</a:t>
                      </a:r>
                    </a:p>
                    <a:p>
                      <a:pPr marL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2345">
                <a:tc>
                  <a:txBody>
                    <a:bodyPr/>
                    <a:lstStyle/>
                    <a:p>
                      <a:pPr marL="806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3.Базовые ценности научно- исследовательской деятельности: Поиск истины, развитие,увеличение вариативности, усложнение структуры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06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1445" algn="l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Базовые ценности коммерческой деятельности: прибыль, эффективность   бизнес-процессов, снижение вариативности, стандартизация.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2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1" y="274644"/>
            <a:ext cx="5181600" cy="715961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Противоречие</a:t>
            </a:r>
            <a:endParaRPr lang="en-US" sz="4800" b="1" spc="-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294967295"/>
          </p:nvPr>
        </p:nvSpPr>
        <p:spPr>
          <a:xfrm>
            <a:off x="1588" y="1219200"/>
            <a:ext cx="6704012" cy="544830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обеспечить постоянное обновление, творчество и инновации при сохранении определенного уровня рентабельности бизнеса?</a:t>
            </a:r>
          </a:p>
          <a:p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Противоречие между необходимостью командной работы и естественным соперничеством, свойственным человеческой природе, делает организационную задачу выстраивания команды довольно сложной и требующей постоянных усилий и внимания со стороны лидера и членов команды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8001" y="1662596"/>
            <a:ext cx="4362171" cy="4052409"/>
            <a:chOff x="6780212" y="1828800"/>
            <a:chExt cx="4362171" cy="4052409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7999412" y="1828800"/>
              <a:ext cx="2894013" cy="4052409"/>
            </a:xfrm>
            <a:custGeom>
              <a:avLst/>
              <a:gdLst>
                <a:gd name="T0" fmla="*/ 151 w 247"/>
                <a:gd name="T1" fmla="*/ 259 h 347"/>
                <a:gd name="T2" fmla="*/ 92 w 247"/>
                <a:gd name="T3" fmla="*/ 259 h 347"/>
                <a:gd name="T4" fmla="*/ 91 w 247"/>
                <a:gd name="T5" fmla="*/ 243 h 347"/>
                <a:gd name="T6" fmla="*/ 101 w 247"/>
                <a:gd name="T7" fmla="*/ 195 h 347"/>
                <a:gd name="T8" fmla="*/ 139 w 247"/>
                <a:gd name="T9" fmla="*/ 153 h 347"/>
                <a:gd name="T10" fmla="*/ 174 w 247"/>
                <a:gd name="T11" fmla="*/ 122 h 347"/>
                <a:gd name="T12" fmla="*/ 183 w 247"/>
                <a:gd name="T13" fmla="*/ 97 h 347"/>
                <a:gd name="T14" fmla="*/ 167 w 247"/>
                <a:gd name="T15" fmla="*/ 64 h 347"/>
                <a:gd name="T16" fmla="*/ 126 w 247"/>
                <a:gd name="T17" fmla="*/ 50 h 347"/>
                <a:gd name="T18" fmla="*/ 84 w 247"/>
                <a:gd name="T19" fmla="*/ 65 h 347"/>
                <a:gd name="T20" fmla="*/ 61 w 247"/>
                <a:gd name="T21" fmla="*/ 108 h 347"/>
                <a:gd name="T22" fmla="*/ 0 w 247"/>
                <a:gd name="T23" fmla="*/ 101 h 347"/>
                <a:gd name="T24" fmla="*/ 36 w 247"/>
                <a:gd name="T25" fmla="*/ 30 h 347"/>
                <a:gd name="T26" fmla="*/ 123 w 247"/>
                <a:gd name="T27" fmla="*/ 0 h 347"/>
                <a:gd name="T28" fmla="*/ 213 w 247"/>
                <a:gd name="T29" fmla="*/ 30 h 347"/>
                <a:gd name="T30" fmla="*/ 247 w 247"/>
                <a:gd name="T31" fmla="*/ 99 h 347"/>
                <a:gd name="T32" fmla="*/ 235 w 247"/>
                <a:gd name="T33" fmla="*/ 140 h 347"/>
                <a:gd name="T34" fmla="*/ 182 w 247"/>
                <a:gd name="T35" fmla="*/ 193 h 347"/>
                <a:gd name="T36" fmla="*/ 156 w 247"/>
                <a:gd name="T37" fmla="*/ 221 h 347"/>
                <a:gd name="T38" fmla="*/ 151 w 247"/>
                <a:gd name="T39" fmla="*/ 259 h 347"/>
                <a:gd name="T40" fmla="*/ 92 w 247"/>
                <a:gd name="T41" fmla="*/ 347 h 347"/>
                <a:gd name="T42" fmla="*/ 92 w 247"/>
                <a:gd name="T43" fmla="*/ 282 h 347"/>
                <a:gd name="T44" fmla="*/ 158 w 247"/>
                <a:gd name="T45" fmla="*/ 282 h 347"/>
                <a:gd name="T46" fmla="*/ 158 w 247"/>
                <a:gd name="T47" fmla="*/ 347 h 347"/>
                <a:gd name="T48" fmla="*/ 92 w 247"/>
                <a:gd name="T49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7" h="347">
                  <a:moveTo>
                    <a:pt x="151" y="259"/>
                  </a:moveTo>
                  <a:cubicBezTo>
                    <a:pt x="92" y="259"/>
                    <a:pt x="92" y="259"/>
                    <a:pt x="92" y="259"/>
                  </a:cubicBezTo>
                  <a:cubicBezTo>
                    <a:pt x="92" y="250"/>
                    <a:pt x="91" y="245"/>
                    <a:pt x="91" y="243"/>
                  </a:cubicBezTo>
                  <a:cubicBezTo>
                    <a:pt x="91" y="224"/>
                    <a:pt x="95" y="208"/>
                    <a:pt x="101" y="195"/>
                  </a:cubicBezTo>
                  <a:cubicBezTo>
                    <a:pt x="107" y="183"/>
                    <a:pt x="120" y="169"/>
                    <a:pt x="139" y="153"/>
                  </a:cubicBezTo>
                  <a:cubicBezTo>
                    <a:pt x="159" y="137"/>
                    <a:pt x="170" y="127"/>
                    <a:pt x="174" y="122"/>
                  </a:cubicBezTo>
                  <a:cubicBezTo>
                    <a:pt x="180" y="115"/>
                    <a:pt x="183" y="106"/>
                    <a:pt x="183" y="97"/>
                  </a:cubicBezTo>
                  <a:cubicBezTo>
                    <a:pt x="183" y="84"/>
                    <a:pt x="177" y="73"/>
                    <a:pt x="167" y="64"/>
                  </a:cubicBezTo>
                  <a:cubicBezTo>
                    <a:pt x="157" y="55"/>
                    <a:pt x="143" y="50"/>
                    <a:pt x="126" y="50"/>
                  </a:cubicBezTo>
                  <a:cubicBezTo>
                    <a:pt x="109" y="50"/>
                    <a:pt x="95" y="55"/>
                    <a:pt x="84" y="65"/>
                  </a:cubicBezTo>
                  <a:cubicBezTo>
                    <a:pt x="73" y="74"/>
                    <a:pt x="65" y="89"/>
                    <a:pt x="61" y="10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" y="73"/>
                    <a:pt x="14" y="49"/>
                    <a:pt x="36" y="30"/>
                  </a:cubicBezTo>
                  <a:cubicBezTo>
                    <a:pt x="58" y="10"/>
                    <a:pt x="87" y="0"/>
                    <a:pt x="123" y="0"/>
                  </a:cubicBezTo>
                  <a:cubicBezTo>
                    <a:pt x="161" y="0"/>
                    <a:pt x="191" y="10"/>
                    <a:pt x="213" y="30"/>
                  </a:cubicBezTo>
                  <a:cubicBezTo>
                    <a:pt x="236" y="50"/>
                    <a:pt x="247" y="73"/>
                    <a:pt x="247" y="99"/>
                  </a:cubicBezTo>
                  <a:cubicBezTo>
                    <a:pt x="247" y="113"/>
                    <a:pt x="243" y="127"/>
                    <a:pt x="235" y="140"/>
                  </a:cubicBezTo>
                  <a:cubicBezTo>
                    <a:pt x="226" y="153"/>
                    <a:pt x="209" y="171"/>
                    <a:pt x="182" y="193"/>
                  </a:cubicBezTo>
                  <a:cubicBezTo>
                    <a:pt x="168" y="205"/>
                    <a:pt x="159" y="214"/>
                    <a:pt x="156" y="221"/>
                  </a:cubicBezTo>
                  <a:cubicBezTo>
                    <a:pt x="153" y="228"/>
                    <a:pt x="151" y="241"/>
                    <a:pt x="151" y="259"/>
                  </a:cubicBezTo>
                  <a:close/>
                  <a:moveTo>
                    <a:pt x="92" y="347"/>
                  </a:moveTo>
                  <a:cubicBezTo>
                    <a:pt x="92" y="282"/>
                    <a:pt x="92" y="282"/>
                    <a:pt x="92" y="282"/>
                  </a:cubicBezTo>
                  <a:cubicBezTo>
                    <a:pt x="158" y="282"/>
                    <a:pt x="158" y="282"/>
                    <a:pt x="158" y="282"/>
                  </a:cubicBezTo>
                  <a:cubicBezTo>
                    <a:pt x="158" y="347"/>
                    <a:pt x="158" y="347"/>
                    <a:pt x="158" y="347"/>
                  </a:cubicBezTo>
                  <a:lnTo>
                    <a:pt x="92" y="34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6780212" y="3276600"/>
              <a:ext cx="1520825" cy="2129571"/>
            </a:xfrm>
            <a:custGeom>
              <a:avLst/>
              <a:gdLst>
                <a:gd name="T0" fmla="*/ 151 w 247"/>
                <a:gd name="T1" fmla="*/ 259 h 347"/>
                <a:gd name="T2" fmla="*/ 92 w 247"/>
                <a:gd name="T3" fmla="*/ 259 h 347"/>
                <a:gd name="T4" fmla="*/ 91 w 247"/>
                <a:gd name="T5" fmla="*/ 243 h 347"/>
                <a:gd name="T6" fmla="*/ 101 w 247"/>
                <a:gd name="T7" fmla="*/ 195 h 347"/>
                <a:gd name="T8" fmla="*/ 139 w 247"/>
                <a:gd name="T9" fmla="*/ 153 h 347"/>
                <a:gd name="T10" fmla="*/ 174 w 247"/>
                <a:gd name="T11" fmla="*/ 122 h 347"/>
                <a:gd name="T12" fmla="*/ 183 w 247"/>
                <a:gd name="T13" fmla="*/ 97 h 347"/>
                <a:gd name="T14" fmla="*/ 167 w 247"/>
                <a:gd name="T15" fmla="*/ 64 h 347"/>
                <a:gd name="T16" fmla="*/ 126 w 247"/>
                <a:gd name="T17" fmla="*/ 50 h 347"/>
                <a:gd name="T18" fmla="*/ 84 w 247"/>
                <a:gd name="T19" fmla="*/ 65 h 347"/>
                <a:gd name="T20" fmla="*/ 61 w 247"/>
                <a:gd name="T21" fmla="*/ 108 h 347"/>
                <a:gd name="T22" fmla="*/ 0 w 247"/>
                <a:gd name="T23" fmla="*/ 101 h 347"/>
                <a:gd name="T24" fmla="*/ 36 w 247"/>
                <a:gd name="T25" fmla="*/ 30 h 347"/>
                <a:gd name="T26" fmla="*/ 123 w 247"/>
                <a:gd name="T27" fmla="*/ 0 h 347"/>
                <a:gd name="T28" fmla="*/ 213 w 247"/>
                <a:gd name="T29" fmla="*/ 30 h 347"/>
                <a:gd name="T30" fmla="*/ 247 w 247"/>
                <a:gd name="T31" fmla="*/ 99 h 347"/>
                <a:gd name="T32" fmla="*/ 235 w 247"/>
                <a:gd name="T33" fmla="*/ 140 h 347"/>
                <a:gd name="T34" fmla="*/ 182 w 247"/>
                <a:gd name="T35" fmla="*/ 193 h 347"/>
                <a:gd name="T36" fmla="*/ 156 w 247"/>
                <a:gd name="T37" fmla="*/ 221 h 347"/>
                <a:gd name="T38" fmla="*/ 151 w 247"/>
                <a:gd name="T39" fmla="*/ 259 h 347"/>
                <a:gd name="T40" fmla="*/ 92 w 247"/>
                <a:gd name="T41" fmla="*/ 347 h 347"/>
                <a:gd name="T42" fmla="*/ 92 w 247"/>
                <a:gd name="T43" fmla="*/ 282 h 347"/>
                <a:gd name="T44" fmla="*/ 158 w 247"/>
                <a:gd name="T45" fmla="*/ 282 h 347"/>
                <a:gd name="T46" fmla="*/ 158 w 247"/>
                <a:gd name="T47" fmla="*/ 347 h 347"/>
                <a:gd name="T48" fmla="*/ 92 w 247"/>
                <a:gd name="T49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7" h="347">
                  <a:moveTo>
                    <a:pt x="151" y="259"/>
                  </a:moveTo>
                  <a:cubicBezTo>
                    <a:pt x="92" y="259"/>
                    <a:pt x="92" y="259"/>
                    <a:pt x="92" y="259"/>
                  </a:cubicBezTo>
                  <a:cubicBezTo>
                    <a:pt x="92" y="250"/>
                    <a:pt x="91" y="245"/>
                    <a:pt x="91" y="243"/>
                  </a:cubicBezTo>
                  <a:cubicBezTo>
                    <a:pt x="91" y="224"/>
                    <a:pt x="95" y="208"/>
                    <a:pt x="101" y="195"/>
                  </a:cubicBezTo>
                  <a:cubicBezTo>
                    <a:pt x="107" y="183"/>
                    <a:pt x="120" y="169"/>
                    <a:pt x="139" y="153"/>
                  </a:cubicBezTo>
                  <a:cubicBezTo>
                    <a:pt x="159" y="137"/>
                    <a:pt x="170" y="127"/>
                    <a:pt x="174" y="122"/>
                  </a:cubicBezTo>
                  <a:cubicBezTo>
                    <a:pt x="180" y="115"/>
                    <a:pt x="183" y="106"/>
                    <a:pt x="183" y="97"/>
                  </a:cubicBezTo>
                  <a:cubicBezTo>
                    <a:pt x="183" y="84"/>
                    <a:pt x="177" y="73"/>
                    <a:pt x="167" y="64"/>
                  </a:cubicBezTo>
                  <a:cubicBezTo>
                    <a:pt x="157" y="55"/>
                    <a:pt x="143" y="50"/>
                    <a:pt x="126" y="50"/>
                  </a:cubicBezTo>
                  <a:cubicBezTo>
                    <a:pt x="109" y="50"/>
                    <a:pt x="95" y="55"/>
                    <a:pt x="84" y="65"/>
                  </a:cubicBezTo>
                  <a:cubicBezTo>
                    <a:pt x="73" y="74"/>
                    <a:pt x="65" y="89"/>
                    <a:pt x="61" y="10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" y="73"/>
                    <a:pt x="14" y="49"/>
                    <a:pt x="36" y="30"/>
                  </a:cubicBezTo>
                  <a:cubicBezTo>
                    <a:pt x="58" y="10"/>
                    <a:pt x="87" y="0"/>
                    <a:pt x="123" y="0"/>
                  </a:cubicBezTo>
                  <a:cubicBezTo>
                    <a:pt x="161" y="0"/>
                    <a:pt x="191" y="10"/>
                    <a:pt x="213" y="30"/>
                  </a:cubicBezTo>
                  <a:cubicBezTo>
                    <a:pt x="236" y="50"/>
                    <a:pt x="247" y="73"/>
                    <a:pt x="247" y="99"/>
                  </a:cubicBezTo>
                  <a:cubicBezTo>
                    <a:pt x="247" y="113"/>
                    <a:pt x="243" y="127"/>
                    <a:pt x="235" y="140"/>
                  </a:cubicBezTo>
                  <a:cubicBezTo>
                    <a:pt x="226" y="153"/>
                    <a:pt x="209" y="171"/>
                    <a:pt x="182" y="193"/>
                  </a:cubicBezTo>
                  <a:cubicBezTo>
                    <a:pt x="168" y="205"/>
                    <a:pt x="159" y="214"/>
                    <a:pt x="156" y="221"/>
                  </a:cubicBezTo>
                  <a:cubicBezTo>
                    <a:pt x="153" y="228"/>
                    <a:pt x="151" y="241"/>
                    <a:pt x="151" y="259"/>
                  </a:cubicBezTo>
                  <a:close/>
                  <a:moveTo>
                    <a:pt x="92" y="347"/>
                  </a:moveTo>
                  <a:cubicBezTo>
                    <a:pt x="92" y="282"/>
                    <a:pt x="92" y="282"/>
                    <a:pt x="92" y="282"/>
                  </a:cubicBezTo>
                  <a:cubicBezTo>
                    <a:pt x="158" y="282"/>
                    <a:pt x="158" y="282"/>
                    <a:pt x="158" y="282"/>
                  </a:cubicBezTo>
                  <a:cubicBezTo>
                    <a:pt x="158" y="347"/>
                    <a:pt x="158" y="347"/>
                    <a:pt x="158" y="347"/>
                  </a:cubicBezTo>
                  <a:lnTo>
                    <a:pt x="92" y="34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10514012" y="4038600"/>
              <a:ext cx="628371" cy="879891"/>
            </a:xfrm>
            <a:custGeom>
              <a:avLst/>
              <a:gdLst>
                <a:gd name="T0" fmla="*/ 151 w 247"/>
                <a:gd name="T1" fmla="*/ 259 h 347"/>
                <a:gd name="T2" fmla="*/ 92 w 247"/>
                <a:gd name="T3" fmla="*/ 259 h 347"/>
                <a:gd name="T4" fmla="*/ 91 w 247"/>
                <a:gd name="T5" fmla="*/ 243 h 347"/>
                <a:gd name="T6" fmla="*/ 101 w 247"/>
                <a:gd name="T7" fmla="*/ 195 h 347"/>
                <a:gd name="T8" fmla="*/ 139 w 247"/>
                <a:gd name="T9" fmla="*/ 153 h 347"/>
                <a:gd name="T10" fmla="*/ 174 w 247"/>
                <a:gd name="T11" fmla="*/ 122 h 347"/>
                <a:gd name="T12" fmla="*/ 183 w 247"/>
                <a:gd name="T13" fmla="*/ 97 h 347"/>
                <a:gd name="T14" fmla="*/ 167 w 247"/>
                <a:gd name="T15" fmla="*/ 64 h 347"/>
                <a:gd name="T16" fmla="*/ 126 w 247"/>
                <a:gd name="T17" fmla="*/ 50 h 347"/>
                <a:gd name="T18" fmla="*/ 84 w 247"/>
                <a:gd name="T19" fmla="*/ 65 h 347"/>
                <a:gd name="T20" fmla="*/ 61 w 247"/>
                <a:gd name="T21" fmla="*/ 108 h 347"/>
                <a:gd name="T22" fmla="*/ 0 w 247"/>
                <a:gd name="T23" fmla="*/ 101 h 347"/>
                <a:gd name="T24" fmla="*/ 36 w 247"/>
                <a:gd name="T25" fmla="*/ 30 h 347"/>
                <a:gd name="T26" fmla="*/ 123 w 247"/>
                <a:gd name="T27" fmla="*/ 0 h 347"/>
                <a:gd name="T28" fmla="*/ 213 w 247"/>
                <a:gd name="T29" fmla="*/ 30 h 347"/>
                <a:gd name="T30" fmla="*/ 247 w 247"/>
                <a:gd name="T31" fmla="*/ 99 h 347"/>
                <a:gd name="T32" fmla="*/ 235 w 247"/>
                <a:gd name="T33" fmla="*/ 140 h 347"/>
                <a:gd name="T34" fmla="*/ 182 w 247"/>
                <a:gd name="T35" fmla="*/ 193 h 347"/>
                <a:gd name="T36" fmla="*/ 156 w 247"/>
                <a:gd name="T37" fmla="*/ 221 h 347"/>
                <a:gd name="T38" fmla="*/ 151 w 247"/>
                <a:gd name="T39" fmla="*/ 259 h 347"/>
                <a:gd name="T40" fmla="*/ 92 w 247"/>
                <a:gd name="T41" fmla="*/ 347 h 347"/>
                <a:gd name="T42" fmla="*/ 92 w 247"/>
                <a:gd name="T43" fmla="*/ 282 h 347"/>
                <a:gd name="T44" fmla="*/ 158 w 247"/>
                <a:gd name="T45" fmla="*/ 282 h 347"/>
                <a:gd name="T46" fmla="*/ 158 w 247"/>
                <a:gd name="T47" fmla="*/ 347 h 347"/>
                <a:gd name="T48" fmla="*/ 92 w 247"/>
                <a:gd name="T49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7" h="347">
                  <a:moveTo>
                    <a:pt x="151" y="259"/>
                  </a:moveTo>
                  <a:cubicBezTo>
                    <a:pt x="92" y="259"/>
                    <a:pt x="92" y="259"/>
                    <a:pt x="92" y="259"/>
                  </a:cubicBezTo>
                  <a:cubicBezTo>
                    <a:pt x="92" y="250"/>
                    <a:pt x="91" y="245"/>
                    <a:pt x="91" y="243"/>
                  </a:cubicBezTo>
                  <a:cubicBezTo>
                    <a:pt x="91" y="224"/>
                    <a:pt x="95" y="208"/>
                    <a:pt x="101" y="195"/>
                  </a:cubicBezTo>
                  <a:cubicBezTo>
                    <a:pt x="107" y="183"/>
                    <a:pt x="120" y="169"/>
                    <a:pt x="139" y="153"/>
                  </a:cubicBezTo>
                  <a:cubicBezTo>
                    <a:pt x="159" y="137"/>
                    <a:pt x="170" y="127"/>
                    <a:pt x="174" y="122"/>
                  </a:cubicBezTo>
                  <a:cubicBezTo>
                    <a:pt x="180" y="115"/>
                    <a:pt x="183" y="106"/>
                    <a:pt x="183" y="97"/>
                  </a:cubicBezTo>
                  <a:cubicBezTo>
                    <a:pt x="183" y="84"/>
                    <a:pt x="177" y="73"/>
                    <a:pt x="167" y="64"/>
                  </a:cubicBezTo>
                  <a:cubicBezTo>
                    <a:pt x="157" y="55"/>
                    <a:pt x="143" y="50"/>
                    <a:pt x="126" y="50"/>
                  </a:cubicBezTo>
                  <a:cubicBezTo>
                    <a:pt x="109" y="50"/>
                    <a:pt x="95" y="55"/>
                    <a:pt x="84" y="65"/>
                  </a:cubicBezTo>
                  <a:cubicBezTo>
                    <a:pt x="73" y="74"/>
                    <a:pt x="65" y="89"/>
                    <a:pt x="61" y="10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" y="73"/>
                    <a:pt x="14" y="49"/>
                    <a:pt x="36" y="30"/>
                  </a:cubicBezTo>
                  <a:cubicBezTo>
                    <a:pt x="58" y="10"/>
                    <a:pt x="87" y="0"/>
                    <a:pt x="123" y="0"/>
                  </a:cubicBezTo>
                  <a:cubicBezTo>
                    <a:pt x="161" y="0"/>
                    <a:pt x="191" y="10"/>
                    <a:pt x="213" y="30"/>
                  </a:cubicBezTo>
                  <a:cubicBezTo>
                    <a:pt x="236" y="50"/>
                    <a:pt x="247" y="73"/>
                    <a:pt x="247" y="99"/>
                  </a:cubicBezTo>
                  <a:cubicBezTo>
                    <a:pt x="247" y="113"/>
                    <a:pt x="243" y="127"/>
                    <a:pt x="235" y="140"/>
                  </a:cubicBezTo>
                  <a:cubicBezTo>
                    <a:pt x="226" y="153"/>
                    <a:pt x="209" y="171"/>
                    <a:pt x="182" y="193"/>
                  </a:cubicBezTo>
                  <a:cubicBezTo>
                    <a:pt x="168" y="205"/>
                    <a:pt x="159" y="214"/>
                    <a:pt x="156" y="221"/>
                  </a:cubicBezTo>
                  <a:cubicBezTo>
                    <a:pt x="153" y="228"/>
                    <a:pt x="151" y="241"/>
                    <a:pt x="151" y="259"/>
                  </a:cubicBezTo>
                  <a:close/>
                  <a:moveTo>
                    <a:pt x="92" y="347"/>
                  </a:moveTo>
                  <a:cubicBezTo>
                    <a:pt x="92" y="282"/>
                    <a:pt x="92" y="282"/>
                    <a:pt x="92" y="282"/>
                  </a:cubicBezTo>
                  <a:cubicBezTo>
                    <a:pt x="158" y="282"/>
                    <a:pt x="158" y="282"/>
                    <a:pt x="158" y="282"/>
                  </a:cubicBezTo>
                  <a:cubicBezTo>
                    <a:pt x="158" y="347"/>
                    <a:pt x="158" y="347"/>
                    <a:pt x="158" y="347"/>
                  </a:cubicBezTo>
                  <a:lnTo>
                    <a:pt x="92" y="3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705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4644"/>
            <a:ext cx="7772398" cy="715961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Команда- это….</a:t>
            </a:r>
          </a:p>
        </p:txBody>
      </p:sp>
      <p:pic>
        <p:nvPicPr>
          <p:cNvPr id="3074" name="Picture 2" descr="C:\Users\hp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535478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2"/>
          <p:cNvSpPr txBox="1">
            <a:spLocks/>
          </p:cNvSpPr>
          <p:nvPr/>
        </p:nvSpPr>
        <p:spPr>
          <a:xfrm>
            <a:off x="381000" y="1219200"/>
            <a:ext cx="6704012" cy="5448300"/>
          </a:xfrm>
          <a:prstGeom prst="rect">
            <a:avLst/>
          </a:prstGeom>
        </p:spPr>
        <p:txBody>
          <a:bodyPr vert="horz" lIns="91436" tIns="45718" rIns="91436" bIns="45718" rtlCol="0">
            <a:normAutofit fontScale="70000" lnSpcReduction="20000"/>
          </a:bodyPr>
          <a:lstStyle>
            <a:lvl1pPr marL="457067" indent="-457067" algn="l" defTabSz="1218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311" indent="-380889" algn="l" defTabSz="121884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555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2979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400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1822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244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666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089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 человек, действующих совместно при выполнении какой-либо деятельности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небольшое число людей со взаимодополняющими навыками, людей, которые собраны для совместного решения задач в целях повышения производительности и в соответствии с подходами, посредством которых они поддерживают взаимную ответственность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людей, которая обладает всеми умениями, знаниями, полномочиями и обязанностями, необходимыми, чтобы выполнить законченную часть работы</a:t>
            </a:r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7085012" y="2895600"/>
            <a:ext cx="4899170" cy="48387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57067" indent="-457067" algn="l" defTabSz="1218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311" indent="-380889" algn="l" defTabSz="121884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555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2979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400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1822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244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666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089" indent="-304712" algn="l" defTabSz="1218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людей (2-7чел.), объединенных и воодушевлённых общей целью и зависящих друг от друга в способностях, ресурсах и компетенциях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753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val 12"/>
          <p:cNvSpPr/>
          <p:nvPr/>
        </p:nvSpPr>
        <p:spPr>
          <a:xfrm>
            <a:off x="7772400" y="3919031"/>
            <a:ext cx="652973" cy="65297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8" name="Diamond 7"/>
          <p:cNvSpPr/>
          <p:nvPr/>
        </p:nvSpPr>
        <p:spPr>
          <a:xfrm>
            <a:off x="4710249" y="4691409"/>
            <a:ext cx="2771507" cy="1828324"/>
          </a:xfrm>
          <a:prstGeom prst="diamond">
            <a:avLst/>
          </a:prstGeom>
          <a:solidFill>
            <a:schemeClr val="accent6"/>
          </a:solidFill>
          <a:ln>
            <a:noFill/>
          </a:ln>
          <a:effectLst>
            <a:outerShdw blurRad="228600" dist="38100" dir="5400000" sx="109000" sy="109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9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4710249" y="4009416"/>
            <a:ext cx="2771507" cy="1828324"/>
          </a:xfrm>
          <a:prstGeom prst="diamond">
            <a:avLst/>
          </a:prstGeom>
          <a:solidFill>
            <a:schemeClr val="accent4"/>
          </a:solidFill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9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710249" y="3327422"/>
            <a:ext cx="2771507" cy="1828324"/>
          </a:xfrm>
          <a:prstGeom prst="diamond">
            <a:avLst/>
          </a:prstGeom>
          <a:solidFill>
            <a:schemeClr val="accent3"/>
          </a:solidFill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9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4710249" y="2645429"/>
            <a:ext cx="2771507" cy="1828324"/>
          </a:xfrm>
          <a:prstGeom prst="diamond">
            <a:avLst/>
          </a:prstGeom>
          <a:solidFill>
            <a:schemeClr val="accent2"/>
          </a:solidFill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9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4710249" y="1992456"/>
            <a:ext cx="2771507" cy="1828324"/>
          </a:xfrm>
          <a:prstGeom prst="diamond">
            <a:avLst/>
          </a:prstGeom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9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7980" y="704864"/>
            <a:ext cx="11008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ПРИЗНАКИ ЭФФЕКТИВНЫХ КОМАНД</a:t>
            </a:r>
          </a:p>
        </p:txBody>
      </p:sp>
      <p:sp>
        <p:nvSpPr>
          <p:cNvPr id="12" name="Oval 11"/>
          <p:cNvSpPr/>
          <p:nvPr/>
        </p:nvSpPr>
        <p:spPr>
          <a:xfrm>
            <a:off x="3440580" y="2536605"/>
            <a:ext cx="652973" cy="652973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40580" y="3900592"/>
            <a:ext cx="652973" cy="652973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83927" y="2738735"/>
            <a:ext cx="3855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6"/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уважение друг к другу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2586335"/>
            <a:ext cx="3136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6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1.профессионализм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7980" y="3828871"/>
            <a:ext cx="2748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6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признание уникальности каждого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7980" y="5029202"/>
            <a:ext cx="2748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6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готовность слушать и слышать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37488" y="3909030"/>
            <a:ext cx="2748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6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доверие и партнерство 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4"/>
          <p:cNvGrpSpPr>
            <a:grpSpLocks noChangeAspect="1"/>
          </p:cNvGrpSpPr>
          <p:nvPr/>
        </p:nvGrpSpPr>
        <p:grpSpPr bwMode="auto">
          <a:xfrm>
            <a:off x="3612326" y="2709144"/>
            <a:ext cx="309481" cy="307895"/>
            <a:chOff x="6445" y="399"/>
            <a:chExt cx="195" cy="194"/>
          </a:xfrm>
          <a:solidFill>
            <a:schemeClr val="bg1"/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6445" y="399"/>
              <a:ext cx="195" cy="194"/>
            </a:xfrm>
            <a:custGeom>
              <a:avLst/>
              <a:gdLst>
                <a:gd name="T0" fmla="*/ 1374 w 3311"/>
                <a:gd name="T1" fmla="*/ 284 h 3301"/>
                <a:gd name="T2" fmla="*/ 1030 w 3311"/>
                <a:gd name="T3" fmla="*/ 404 h 3301"/>
                <a:gd name="T4" fmla="*/ 733 w 3311"/>
                <a:gd name="T5" fmla="*/ 604 h 3301"/>
                <a:gd name="T6" fmla="*/ 497 w 3311"/>
                <a:gd name="T7" fmla="*/ 872 h 3301"/>
                <a:gd name="T8" fmla="*/ 335 w 3311"/>
                <a:gd name="T9" fmla="*/ 1193 h 3301"/>
                <a:gd name="T10" fmla="*/ 260 w 3311"/>
                <a:gd name="T11" fmla="*/ 1555 h 3301"/>
                <a:gd name="T12" fmla="*/ 285 w 3311"/>
                <a:gd name="T13" fmla="*/ 1931 h 3301"/>
                <a:gd name="T14" fmla="*/ 405 w 3311"/>
                <a:gd name="T15" fmla="*/ 2274 h 3301"/>
                <a:gd name="T16" fmla="*/ 606 w 3311"/>
                <a:gd name="T17" fmla="*/ 2571 h 3301"/>
                <a:gd name="T18" fmla="*/ 875 w 3311"/>
                <a:gd name="T19" fmla="*/ 2806 h 3301"/>
                <a:gd name="T20" fmla="*/ 1197 w 3311"/>
                <a:gd name="T21" fmla="*/ 2967 h 3301"/>
                <a:gd name="T22" fmla="*/ 1560 w 3311"/>
                <a:gd name="T23" fmla="*/ 3042 h 3301"/>
                <a:gd name="T24" fmla="*/ 1937 w 3311"/>
                <a:gd name="T25" fmla="*/ 3017 h 3301"/>
                <a:gd name="T26" fmla="*/ 2281 w 3311"/>
                <a:gd name="T27" fmla="*/ 2897 h 3301"/>
                <a:gd name="T28" fmla="*/ 2578 w 3311"/>
                <a:gd name="T29" fmla="*/ 2697 h 3301"/>
                <a:gd name="T30" fmla="*/ 2814 w 3311"/>
                <a:gd name="T31" fmla="*/ 2429 h 3301"/>
                <a:gd name="T32" fmla="*/ 2976 w 3311"/>
                <a:gd name="T33" fmla="*/ 2108 h 3301"/>
                <a:gd name="T34" fmla="*/ 3051 w 3311"/>
                <a:gd name="T35" fmla="*/ 1746 h 3301"/>
                <a:gd name="T36" fmla="*/ 3026 w 3311"/>
                <a:gd name="T37" fmla="*/ 1370 h 3301"/>
                <a:gd name="T38" fmla="*/ 2906 w 3311"/>
                <a:gd name="T39" fmla="*/ 1027 h 3301"/>
                <a:gd name="T40" fmla="*/ 2705 w 3311"/>
                <a:gd name="T41" fmla="*/ 730 h 3301"/>
                <a:gd name="T42" fmla="*/ 2436 w 3311"/>
                <a:gd name="T43" fmla="*/ 495 h 3301"/>
                <a:gd name="T44" fmla="*/ 2114 w 3311"/>
                <a:gd name="T45" fmla="*/ 334 h 3301"/>
                <a:gd name="T46" fmla="*/ 1751 w 3311"/>
                <a:gd name="T47" fmla="*/ 259 h 3301"/>
                <a:gd name="T48" fmla="*/ 1855 w 3311"/>
                <a:gd name="T49" fmla="*/ 12 h 3301"/>
                <a:gd name="T50" fmla="*/ 2233 w 3311"/>
                <a:gd name="T51" fmla="*/ 103 h 3301"/>
                <a:gd name="T52" fmla="*/ 2570 w 3311"/>
                <a:gd name="T53" fmla="*/ 275 h 3301"/>
                <a:gd name="T54" fmla="*/ 2859 w 3311"/>
                <a:gd name="T55" fmla="*/ 517 h 3301"/>
                <a:gd name="T56" fmla="*/ 3084 w 3311"/>
                <a:gd name="T57" fmla="*/ 818 h 3301"/>
                <a:gd name="T58" fmla="*/ 3238 w 3311"/>
                <a:gd name="T59" fmla="*/ 1166 h 3301"/>
                <a:gd name="T60" fmla="*/ 3308 w 3311"/>
                <a:gd name="T61" fmla="*/ 1550 h 3301"/>
                <a:gd name="T62" fmla="*/ 3285 w 3311"/>
                <a:gd name="T63" fmla="*/ 1947 h 3301"/>
                <a:gd name="T64" fmla="*/ 3171 w 3311"/>
                <a:gd name="T65" fmla="*/ 2314 h 3301"/>
                <a:gd name="T66" fmla="*/ 2979 w 3311"/>
                <a:gd name="T67" fmla="*/ 2640 h 3301"/>
                <a:gd name="T68" fmla="*/ 2722 w 3311"/>
                <a:gd name="T69" fmla="*/ 2912 h 3301"/>
                <a:gd name="T70" fmla="*/ 2407 w 3311"/>
                <a:gd name="T71" fmla="*/ 3121 h 3301"/>
                <a:gd name="T72" fmla="*/ 2048 w 3311"/>
                <a:gd name="T73" fmla="*/ 3254 h 3301"/>
                <a:gd name="T74" fmla="*/ 1655 w 3311"/>
                <a:gd name="T75" fmla="*/ 3301 h 3301"/>
                <a:gd name="T76" fmla="*/ 1263 w 3311"/>
                <a:gd name="T77" fmla="*/ 3254 h 3301"/>
                <a:gd name="T78" fmla="*/ 904 w 3311"/>
                <a:gd name="T79" fmla="*/ 3121 h 3301"/>
                <a:gd name="T80" fmla="*/ 589 w 3311"/>
                <a:gd name="T81" fmla="*/ 2912 h 3301"/>
                <a:gd name="T82" fmla="*/ 332 w 3311"/>
                <a:gd name="T83" fmla="*/ 2640 h 3301"/>
                <a:gd name="T84" fmla="*/ 140 w 3311"/>
                <a:gd name="T85" fmla="*/ 2314 h 3301"/>
                <a:gd name="T86" fmla="*/ 27 w 3311"/>
                <a:gd name="T87" fmla="*/ 1947 h 3301"/>
                <a:gd name="T88" fmla="*/ 3 w 3311"/>
                <a:gd name="T89" fmla="*/ 1550 h 3301"/>
                <a:gd name="T90" fmla="*/ 73 w 3311"/>
                <a:gd name="T91" fmla="*/ 1166 h 3301"/>
                <a:gd name="T92" fmla="*/ 227 w 3311"/>
                <a:gd name="T93" fmla="*/ 818 h 3301"/>
                <a:gd name="T94" fmla="*/ 452 w 3311"/>
                <a:gd name="T95" fmla="*/ 517 h 3301"/>
                <a:gd name="T96" fmla="*/ 741 w 3311"/>
                <a:gd name="T97" fmla="*/ 275 h 3301"/>
                <a:gd name="T98" fmla="*/ 1078 w 3311"/>
                <a:gd name="T99" fmla="*/ 103 h 3301"/>
                <a:gd name="T100" fmla="*/ 1456 w 3311"/>
                <a:gd name="T101" fmla="*/ 12 h 3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11" h="3301">
                  <a:moveTo>
                    <a:pt x="1655" y="256"/>
                  </a:moveTo>
                  <a:lnTo>
                    <a:pt x="1560" y="259"/>
                  </a:lnTo>
                  <a:lnTo>
                    <a:pt x="1466" y="269"/>
                  </a:lnTo>
                  <a:lnTo>
                    <a:pt x="1374" y="284"/>
                  </a:lnTo>
                  <a:lnTo>
                    <a:pt x="1285" y="306"/>
                  </a:lnTo>
                  <a:lnTo>
                    <a:pt x="1197" y="334"/>
                  </a:lnTo>
                  <a:lnTo>
                    <a:pt x="1111" y="366"/>
                  </a:lnTo>
                  <a:lnTo>
                    <a:pt x="1030" y="404"/>
                  </a:lnTo>
                  <a:lnTo>
                    <a:pt x="950" y="447"/>
                  </a:lnTo>
                  <a:lnTo>
                    <a:pt x="875" y="495"/>
                  </a:lnTo>
                  <a:lnTo>
                    <a:pt x="801" y="547"/>
                  </a:lnTo>
                  <a:lnTo>
                    <a:pt x="733" y="604"/>
                  </a:lnTo>
                  <a:lnTo>
                    <a:pt x="667" y="665"/>
                  </a:lnTo>
                  <a:lnTo>
                    <a:pt x="606" y="730"/>
                  </a:lnTo>
                  <a:lnTo>
                    <a:pt x="549" y="799"/>
                  </a:lnTo>
                  <a:lnTo>
                    <a:pt x="497" y="872"/>
                  </a:lnTo>
                  <a:lnTo>
                    <a:pt x="448" y="947"/>
                  </a:lnTo>
                  <a:lnTo>
                    <a:pt x="405" y="1027"/>
                  </a:lnTo>
                  <a:lnTo>
                    <a:pt x="367" y="1108"/>
                  </a:lnTo>
                  <a:lnTo>
                    <a:pt x="335" y="1193"/>
                  </a:lnTo>
                  <a:lnTo>
                    <a:pt x="307" y="1281"/>
                  </a:lnTo>
                  <a:lnTo>
                    <a:pt x="285" y="1370"/>
                  </a:lnTo>
                  <a:lnTo>
                    <a:pt x="270" y="1462"/>
                  </a:lnTo>
                  <a:lnTo>
                    <a:pt x="260" y="1555"/>
                  </a:lnTo>
                  <a:lnTo>
                    <a:pt x="257" y="1650"/>
                  </a:lnTo>
                  <a:lnTo>
                    <a:pt x="260" y="1746"/>
                  </a:lnTo>
                  <a:lnTo>
                    <a:pt x="270" y="1839"/>
                  </a:lnTo>
                  <a:lnTo>
                    <a:pt x="285" y="1931"/>
                  </a:lnTo>
                  <a:lnTo>
                    <a:pt x="307" y="2021"/>
                  </a:lnTo>
                  <a:lnTo>
                    <a:pt x="335" y="2108"/>
                  </a:lnTo>
                  <a:lnTo>
                    <a:pt x="367" y="2193"/>
                  </a:lnTo>
                  <a:lnTo>
                    <a:pt x="405" y="2274"/>
                  </a:lnTo>
                  <a:lnTo>
                    <a:pt x="448" y="2354"/>
                  </a:lnTo>
                  <a:lnTo>
                    <a:pt x="497" y="2429"/>
                  </a:lnTo>
                  <a:lnTo>
                    <a:pt x="549" y="2502"/>
                  </a:lnTo>
                  <a:lnTo>
                    <a:pt x="606" y="2571"/>
                  </a:lnTo>
                  <a:lnTo>
                    <a:pt x="667" y="2636"/>
                  </a:lnTo>
                  <a:lnTo>
                    <a:pt x="733" y="2697"/>
                  </a:lnTo>
                  <a:lnTo>
                    <a:pt x="801" y="2753"/>
                  </a:lnTo>
                  <a:lnTo>
                    <a:pt x="875" y="2806"/>
                  </a:lnTo>
                  <a:lnTo>
                    <a:pt x="950" y="2854"/>
                  </a:lnTo>
                  <a:lnTo>
                    <a:pt x="1030" y="2897"/>
                  </a:lnTo>
                  <a:lnTo>
                    <a:pt x="1111" y="2935"/>
                  </a:lnTo>
                  <a:lnTo>
                    <a:pt x="1197" y="2967"/>
                  </a:lnTo>
                  <a:lnTo>
                    <a:pt x="1285" y="2995"/>
                  </a:lnTo>
                  <a:lnTo>
                    <a:pt x="1374" y="3017"/>
                  </a:lnTo>
                  <a:lnTo>
                    <a:pt x="1466" y="3032"/>
                  </a:lnTo>
                  <a:lnTo>
                    <a:pt x="1560" y="3042"/>
                  </a:lnTo>
                  <a:lnTo>
                    <a:pt x="1655" y="3045"/>
                  </a:lnTo>
                  <a:lnTo>
                    <a:pt x="1751" y="3042"/>
                  </a:lnTo>
                  <a:lnTo>
                    <a:pt x="1845" y="3032"/>
                  </a:lnTo>
                  <a:lnTo>
                    <a:pt x="1937" y="3017"/>
                  </a:lnTo>
                  <a:lnTo>
                    <a:pt x="2027" y="2995"/>
                  </a:lnTo>
                  <a:lnTo>
                    <a:pt x="2114" y="2967"/>
                  </a:lnTo>
                  <a:lnTo>
                    <a:pt x="2200" y="2935"/>
                  </a:lnTo>
                  <a:lnTo>
                    <a:pt x="2281" y="2897"/>
                  </a:lnTo>
                  <a:lnTo>
                    <a:pt x="2361" y="2854"/>
                  </a:lnTo>
                  <a:lnTo>
                    <a:pt x="2436" y="2806"/>
                  </a:lnTo>
                  <a:lnTo>
                    <a:pt x="2510" y="2753"/>
                  </a:lnTo>
                  <a:lnTo>
                    <a:pt x="2578" y="2697"/>
                  </a:lnTo>
                  <a:lnTo>
                    <a:pt x="2644" y="2636"/>
                  </a:lnTo>
                  <a:lnTo>
                    <a:pt x="2705" y="2571"/>
                  </a:lnTo>
                  <a:lnTo>
                    <a:pt x="2762" y="2502"/>
                  </a:lnTo>
                  <a:lnTo>
                    <a:pt x="2814" y="2429"/>
                  </a:lnTo>
                  <a:lnTo>
                    <a:pt x="2863" y="2354"/>
                  </a:lnTo>
                  <a:lnTo>
                    <a:pt x="2906" y="2274"/>
                  </a:lnTo>
                  <a:lnTo>
                    <a:pt x="2944" y="2193"/>
                  </a:lnTo>
                  <a:lnTo>
                    <a:pt x="2976" y="2108"/>
                  </a:lnTo>
                  <a:lnTo>
                    <a:pt x="3004" y="2021"/>
                  </a:lnTo>
                  <a:lnTo>
                    <a:pt x="3026" y="1931"/>
                  </a:lnTo>
                  <a:lnTo>
                    <a:pt x="3041" y="1839"/>
                  </a:lnTo>
                  <a:lnTo>
                    <a:pt x="3051" y="1746"/>
                  </a:lnTo>
                  <a:lnTo>
                    <a:pt x="3054" y="1650"/>
                  </a:lnTo>
                  <a:lnTo>
                    <a:pt x="3051" y="1555"/>
                  </a:lnTo>
                  <a:lnTo>
                    <a:pt x="3041" y="1462"/>
                  </a:lnTo>
                  <a:lnTo>
                    <a:pt x="3026" y="1370"/>
                  </a:lnTo>
                  <a:lnTo>
                    <a:pt x="3004" y="1281"/>
                  </a:lnTo>
                  <a:lnTo>
                    <a:pt x="2976" y="1193"/>
                  </a:lnTo>
                  <a:lnTo>
                    <a:pt x="2944" y="1108"/>
                  </a:lnTo>
                  <a:lnTo>
                    <a:pt x="2906" y="1027"/>
                  </a:lnTo>
                  <a:lnTo>
                    <a:pt x="2863" y="947"/>
                  </a:lnTo>
                  <a:lnTo>
                    <a:pt x="2814" y="872"/>
                  </a:lnTo>
                  <a:lnTo>
                    <a:pt x="2762" y="799"/>
                  </a:lnTo>
                  <a:lnTo>
                    <a:pt x="2705" y="730"/>
                  </a:lnTo>
                  <a:lnTo>
                    <a:pt x="2644" y="665"/>
                  </a:lnTo>
                  <a:lnTo>
                    <a:pt x="2578" y="604"/>
                  </a:lnTo>
                  <a:lnTo>
                    <a:pt x="2510" y="547"/>
                  </a:lnTo>
                  <a:lnTo>
                    <a:pt x="2436" y="495"/>
                  </a:lnTo>
                  <a:lnTo>
                    <a:pt x="2361" y="447"/>
                  </a:lnTo>
                  <a:lnTo>
                    <a:pt x="2281" y="404"/>
                  </a:lnTo>
                  <a:lnTo>
                    <a:pt x="2200" y="366"/>
                  </a:lnTo>
                  <a:lnTo>
                    <a:pt x="2114" y="334"/>
                  </a:lnTo>
                  <a:lnTo>
                    <a:pt x="2027" y="306"/>
                  </a:lnTo>
                  <a:lnTo>
                    <a:pt x="1937" y="284"/>
                  </a:lnTo>
                  <a:lnTo>
                    <a:pt x="1845" y="269"/>
                  </a:lnTo>
                  <a:lnTo>
                    <a:pt x="1751" y="259"/>
                  </a:lnTo>
                  <a:lnTo>
                    <a:pt x="1655" y="256"/>
                  </a:lnTo>
                  <a:close/>
                  <a:moveTo>
                    <a:pt x="1655" y="0"/>
                  </a:moveTo>
                  <a:lnTo>
                    <a:pt x="1756" y="3"/>
                  </a:lnTo>
                  <a:lnTo>
                    <a:pt x="1855" y="12"/>
                  </a:lnTo>
                  <a:lnTo>
                    <a:pt x="1953" y="27"/>
                  </a:lnTo>
                  <a:lnTo>
                    <a:pt x="2048" y="47"/>
                  </a:lnTo>
                  <a:lnTo>
                    <a:pt x="2141" y="72"/>
                  </a:lnTo>
                  <a:lnTo>
                    <a:pt x="2233" y="103"/>
                  </a:lnTo>
                  <a:lnTo>
                    <a:pt x="2322" y="140"/>
                  </a:lnTo>
                  <a:lnTo>
                    <a:pt x="2407" y="180"/>
                  </a:lnTo>
                  <a:lnTo>
                    <a:pt x="2491" y="226"/>
                  </a:lnTo>
                  <a:lnTo>
                    <a:pt x="2570" y="275"/>
                  </a:lnTo>
                  <a:lnTo>
                    <a:pt x="2648" y="331"/>
                  </a:lnTo>
                  <a:lnTo>
                    <a:pt x="2722" y="389"/>
                  </a:lnTo>
                  <a:lnTo>
                    <a:pt x="2792" y="451"/>
                  </a:lnTo>
                  <a:lnTo>
                    <a:pt x="2859" y="517"/>
                  </a:lnTo>
                  <a:lnTo>
                    <a:pt x="2921" y="588"/>
                  </a:lnTo>
                  <a:lnTo>
                    <a:pt x="2979" y="661"/>
                  </a:lnTo>
                  <a:lnTo>
                    <a:pt x="3035" y="738"/>
                  </a:lnTo>
                  <a:lnTo>
                    <a:pt x="3084" y="818"/>
                  </a:lnTo>
                  <a:lnTo>
                    <a:pt x="3131" y="901"/>
                  </a:lnTo>
                  <a:lnTo>
                    <a:pt x="3171" y="986"/>
                  </a:lnTo>
                  <a:lnTo>
                    <a:pt x="3207" y="1075"/>
                  </a:lnTo>
                  <a:lnTo>
                    <a:pt x="3238" y="1166"/>
                  </a:lnTo>
                  <a:lnTo>
                    <a:pt x="3264" y="1259"/>
                  </a:lnTo>
                  <a:lnTo>
                    <a:pt x="3285" y="1354"/>
                  </a:lnTo>
                  <a:lnTo>
                    <a:pt x="3299" y="1452"/>
                  </a:lnTo>
                  <a:lnTo>
                    <a:pt x="3308" y="1550"/>
                  </a:lnTo>
                  <a:lnTo>
                    <a:pt x="3311" y="1650"/>
                  </a:lnTo>
                  <a:lnTo>
                    <a:pt x="3308" y="1751"/>
                  </a:lnTo>
                  <a:lnTo>
                    <a:pt x="3299" y="1849"/>
                  </a:lnTo>
                  <a:lnTo>
                    <a:pt x="3285" y="1947"/>
                  </a:lnTo>
                  <a:lnTo>
                    <a:pt x="3264" y="2042"/>
                  </a:lnTo>
                  <a:lnTo>
                    <a:pt x="3238" y="2135"/>
                  </a:lnTo>
                  <a:lnTo>
                    <a:pt x="3207" y="2226"/>
                  </a:lnTo>
                  <a:lnTo>
                    <a:pt x="3171" y="2314"/>
                  </a:lnTo>
                  <a:lnTo>
                    <a:pt x="3131" y="2400"/>
                  </a:lnTo>
                  <a:lnTo>
                    <a:pt x="3084" y="2483"/>
                  </a:lnTo>
                  <a:lnTo>
                    <a:pt x="3035" y="2563"/>
                  </a:lnTo>
                  <a:lnTo>
                    <a:pt x="2979" y="2640"/>
                  </a:lnTo>
                  <a:lnTo>
                    <a:pt x="2921" y="2713"/>
                  </a:lnTo>
                  <a:lnTo>
                    <a:pt x="2859" y="2784"/>
                  </a:lnTo>
                  <a:lnTo>
                    <a:pt x="2792" y="2850"/>
                  </a:lnTo>
                  <a:lnTo>
                    <a:pt x="2722" y="2912"/>
                  </a:lnTo>
                  <a:lnTo>
                    <a:pt x="2648" y="2970"/>
                  </a:lnTo>
                  <a:lnTo>
                    <a:pt x="2570" y="3026"/>
                  </a:lnTo>
                  <a:lnTo>
                    <a:pt x="2491" y="3075"/>
                  </a:lnTo>
                  <a:lnTo>
                    <a:pt x="2407" y="3121"/>
                  </a:lnTo>
                  <a:lnTo>
                    <a:pt x="2322" y="3161"/>
                  </a:lnTo>
                  <a:lnTo>
                    <a:pt x="2233" y="3197"/>
                  </a:lnTo>
                  <a:lnTo>
                    <a:pt x="2141" y="3229"/>
                  </a:lnTo>
                  <a:lnTo>
                    <a:pt x="2048" y="3254"/>
                  </a:lnTo>
                  <a:lnTo>
                    <a:pt x="1953" y="3275"/>
                  </a:lnTo>
                  <a:lnTo>
                    <a:pt x="1855" y="3289"/>
                  </a:lnTo>
                  <a:lnTo>
                    <a:pt x="1756" y="3298"/>
                  </a:lnTo>
                  <a:lnTo>
                    <a:pt x="1655" y="3301"/>
                  </a:lnTo>
                  <a:lnTo>
                    <a:pt x="1555" y="3298"/>
                  </a:lnTo>
                  <a:lnTo>
                    <a:pt x="1456" y="3289"/>
                  </a:lnTo>
                  <a:lnTo>
                    <a:pt x="1358" y="3275"/>
                  </a:lnTo>
                  <a:lnTo>
                    <a:pt x="1263" y="3254"/>
                  </a:lnTo>
                  <a:lnTo>
                    <a:pt x="1170" y="3229"/>
                  </a:lnTo>
                  <a:lnTo>
                    <a:pt x="1078" y="3197"/>
                  </a:lnTo>
                  <a:lnTo>
                    <a:pt x="989" y="3161"/>
                  </a:lnTo>
                  <a:lnTo>
                    <a:pt x="904" y="3121"/>
                  </a:lnTo>
                  <a:lnTo>
                    <a:pt x="820" y="3075"/>
                  </a:lnTo>
                  <a:lnTo>
                    <a:pt x="741" y="3026"/>
                  </a:lnTo>
                  <a:lnTo>
                    <a:pt x="663" y="2970"/>
                  </a:lnTo>
                  <a:lnTo>
                    <a:pt x="589" y="2912"/>
                  </a:lnTo>
                  <a:lnTo>
                    <a:pt x="519" y="2850"/>
                  </a:lnTo>
                  <a:lnTo>
                    <a:pt x="452" y="2784"/>
                  </a:lnTo>
                  <a:lnTo>
                    <a:pt x="390" y="2713"/>
                  </a:lnTo>
                  <a:lnTo>
                    <a:pt x="332" y="2640"/>
                  </a:lnTo>
                  <a:lnTo>
                    <a:pt x="276" y="2563"/>
                  </a:lnTo>
                  <a:lnTo>
                    <a:pt x="227" y="2483"/>
                  </a:lnTo>
                  <a:lnTo>
                    <a:pt x="180" y="2400"/>
                  </a:lnTo>
                  <a:lnTo>
                    <a:pt x="140" y="2314"/>
                  </a:lnTo>
                  <a:lnTo>
                    <a:pt x="104" y="2226"/>
                  </a:lnTo>
                  <a:lnTo>
                    <a:pt x="73" y="2135"/>
                  </a:lnTo>
                  <a:lnTo>
                    <a:pt x="47" y="2042"/>
                  </a:lnTo>
                  <a:lnTo>
                    <a:pt x="27" y="1947"/>
                  </a:lnTo>
                  <a:lnTo>
                    <a:pt x="12" y="1849"/>
                  </a:lnTo>
                  <a:lnTo>
                    <a:pt x="3" y="1751"/>
                  </a:lnTo>
                  <a:lnTo>
                    <a:pt x="0" y="1650"/>
                  </a:lnTo>
                  <a:lnTo>
                    <a:pt x="3" y="1550"/>
                  </a:lnTo>
                  <a:lnTo>
                    <a:pt x="12" y="1452"/>
                  </a:lnTo>
                  <a:lnTo>
                    <a:pt x="27" y="1354"/>
                  </a:lnTo>
                  <a:lnTo>
                    <a:pt x="47" y="1259"/>
                  </a:lnTo>
                  <a:lnTo>
                    <a:pt x="73" y="1166"/>
                  </a:lnTo>
                  <a:lnTo>
                    <a:pt x="104" y="1075"/>
                  </a:lnTo>
                  <a:lnTo>
                    <a:pt x="140" y="986"/>
                  </a:lnTo>
                  <a:lnTo>
                    <a:pt x="180" y="901"/>
                  </a:lnTo>
                  <a:lnTo>
                    <a:pt x="227" y="818"/>
                  </a:lnTo>
                  <a:lnTo>
                    <a:pt x="276" y="738"/>
                  </a:lnTo>
                  <a:lnTo>
                    <a:pt x="332" y="661"/>
                  </a:lnTo>
                  <a:lnTo>
                    <a:pt x="390" y="588"/>
                  </a:lnTo>
                  <a:lnTo>
                    <a:pt x="452" y="517"/>
                  </a:lnTo>
                  <a:lnTo>
                    <a:pt x="519" y="451"/>
                  </a:lnTo>
                  <a:lnTo>
                    <a:pt x="589" y="389"/>
                  </a:lnTo>
                  <a:lnTo>
                    <a:pt x="663" y="331"/>
                  </a:lnTo>
                  <a:lnTo>
                    <a:pt x="741" y="275"/>
                  </a:lnTo>
                  <a:lnTo>
                    <a:pt x="820" y="226"/>
                  </a:lnTo>
                  <a:lnTo>
                    <a:pt x="904" y="180"/>
                  </a:lnTo>
                  <a:lnTo>
                    <a:pt x="989" y="140"/>
                  </a:lnTo>
                  <a:lnTo>
                    <a:pt x="1078" y="103"/>
                  </a:lnTo>
                  <a:lnTo>
                    <a:pt x="1170" y="72"/>
                  </a:lnTo>
                  <a:lnTo>
                    <a:pt x="1263" y="47"/>
                  </a:lnTo>
                  <a:lnTo>
                    <a:pt x="1358" y="27"/>
                  </a:lnTo>
                  <a:lnTo>
                    <a:pt x="1456" y="12"/>
                  </a:lnTo>
                  <a:lnTo>
                    <a:pt x="1555" y="3"/>
                  </a:lnTo>
                  <a:lnTo>
                    <a:pt x="1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6483" y="437"/>
              <a:ext cx="119" cy="119"/>
            </a:xfrm>
            <a:custGeom>
              <a:avLst/>
              <a:gdLst>
                <a:gd name="T0" fmla="*/ 1169 w 2025"/>
                <a:gd name="T1" fmla="*/ 12 h 2019"/>
                <a:gd name="T2" fmla="*/ 1389 w 2025"/>
                <a:gd name="T3" fmla="*/ 72 h 2019"/>
                <a:gd name="T4" fmla="*/ 1586 w 2025"/>
                <a:gd name="T5" fmla="*/ 178 h 2019"/>
                <a:gd name="T6" fmla="*/ 1754 w 2025"/>
                <a:gd name="T7" fmla="*/ 322 h 2019"/>
                <a:gd name="T8" fmla="*/ 1887 w 2025"/>
                <a:gd name="T9" fmla="*/ 500 h 2019"/>
                <a:gd name="T10" fmla="*/ 1978 w 2025"/>
                <a:gd name="T11" fmla="*/ 705 h 2019"/>
                <a:gd name="T12" fmla="*/ 2022 w 2025"/>
                <a:gd name="T13" fmla="*/ 931 h 2019"/>
                <a:gd name="T14" fmla="*/ 2014 w 2025"/>
                <a:gd name="T15" fmla="*/ 1156 h 2019"/>
                <a:gd name="T16" fmla="*/ 1962 w 2025"/>
                <a:gd name="T17" fmla="*/ 1362 h 2019"/>
                <a:gd name="T18" fmla="*/ 1868 w 2025"/>
                <a:gd name="T19" fmla="*/ 1550 h 2019"/>
                <a:gd name="T20" fmla="*/ 1840 w 2025"/>
                <a:gd name="T21" fmla="*/ 1452 h 2019"/>
                <a:gd name="T22" fmla="*/ 1881 w 2025"/>
                <a:gd name="T23" fmla="*/ 1394 h 2019"/>
                <a:gd name="T24" fmla="*/ 1890 w 2025"/>
                <a:gd name="T25" fmla="*/ 1321 h 2019"/>
                <a:gd name="T26" fmla="*/ 1863 w 2025"/>
                <a:gd name="T27" fmla="*/ 1254 h 2019"/>
                <a:gd name="T28" fmla="*/ 1805 w 2025"/>
                <a:gd name="T29" fmla="*/ 1207 h 2019"/>
                <a:gd name="T30" fmla="*/ 1765 w 2025"/>
                <a:gd name="T31" fmla="*/ 1068 h 2019"/>
                <a:gd name="T32" fmla="*/ 1756 w 2025"/>
                <a:gd name="T33" fmla="*/ 874 h 2019"/>
                <a:gd name="T34" fmla="*/ 1695 w 2025"/>
                <a:gd name="T35" fmla="*/ 687 h 2019"/>
                <a:gd name="T36" fmla="*/ 1590 w 2025"/>
                <a:gd name="T37" fmla="*/ 524 h 2019"/>
                <a:gd name="T38" fmla="*/ 1448 w 2025"/>
                <a:gd name="T39" fmla="*/ 395 h 2019"/>
                <a:gd name="T40" fmla="*/ 1275 w 2025"/>
                <a:gd name="T41" fmla="*/ 303 h 2019"/>
                <a:gd name="T42" fmla="*/ 1081 w 2025"/>
                <a:gd name="T43" fmla="*/ 259 h 2019"/>
                <a:gd name="T44" fmla="*/ 876 w 2025"/>
                <a:gd name="T45" fmla="*/ 268 h 2019"/>
                <a:gd name="T46" fmla="*/ 689 w 2025"/>
                <a:gd name="T47" fmla="*/ 329 h 2019"/>
                <a:gd name="T48" fmla="*/ 526 w 2025"/>
                <a:gd name="T49" fmla="*/ 434 h 2019"/>
                <a:gd name="T50" fmla="*/ 396 w 2025"/>
                <a:gd name="T51" fmla="*/ 576 h 2019"/>
                <a:gd name="T52" fmla="*/ 304 w 2025"/>
                <a:gd name="T53" fmla="*/ 747 h 2019"/>
                <a:gd name="T54" fmla="*/ 260 w 2025"/>
                <a:gd name="T55" fmla="*/ 941 h 2019"/>
                <a:gd name="T56" fmla="*/ 269 w 2025"/>
                <a:gd name="T57" fmla="*/ 1145 h 2019"/>
                <a:gd name="T58" fmla="*/ 330 w 2025"/>
                <a:gd name="T59" fmla="*/ 1332 h 2019"/>
                <a:gd name="T60" fmla="*/ 435 w 2025"/>
                <a:gd name="T61" fmla="*/ 1495 h 2019"/>
                <a:gd name="T62" fmla="*/ 577 w 2025"/>
                <a:gd name="T63" fmla="*/ 1624 h 2019"/>
                <a:gd name="T64" fmla="*/ 750 w 2025"/>
                <a:gd name="T65" fmla="*/ 1716 h 2019"/>
                <a:gd name="T66" fmla="*/ 944 w 2025"/>
                <a:gd name="T67" fmla="*/ 1760 h 2019"/>
                <a:gd name="T68" fmla="*/ 1115 w 2025"/>
                <a:gd name="T69" fmla="*/ 1756 h 2019"/>
                <a:gd name="T70" fmla="*/ 1199 w 2025"/>
                <a:gd name="T71" fmla="*/ 1824 h 2019"/>
                <a:gd name="T72" fmla="*/ 1251 w 2025"/>
                <a:gd name="T73" fmla="*/ 1874 h 2019"/>
                <a:gd name="T74" fmla="*/ 1323 w 2025"/>
                <a:gd name="T75" fmla="*/ 1892 h 2019"/>
                <a:gd name="T76" fmla="*/ 1402 w 2025"/>
                <a:gd name="T77" fmla="*/ 1869 h 2019"/>
                <a:gd name="T78" fmla="*/ 1449 w 2025"/>
                <a:gd name="T79" fmla="*/ 1821 h 2019"/>
                <a:gd name="T80" fmla="*/ 1463 w 2025"/>
                <a:gd name="T81" fmla="*/ 1914 h 2019"/>
                <a:gd name="T82" fmla="*/ 1247 w 2025"/>
                <a:gd name="T83" fmla="*/ 1992 h 2019"/>
                <a:gd name="T84" fmla="*/ 1012 w 2025"/>
                <a:gd name="T85" fmla="*/ 2019 h 2019"/>
                <a:gd name="T86" fmla="*/ 781 w 2025"/>
                <a:gd name="T87" fmla="*/ 1992 h 2019"/>
                <a:gd name="T88" fmla="*/ 567 w 2025"/>
                <a:gd name="T89" fmla="*/ 1917 h 2019"/>
                <a:gd name="T90" fmla="*/ 380 w 2025"/>
                <a:gd name="T91" fmla="*/ 1797 h 2019"/>
                <a:gd name="T92" fmla="*/ 223 w 2025"/>
                <a:gd name="T93" fmla="*/ 1640 h 2019"/>
                <a:gd name="T94" fmla="*/ 103 w 2025"/>
                <a:gd name="T95" fmla="*/ 1453 h 2019"/>
                <a:gd name="T96" fmla="*/ 27 w 2025"/>
                <a:gd name="T97" fmla="*/ 1241 h 2019"/>
                <a:gd name="T98" fmla="*/ 0 w 2025"/>
                <a:gd name="T99" fmla="*/ 1009 h 2019"/>
                <a:gd name="T100" fmla="*/ 27 w 2025"/>
                <a:gd name="T101" fmla="*/ 778 h 2019"/>
                <a:gd name="T102" fmla="*/ 103 w 2025"/>
                <a:gd name="T103" fmla="*/ 565 h 2019"/>
                <a:gd name="T104" fmla="*/ 223 w 2025"/>
                <a:gd name="T105" fmla="*/ 379 h 2019"/>
                <a:gd name="T106" fmla="*/ 380 w 2025"/>
                <a:gd name="T107" fmla="*/ 222 h 2019"/>
                <a:gd name="T108" fmla="*/ 567 w 2025"/>
                <a:gd name="T109" fmla="*/ 102 h 2019"/>
                <a:gd name="T110" fmla="*/ 781 w 2025"/>
                <a:gd name="T111" fmla="*/ 27 h 2019"/>
                <a:gd name="T112" fmla="*/ 1012 w 2025"/>
                <a:gd name="T113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25" h="2019">
                  <a:moveTo>
                    <a:pt x="1012" y="0"/>
                  </a:moveTo>
                  <a:lnTo>
                    <a:pt x="1091" y="3"/>
                  </a:lnTo>
                  <a:lnTo>
                    <a:pt x="1169" y="12"/>
                  </a:lnTo>
                  <a:lnTo>
                    <a:pt x="1244" y="27"/>
                  </a:lnTo>
                  <a:lnTo>
                    <a:pt x="1318" y="47"/>
                  </a:lnTo>
                  <a:lnTo>
                    <a:pt x="1389" y="72"/>
                  </a:lnTo>
                  <a:lnTo>
                    <a:pt x="1458" y="102"/>
                  </a:lnTo>
                  <a:lnTo>
                    <a:pt x="1523" y="138"/>
                  </a:lnTo>
                  <a:lnTo>
                    <a:pt x="1586" y="178"/>
                  </a:lnTo>
                  <a:lnTo>
                    <a:pt x="1645" y="222"/>
                  </a:lnTo>
                  <a:lnTo>
                    <a:pt x="1702" y="270"/>
                  </a:lnTo>
                  <a:lnTo>
                    <a:pt x="1754" y="322"/>
                  </a:lnTo>
                  <a:lnTo>
                    <a:pt x="1802" y="379"/>
                  </a:lnTo>
                  <a:lnTo>
                    <a:pt x="1847" y="438"/>
                  </a:lnTo>
                  <a:lnTo>
                    <a:pt x="1887" y="500"/>
                  </a:lnTo>
                  <a:lnTo>
                    <a:pt x="1922" y="565"/>
                  </a:lnTo>
                  <a:lnTo>
                    <a:pt x="1953" y="634"/>
                  </a:lnTo>
                  <a:lnTo>
                    <a:pt x="1978" y="705"/>
                  </a:lnTo>
                  <a:lnTo>
                    <a:pt x="1998" y="778"/>
                  </a:lnTo>
                  <a:lnTo>
                    <a:pt x="2013" y="854"/>
                  </a:lnTo>
                  <a:lnTo>
                    <a:pt x="2022" y="931"/>
                  </a:lnTo>
                  <a:lnTo>
                    <a:pt x="2025" y="1009"/>
                  </a:lnTo>
                  <a:lnTo>
                    <a:pt x="2022" y="1083"/>
                  </a:lnTo>
                  <a:lnTo>
                    <a:pt x="2014" y="1156"/>
                  </a:lnTo>
                  <a:lnTo>
                    <a:pt x="2002" y="1226"/>
                  </a:lnTo>
                  <a:lnTo>
                    <a:pt x="1984" y="1296"/>
                  </a:lnTo>
                  <a:lnTo>
                    <a:pt x="1962" y="1362"/>
                  </a:lnTo>
                  <a:lnTo>
                    <a:pt x="1934" y="1427"/>
                  </a:lnTo>
                  <a:lnTo>
                    <a:pt x="1903" y="1490"/>
                  </a:lnTo>
                  <a:lnTo>
                    <a:pt x="1868" y="1550"/>
                  </a:lnTo>
                  <a:lnTo>
                    <a:pt x="1797" y="1478"/>
                  </a:lnTo>
                  <a:lnTo>
                    <a:pt x="1821" y="1467"/>
                  </a:lnTo>
                  <a:lnTo>
                    <a:pt x="1840" y="1452"/>
                  </a:lnTo>
                  <a:lnTo>
                    <a:pt x="1857" y="1435"/>
                  </a:lnTo>
                  <a:lnTo>
                    <a:pt x="1871" y="1415"/>
                  </a:lnTo>
                  <a:lnTo>
                    <a:pt x="1881" y="1394"/>
                  </a:lnTo>
                  <a:lnTo>
                    <a:pt x="1888" y="1370"/>
                  </a:lnTo>
                  <a:lnTo>
                    <a:pt x="1891" y="1346"/>
                  </a:lnTo>
                  <a:lnTo>
                    <a:pt x="1890" y="1321"/>
                  </a:lnTo>
                  <a:lnTo>
                    <a:pt x="1884" y="1297"/>
                  </a:lnTo>
                  <a:lnTo>
                    <a:pt x="1875" y="1275"/>
                  </a:lnTo>
                  <a:lnTo>
                    <a:pt x="1863" y="1254"/>
                  </a:lnTo>
                  <a:lnTo>
                    <a:pt x="1847" y="1236"/>
                  </a:lnTo>
                  <a:lnTo>
                    <a:pt x="1828" y="1220"/>
                  </a:lnTo>
                  <a:lnTo>
                    <a:pt x="1805" y="1207"/>
                  </a:lnTo>
                  <a:lnTo>
                    <a:pt x="1748" y="1182"/>
                  </a:lnTo>
                  <a:lnTo>
                    <a:pt x="1759" y="1126"/>
                  </a:lnTo>
                  <a:lnTo>
                    <a:pt x="1765" y="1068"/>
                  </a:lnTo>
                  <a:lnTo>
                    <a:pt x="1768" y="1009"/>
                  </a:lnTo>
                  <a:lnTo>
                    <a:pt x="1765" y="941"/>
                  </a:lnTo>
                  <a:lnTo>
                    <a:pt x="1756" y="874"/>
                  </a:lnTo>
                  <a:lnTo>
                    <a:pt x="1741" y="810"/>
                  </a:lnTo>
                  <a:lnTo>
                    <a:pt x="1721" y="747"/>
                  </a:lnTo>
                  <a:lnTo>
                    <a:pt x="1695" y="687"/>
                  </a:lnTo>
                  <a:lnTo>
                    <a:pt x="1664" y="630"/>
                  </a:lnTo>
                  <a:lnTo>
                    <a:pt x="1629" y="576"/>
                  </a:lnTo>
                  <a:lnTo>
                    <a:pt x="1590" y="524"/>
                  </a:lnTo>
                  <a:lnTo>
                    <a:pt x="1547" y="477"/>
                  </a:lnTo>
                  <a:lnTo>
                    <a:pt x="1499" y="434"/>
                  </a:lnTo>
                  <a:lnTo>
                    <a:pt x="1448" y="395"/>
                  </a:lnTo>
                  <a:lnTo>
                    <a:pt x="1393" y="360"/>
                  </a:lnTo>
                  <a:lnTo>
                    <a:pt x="1336" y="329"/>
                  </a:lnTo>
                  <a:lnTo>
                    <a:pt x="1275" y="303"/>
                  </a:lnTo>
                  <a:lnTo>
                    <a:pt x="1213" y="283"/>
                  </a:lnTo>
                  <a:lnTo>
                    <a:pt x="1149" y="268"/>
                  </a:lnTo>
                  <a:lnTo>
                    <a:pt x="1081" y="259"/>
                  </a:lnTo>
                  <a:lnTo>
                    <a:pt x="1012" y="256"/>
                  </a:lnTo>
                  <a:lnTo>
                    <a:pt x="944" y="259"/>
                  </a:lnTo>
                  <a:lnTo>
                    <a:pt x="876" y="268"/>
                  </a:lnTo>
                  <a:lnTo>
                    <a:pt x="812" y="283"/>
                  </a:lnTo>
                  <a:lnTo>
                    <a:pt x="750" y="303"/>
                  </a:lnTo>
                  <a:lnTo>
                    <a:pt x="689" y="329"/>
                  </a:lnTo>
                  <a:lnTo>
                    <a:pt x="632" y="360"/>
                  </a:lnTo>
                  <a:lnTo>
                    <a:pt x="577" y="395"/>
                  </a:lnTo>
                  <a:lnTo>
                    <a:pt x="526" y="434"/>
                  </a:lnTo>
                  <a:lnTo>
                    <a:pt x="478" y="477"/>
                  </a:lnTo>
                  <a:lnTo>
                    <a:pt x="435" y="524"/>
                  </a:lnTo>
                  <a:lnTo>
                    <a:pt x="396" y="576"/>
                  </a:lnTo>
                  <a:lnTo>
                    <a:pt x="361" y="630"/>
                  </a:lnTo>
                  <a:lnTo>
                    <a:pt x="330" y="687"/>
                  </a:lnTo>
                  <a:lnTo>
                    <a:pt x="304" y="747"/>
                  </a:lnTo>
                  <a:lnTo>
                    <a:pt x="284" y="810"/>
                  </a:lnTo>
                  <a:lnTo>
                    <a:pt x="269" y="874"/>
                  </a:lnTo>
                  <a:lnTo>
                    <a:pt x="260" y="941"/>
                  </a:lnTo>
                  <a:lnTo>
                    <a:pt x="257" y="1009"/>
                  </a:lnTo>
                  <a:lnTo>
                    <a:pt x="260" y="1078"/>
                  </a:lnTo>
                  <a:lnTo>
                    <a:pt x="269" y="1145"/>
                  </a:lnTo>
                  <a:lnTo>
                    <a:pt x="284" y="1209"/>
                  </a:lnTo>
                  <a:lnTo>
                    <a:pt x="304" y="1272"/>
                  </a:lnTo>
                  <a:lnTo>
                    <a:pt x="330" y="1332"/>
                  </a:lnTo>
                  <a:lnTo>
                    <a:pt x="361" y="1389"/>
                  </a:lnTo>
                  <a:lnTo>
                    <a:pt x="396" y="1443"/>
                  </a:lnTo>
                  <a:lnTo>
                    <a:pt x="435" y="1495"/>
                  </a:lnTo>
                  <a:lnTo>
                    <a:pt x="478" y="1542"/>
                  </a:lnTo>
                  <a:lnTo>
                    <a:pt x="526" y="1585"/>
                  </a:lnTo>
                  <a:lnTo>
                    <a:pt x="577" y="1624"/>
                  </a:lnTo>
                  <a:lnTo>
                    <a:pt x="632" y="1659"/>
                  </a:lnTo>
                  <a:lnTo>
                    <a:pt x="689" y="1690"/>
                  </a:lnTo>
                  <a:lnTo>
                    <a:pt x="750" y="1716"/>
                  </a:lnTo>
                  <a:lnTo>
                    <a:pt x="812" y="1736"/>
                  </a:lnTo>
                  <a:lnTo>
                    <a:pt x="876" y="1751"/>
                  </a:lnTo>
                  <a:lnTo>
                    <a:pt x="944" y="1760"/>
                  </a:lnTo>
                  <a:lnTo>
                    <a:pt x="1012" y="1763"/>
                  </a:lnTo>
                  <a:lnTo>
                    <a:pt x="1064" y="1761"/>
                  </a:lnTo>
                  <a:lnTo>
                    <a:pt x="1115" y="1756"/>
                  </a:lnTo>
                  <a:lnTo>
                    <a:pt x="1165" y="1747"/>
                  </a:lnTo>
                  <a:lnTo>
                    <a:pt x="1188" y="1802"/>
                  </a:lnTo>
                  <a:lnTo>
                    <a:pt x="1199" y="1824"/>
                  </a:lnTo>
                  <a:lnTo>
                    <a:pt x="1214" y="1844"/>
                  </a:lnTo>
                  <a:lnTo>
                    <a:pt x="1231" y="1861"/>
                  </a:lnTo>
                  <a:lnTo>
                    <a:pt x="1251" y="1874"/>
                  </a:lnTo>
                  <a:lnTo>
                    <a:pt x="1273" y="1884"/>
                  </a:lnTo>
                  <a:lnTo>
                    <a:pt x="1298" y="1890"/>
                  </a:lnTo>
                  <a:lnTo>
                    <a:pt x="1323" y="1892"/>
                  </a:lnTo>
                  <a:lnTo>
                    <a:pt x="1351" y="1890"/>
                  </a:lnTo>
                  <a:lnTo>
                    <a:pt x="1378" y="1882"/>
                  </a:lnTo>
                  <a:lnTo>
                    <a:pt x="1402" y="1869"/>
                  </a:lnTo>
                  <a:lnTo>
                    <a:pt x="1425" y="1852"/>
                  </a:lnTo>
                  <a:lnTo>
                    <a:pt x="1438" y="1837"/>
                  </a:lnTo>
                  <a:lnTo>
                    <a:pt x="1449" y="1821"/>
                  </a:lnTo>
                  <a:lnTo>
                    <a:pt x="1458" y="1804"/>
                  </a:lnTo>
                  <a:lnTo>
                    <a:pt x="1528" y="1877"/>
                  </a:lnTo>
                  <a:lnTo>
                    <a:pt x="1463" y="1914"/>
                  </a:lnTo>
                  <a:lnTo>
                    <a:pt x="1393" y="1945"/>
                  </a:lnTo>
                  <a:lnTo>
                    <a:pt x="1322" y="1971"/>
                  </a:lnTo>
                  <a:lnTo>
                    <a:pt x="1247" y="1992"/>
                  </a:lnTo>
                  <a:lnTo>
                    <a:pt x="1171" y="2007"/>
                  </a:lnTo>
                  <a:lnTo>
                    <a:pt x="1092" y="2016"/>
                  </a:lnTo>
                  <a:lnTo>
                    <a:pt x="1012" y="2019"/>
                  </a:lnTo>
                  <a:lnTo>
                    <a:pt x="934" y="2016"/>
                  </a:lnTo>
                  <a:lnTo>
                    <a:pt x="856" y="2007"/>
                  </a:lnTo>
                  <a:lnTo>
                    <a:pt x="781" y="1992"/>
                  </a:lnTo>
                  <a:lnTo>
                    <a:pt x="707" y="1972"/>
                  </a:lnTo>
                  <a:lnTo>
                    <a:pt x="636" y="1947"/>
                  </a:lnTo>
                  <a:lnTo>
                    <a:pt x="567" y="1917"/>
                  </a:lnTo>
                  <a:lnTo>
                    <a:pt x="502" y="1881"/>
                  </a:lnTo>
                  <a:lnTo>
                    <a:pt x="439" y="1841"/>
                  </a:lnTo>
                  <a:lnTo>
                    <a:pt x="380" y="1797"/>
                  </a:lnTo>
                  <a:lnTo>
                    <a:pt x="323" y="1749"/>
                  </a:lnTo>
                  <a:lnTo>
                    <a:pt x="271" y="1697"/>
                  </a:lnTo>
                  <a:lnTo>
                    <a:pt x="223" y="1640"/>
                  </a:lnTo>
                  <a:lnTo>
                    <a:pt x="178" y="1581"/>
                  </a:lnTo>
                  <a:lnTo>
                    <a:pt x="138" y="1519"/>
                  </a:lnTo>
                  <a:lnTo>
                    <a:pt x="103" y="1453"/>
                  </a:lnTo>
                  <a:lnTo>
                    <a:pt x="72" y="1385"/>
                  </a:lnTo>
                  <a:lnTo>
                    <a:pt x="47" y="1314"/>
                  </a:lnTo>
                  <a:lnTo>
                    <a:pt x="27" y="1241"/>
                  </a:lnTo>
                  <a:lnTo>
                    <a:pt x="12" y="1165"/>
                  </a:lnTo>
                  <a:lnTo>
                    <a:pt x="3" y="1088"/>
                  </a:lnTo>
                  <a:lnTo>
                    <a:pt x="0" y="1009"/>
                  </a:lnTo>
                  <a:lnTo>
                    <a:pt x="3" y="931"/>
                  </a:lnTo>
                  <a:lnTo>
                    <a:pt x="12" y="854"/>
                  </a:lnTo>
                  <a:lnTo>
                    <a:pt x="27" y="778"/>
                  </a:lnTo>
                  <a:lnTo>
                    <a:pt x="47" y="705"/>
                  </a:lnTo>
                  <a:lnTo>
                    <a:pt x="72" y="634"/>
                  </a:lnTo>
                  <a:lnTo>
                    <a:pt x="103" y="565"/>
                  </a:lnTo>
                  <a:lnTo>
                    <a:pt x="138" y="500"/>
                  </a:lnTo>
                  <a:lnTo>
                    <a:pt x="178" y="438"/>
                  </a:lnTo>
                  <a:lnTo>
                    <a:pt x="223" y="379"/>
                  </a:lnTo>
                  <a:lnTo>
                    <a:pt x="271" y="322"/>
                  </a:lnTo>
                  <a:lnTo>
                    <a:pt x="323" y="270"/>
                  </a:lnTo>
                  <a:lnTo>
                    <a:pt x="380" y="222"/>
                  </a:lnTo>
                  <a:lnTo>
                    <a:pt x="439" y="178"/>
                  </a:lnTo>
                  <a:lnTo>
                    <a:pt x="502" y="138"/>
                  </a:lnTo>
                  <a:lnTo>
                    <a:pt x="567" y="102"/>
                  </a:lnTo>
                  <a:lnTo>
                    <a:pt x="636" y="72"/>
                  </a:lnTo>
                  <a:lnTo>
                    <a:pt x="707" y="47"/>
                  </a:lnTo>
                  <a:lnTo>
                    <a:pt x="781" y="27"/>
                  </a:lnTo>
                  <a:lnTo>
                    <a:pt x="856" y="12"/>
                  </a:lnTo>
                  <a:lnTo>
                    <a:pt x="934" y="3"/>
                  </a:lnTo>
                  <a:lnTo>
                    <a:pt x="10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6524" y="478"/>
              <a:ext cx="36" cy="36"/>
            </a:xfrm>
            <a:custGeom>
              <a:avLst/>
              <a:gdLst>
                <a:gd name="T0" fmla="*/ 305 w 610"/>
                <a:gd name="T1" fmla="*/ 0 h 608"/>
                <a:gd name="T2" fmla="*/ 349 w 610"/>
                <a:gd name="T3" fmla="*/ 3 h 608"/>
                <a:gd name="T4" fmla="*/ 390 w 610"/>
                <a:gd name="T5" fmla="*/ 12 h 608"/>
                <a:gd name="T6" fmla="*/ 428 w 610"/>
                <a:gd name="T7" fmla="*/ 26 h 608"/>
                <a:gd name="T8" fmla="*/ 465 w 610"/>
                <a:gd name="T9" fmla="*/ 45 h 608"/>
                <a:gd name="T10" fmla="*/ 498 w 610"/>
                <a:gd name="T11" fmla="*/ 68 h 608"/>
                <a:gd name="T12" fmla="*/ 528 w 610"/>
                <a:gd name="T13" fmla="*/ 96 h 608"/>
                <a:gd name="T14" fmla="*/ 553 w 610"/>
                <a:gd name="T15" fmla="*/ 128 h 608"/>
                <a:gd name="T16" fmla="*/ 576 w 610"/>
                <a:gd name="T17" fmla="*/ 162 h 608"/>
                <a:gd name="T18" fmla="*/ 592 w 610"/>
                <a:gd name="T19" fmla="*/ 199 h 608"/>
                <a:gd name="T20" fmla="*/ 604 w 610"/>
                <a:gd name="T21" fmla="*/ 239 h 608"/>
                <a:gd name="T22" fmla="*/ 610 w 610"/>
                <a:gd name="T23" fmla="*/ 281 h 608"/>
                <a:gd name="T24" fmla="*/ 373 w 610"/>
                <a:gd name="T25" fmla="*/ 174 h 608"/>
                <a:gd name="T26" fmla="*/ 353 w 610"/>
                <a:gd name="T27" fmla="*/ 167 h 608"/>
                <a:gd name="T28" fmla="*/ 333 w 610"/>
                <a:gd name="T29" fmla="*/ 162 h 608"/>
                <a:gd name="T30" fmla="*/ 313 w 610"/>
                <a:gd name="T31" fmla="*/ 161 h 608"/>
                <a:gd name="T32" fmla="*/ 284 w 610"/>
                <a:gd name="T33" fmla="*/ 164 h 608"/>
                <a:gd name="T34" fmla="*/ 257 w 610"/>
                <a:gd name="T35" fmla="*/ 171 h 608"/>
                <a:gd name="T36" fmla="*/ 232 w 610"/>
                <a:gd name="T37" fmla="*/ 184 h 608"/>
                <a:gd name="T38" fmla="*/ 210 w 610"/>
                <a:gd name="T39" fmla="*/ 202 h 608"/>
                <a:gd name="T40" fmla="*/ 194 w 610"/>
                <a:gd name="T41" fmla="*/ 221 h 608"/>
                <a:gd name="T42" fmla="*/ 181 w 610"/>
                <a:gd name="T43" fmla="*/ 242 h 608"/>
                <a:gd name="T44" fmla="*/ 171 w 610"/>
                <a:gd name="T45" fmla="*/ 265 h 608"/>
                <a:gd name="T46" fmla="*/ 166 w 610"/>
                <a:gd name="T47" fmla="*/ 289 h 608"/>
                <a:gd name="T48" fmla="*/ 165 w 610"/>
                <a:gd name="T49" fmla="*/ 314 h 608"/>
                <a:gd name="T50" fmla="*/ 168 w 610"/>
                <a:gd name="T51" fmla="*/ 339 h 608"/>
                <a:gd name="T52" fmla="*/ 177 w 610"/>
                <a:gd name="T53" fmla="*/ 363 h 608"/>
                <a:gd name="T54" fmla="*/ 277 w 610"/>
                <a:gd name="T55" fmla="*/ 608 h 608"/>
                <a:gd name="T56" fmla="*/ 236 w 610"/>
                <a:gd name="T57" fmla="*/ 601 h 608"/>
                <a:gd name="T58" fmla="*/ 197 w 610"/>
                <a:gd name="T59" fmla="*/ 589 h 608"/>
                <a:gd name="T60" fmla="*/ 159 w 610"/>
                <a:gd name="T61" fmla="*/ 572 h 608"/>
                <a:gd name="T62" fmla="*/ 125 w 610"/>
                <a:gd name="T63" fmla="*/ 551 h 608"/>
                <a:gd name="T64" fmla="*/ 95 w 610"/>
                <a:gd name="T65" fmla="*/ 524 h 608"/>
                <a:gd name="T66" fmla="*/ 68 w 610"/>
                <a:gd name="T67" fmla="*/ 495 h 608"/>
                <a:gd name="T68" fmla="*/ 45 w 610"/>
                <a:gd name="T69" fmla="*/ 462 h 608"/>
                <a:gd name="T70" fmla="*/ 25 w 610"/>
                <a:gd name="T71" fmla="*/ 426 h 608"/>
                <a:gd name="T72" fmla="*/ 11 w 610"/>
                <a:gd name="T73" fmla="*/ 388 h 608"/>
                <a:gd name="T74" fmla="*/ 3 w 610"/>
                <a:gd name="T75" fmla="*/ 347 h 608"/>
                <a:gd name="T76" fmla="*/ 0 w 610"/>
                <a:gd name="T77" fmla="*/ 304 h 608"/>
                <a:gd name="T78" fmla="*/ 3 w 610"/>
                <a:gd name="T79" fmla="*/ 263 h 608"/>
                <a:gd name="T80" fmla="*/ 11 w 610"/>
                <a:gd name="T81" fmla="*/ 223 h 608"/>
                <a:gd name="T82" fmla="*/ 24 w 610"/>
                <a:gd name="T83" fmla="*/ 186 h 608"/>
                <a:gd name="T84" fmla="*/ 41 w 610"/>
                <a:gd name="T85" fmla="*/ 151 h 608"/>
                <a:gd name="T86" fmla="*/ 64 w 610"/>
                <a:gd name="T87" fmla="*/ 119 h 608"/>
                <a:gd name="T88" fmla="*/ 90 w 610"/>
                <a:gd name="T89" fmla="*/ 90 h 608"/>
                <a:gd name="T90" fmla="*/ 119 w 610"/>
                <a:gd name="T91" fmla="*/ 63 h 608"/>
                <a:gd name="T92" fmla="*/ 151 w 610"/>
                <a:gd name="T93" fmla="*/ 41 h 608"/>
                <a:gd name="T94" fmla="*/ 187 w 610"/>
                <a:gd name="T95" fmla="*/ 24 h 608"/>
                <a:gd name="T96" fmla="*/ 224 w 610"/>
                <a:gd name="T97" fmla="*/ 11 h 608"/>
                <a:gd name="T98" fmla="*/ 264 w 610"/>
                <a:gd name="T99" fmla="*/ 3 h 608"/>
                <a:gd name="T100" fmla="*/ 305 w 610"/>
                <a:gd name="T101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08">
                  <a:moveTo>
                    <a:pt x="305" y="0"/>
                  </a:moveTo>
                  <a:lnTo>
                    <a:pt x="349" y="3"/>
                  </a:lnTo>
                  <a:lnTo>
                    <a:pt x="390" y="12"/>
                  </a:lnTo>
                  <a:lnTo>
                    <a:pt x="428" y="26"/>
                  </a:lnTo>
                  <a:lnTo>
                    <a:pt x="465" y="45"/>
                  </a:lnTo>
                  <a:lnTo>
                    <a:pt x="498" y="68"/>
                  </a:lnTo>
                  <a:lnTo>
                    <a:pt x="528" y="96"/>
                  </a:lnTo>
                  <a:lnTo>
                    <a:pt x="553" y="128"/>
                  </a:lnTo>
                  <a:lnTo>
                    <a:pt x="576" y="162"/>
                  </a:lnTo>
                  <a:lnTo>
                    <a:pt x="592" y="199"/>
                  </a:lnTo>
                  <a:lnTo>
                    <a:pt x="604" y="239"/>
                  </a:lnTo>
                  <a:lnTo>
                    <a:pt x="610" y="281"/>
                  </a:lnTo>
                  <a:lnTo>
                    <a:pt x="373" y="174"/>
                  </a:lnTo>
                  <a:lnTo>
                    <a:pt x="353" y="167"/>
                  </a:lnTo>
                  <a:lnTo>
                    <a:pt x="333" y="162"/>
                  </a:lnTo>
                  <a:lnTo>
                    <a:pt x="313" y="161"/>
                  </a:lnTo>
                  <a:lnTo>
                    <a:pt x="284" y="164"/>
                  </a:lnTo>
                  <a:lnTo>
                    <a:pt x="257" y="171"/>
                  </a:lnTo>
                  <a:lnTo>
                    <a:pt x="232" y="184"/>
                  </a:lnTo>
                  <a:lnTo>
                    <a:pt x="210" y="202"/>
                  </a:lnTo>
                  <a:lnTo>
                    <a:pt x="194" y="221"/>
                  </a:lnTo>
                  <a:lnTo>
                    <a:pt x="181" y="242"/>
                  </a:lnTo>
                  <a:lnTo>
                    <a:pt x="171" y="265"/>
                  </a:lnTo>
                  <a:lnTo>
                    <a:pt x="166" y="289"/>
                  </a:lnTo>
                  <a:lnTo>
                    <a:pt x="165" y="314"/>
                  </a:lnTo>
                  <a:lnTo>
                    <a:pt x="168" y="339"/>
                  </a:lnTo>
                  <a:lnTo>
                    <a:pt x="177" y="363"/>
                  </a:lnTo>
                  <a:lnTo>
                    <a:pt x="277" y="608"/>
                  </a:lnTo>
                  <a:lnTo>
                    <a:pt x="236" y="601"/>
                  </a:lnTo>
                  <a:lnTo>
                    <a:pt x="197" y="589"/>
                  </a:lnTo>
                  <a:lnTo>
                    <a:pt x="159" y="572"/>
                  </a:lnTo>
                  <a:lnTo>
                    <a:pt x="125" y="551"/>
                  </a:lnTo>
                  <a:lnTo>
                    <a:pt x="95" y="524"/>
                  </a:lnTo>
                  <a:lnTo>
                    <a:pt x="68" y="495"/>
                  </a:lnTo>
                  <a:lnTo>
                    <a:pt x="45" y="462"/>
                  </a:lnTo>
                  <a:lnTo>
                    <a:pt x="25" y="426"/>
                  </a:lnTo>
                  <a:lnTo>
                    <a:pt x="11" y="388"/>
                  </a:lnTo>
                  <a:lnTo>
                    <a:pt x="3" y="347"/>
                  </a:lnTo>
                  <a:lnTo>
                    <a:pt x="0" y="304"/>
                  </a:lnTo>
                  <a:lnTo>
                    <a:pt x="3" y="263"/>
                  </a:lnTo>
                  <a:lnTo>
                    <a:pt x="11" y="223"/>
                  </a:lnTo>
                  <a:lnTo>
                    <a:pt x="24" y="186"/>
                  </a:lnTo>
                  <a:lnTo>
                    <a:pt x="41" y="151"/>
                  </a:lnTo>
                  <a:lnTo>
                    <a:pt x="64" y="119"/>
                  </a:lnTo>
                  <a:lnTo>
                    <a:pt x="90" y="90"/>
                  </a:lnTo>
                  <a:lnTo>
                    <a:pt x="119" y="63"/>
                  </a:lnTo>
                  <a:lnTo>
                    <a:pt x="151" y="41"/>
                  </a:lnTo>
                  <a:lnTo>
                    <a:pt x="187" y="24"/>
                  </a:lnTo>
                  <a:lnTo>
                    <a:pt x="224" y="11"/>
                  </a:lnTo>
                  <a:lnTo>
                    <a:pt x="264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6542" y="495"/>
              <a:ext cx="50" cy="52"/>
            </a:xfrm>
            <a:custGeom>
              <a:avLst/>
              <a:gdLst>
                <a:gd name="T0" fmla="*/ 28 w 860"/>
                <a:gd name="T1" fmla="*/ 0 h 881"/>
                <a:gd name="T2" fmla="*/ 38 w 860"/>
                <a:gd name="T3" fmla="*/ 2 h 881"/>
                <a:gd name="T4" fmla="*/ 763 w 860"/>
                <a:gd name="T5" fmla="*/ 331 h 881"/>
                <a:gd name="T6" fmla="*/ 771 w 860"/>
                <a:gd name="T7" fmla="*/ 337 h 881"/>
                <a:gd name="T8" fmla="*/ 777 w 860"/>
                <a:gd name="T9" fmla="*/ 346 h 881"/>
                <a:gd name="T10" fmla="*/ 778 w 860"/>
                <a:gd name="T11" fmla="*/ 356 h 881"/>
                <a:gd name="T12" fmla="*/ 776 w 860"/>
                <a:gd name="T13" fmla="*/ 366 h 881"/>
                <a:gd name="T14" fmla="*/ 770 w 860"/>
                <a:gd name="T15" fmla="*/ 374 h 881"/>
                <a:gd name="T16" fmla="*/ 761 w 860"/>
                <a:gd name="T17" fmla="*/ 379 h 881"/>
                <a:gd name="T18" fmla="*/ 592 w 860"/>
                <a:gd name="T19" fmla="*/ 443 h 881"/>
                <a:gd name="T20" fmla="*/ 853 w 860"/>
                <a:gd name="T21" fmla="*/ 714 h 881"/>
                <a:gd name="T22" fmla="*/ 858 w 860"/>
                <a:gd name="T23" fmla="*/ 722 h 881"/>
                <a:gd name="T24" fmla="*/ 860 w 860"/>
                <a:gd name="T25" fmla="*/ 732 h 881"/>
                <a:gd name="T26" fmla="*/ 858 w 860"/>
                <a:gd name="T27" fmla="*/ 742 h 881"/>
                <a:gd name="T28" fmla="*/ 852 w 860"/>
                <a:gd name="T29" fmla="*/ 750 h 881"/>
                <a:gd name="T30" fmla="*/ 724 w 860"/>
                <a:gd name="T31" fmla="*/ 874 h 881"/>
                <a:gd name="T32" fmla="*/ 715 w 860"/>
                <a:gd name="T33" fmla="*/ 879 h 881"/>
                <a:gd name="T34" fmla="*/ 705 w 860"/>
                <a:gd name="T35" fmla="*/ 881 h 881"/>
                <a:gd name="T36" fmla="*/ 695 w 860"/>
                <a:gd name="T37" fmla="*/ 879 h 881"/>
                <a:gd name="T38" fmla="*/ 687 w 860"/>
                <a:gd name="T39" fmla="*/ 873 h 881"/>
                <a:gd name="T40" fmla="*/ 426 w 860"/>
                <a:gd name="T41" fmla="*/ 604 h 881"/>
                <a:gd name="T42" fmla="*/ 355 w 860"/>
                <a:gd name="T43" fmla="*/ 771 h 881"/>
                <a:gd name="T44" fmla="*/ 352 w 860"/>
                <a:gd name="T45" fmla="*/ 775 h 881"/>
                <a:gd name="T46" fmla="*/ 349 w 860"/>
                <a:gd name="T47" fmla="*/ 779 h 881"/>
                <a:gd name="T48" fmla="*/ 341 w 860"/>
                <a:gd name="T49" fmla="*/ 785 h 881"/>
                <a:gd name="T50" fmla="*/ 331 w 860"/>
                <a:gd name="T51" fmla="*/ 787 h 881"/>
                <a:gd name="T52" fmla="*/ 321 w 860"/>
                <a:gd name="T53" fmla="*/ 785 h 881"/>
                <a:gd name="T54" fmla="*/ 312 w 860"/>
                <a:gd name="T55" fmla="*/ 779 h 881"/>
                <a:gd name="T56" fmla="*/ 307 w 860"/>
                <a:gd name="T57" fmla="*/ 771 h 881"/>
                <a:gd name="T58" fmla="*/ 2 w 860"/>
                <a:gd name="T59" fmla="*/ 37 h 881"/>
                <a:gd name="T60" fmla="*/ 0 w 860"/>
                <a:gd name="T61" fmla="*/ 25 h 881"/>
                <a:gd name="T62" fmla="*/ 2 w 860"/>
                <a:gd name="T63" fmla="*/ 15 h 881"/>
                <a:gd name="T64" fmla="*/ 8 w 860"/>
                <a:gd name="T65" fmla="*/ 7 h 881"/>
                <a:gd name="T66" fmla="*/ 18 w 860"/>
                <a:gd name="T67" fmla="*/ 1 h 881"/>
                <a:gd name="T68" fmla="*/ 28 w 860"/>
                <a:gd name="T69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81">
                  <a:moveTo>
                    <a:pt x="28" y="0"/>
                  </a:moveTo>
                  <a:lnTo>
                    <a:pt x="38" y="2"/>
                  </a:lnTo>
                  <a:lnTo>
                    <a:pt x="763" y="331"/>
                  </a:lnTo>
                  <a:lnTo>
                    <a:pt x="771" y="337"/>
                  </a:lnTo>
                  <a:lnTo>
                    <a:pt x="777" y="346"/>
                  </a:lnTo>
                  <a:lnTo>
                    <a:pt x="778" y="356"/>
                  </a:lnTo>
                  <a:lnTo>
                    <a:pt x="776" y="366"/>
                  </a:lnTo>
                  <a:lnTo>
                    <a:pt x="770" y="374"/>
                  </a:lnTo>
                  <a:lnTo>
                    <a:pt x="761" y="379"/>
                  </a:lnTo>
                  <a:lnTo>
                    <a:pt x="592" y="443"/>
                  </a:lnTo>
                  <a:lnTo>
                    <a:pt x="853" y="714"/>
                  </a:lnTo>
                  <a:lnTo>
                    <a:pt x="858" y="722"/>
                  </a:lnTo>
                  <a:lnTo>
                    <a:pt x="860" y="732"/>
                  </a:lnTo>
                  <a:lnTo>
                    <a:pt x="858" y="742"/>
                  </a:lnTo>
                  <a:lnTo>
                    <a:pt x="852" y="750"/>
                  </a:lnTo>
                  <a:lnTo>
                    <a:pt x="724" y="874"/>
                  </a:lnTo>
                  <a:lnTo>
                    <a:pt x="715" y="879"/>
                  </a:lnTo>
                  <a:lnTo>
                    <a:pt x="705" y="881"/>
                  </a:lnTo>
                  <a:lnTo>
                    <a:pt x="695" y="879"/>
                  </a:lnTo>
                  <a:lnTo>
                    <a:pt x="687" y="873"/>
                  </a:lnTo>
                  <a:lnTo>
                    <a:pt x="426" y="604"/>
                  </a:lnTo>
                  <a:lnTo>
                    <a:pt x="355" y="771"/>
                  </a:lnTo>
                  <a:lnTo>
                    <a:pt x="352" y="775"/>
                  </a:lnTo>
                  <a:lnTo>
                    <a:pt x="349" y="779"/>
                  </a:lnTo>
                  <a:lnTo>
                    <a:pt x="341" y="785"/>
                  </a:lnTo>
                  <a:lnTo>
                    <a:pt x="331" y="787"/>
                  </a:lnTo>
                  <a:lnTo>
                    <a:pt x="321" y="785"/>
                  </a:lnTo>
                  <a:lnTo>
                    <a:pt x="312" y="779"/>
                  </a:lnTo>
                  <a:lnTo>
                    <a:pt x="307" y="771"/>
                  </a:lnTo>
                  <a:lnTo>
                    <a:pt x="2" y="37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8" y="1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12"/>
          <p:cNvGrpSpPr>
            <a:grpSpLocks noChangeAspect="1"/>
          </p:cNvGrpSpPr>
          <p:nvPr/>
        </p:nvGrpSpPr>
        <p:grpSpPr bwMode="auto">
          <a:xfrm>
            <a:off x="3591654" y="4060547"/>
            <a:ext cx="350825" cy="333061"/>
            <a:chOff x="603" y="293"/>
            <a:chExt cx="316" cy="300"/>
          </a:xfrm>
          <a:solidFill>
            <a:schemeClr val="bg1"/>
          </a:solidFill>
        </p:grpSpPr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603" y="293"/>
              <a:ext cx="242" cy="241"/>
            </a:xfrm>
            <a:custGeom>
              <a:avLst/>
              <a:gdLst>
                <a:gd name="T0" fmla="*/ 1426 w 2663"/>
                <a:gd name="T1" fmla="*/ 3 h 2650"/>
                <a:gd name="T2" fmla="*/ 1700 w 2663"/>
                <a:gd name="T3" fmla="*/ 52 h 2650"/>
                <a:gd name="T4" fmla="*/ 1951 w 2663"/>
                <a:gd name="T5" fmla="*/ 152 h 2650"/>
                <a:gd name="T6" fmla="*/ 2174 w 2663"/>
                <a:gd name="T7" fmla="*/ 300 h 2650"/>
                <a:gd name="T8" fmla="*/ 2363 w 2663"/>
                <a:gd name="T9" fmla="*/ 487 h 2650"/>
                <a:gd name="T10" fmla="*/ 2510 w 2663"/>
                <a:gd name="T11" fmla="*/ 709 h 2650"/>
                <a:gd name="T12" fmla="*/ 2611 w 2663"/>
                <a:gd name="T13" fmla="*/ 959 h 2650"/>
                <a:gd name="T14" fmla="*/ 2660 w 2663"/>
                <a:gd name="T15" fmla="*/ 1230 h 2650"/>
                <a:gd name="T16" fmla="*/ 2651 w 2663"/>
                <a:gd name="T17" fmla="*/ 1503 h 2650"/>
                <a:gd name="T18" fmla="*/ 2591 w 2663"/>
                <a:gd name="T19" fmla="*/ 1755 h 2650"/>
                <a:gd name="T20" fmla="*/ 2485 w 2663"/>
                <a:gd name="T21" fmla="*/ 1987 h 2650"/>
                <a:gd name="T22" fmla="*/ 2338 w 2663"/>
                <a:gd name="T23" fmla="*/ 2192 h 2650"/>
                <a:gd name="T24" fmla="*/ 2208 w 2663"/>
                <a:gd name="T25" fmla="*/ 2057 h 2650"/>
                <a:gd name="T26" fmla="*/ 2252 w 2663"/>
                <a:gd name="T27" fmla="*/ 1894 h 2650"/>
                <a:gd name="T28" fmla="*/ 2350 w 2663"/>
                <a:gd name="T29" fmla="*/ 1696 h 2650"/>
                <a:gd name="T30" fmla="*/ 2405 w 2663"/>
                <a:gd name="T31" fmla="*/ 1479 h 2650"/>
                <a:gd name="T32" fmla="*/ 2412 w 2663"/>
                <a:gd name="T33" fmla="*/ 1241 h 2650"/>
                <a:gd name="T34" fmla="*/ 2366 w 2663"/>
                <a:gd name="T35" fmla="*/ 1000 h 2650"/>
                <a:gd name="T36" fmla="*/ 2268 w 2663"/>
                <a:gd name="T37" fmla="*/ 781 h 2650"/>
                <a:gd name="T38" fmla="*/ 2126 w 2663"/>
                <a:gd name="T39" fmla="*/ 591 h 2650"/>
                <a:gd name="T40" fmla="*/ 1946 w 2663"/>
                <a:gd name="T41" fmla="*/ 436 h 2650"/>
                <a:gd name="T42" fmla="*/ 1735 w 2663"/>
                <a:gd name="T43" fmla="*/ 324 h 2650"/>
                <a:gd name="T44" fmla="*/ 1499 w 2663"/>
                <a:gd name="T45" fmla="*/ 259 h 2650"/>
                <a:gd name="T46" fmla="*/ 1247 w 2663"/>
                <a:gd name="T47" fmla="*/ 250 h 2650"/>
                <a:gd name="T48" fmla="*/ 1005 w 2663"/>
                <a:gd name="T49" fmla="*/ 297 h 2650"/>
                <a:gd name="T50" fmla="*/ 785 w 2663"/>
                <a:gd name="T51" fmla="*/ 394 h 2650"/>
                <a:gd name="T52" fmla="*/ 594 w 2663"/>
                <a:gd name="T53" fmla="*/ 536 h 2650"/>
                <a:gd name="T54" fmla="*/ 438 w 2663"/>
                <a:gd name="T55" fmla="*/ 714 h 2650"/>
                <a:gd name="T56" fmla="*/ 325 w 2663"/>
                <a:gd name="T57" fmla="*/ 924 h 2650"/>
                <a:gd name="T58" fmla="*/ 260 w 2663"/>
                <a:gd name="T59" fmla="*/ 1158 h 2650"/>
                <a:gd name="T60" fmla="*/ 251 w 2663"/>
                <a:gd name="T61" fmla="*/ 1409 h 2650"/>
                <a:gd name="T62" fmla="*/ 298 w 2663"/>
                <a:gd name="T63" fmla="*/ 1650 h 2650"/>
                <a:gd name="T64" fmla="*/ 396 w 2663"/>
                <a:gd name="T65" fmla="*/ 1868 h 2650"/>
                <a:gd name="T66" fmla="*/ 538 w 2663"/>
                <a:gd name="T67" fmla="*/ 2059 h 2650"/>
                <a:gd name="T68" fmla="*/ 717 w 2663"/>
                <a:gd name="T69" fmla="*/ 2213 h 2650"/>
                <a:gd name="T70" fmla="*/ 929 w 2663"/>
                <a:gd name="T71" fmla="*/ 2326 h 2650"/>
                <a:gd name="T72" fmla="*/ 1164 w 2663"/>
                <a:gd name="T73" fmla="*/ 2390 h 2650"/>
                <a:gd name="T74" fmla="*/ 1410 w 2663"/>
                <a:gd name="T75" fmla="*/ 2400 h 2650"/>
                <a:gd name="T76" fmla="*/ 1638 w 2663"/>
                <a:gd name="T77" fmla="*/ 2360 h 2650"/>
                <a:gd name="T78" fmla="*/ 1817 w 2663"/>
                <a:gd name="T79" fmla="*/ 2352 h 2650"/>
                <a:gd name="T80" fmla="*/ 1943 w 2663"/>
                <a:gd name="T81" fmla="*/ 2501 h 2650"/>
                <a:gd name="T82" fmla="*/ 1695 w 2663"/>
                <a:gd name="T83" fmla="*/ 2599 h 2650"/>
                <a:gd name="T84" fmla="*/ 1425 w 2663"/>
                <a:gd name="T85" fmla="*/ 2646 h 2650"/>
                <a:gd name="T86" fmla="*/ 1144 w 2663"/>
                <a:gd name="T87" fmla="*/ 2636 h 2650"/>
                <a:gd name="T88" fmla="*/ 877 w 2663"/>
                <a:gd name="T89" fmla="*/ 2570 h 2650"/>
                <a:gd name="T90" fmla="*/ 634 w 2663"/>
                <a:gd name="T91" fmla="*/ 2453 h 2650"/>
                <a:gd name="T92" fmla="*/ 422 w 2663"/>
                <a:gd name="T93" fmla="*/ 2291 h 2650"/>
                <a:gd name="T94" fmla="*/ 246 w 2663"/>
                <a:gd name="T95" fmla="*/ 2092 h 2650"/>
                <a:gd name="T96" fmla="*/ 114 w 2663"/>
                <a:gd name="T97" fmla="*/ 1861 h 2650"/>
                <a:gd name="T98" fmla="*/ 29 w 2663"/>
                <a:gd name="T99" fmla="*/ 1603 h 2650"/>
                <a:gd name="T100" fmla="*/ 0 w 2663"/>
                <a:gd name="T101" fmla="*/ 1325 h 2650"/>
                <a:gd name="T102" fmla="*/ 29 w 2663"/>
                <a:gd name="T103" fmla="*/ 1047 h 2650"/>
                <a:gd name="T104" fmla="*/ 114 w 2663"/>
                <a:gd name="T105" fmla="*/ 789 h 2650"/>
                <a:gd name="T106" fmla="*/ 246 w 2663"/>
                <a:gd name="T107" fmla="*/ 558 h 2650"/>
                <a:gd name="T108" fmla="*/ 422 w 2663"/>
                <a:gd name="T109" fmla="*/ 358 h 2650"/>
                <a:gd name="T110" fmla="*/ 634 w 2663"/>
                <a:gd name="T111" fmla="*/ 197 h 2650"/>
                <a:gd name="T112" fmla="*/ 877 w 2663"/>
                <a:gd name="T113" fmla="*/ 80 h 2650"/>
                <a:gd name="T114" fmla="*/ 1144 w 2663"/>
                <a:gd name="T115" fmla="*/ 14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3" h="2650">
                  <a:moveTo>
                    <a:pt x="1331" y="0"/>
                  </a:moveTo>
                  <a:lnTo>
                    <a:pt x="1331" y="0"/>
                  </a:lnTo>
                  <a:lnTo>
                    <a:pt x="1426" y="3"/>
                  </a:lnTo>
                  <a:lnTo>
                    <a:pt x="1520" y="14"/>
                  </a:lnTo>
                  <a:lnTo>
                    <a:pt x="1611" y="30"/>
                  </a:lnTo>
                  <a:lnTo>
                    <a:pt x="1700" y="52"/>
                  </a:lnTo>
                  <a:lnTo>
                    <a:pt x="1786" y="80"/>
                  </a:lnTo>
                  <a:lnTo>
                    <a:pt x="1870" y="113"/>
                  </a:lnTo>
                  <a:lnTo>
                    <a:pt x="1951" y="152"/>
                  </a:lnTo>
                  <a:lnTo>
                    <a:pt x="2029" y="197"/>
                  </a:lnTo>
                  <a:lnTo>
                    <a:pt x="2104" y="245"/>
                  </a:lnTo>
                  <a:lnTo>
                    <a:pt x="2174" y="300"/>
                  </a:lnTo>
                  <a:lnTo>
                    <a:pt x="2240" y="358"/>
                  </a:lnTo>
                  <a:lnTo>
                    <a:pt x="2304" y="420"/>
                  </a:lnTo>
                  <a:lnTo>
                    <a:pt x="2363" y="487"/>
                  </a:lnTo>
                  <a:lnTo>
                    <a:pt x="2416" y="558"/>
                  </a:lnTo>
                  <a:lnTo>
                    <a:pt x="2466" y="632"/>
                  </a:lnTo>
                  <a:lnTo>
                    <a:pt x="2510" y="709"/>
                  </a:lnTo>
                  <a:lnTo>
                    <a:pt x="2549" y="789"/>
                  </a:lnTo>
                  <a:lnTo>
                    <a:pt x="2584" y="873"/>
                  </a:lnTo>
                  <a:lnTo>
                    <a:pt x="2611" y="959"/>
                  </a:lnTo>
                  <a:lnTo>
                    <a:pt x="2633" y="1047"/>
                  </a:lnTo>
                  <a:lnTo>
                    <a:pt x="2650" y="1138"/>
                  </a:lnTo>
                  <a:lnTo>
                    <a:pt x="2660" y="1230"/>
                  </a:lnTo>
                  <a:lnTo>
                    <a:pt x="2663" y="1325"/>
                  </a:lnTo>
                  <a:lnTo>
                    <a:pt x="2661" y="1415"/>
                  </a:lnTo>
                  <a:lnTo>
                    <a:pt x="2651" y="1503"/>
                  </a:lnTo>
                  <a:lnTo>
                    <a:pt x="2636" y="1589"/>
                  </a:lnTo>
                  <a:lnTo>
                    <a:pt x="2616" y="1673"/>
                  </a:lnTo>
                  <a:lnTo>
                    <a:pt x="2591" y="1755"/>
                  </a:lnTo>
                  <a:lnTo>
                    <a:pt x="2561" y="1835"/>
                  </a:lnTo>
                  <a:lnTo>
                    <a:pt x="2525" y="1912"/>
                  </a:lnTo>
                  <a:lnTo>
                    <a:pt x="2485" y="1987"/>
                  </a:lnTo>
                  <a:lnTo>
                    <a:pt x="2441" y="2058"/>
                  </a:lnTo>
                  <a:lnTo>
                    <a:pt x="2391" y="2126"/>
                  </a:lnTo>
                  <a:lnTo>
                    <a:pt x="2338" y="2192"/>
                  </a:lnTo>
                  <a:lnTo>
                    <a:pt x="2295" y="2149"/>
                  </a:lnTo>
                  <a:lnTo>
                    <a:pt x="2252" y="2103"/>
                  </a:lnTo>
                  <a:lnTo>
                    <a:pt x="2208" y="2057"/>
                  </a:lnTo>
                  <a:lnTo>
                    <a:pt x="2167" y="2012"/>
                  </a:lnTo>
                  <a:lnTo>
                    <a:pt x="2211" y="1954"/>
                  </a:lnTo>
                  <a:lnTo>
                    <a:pt x="2252" y="1894"/>
                  </a:lnTo>
                  <a:lnTo>
                    <a:pt x="2289" y="1831"/>
                  </a:lnTo>
                  <a:lnTo>
                    <a:pt x="2322" y="1765"/>
                  </a:lnTo>
                  <a:lnTo>
                    <a:pt x="2350" y="1696"/>
                  </a:lnTo>
                  <a:lnTo>
                    <a:pt x="2373" y="1626"/>
                  </a:lnTo>
                  <a:lnTo>
                    <a:pt x="2391" y="1553"/>
                  </a:lnTo>
                  <a:lnTo>
                    <a:pt x="2405" y="1479"/>
                  </a:lnTo>
                  <a:lnTo>
                    <a:pt x="2413" y="1402"/>
                  </a:lnTo>
                  <a:lnTo>
                    <a:pt x="2415" y="1325"/>
                  </a:lnTo>
                  <a:lnTo>
                    <a:pt x="2412" y="1241"/>
                  </a:lnTo>
                  <a:lnTo>
                    <a:pt x="2403" y="1158"/>
                  </a:lnTo>
                  <a:lnTo>
                    <a:pt x="2387" y="1078"/>
                  </a:lnTo>
                  <a:lnTo>
                    <a:pt x="2366" y="1000"/>
                  </a:lnTo>
                  <a:lnTo>
                    <a:pt x="2338" y="924"/>
                  </a:lnTo>
                  <a:lnTo>
                    <a:pt x="2306" y="851"/>
                  </a:lnTo>
                  <a:lnTo>
                    <a:pt x="2268" y="781"/>
                  </a:lnTo>
                  <a:lnTo>
                    <a:pt x="2225" y="714"/>
                  </a:lnTo>
                  <a:lnTo>
                    <a:pt x="2177" y="651"/>
                  </a:lnTo>
                  <a:lnTo>
                    <a:pt x="2126" y="591"/>
                  </a:lnTo>
                  <a:lnTo>
                    <a:pt x="2070" y="536"/>
                  </a:lnTo>
                  <a:lnTo>
                    <a:pt x="2010" y="483"/>
                  </a:lnTo>
                  <a:lnTo>
                    <a:pt x="1946" y="436"/>
                  </a:lnTo>
                  <a:lnTo>
                    <a:pt x="1878" y="394"/>
                  </a:lnTo>
                  <a:lnTo>
                    <a:pt x="1808" y="357"/>
                  </a:lnTo>
                  <a:lnTo>
                    <a:pt x="1735" y="324"/>
                  </a:lnTo>
                  <a:lnTo>
                    <a:pt x="1659" y="297"/>
                  </a:lnTo>
                  <a:lnTo>
                    <a:pt x="1580" y="275"/>
                  </a:lnTo>
                  <a:lnTo>
                    <a:pt x="1499" y="259"/>
                  </a:lnTo>
                  <a:lnTo>
                    <a:pt x="1417" y="250"/>
                  </a:lnTo>
                  <a:lnTo>
                    <a:pt x="1331" y="247"/>
                  </a:lnTo>
                  <a:lnTo>
                    <a:pt x="1247" y="250"/>
                  </a:lnTo>
                  <a:lnTo>
                    <a:pt x="1164" y="259"/>
                  </a:lnTo>
                  <a:lnTo>
                    <a:pt x="1084" y="275"/>
                  </a:lnTo>
                  <a:lnTo>
                    <a:pt x="1005" y="297"/>
                  </a:lnTo>
                  <a:lnTo>
                    <a:pt x="929" y="324"/>
                  </a:lnTo>
                  <a:lnTo>
                    <a:pt x="855" y="357"/>
                  </a:lnTo>
                  <a:lnTo>
                    <a:pt x="785" y="394"/>
                  </a:lnTo>
                  <a:lnTo>
                    <a:pt x="717" y="436"/>
                  </a:lnTo>
                  <a:lnTo>
                    <a:pt x="654" y="483"/>
                  </a:lnTo>
                  <a:lnTo>
                    <a:pt x="594" y="536"/>
                  </a:lnTo>
                  <a:lnTo>
                    <a:pt x="538" y="591"/>
                  </a:lnTo>
                  <a:lnTo>
                    <a:pt x="486" y="651"/>
                  </a:lnTo>
                  <a:lnTo>
                    <a:pt x="438" y="714"/>
                  </a:lnTo>
                  <a:lnTo>
                    <a:pt x="396" y="781"/>
                  </a:lnTo>
                  <a:lnTo>
                    <a:pt x="358" y="851"/>
                  </a:lnTo>
                  <a:lnTo>
                    <a:pt x="325" y="924"/>
                  </a:lnTo>
                  <a:lnTo>
                    <a:pt x="298" y="1000"/>
                  </a:lnTo>
                  <a:lnTo>
                    <a:pt x="276" y="1078"/>
                  </a:lnTo>
                  <a:lnTo>
                    <a:pt x="260" y="1158"/>
                  </a:lnTo>
                  <a:lnTo>
                    <a:pt x="251" y="1241"/>
                  </a:lnTo>
                  <a:lnTo>
                    <a:pt x="248" y="1325"/>
                  </a:lnTo>
                  <a:lnTo>
                    <a:pt x="251" y="1409"/>
                  </a:lnTo>
                  <a:lnTo>
                    <a:pt x="260" y="1491"/>
                  </a:lnTo>
                  <a:lnTo>
                    <a:pt x="276" y="1572"/>
                  </a:lnTo>
                  <a:lnTo>
                    <a:pt x="298" y="1650"/>
                  </a:lnTo>
                  <a:lnTo>
                    <a:pt x="325" y="1726"/>
                  </a:lnTo>
                  <a:lnTo>
                    <a:pt x="358" y="1799"/>
                  </a:lnTo>
                  <a:lnTo>
                    <a:pt x="396" y="1868"/>
                  </a:lnTo>
                  <a:lnTo>
                    <a:pt x="438" y="1935"/>
                  </a:lnTo>
                  <a:lnTo>
                    <a:pt x="486" y="1999"/>
                  </a:lnTo>
                  <a:lnTo>
                    <a:pt x="538" y="2059"/>
                  </a:lnTo>
                  <a:lnTo>
                    <a:pt x="594" y="2114"/>
                  </a:lnTo>
                  <a:lnTo>
                    <a:pt x="654" y="2166"/>
                  </a:lnTo>
                  <a:lnTo>
                    <a:pt x="717" y="2213"/>
                  </a:lnTo>
                  <a:lnTo>
                    <a:pt x="785" y="2256"/>
                  </a:lnTo>
                  <a:lnTo>
                    <a:pt x="855" y="2294"/>
                  </a:lnTo>
                  <a:lnTo>
                    <a:pt x="929" y="2326"/>
                  </a:lnTo>
                  <a:lnTo>
                    <a:pt x="1005" y="2353"/>
                  </a:lnTo>
                  <a:lnTo>
                    <a:pt x="1084" y="2374"/>
                  </a:lnTo>
                  <a:lnTo>
                    <a:pt x="1164" y="2390"/>
                  </a:lnTo>
                  <a:lnTo>
                    <a:pt x="1247" y="2400"/>
                  </a:lnTo>
                  <a:lnTo>
                    <a:pt x="1331" y="2404"/>
                  </a:lnTo>
                  <a:lnTo>
                    <a:pt x="1410" y="2400"/>
                  </a:lnTo>
                  <a:lnTo>
                    <a:pt x="1488" y="2392"/>
                  </a:lnTo>
                  <a:lnTo>
                    <a:pt x="1563" y="2378"/>
                  </a:lnTo>
                  <a:lnTo>
                    <a:pt x="1638" y="2360"/>
                  </a:lnTo>
                  <a:lnTo>
                    <a:pt x="1710" y="2335"/>
                  </a:lnTo>
                  <a:lnTo>
                    <a:pt x="1778" y="2307"/>
                  </a:lnTo>
                  <a:lnTo>
                    <a:pt x="1817" y="2352"/>
                  </a:lnTo>
                  <a:lnTo>
                    <a:pt x="1858" y="2400"/>
                  </a:lnTo>
                  <a:lnTo>
                    <a:pt x="1900" y="2451"/>
                  </a:lnTo>
                  <a:lnTo>
                    <a:pt x="1943" y="2501"/>
                  </a:lnTo>
                  <a:lnTo>
                    <a:pt x="1863" y="2539"/>
                  </a:lnTo>
                  <a:lnTo>
                    <a:pt x="1780" y="2572"/>
                  </a:lnTo>
                  <a:lnTo>
                    <a:pt x="1695" y="2599"/>
                  </a:lnTo>
                  <a:lnTo>
                    <a:pt x="1607" y="2620"/>
                  </a:lnTo>
                  <a:lnTo>
                    <a:pt x="1517" y="2636"/>
                  </a:lnTo>
                  <a:lnTo>
                    <a:pt x="1425" y="2646"/>
                  </a:lnTo>
                  <a:lnTo>
                    <a:pt x="1331" y="2650"/>
                  </a:lnTo>
                  <a:lnTo>
                    <a:pt x="1237" y="2646"/>
                  </a:lnTo>
                  <a:lnTo>
                    <a:pt x="1144" y="2636"/>
                  </a:lnTo>
                  <a:lnTo>
                    <a:pt x="1052" y="2620"/>
                  </a:lnTo>
                  <a:lnTo>
                    <a:pt x="964" y="2597"/>
                  </a:lnTo>
                  <a:lnTo>
                    <a:pt x="877" y="2570"/>
                  </a:lnTo>
                  <a:lnTo>
                    <a:pt x="793" y="2537"/>
                  </a:lnTo>
                  <a:lnTo>
                    <a:pt x="712" y="2497"/>
                  </a:lnTo>
                  <a:lnTo>
                    <a:pt x="634" y="2453"/>
                  </a:lnTo>
                  <a:lnTo>
                    <a:pt x="560" y="2404"/>
                  </a:lnTo>
                  <a:lnTo>
                    <a:pt x="490" y="2350"/>
                  </a:lnTo>
                  <a:lnTo>
                    <a:pt x="422" y="2291"/>
                  </a:lnTo>
                  <a:lnTo>
                    <a:pt x="359" y="2230"/>
                  </a:lnTo>
                  <a:lnTo>
                    <a:pt x="301" y="2163"/>
                  </a:lnTo>
                  <a:lnTo>
                    <a:pt x="246" y="2092"/>
                  </a:lnTo>
                  <a:lnTo>
                    <a:pt x="197" y="2018"/>
                  </a:lnTo>
                  <a:lnTo>
                    <a:pt x="153" y="1941"/>
                  </a:lnTo>
                  <a:lnTo>
                    <a:pt x="114" y="1861"/>
                  </a:lnTo>
                  <a:lnTo>
                    <a:pt x="80" y="1777"/>
                  </a:lnTo>
                  <a:lnTo>
                    <a:pt x="52" y="1691"/>
                  </a:lnTo>
                  <a:lnTo>
                    <a:pt x="29" y="1603"/>
                  </a:lnTo>
                  <a:lnTo>
                    <a:pt x="14" y="1512"/>
                  </a:lnTo>
                  <a:lnTo>
                    <a:pt x="3" y="1420"/>
                  </a:lnTo>
                  <a:lnTo>
                    <a:pt x="0" y="1325"/>
                  </a:lnTo>
                  <a:lnTo>
                    <a:pt x="3" y="1230"/>
                  </a:lnTo>
                  <a:lnTo>
                    <a:pt x="14" y="1138"/>
                  </a:lnTo>
                  <a:lnTo>
                    <a:pt x="29" y="1047"/>
                  </a:lnTo>
                  <a:lnTo>
                    <a:pt x="52" y="959"/>
                  </a:lnTo>
                  <a:lnTo>
                    <a:pt x="80" y="873"/>
                  </a:lnTo>
                  <a:lnTo>
                    <a:pt x="114" y="789"/>
                  </a:lnTo>
                  <a:lnTo>
                    <a:pt x="153" y="709"/>
                  </a:lnTo>
                  <a:lnTo>
                    <a:pt x="197" y="632"/>
                  </a:lnTo>
                  <a:lnTo>
                    <a:pt x="246" y="558"/>
                  </a:lnTo>
                  <a:lnTo>
                    <a:pt x="301" y="487"/>
                  </a:lnTo>
                  <a:lnTo>
                    <a:pt x="359" y="420"/>
                  </a:lnTo>
                  <a:lnTo>
                    <a:pt x="422" y="358"/>
                  </a:lnTo>
                  <a:lnTo>
                    <a:pt x="490" y="300"/>
                  </a:lnTo>
                  <a:lnTo>
                    <a:pt x="560" y="245"/>
                  </a:lnTo>
                  <a:lnTo>
                    <a:pt x="634" y="197"/>
                  </a:lnTo>
                  <a:lnTo>
                    <a:pt x="712" y="152"/>
                  </a:lnTo>
                  <a:lnTo>
                    <a:pt x="793" y="113"/>
                  </a:lnTo>
                  <a:lnTo>
                    <a:pt x="877" y="80"/>
                  </a:lnTo>
                  <a:lnTo>
                    <a:pt x="964" y="52"/>
                  </a:lnTo>
                  <a:lnTo>
                    <a:pt x="1052" y="30"/>
                  </a:lnTo>
                  <a:lnTo>
                    <a:pt x="1144" y="14"/>
                  </a:lnTo>
                  <a:lnTo>
                    <a:pt x="1237" y="3"/>
                  </a:lnTo>
                  <a:lnTo>
                    <a:pt x="1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35" name="Freeform 15"/>
            <p:cNvSpPr>
              <a:spLocks noEditPoints="1"/>
            </p:cNvSpPr>
            <p:nvPr/>
          </p:nvSpPr>
          <p:spPr bwMode="auto">
            <a:xfrm>
              <a:off x="681" y="336"/>
              <a:ext cx="87" cy="155"/>
            </a:xfrm>
            <a:custGeom>
              <a:avLst/>
              <a:gdLst>
                <a:gd name="T0" fmla="*/ 635 w 958"/>
                <a:gd name="T1" fmla="*/ 1290 h 1705"/>
                <a:gd name="T2" fmla="*/ 715 w 958"/>
                <a:gd name="T3" fmla="*/ 1246 h 1705"/>
                <a:gd name="T4" fmla="*/ 761 w 958"/>
                <a:gd name="T5" fmla="*/ 1168 h 1705"/>
                <a:gd name="T6" fmla="*/ 755 w 958"/>
                <a:gd name="T7" fmla="*/ 1082 h 1705"/>
                <a:gd name="T8" fmla="*/ 688 w 958"/>
                <a:gd name="T9" fmla="*/ 999 h 1705"/>
                <a:gd name="T10" fmla="*/ 397 w 958"/>
                <a:gd name="T11" fmla="*/ 383 h 1705"/>
                <a:gd name="T12" fmla="*/ 318 w 958"/>
                <a:gd name="T13" fmla="*/ 414 h 1705"/>
                <a:gd name="T14" fmla="*/ 262 w 958"/>
                <a:gd name="T15" fmla="*/ 472 h 1705"/>
                <a:gd name="T16" fmla="*/ 261 w 958"/>
                <a:gd name="T17" fmla="*/ 569 h 1705"/>
                <a:gd name="T18" fmla="*/ 330 w 958"/>
                <a:gd name="T19" fmla="*/ 651 h 1705"/>
                <a:gd name="T20" fmla="*/ 489 w 958"/>
                <a:gd name="T21" fmla="*/ 0 h 1705"/>
                <a:gd name="T22" fmla="*/ 566 w 958"/>
                <a:gd name="T23" fmla="*/ 27 h 1705"/>
                <a:gd name="T24" fmla="*/ 592 w 958"/>
                <a:gd name="T25" fmla="*/ 180 h 1705"/>
                <a:gd name="T26" fmla="*/ 780 w 958"/>
                <a:gd name="T27" fmla="*/ 227 h 1705"/>
                <a:gd name="T28" fmla="*/ 887 w 958"/>
                <a:gd name="T29" fmla="*/ 291 h 1705"/>
                <a:gd name="T30" fmla="*/ 903 w 958"/>
                <a:gd name="T31" fmla="*/ 359 h 1705"/>
                <a:gd name="T32" fmla="*/ 872 w 958"/>
                <a:gd name="T33" fmla="*/ 418 h 1705"/>
                <a:gd name="T34" fmla="*/ 800 w 958"/>
                <a:gd name="T35" fmla="*/ 444 h 1705"/>
                <a:gd name="T36" fmla="*/ 701 w 958"/>
                <a:gd name="T37" fmla="*/ 403 h 1705"/>
                <a:gd name="T38" fmla="*/ 592 w 958"/>
                <a:gd name="T39" fmla="*/ 749 h 1705"/>
                <a:gd name="T40" fmla="*/ 714 w 958"/>
                <a:gd name="T41" fmla="*/ 794 h 1705"/>
                <a:gd name="T42" fmla="*/ 827 w 958"/>
                <a:gd name="T43" fmla="*/ 860 h 1705"/>
                <a:gd name="T44" fmla="*/ 913 w 958"/>
                <a:gd name="T45" fmla="*/ 957 h 1705"/>
                <a:gd name="T46" fmla="*/ 956 w 958"/>
                <a:gd name="T47" fmla="*/ 1099 h 1705"/>
                <a:gd name="T48" fmla="*/ 932 w 958"/>
                <a:gd name="T49" fmla="*/ 1273 h 1705"/>
                <a:gd name="T50" fmla="*/ 825 w 958"/>
                <a:gd name="T51" fmla="*/ 1408 h 1705"/>
                <a:gd name="T52" fmla="*/ 647 w 958"/>
                <a:gd name="T53" fmla="*/ 1488 h 1705"/>
                <a:gd name="T54" fmla="*/ 580 w 958"/>
                <a:gd name="T55" fmla="*/ 1660 h 1705"/>
                <a:gd name="T56" fmla="*/ 501 w 958"/>
                <a:gd name="T57" fmla="*/ 1705 h 1705"/>
                <a:gd name="T58" fmla="*/ 432 w 958"/>
                <a:gd name="T59" fmla="*/ 1685 h 1705"/>
                <a:gd name="T60" fmla="*/ 397 w 958"/>
                <a:gd name="T61" fmla="*/ 1615 h 1705"/>
                <a:gd name="T62" fmla="*/ 246 w 958"/>
                <a:gd name="T63" fmla="*/ 1462 h 1705"/>
                <a:gd name="T64" fmla="*/ 66 w 958"/>
                <a:gd name="T65" fmla="*/ 1361 h 1705"/>
                <a:gd name="T66" fmla="*/ 1 w 958"/>
                <a:gd name="T67" fmla="*/ 1281 h 1705"/>
                <a:gd name="T68" fmla="*/ 15 w 958"/>
                <a:gd name="T69" fmla="*/ 1212 h 1705"/>
                <a:gd name="T70" fmla="*/ 70 w 958"/>
                <a:gd name="T71" fmla="*/ 1168 h 1705"/>
                <a:gd name="T72" fmla="*/ 148 w 958"/>
                <a:gd name="T73" fmla="*/ 1177 h 1705"/>
                <a:gd name="T74" fmla="*/ 269 w 958"/>
                <a:gd name="T75" fmla="*/ 1263 h 1705"/>
                <a:gd name="T76" fmla="*/ 397 w 958"/>
                <a:gd name="T77" fmla="*/ 892 h 1705"/>
                <a:gd name="T78" fmla="*/ 282 w 958"/>
                <a:gd name="T79" fmla="*/ 847 h 1705"/>
                <a:gd name="T80" fmla="*/ 173 w 958"/>
                <a:gd name="T81" fmla="*/ 777 h 1705"/>
                <a:gd name="T82" fmla="*/ 91 w 958"/>
                <a:gd name="T83" fmla="*/ 670 h 1705"/>
                <a:gd name="T84" fmla="*/ 59 w 958"/>
                <a:gd name="T85" fmla="*/ 515 h 1705"/>
                <a:gd name="T86" fmla="*/ 100 w 958"/>
                <a:gd name="T87" fmla="*/ 360 h 1705"/>
                <a:gd name="T88" fmla="*/ 217 w 958"/>
                <a:gd name="T89" fmla="*/ 247 h 1705"/>
                <a:gd name="T90" fmla="*/ 397 w 958"/>
                <a:gd name="T91" fmla="*/ 185 h 1705"/>
                <a:gd name="T92" fmla="*/ 417 w 958"/>
                <a:gd name="T93" fmla="*/ 34 h 1705"/>
                <a:gd name="T94" fmla="*/ 489 w 958"/>
                <a:gd name="T9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8" h="1705">
                  <a:moveTo>
                    <a:pt x="592" y="954"/>
                  </a:moveTo>
                  <a:lnTo>
                    <a:pt x="592" y="1302"/>
                  </a:lnTo>
                  <a:lnTo>
                    <a:pt x="613" y="1297"/>
                  </a:lnTo>
                  <a:lnTo>
                    <a:pt x="635" y="1290"/>
                  </a:lnTo>
                  <a:lnTo>
                    <a:pt x="656" y="1282"/>
                  </a:lnTo>
                  <a:lnTo>
                    <a:pt x="677" y="1272"/>
                  </a:lnTo>
                  <a:lnTo>
                    <a:pt x="698" y="1260"/>
                  </a:lnTo>
                  <a:lnTo>
                    <a:pt x="715" y="1246"/>
                  </a:lnTo>
                  <a:lnTo>
                    <a:pt x="731" y="1231"/>
                  </a:lnTo>
                  <a:lnTo>
                    <a:pt x="744" y="1212"/>
                  </a:lnTo>
                  <a:lnTo>
                    <a:pt x="754" y="1192"/>
                  </a:lnTo>
                  <a:lnTo>
                    <a:pt x="761" y="1168"/>
                  </a:lnTo>
                  <a:lnTo>
                    <a:pt x="763" y="1142"/>
                  </a:lnTo>
                  <a:lnTo>
                    <a:pt x="763" y="1141"/>
                  </a:lnTo>
                  <a:lnTo>
                    <a:pt x="761" y="1110"/>
                  </a:lnTo>
                  <a:lnTo>
                    <a:pt x="755" y="1082"/>
                  </a:lnTo>
                  <a:lnTo>
                    <a:pt x="745" y="1058"/>
                  </a:lnTo>
                  <a:lnTo>
                    <a:pt x="730" y="1036"/>
                  </a:lnTo>
                  <a:lnTo>
                    <a:pt x="711" y="1016"/>
                  </a:lnTo>
                  <a:lnTo>
                    <a:pt x="688" y="999"/>
                  </a:lnTo>
                  <a:lnTo>
                    <a:pt x="661" y="982"/>
                  </a:lnTo>
                  <a:lnTo>
                    <a:pt x="629" y="968"/>
                  </a:lnTo>
                  <a:lnTo>
                    <a:pt x="592" y="954"/>
                  </a:lnTo>
                  <a:close/>
                  <a:moveTo>
                    <a:pt x="397" y="383"/>
                  </a:moveTo>
                  <a:lnTo>
                    <a:pt x="377" y="388"/>
                  </a:lnTo>
                  <a:lnTo>
                    <a:pt x="356" y="395"/>
                  </a:lnTo>
                  <a:lnTo>
                    <a:pt x="337" y="403"/>
                  </a:lnTo>
                  <a:lnTo>
                    <a:pt x="318" y="414"/>
                  </a:lnTo>
                  <a:lnTo>
                    <a:pt x="300" y="425"/>
                  </a:lnTo>
                  <a:lnTo>
                    <a:pt x="285" y="439"/>
                  </a:lnTo>
                  <a:lnTo>
                    <a:pt x="272" y="454"/>
                  </a:lnTo>
                  <a:lnTo>
                    <a:pt x="262" y="472"/>
                  </a:lnTo>
                  <a:lnTo>
                    <a:pt x="256" y="492"/>
                  </a:lnTo>
                  <a:lnTo>
                    <a:pt x="254" y="515"/>
                  </a:lnTo>
                  <a:lnTo>
                    <a:pt x="255" y="543"/>
                  </a:lnTo>
                  <a:lnTo>
                    <a:pt x="261" y="569"/>
                  </a:lnTo>
                  <a:lnTo>
                    <a:pt x="271" y="592"/>
                  </a:lnTo>
                  <a:lnTo>
                    <a:pt x="286" y="614"/>
                  </a:lnTo>
                  <a:lnTo>
                    <a:pt x="305" y="633"/>
                  </a:lnTo>
                  <a:lnTo>
                    <a:pt x="330" y="651"/>
                  </a:lnTo>
                  <a:lnTo>
                    <a:pt x="360" y="668"/>
                  </a:lnTo>
                  <a:lnTo>
                    <a:pt x="397" y="685"/>
                  </a:lnTo>
                  <a:lnTo>
                    <a:pt x="397" y="383"/>
                  </a:lnTo>
                  <a:close/>
                  <a:moveTo>
                    <a:pt x="489" y="0"/>
                  </a:moveTo>
                  <a:lnTo>
                    <a:pt x="501" y="0"/>
                  </a:lnTo>
                  <a:lnTo>
                    <a:pt x="525" y="3"/>
                  </a:lnTo>
                  <a:lnTo>
                    <a:pt x="547" y="12"/>
                  </a:lnTo>
                  <a:lnTo>
                    <a:pt x="566" y="27"/>
                  </a:lnTo>
                  <a:lnTo>
                    <a:pt x="580" y="45"/>
                  </a:lnTo>
                  <a:lnTo>
                    <a:pt x="589" y="67"/>
                  </a:lnTo>
                  <a:lnTo>
                    <a:pt x="592" y="91"/>
                  </a:lnTo>
                  <a:lnTo>
                    <a:pt x="592" y="180"/>
                  </a:lnTo>
                  <a:lnTo>
                    <a:pt x="641" y="187"/>
                  </a:lnTo>
                  <a:lnTo>
                    <a:pt x="688" y="198"/>
                  </a:lnTo>
                  <a:lnTo>
                    <a:pt x="735" y="211"/>
                  </a:lnTo>
                  <a:lnTo>
                    <a:pt x="780" y="227"/>
                  </a:lnTo>
                  <a:lnTo>
                    <a:pt x="822" y="246"/>
                  </a:lnTo>
                  <a:lnTo>
                    <a:pt x="861" y="267"/>
                  </a:lnTo>
                  <a:lnTo>
                    <a:pt x="876" y="277"/>
                  </a:lnTo>
                  <a:lnTo>
                    <a:pt x="887" y="291"/>
                  </a:lnTo>
                  <a:lnTo>
                    <a:pt x="897" y="307"/>
                  </a:lnTo>
                  <a:lnTo>
                    <a:pt x="902" y="323"/>
                  </a:lnTo>
                  <a:lnTo>
                    <a:pt x="905" y="341"/>
                  </a:lnTo>
                  <a:lnTo>
                    <a:pt x="903" y="359"/>
                  </a:lnTo>
                  <a:lnTo>
                    <a:pt x="899" y="377"/>
                  </a:lnTo>
                  <a:lnTo>
                    <a:pt x="890" y="393"/>
                  </a:lnTo>
                  <a:lnTo>
                    <a:pt x="886" y="401"/>
                  </a:lnTo>
                  <a:lnTo>
                    <a:pt x="872" y="418"/>
                  </a:lnTo>
                  <a:lnTo>
                    <a:pt x="857" y="430"/>
                  </a:lnTo>
                  <a:lnTo>
                    <a:pt x="839" y="439"/>
                  </a:lnTo>
                  <a:lnTo>
                    <a:pt x="820" y="443"/>
                  </a:lnTo>
                  <a:lnTo>
                    <a:pt x="800" y="444"/>
                  </a:lnTo>
                  <a:lnTo>
                    <a:pt x="780" y="440"/>
                  </a:lnTo>
                  <a:lnTo>
                    <a:pt x="761" y="431"/>
                  </a:lnTo>
                  <a:lnTo>
                    <a:pt x="732" y="416"/>
                  </a:lnTo>
                  <a:lnTo>
                    <a:pt x="701" y="403"/>
                  </a:lnTo>
                  <a:lnTo>
                    <a:pt x="666" y="392"/>
                  </a:lnTo>
                  <a:lnTo>
                    <a:pt x="630" y="382"/>
                  </a:lnTo>
                  <a:lnTo>
                    <a:pt x="592" y="376"/>
                  </a:lnTo>
                  <a:lnTo>
                    <a:pt x="592" y="749"/>
                  </a:lnTo>
                  <a:lnTo>
                    <a:pt x="623" y="758"/>
                  </a:lnTo>
                  <a:lnTo>
                    <a:pt x="653" y="770"/>
                  </a:lnTo>
                  <a:lnTo>
                    <a:pt x="684" y="781"/>
                  </a:lnTo>
                  <a:lnTo>
                    <a:pt x="714" y="794"/>
                  </a:lnTo>
                  <a:lnTo>
                    <a:pt x="744" y="807"/>
                  </a:lnTo>
                  <a:lnTo>
                    <a:pt x="772" y="823"/>
                  </a:lnTo>
                  <a:lnTo>
                    <a:pt x="801" y="840"/>
                  </a:lnTo>
                  <a:lnTo>
                    <a:pt x="827" y="860"/>
                  </a:lnTo>
                  <a:lnTo>
                    <a:pt x="851" y="881"/>
                  </a:lnTo>
                  <a:lnTo>
                    <a:pt x="874" y="904"/>
                  </a:lnTo>
                  <a:lnTo>
                    <a:pt x="896" y="929"/>
                  </a:lnTo>
                  <a:lnTo>
                    <a:pt x="913" y="957"/>
                  </a:lnTo>
                  <a:lnTo>
                    <a:pt x="929" y="989"/>
                  </a:lnTo>
                  <a:lnTo>
                    <a:pt x="941" y="1022"/>
                  </a:lnTo>
                  <a:lnTo>
                    <a:pt x="950" y="1059"/>
                  </a:lnTo>
                  <a:lnTo>
                    <a:pt x="956" y="1099"/>
                  </a:lnTo>
                  <a:lnTo>
                    <a:pt x="958" y="1143"/>
                  </a:lnTo>
                  <a:lnTo>
                    <a:pt x="955" y="1189"/>
                  </a:lnTo>
                  <a:lnTo>
                    <a:pt x="946" y="1232"/>
                  </a:lnTo>
                  <a:lnTo>
                    <a:pt x="932" y="1273"/>
                  </a:lnTo>
                  <a:lnTo>
                    <a:pt x="912" y="1311"/>
                  </a:lnTo>
                  <a:lnTo>
                    <a:pt x="888" y="1346"/>
                  </a:lnTo>
                  <a:lnTo>
                    <a:pt x="859" y="1378"/>
                  </a:lnTo>
                  <a:lnTo>
                    <a:pt x="825" y="1408"/>
                  </a:lnTo>
                  <a:lnTo>
                    <a:pt x="787" y="1434"/>
                  </a:lnTo>
                  <a:lnTo>
                    <a:pt x="744" y="1456"/>
                  </a:lnTo>
                  <a:lnTo>
                    <a:pt x="698" y="1474"/>
                  </a:lnTo>
                  <a:lnTo>
                    <a:pt x="647" y="1488"/>
                  </a:lnTo>
                  <a:lnTo>
                    <a:pt x="592" y="1499"/>
                  </a:lnTo>
                  <a:lnTo>
                    <a:pt x="592" y="1615"/>
                  </a:lnTo>
                  <a:lnTo>
                    <a:pt x="589" y="1639"/>
                  </a:lnTo>
                  <a:lnTo>
                    <a:pt x="580" y="1660"/>
                  </a:lnTo>
                  <a:lnTo>
                    <a:pt x="566" y="1679"/>
                  </a:lnTo>
                  <a:lnTo>
                    <a:pt x="547" y="1694"/>
                  </a:lnTo>
                  <a:lnTo>
                    <a:pt x="525" y="1702"/>
                  </a:lnTo>
                  <a:lnTo>
                    <a:pt x="501" y="1705"/>
                  </a:lnTo>
                  <a:lnTo>
                    <a:pt x="489" y="1705"/>
                  </a:lnTo>
                  <a:lnTo>
                    <a:pt x="468" y="1703"/>
                  </a:lnTo>
                  <a:lnTo>
                    <a:pt x="449" y="1697"/>
                  </a:lnTo>
                  <a:lnTo>
                    <a:pt x="432" y="1685"/>
                  </a:lnTo>
                  <a:lnTo>
                    <a:pt x="417" y="1672"/>
                  </a:lnTo>
                  <a:lnTo>
                    <a:pt x="407" y="1655"/>
                  </a:lnTo>
                  <a:lnTo>
                    <a:pt x="399" y="1636"/>
                  </a:lnTo>
                  <a:lnTo>
                    <a:pt x="397" y="1615"/>
                  </a:lnTo>
                  <a:lnTo>
                    <a:pt x="397" y="1501"/>
                  </a:lnTo>
                  <a:lnTo>
                    <a:pt x="346" y="1493"/>
                  </a:lnTo>
                  <a:lnTo>
                    <a:pt x="295" y="1479"/>
                  </a:lnTo>
                  <a:lnTo>
                    <a:pt x="246" y="1462"/>
                  </a:lnTo>
                  <a:lnTo>
                    <a:pt x="197" y="1442"/>
                  </a:lnTo>
                  <a:lnTo>
                    <a:pt x="151" y="1418"/>
                  </a:lnTo>
                  <a:lnTo>
                    <a:pt x="107" y="1391"/>
                  </a:lnTo>
                  <a:lnTo>
                    <a:pt x="66" y="1361"/>
                  </a:lnTo>
                  <a:lnTo>
                    <a:pt x="28" y="1328"/>
                  </a:lnTo>
                  <a:lnTo>
                    <a:pt x="16" y="1313"/>
                  </a:lnTo>
                  <a:lnTo>
                    <a:pt x="8" y="1298"/>
                  </a:lnTo>
                  <a:lnTo>
                    <a:pt x="1" y="1281"/>
                  </a:lnTo>
                  <a:lnTo>
                    <a:pt x="0" y="1263"/>
                  </a:lnTo>
                  <a:lnTo>
                    <a:pt x="1" y="1245"/>
                  </a:lnTo>
                  <a:lnTo>
                    <a:pt x="7" y="1228"/>
                  </a:lnTo>
                  <a:lnTo>
                    <a:pt x="15" y="1212"/>
                  </a:lnTo>
                  <a:lnTo>
                    <a:pt x="27" y="1198"/>
                  </a:lnTo>
                  <a:lnTo>
                    <a:pt x="34" y="1190"/>
                  </a:lnTo>
                  <a:lnTo>
                    <a:pt x="51" y="1177"/>
                  </a:lnTo>
                  <a:lnTo>
                    <a:pt x="70" y="1168"/>
                  </a:lnTo>
                  <a:lnTo>
                    <a:pt x="89" y="1164"/>
                  </a:lnTo>
                  <a:lnTo>
                    <a:pt x="109" y="1164"/>
                  </a:lnTo>
                  <a:lnTo>
                    <a:pt x="129" y="1168"/>
                  </a:lnTo>
                  <a:lnTo>
                    <a:pt x="148" y="1177"/>
                  </a:lnTo>
                  <a:lnTo>
                    <a:pt x="163" y="1190"/>
                  </a:lnTo>
                  <a:lnTo>
                    <a:pt x="195" y="1217"/>
                  </a:lnTo>
                  <a:lnTo>
                    <a:pt x="230" y="1242"/>
                  </a:lnTo>
                  <a:lnTo>
                    <a:pt x="269" y="1263"/>
                  </a:lnTo>
                  <a:lnTo>
                    <a:pt x="310" y="1281"/>
                  </a:lnTo>
                  <a:lnTo>
                    <a:pt x="353" y="1296"/>
                  </a:lnTo>
                  <a:lnTo>
                    <a:pt x="397" y="1305"/>
                  </a:lnTo>
                  <a:lnTo>
                    <a:pt x="397" y="892"/>
                  </a:lnTo>
                  <a:lnTo>
                    <a:pt x="370" y="883"/>
                  </a:lnTo>
                  <a:lnTo>
                    <a:pt x="340" y="872"/>
                  </a:lnTo>
                  <a:lnTo>
                    <a:pt x="312" y="861"/>
                  </a:lnTo>
                  <a:lnTo>
                    <a:pt x="282" y="847"/>
                  </a:lnTo>
                  <a:lnTo>
                    <a:pt x="254" y="833"/>
                  </a:lnTo>
                  <a:lnTo>
                    <a:pt x="226" y="816"/>
                  </a:lnTo>
                  <a:lnTo>
                    <a:pt x="199" y="797"/>
                  </a:lnTo>
                  <a:lnTo>
                    <a:pt x="173" y="777"/>
                  </a:lnTo>
                  <a:lnTo>
                    <a:pt x="150" y="754"/>
                  </a:lnTo>
                  <a:lnTo>
                    <a:pt x="128" y="729"/>
                  </a:lnTo>
                  <a:lnTo>
                    <a:pt x="108" y="701"/>
                  </a:lnTo>
                  <a:lnTo>
                    <a:pt x="91" y="670"/>
                  </a:lnTo>
                  <a:lnTo>
                    <a:pt x="78" y="636"/>
                  </a:lnTo>
                  <a:lnTo>
                    <a:pt x="68" y="599"/>
                  </a:lnTo>
                  <a:lnTo>
                    <a:pt x="61" y="559"/>
                  </a:lnTo>
                  <a:lnTo>
                    <a:pt x="59" y="515"/>
                  </a:lnTo>
                  <a:lnTo>
                    <a:pt x="61" y="473"/>
                  </a:lnTo>
                  <a:lnTo>
                    <a:pt x="70" y="433"/>
                  </a:lnTo>
                  <a:lnTo>
                    <a:pt x="82" y="396"/>
                  </a:lnTo>
                  <a:lnTo>
                    <a:pt x="100" y="360"/>
                  </a:lnTo>
                  <a:lnTo>
                    <a:pt x="123" y="328"/>
                  </a:lnTo>
                  <a:lnTo>
                    <a:pt x="150" y="298"/>
                  </a:lnTo>
                  <a:lnTo>
                    <a:pt x="181" y="271"/>
                  </a:lnTo>
                  <a:lnTo>
                    <a:pt x="217" y="247"/>
                  </a:lnTo>
                  <a:lnTo>
                    <a:pt x="257" y="227"/>
                  </a:lnTo>
                  <a:lnTo>
                    <a:pt x="300" y="209"/>
                  </a:lnTo>
                  <a:lnTo>
                    <a:pt x="347" y="196"/>
                  </a:lnTo>
                  <a:lnTo>
                    <a:pt x="397" y="185"/>
                  </a:lnTo>
                  <a:lnTo>
                    <a:pt x="397" y="91"/>
                  </a:lnTo>
                  <a:lnTo>
                    <a:pt x="399" y="70"/>
                  </a:lnTo>
                  <a:lnTo>
                    <a:pt x="407" y="51"/>
                  </a:lnTo>
                  <a:lnTo>
                    <a:pt x="417" y="34"/>
                  </a:lnTo>
                  <a:lnTo>
                    <a:pt x="432" y="20"/>
                  </a:lnTo>
                  <a:lnTo>
                    <a:pt x="449" y="9"/>
                  </a:lnTo>
                  <a:lnTo>
                    <a:pt x="468" y="3"/>
                  </a:lnTo>
                  <a:lnTo>
                    <a:pt x="4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761" y="464"/>
              <a:ext cx="158" cy="129"/>
            </a:xfrm>
            <a:custGeom>
              <a:avLst/>
              <a:gdLst>
                <a:gd name="T0" fmla="*/ 146 w 1737"/>
                <a:gd name="T1" fmla="*/ 7 h 1418"/>
                <a:gd name="T2" fmla="*/ 212 w 1737"/>
                <a:gd name="T3" fmla="*/ 43 h 1418"/>
                <a:gd name="T4" fmla="*/ 267 w 1737"/>
                <a:gd name="T5" fmla="*/ 90 h 1418"/>
                <a:gd name="T6" fmla="*/ 315 w 1737"/>
                <a:gd name="T7" fmla="*/ 145 h 1418"/>
                <a:gd name="T8" fmla="*/ 393 w 1737"/>
                <a:gd name="T9" fmla="*/ 231 h 1418"/>
                <a:gd name="T10" fmla="*/ 480 w 1737"/>
                <a:gd name="T11" fmla="*/ 322 h 1418"/>
                <a:gd name="T12" fmla="*/ 564 w 1737"/>
                <a:gd name="T13" fmla="*/ 407 h 1418"/>
                <a:gd name="T14" fmla="*/ 631 w 1737"/>
                <a:gd name="T15" fmla="*/ 471 h 1418"/>
                <a:gd name="T16" fmla="*/ 679 w 1737"/>
                <a:gd name="T17" fmla="*/ 453 h 1418"/>
                <a:gd name="T18" fmla="*/ 753 w 1737"/>
                <a:gd name="T19" fmla="*/ 381 h 1418"/>
                <a:gd name="T20" fmla="*/ 875 w 1737"/>
                <a:gd name="T21" fmla="*/ 286 h 1418"/>
                <a:gd name="T22" fmla="*/ 1041 w 1737"/>
                <a:gd name="T23" fmla="*/ 195 h 1418"/>
                <a:gd name="T24" fmla="*/ 1191 w 1737"/>
                <a:gd name="T25" fmla="*/ 159 h 1418"/>
                <a:gd name="T26" fmla="*/ 1320 w 1737"/>
                <a:gd name="T27" fmla="*/ 175 h 1418"/>
                <a:gd name="T28" fmla="*/ 1434 w 1737"/>
                <a:gd name="T29" fmla="*/ 239 h 1418"/>
                <a:gd name="T30" fmla="*/ 1520 w 1737"/>
                <a:gd name="T31" fmla="*/ 333 h 1418"/>
                <a:gd name="T32" fmla="*/ 1590 w 1737"/>
                <a:gd name="T33" fmla="*/ 435 h 1418"/>
                <a:gd name="T34" fmla="*/ 1660 w 1737"/>
                <a:gd name="T35" fmla="*/ 564 h 1418"/>
                <a:gd name="T36" fmla="*/ 1715 w 1737"/>
                <a:gd name="T37" fmla="*/ 710 h 1418"/>
                <a:gd name="T38" fmla="*/ 1737 w 1737"/>
                <a:gd name="T39" fmla="*/ 874 h 1418"/>
                <a:gd name="T40" fmla="*/ 1711 w 1737"/>
                <a:gd name="T41" fmla="*/ 1025 h 1418"/>
                <a:gd name="T42" fmla="*/ 1633 w 1737"/>
                <a:gd name="T43" fmla="*/ 1155 h 1418"/>
                <a:gd name="T44" fmla="*/ 1493 w 1737"/>
                <a:gd name="T45" fmla="*/ 1275 h 1418"/>
                <a:gd name="T46" fmla="*/ 1298 w 1737"/>
                <a:gd name="T47" fmla="*/ 1371 h 1418"/>
                <a:gd name="T48" fmla="*/ 1088 w 1737"/>
                <a:gd name="T49" fmla="*/ 1414 h 1418"/>
                <a:gd name="T50" fmla="*/ 880 w 1737"/>
                <a:gd name="T51" fmla="*/ 1406 h 1418"/>
                <a:gd name="T52" fmla="*/ 663 w 1737"/>
                <a:gd name="T53" fmla="*/ 1349 h 1418"/>
                <a:gd name="T54" fmla="*/ 501 w 1737"/>
                <a:gd name="T55" fmla="*/ 1279 h 1418"/>
                <a:gd name="T56" fmla="*/ 367 w 1737"/>
                <a:gd name="T57" fmla="*/ 1202 h 1418"/>
                <a:gd name="T58" fmla="*/ 263 w 1737"/>
                <a:gd name="T59" fmla="*/ 1129 h 1418"/>
                <a:gd name="T60" fmla="*/ 196 w 1737"/>
                <a:gd name="T61" fmla="*/ 1075 h 1418"/>
                <a:gd name="T62" fmla="*/ 170 w 1737"/>
                <a:gd name="T63" fmla="*/ 1052 h 1418"/>
                <a:gd name="T64" fmla="*/ 131 w 1737"/>
                <a:gd name="T65" fmla="*/ 991 h 1418"/>
                <a:gd name="T66" fmla="*/ 136 w 1737"/>
                <a:gd name="T67" fmla="*/ 938 h 1418"/>
                <a:gd name="T68" fmla="*/ 180 w 1737"/>
                <a:gd name="T69" fmla="*/ 897 h 1418"/>
                <a:gd name="T70" fmla="*/ 261 w 1737"/>
                <a:gd name="T71" fmla="*/ 880 h 1418"/>
                <a:gd name="T72" fmla="*/ 344 w 1737"/>
                <a:gd name="T73" fmla="*/ 897 h 1418"/>
                <a:gd name="T74" fmla="*/ 405 w 1737"/>
                <a:gd name="T75" fmla="*/ 931 h 1418"/>
                <a:gd name="T76" fmla="*/ 475 w 1737"/>
                <a:gd name="T77" fmla="*/ 966 h 1418"/>
                <a:gd name="T78" fmla="*/ 551 w 1737"/>
                <a:gd name="T79" fmla="*/ 993 h 1418"/>
                <a:gd name="T80" fmla="*/ 617 w 1737"/>
                <a:gd name="T81" fmla="*/ 1001 h 1418"/>
                <a:gd name="T82" fmla="*/ 654 w 1737"/>
                <a:gd name="T83" fmla="*/ 985 h 1418"/>
                <a:gd name="T84" fmla="*/ 81 w 1737"/>
                <a:gd name="T85" fmla="*/ 278 h 1418"/>
                <a:gd name="T86" fmla="*/ 58 w 1737"/>
                <a:gd name="T87" fmla="*/ 249 h 1418"/>
                <a:gd name="T88" fmla="*/ 25 w 1737"/>
                <a:gd name="T89" fmla="*/ 198 h 1418"/>
                <a:gd name="T90" fmla="*/ 2 w 1737"/>
                <a:gd name="T91" fmla="*/ 134 h 1418"/>
                <a:gd name="T92" fmla="*/ 6 w 1737"/>
                <a:gd name="T93" fmla="*/ 68 h 1418"/>
                <a:gd name="T94" fmla="*/ 56 w 1737"/>
                <a:gd name="T95" fmla="*/ 13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37" h="1418">
                  <a:moveTo>
                    <a:pt x="100" y="0"/>
                  </a:moveTo>
                  <a:lnTo>
                    <a:pt x="123" y="1"/>
                  </a:lnTo>
                  <a:lnTo>
                    <a:pt x="146" y="7"/>
                  </a:lnTo>
                  <a:lnTo>
                    <a:pt x="170" y="17"/>
                  </a:lnTo>
                  <a:lnTo>
                    <a:pt x="191" y="28"/>
                  </a:lnTo>
                  <a:lnTo>
                    <a:pt x="212" y="43"/>
                  </a:lnTo>
                  <a:lnTo>
                    <a:pt x="232" y="59"/>
                  </a:lnTo>
                  <a:lnTo>
                    <a:pt x="251" y="75"/>
                  </a:lnTo>
                  <a:lnTo>
                    <a:pt x="267" y="90"/>
                  </a:lnTo>
                  <a:lnTo>
                    <a:pt x="281" y="106"/>
                  </a:lnTo>
                  <a:lnTo>
                    <a:pt x="294" y="120"/>
                  </a:lnTo>
                  <a:lnTo>
                    <a:pt x="315" y="145"/>
                  </a:lnTo>
                  <a:lnTo>
                    <a:pt x="339" y="172"/>
                  </a:lnTo>
                  <a:lnTo>
                    <a:pt x="366" y="200"/>
                  </a:lnTo>
                  <a:lnTo>
                    <a:pt x="393" y="231"/>
                  </a:lnTo>
                  <a:lnTo>
                    <a:pt x="421" y="261"/>
                  </a:lnTo>
                  <a:lnTo>
                    <a:pt x="451" y="291"/>
                  </a:lnTo>
                  <a:lnTo>
                    <a:pt x="480" y="322"/>
                  </a:lnTo>
                  <a:lnTo>
                    <a:pt x="509" y="351"/>
                  </a:lnTo>
                  <a:lnTo>
                    <a:pt x="537" y="380"/>
                  </a:lnTo>
                  <a:lnTo>
                    <a:pt x="564" y="407"/>
                  </a:lnTo>
                  <a:lnTo>
                    <a:pt x="589" y="431"/>
                  </a:lnTo>
                  <a:lnTo>
                    <a:pt x="611" y="453"/>
                  </a:lnTo>
                  <a:lnTo>
                    <a:pt x="631" y="471"/>
                  </a:lnTo>
                  <a:lnTo>
                    <a:pt x="648" y="485"/>
                  </a:lnTo>
                  <a:lnTo>
                    <a:pt x="662" y="471"/>
                  </a:lnTo>
                  <a:lnTo>
                    <a:pt x="679" y="453"/>
                  </a:lnTo>
                  <a:lnTo>
                    <a:pt x="701" y="431"/>
                  </a:lnTo>
                  <a:lnTo>
                    <a:pt x="726" y="408"/>
                  </a:lnTo>
                  <a:lnTo>
                    <a:pt x="753" y="381"/>
                  </a:lnTo>
                  <a:lnTo>
                    <a:pt x="785" y="355"/>
                  </a:lnTo>
                  <a:lnTo>
                    <a:pt x="818" y="328"/>
                  </a:lnTo>
                  <a:lnTo>
                    <a:pt x="875" y="286"/>
                  </a:lnTo>
                  <a:lnTo>
                    <a:pt x="932" y="249"/>
                  </a:lnTo>
                  <a:lnTo>
                    <a:pt x="987" y="219"/>
                  </a:lnTo>
                  <a:lnTo>
                    <a:pt x="1041" y="195"/>
                  </a:lnTo>
                  <a:lnTo>
                    <a:pt x="1093" y="177"/>
                  </a:lnTo>
                  <a:lnTo>
                    <a:pt x="1145" y="166"/>
                  </a:lnTo>
                  <a:lnTo>
                    <a:pt x="1191" y="159"/>
                  </a:lnTo>
                  <a:lnTo>
                    <a:pt x="1236" y="159"/>
                  </a:lnTo>
                  <a:lnTo>
                    <a:pt x="1279" y="165"/>
                  </a:lnTo>
                  <a:lnTo>
                    <a:pt x="1320" y="175"/>
                  </a:lnTo>
                  <a:lnTo>
                    <a:pt x="1360" y="191"/>
                  </a:lnTo>
                  <a:lnTo>
                    <a:pt x="1398" y="212"/>
                  </a:lnTo>
                  <a:lnTo>
                    <a:pt x="1434" y="239"/>
                  </a:lnTo>
                  <a:lnTo>
                    <a:pt x="1467" y="270"/>
                  </a:lnTo>
                  <a:lnTo>
                    <a:pt x="1500" y="308"/>
                  </a:lnTo>
                  <a:lnTo>
                    <a:pt x="1520" y="333"/>
                  </a:lnTo>
                  <a:lnTo>
                    <a:pt x="1542" y="364"/>
                  </a:lnTo>
                  <a:lnTo>
                    <a:pt x="1565" y="398"/>
                  </a:lnTo>
                  <a:lnTo>
                    <a:pt x="1590" y="435"/>
                  </a:lnTo>
                  <a:lnTo>
                    <a:pt x="1614" y="475"/>
                  </a:lnTo>
                  <a:lnTo>
                    <a:pt x="1638" y="518"/>
                  </a:lnTo>
                  <a:lnTo>
                    <a:pt x="1660" y="564"/>
                  </a:lnTo>
                  <a:lnTo>
                    <a:pt x="1681" y="611"/>
                  </a:lnTo>
                  <a:lnTo>
                    <a:pt x="1699" y="660"/>
                  </a:lnTo>
                  <a:lnTo>
                    <a:pt x="1715" y="710"/>
                  </a:lnTo>
                  <a:lnTo>
                    <a:pt x="1726" y="762"/>
                  </a:lnTo>
                  <a:lnTo>
                    <a:pt x="1735" y="818"/>
                  </a:lnTo>
                  <a:lnTo>
                    <a:pt x="1737" y="874"/>
                  </a:lnTo>
                  <a:lnTo>
                    <a:pt x="1734" y="926"/>
                  </a:lnTo>
                  <a:lnTo>
                    <a:pt x="1724" y="977"/>
                  </a:lnTo>
                  <a:lnTo>
                    <a:pt x="1711" y="1025"/>
                  </a:lnTo>
                  <a:lnTo>
                    <a:pt x="1690" y="1070"/>
                  </a:lnTo>
                  <a:lnTo>
                    <a:pt x="1664" y="1114"/>
                  </a:lnTo>
                  <a:lnTo>
                    <a:pt x="1633" y="1155"/>
                  </a:lnTo>
                  <a:lnTo>
                    <a:pt x="1596" y="1194"/>
                  </a:lnTo>
                  <a:lnTo>
                    <a:pt x="1554" y="1230"/>
                  </a:lnTo>
                  <a:lnTo>
                    <a:pt x="1493" y="1275"/>
                  </a:lnTo>
                  <a:lnTo>
                    <a:pt x="1429" y="1313"/>
                  </a:lnTo>
                  <a:lnTo>
                    <a:pt x="1364" y="1345"/>
                  </a:lnTo>
                  <a:lnTo>
                    <a:pt x="1298" y="1371"/>
                  </a:lnTo>
                  <a:lnTo>
                    <a:pt x="1229" y="1392"/>
                  </a:lnTo>
                  <a:lnTo>
                    <a:pt x="1160" y="1406"/>
                  </a:lnTo>
                  <a:lnTo>
                    <a:pt x="1088" y="1414"/>
                  </a:lnTo>
                  <a:lnTo>
                    <a:pt x="1020" y="1418"/>
                  </a:lnTo>
                  <a:lnTo>
                    <a:pt x="950" y="1414"/>
                  </a:lnTo>
                  <a:lnTo>
                    <a:pt x="880" y="1406"/>
                  </a:lnTo>
                  <a:lnTo>
                    <a:pt x="808" y="1392"/>
                  </a:lnTo>
                  <a:lnTo>
                    <a:pt x="735" y="1374"/>
                  </a:lnTo>
                  <a:lnTo>
                    <a:pt x="663" y="1349"/>
                  </a:lnTo>
                  <a:lnTo>
                    <a:pt x="607" y="1327"/>
                  </a:lnTo>
                  <a:lnTo>
                    <a:pt x="553" y="1303"/>
                  </a:lnTo>
                  <a:lnTo>
                    <a:pt x="501" y="1279"/>
                  </a:lnTo>
                  <a:lnTo>
                    <a:pt x="454" y="1253"/>
                  </a:lnTo>
                  <a:lnTo>
                    <a:pt x="409" y="1227"/>
                  </a:lnTo>
                  <a:lnTo>
                    <a:pt x="367" y="1202"/>
                  </a:lnTo>
                  <a:lnTo>
                    <a:pt x="329" y="1176"/>
                  </a:lnTo>
                  <a:lnTo>
                    <a:pt x="294" y="1151"/>
                  </a:lnTo>
                  <a:lnTo>
                    <a:pt x="263" y="1129"/>
                  </a:lnTo>
                  <a:lnTo>
                    <a:pt x="236" y="1109"/>
                  </a:lnTo>
                  <a:lnTo>
                    <a:pt x="214" y="1091"/>
                  </a:lnTo>
                  <a:lnTo>
                    <a:pt x="196" y="1075"/>
                  </a:lnTo>
                  <a:lnTo>
                    <a:pt x="194" y="1074"/>
                  </a:lnTo>
                  <a:lnTo>
                    <a:pt x="193" y="1073"/>
                  </a:lnTo>
                  <a:lnTo>
                    <a:pt x="170" y="1052"/>
                  </a:lnTo>
                  <a:lnTo>
                    <a:pt x="152" y="1032"/>
                  </a:lnTo>
                  <a:lnTo>
                    <a:pt x="138" y="1011"/>
                  </a:lnTo>
                  <a:lnTo>
                    <a:pt x="131" y="991"/>
                  </a:lnTo>
                  <a:lnTo>
                    <a:pt x="128" y="970"/>
                  </a:lnTo>
                  <a:lnTo>
                    <a:pt x="130" y="953"/>
                  </a:lnTo>
                  <a:lnTo>
                    <a:pt x="136" y="938"/>
                  </a:lnTo>
                  <a:lnTo>
                    <a:pt x="145" y="923"/>
                  </a:lnTo>
                  <a:lnTo>
                    <a:pt x="159" y="911"/>
                  </a:lnTo>
                  <a:lnTo>
                    <a:pt x="180" y="897"/>
                  </a:lnTo>
                  <a:lnTo>
                    <a:pt x="205" y="889"/>
                  </a:lnTo>
                  <a:lnTo>
                    <a:pt x="232" y="882"/>
                  </a:lnTo>
                  <a:lnTo>
                    <a:pt x="261" y="880"/>
                  </a:lnTo>
                  <a:lnTo>
                    <a:pt x="290" y="882"/>
                  </a:lnTo>
                  <a:lnTo>
                    <a:pt x="318" y="887"/>
                  </a:lnTo>
                  <a:lnTo>
                    <a:pt x="344" y="897"/>
                  </a:lnTo>
                  <a:lnTo>
                    <a:pt x="369" y="909"/>
                  </a:lnTo>
                  <a:lnTo>
                    <a:pt x="386" y="920"/>
                  </a:lnTo>
                  <a:lnTo>
                    <a:pt x="405" y="931"/>
                  </a:lnTo>
                  <a:lnTo>
                    <a:pt x="427" y="943"/>
                  </a:lnTo>
                  <a:lnTo>
                    <a:pt x="450" y="955"/>
                  </a:lnTo>
                  <a:lnTo>
                    <a:pt x="475" y="966"/>
                  </a:lnTo>
                  <a:lnTo>
                    <a:pt x="500" y="977"/>
                  </a:lnTo>
                  <a:lnTo>
                    <a:pt x="526" y="986"/>
                  </a:lnTo>
                  <a:lnTo>
                    <a:pt x="551" y="993"/>
                  </a:lnTo>
                  <a:lnTo>
                    <a:pt x="575" y="999"/>
                  </a:lnTo>
                  <a:lnTo>
                    <a:pt x="597" y="1001"/>
                  </a:lnTo>
                  <a:lnTo>
                    <a:pt x="617" y="1001"/>
                  </a:lnTo>
                  <a:lnTo>
                    <a:pt x="635" y="996"/>
                  </a:lnTo>
                  <a:lnTo>
                    <a:pt x="650" y="988"/>
                  </a:lnTo>
                  <a:lnTo>
                    <a:pt x="654" y="985"/>
                  </a:lnTo>
                  <a:lnTo>
                    <a:pt x="657" y="981"/>
                  </a:lnTo>
                  <a:lnTo>
                    <a:pt x="83" y="281"/>
                  </a:lnTo>
                  <a:lnTo>
                    <a:pt x="81" y="278"/>
                  </a:lnTo>
                  <a:lnTo>
                    <a:pt x="75" y="271"/>
                  </a:lnTo>
                  <a:lnTo>
                    <a:pt x="67" y="262"/>
                  </a:lnTo>
                  <a:lnTo>
                    <a:pt x="58" y="249"/>
                  </a:lnTo>
                  <a:lnTo>
                    <a:pt x="47" y="235"/>
                  </a:lnTo>
                  <a:lnTo>
                    <a:pt x="36" y="217"/>
                  </a:lnTo>
                  <a:lnTo>
                    <a:pt x="25" y="198"/>
                  </a:lnTo>
                  <a:lnTo>
                    <a:pt x="16" y="178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1" y="90"/>
                  </a:lnTo>
                  <a:lnTo>
                    <a:pt x="6" y="68"/>
                  </a:lnTo>
                  <a:lnTo>
                    <a:pt x="18" y="47"/>
                  </a:lnTo>
                  <a:lnTo>
                    <a:pt x="34" y="27"/>
                  </a:lnTo>
                  <a:lnTo>
                    <a:pt x="56" y="13"/>
                  </a:lnTo>
                  <a:lnTo>
                    <a:pt x="78" y="3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7696200" y="2623631"/>
            <a:ext cx="652973" cy="65297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7848600" y="5214431"/>
            <a:ext cx="652973" cy="652973"/>
            <a:chOff x="8226659" y="4582880"/>
            <a:chExt cx="653143" cy="653143"/>
          </a:xfrm>
        </p:grpSpPr>
        <p:sp>
          <p:nvSpPr>
            <p:cNvPr id="15" name="Oval 14"/>
            <p:cNvSpPr/>
            <p:nvPr/>
          </p:nvSpPr>
          <p:spPr>
            <a:xfrm>
              <a:off x="8226659" y="4582880"/>
              <a:ext cx="653143" cy="65314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</a:endParaRPr>
            </a:p>
          </p:txBody>
        </p:sp>
        <p:grpSp>
          <p:nvGrpSpPr>
            <p:cNvPr id="51" name="Group 30"/>
            <p:cNvGrpSpPr>
              <a:grpSpLocks noChangeAspect="1"/>
            </p:cNvGrpSpPr>
            <p:nvPr/>
          </p:nvGrpSpPr>
          <p:grpSpPr bwMode="auto">
            <a:xfrm>
              <a:off x="8427258" y="4758183"/>
              <a:ext cx="251945" cy="302536"/>
              <a:chOff x="6479" y="445"/>
              <a:chExt cx="249" cy="299"/>
            </a:xfrm>
            <a:solidFill>
              <a:schemeClr val="bg1"/>
            </a:solidFill>
          </p:grpSpPr>
          <p:sp>
            <p:nvSpPr>
              <p:cNvPr id="54" name="Freeform 32"/>
              <p:cNvSpPr>
                <a:spLocks noEditPoints="1"/>
              </p:cNvSpPr>
              <p:nvPr/>
            </p:nvSpPr>
            <p:spPr bwMode="auto">
              <a:xfrm>
                <a:off x="6479" y="445"/>
                <a:ext cx="249" cy="299"/>
              </a:xfrm>
              <a:custGeom>
                <a:avLst/>
                <a:gdLst>
                  <a:gd name="T0" fmla="*/ 1120 w 2739"/>
                  <a:gd name="T1" fmla="*/ 927 h 3287"/>
                  <a:gd name="T2" fmla="*/ 838 w 2739"/>
                  <a:gd name="T3" fmla="*/ 1041 h 3287"/>
                  <a:gd name="T4" fmla="*/ 604 w 2739"/>
                  <a:gd name="T5" fmla="*/ 1229 h 3287"/>
                  <a:gd name="T6" fmla="*/ 433 w 2739"/>
                  <a:gd name="T7" fmla="*/ 1477 h 3287"/>
                  <a:gd name="T8" fmla="*/ 341 w 2739"/>
                  <a:gd name="T9" fmla="*/ 1770 h 3287"/>
                  <a:gd name="T10" fmla="*/ 341 w 2739"/>
                  <a:gd name="T11" fmla="*/ 2088 h 3287"/>
                  <a:gd name="T12" fmla="*/ 433 w 2739"/>
                  <a:gd name="T13" fmla="*/ 2381 h 3287"/>
                  <a:gd name="T14" fmla="*/ 604 w 2739"/>
                  <a:gd name="T15" fmla="*/ 2630 h 3287"/>
                  <a:gd name="T16" fmla="*/ 838 w 2739"/>
                  <a:gd name="T17" fmla="*/ 2817 h 3287"/>
                  <a:gd name="T18" fmla="*/ 1120 w 2739"/>
                  <a:gd name="T19" fmla="*/ 2931 h 3287"/>
                  <a:gd name="T20" fmla="*/ 1436 w 2739"/>
                  <a:gd name="T21" fmla="*/ 2955 h 3287"/>
                  <a:gd name="T22" fmla="*/ 1737 w 2739"/>
                  <a:gd name="T23" fmla="*/ 2885 h 3287"/>
                  <a:gd name="T24" fmla="*/ 1997 w 2739"/>
                  <a:gd name="T25" fmla="*/ 2732 h 3287"/>
                  <a:gd name="T26" fmla="*/ 2201 w 2739"/>
                  <a:gd name="T27" fmla="*/ 2512 h 3287"/>
                  <a:gd name="T28" fmla="*/ 2335 w 2739"/>
                  <a:gd name="T29" fmla="*/ 2239 h 3287"/>
                  <a:gd name="T30" fmla="*/ 2382 w 2739"/>
                  <a:gd name="T31" fmla="*/ 1929 h 3287"/>
                  <a:gd name="T32" fmla="*/ 2335 w 2739"/>
                  <a:gd name="T33" fmla="*/ 1619 h 3287"/>
                  <a:gd name="T34" fmla="*/ 2201 w 2739"/>
                  <a:gd name="T35" fmla="*/ 1347 h 3287"/>
                  <a:gd name="T36" fmla="*/ 1997 w 2739"/>
                  <a:gd name="T37" fmla="*/ 1127 h 3287"/>
                  <a:gd name="T38" fmla="*/ 1737 w 2739"/>
                  <a:gd name="T39" fmla="*/ 974 h 3287"/>
                  <a:gd name="T40" fmla="*/ 1436 w 2739"/>
                  <a:gd name="T41" fmla="*/ 903 h 3287"/>
                  <a:gd name="T42" fmla="*/ 1861 w 2739"/>
                  <a:gd name="T43" fmla="*/ 3 h 3287"/>
                  <a:gd name="T44" fmla="*/ 1947 w 2739"/>
                  <a:gd name="T45" fmla="*/ 61 h 3287"/>
                  <a:gd name="T46" fmla="*/ 1971 w 2739"/>
                  <a:gd name="T47" fmla="*/ 310 h 3287"/>
                  <a:gd name="T48" fmla="*/ 1931 w 2739"/>
                  <a:gd name="T49" fmla="*/ 408 h 3287"/>
                  <a:gd name="T50" fmla="*/ 1833 w 2739"/>
                  <a:gd name="T51" fmla="*/ 450 h 3287"/>
                  <a:gd name="T52" fmla="*/ 1840 w 2739"/>
                  <a:gd name="T53" fmla="*/ 662 h 3287"/>
                  <a:gd name="T54" fmla="*/ 2271 w 2739"/>
                  <a:gd name="T55" fmla="*/ 542 h 3287"/>
                  <a:gd name="T56" fmla="*/ 2396 w 2739"/>
                  <a:gd name="T57" fmla="*/ 471 h 3287"/>
                  <a:gd name="T58" fmla="*/ 2535 w 2739"/>
                  <a:gd name="T59" fmla="*/ 471 h 3287"/>
                  <a:gd name="T60" fmla="*/ 2659 w 2739"/>
                  <a:gd name="T61" fmla="*/ 542 h 3287"/>
                  <a:gd name="T62" fmla="*/ 2730 w 2739"/>
                  <a:gd name="T63" fmla="*/ 666 h 3287"/>
                  <a:gd name="T64" fmla="*/ 2730 w 2739"/>
                  <a:gd name="T65" fmla="*/ 806 h 3287"/>
                  <a:gd name="T66" fmla="*/ 2659 w 2739"/>
                  <a:gd name="T67" fmla="*/ 930 h 3287"/>
                  <a:gd name="T68" fmla="*/ 2580 w 2739"/>
                  <a:gd name="T69" fmla="*/ 1351 h 3287"/>
                  <a:gd name="T70" fmla="*/ 2685 w 2739"/>
                  <a:gd name="T71" fmla="*/ 1670 h 3287"/>
                  <a:gd name="T72" fmla="*/ 2707 w 2739"/>
                  <a:gd name="T73" fmla="*/ 2022 h 3287"/>
                  <a:gd name="T74" fmla="*/ 2636 w 2739"/>
                  <a:gd name="T75" fmla="*/ 2375 h 3287"/>
                  <a:gd name="T76" fmla="*/ 2479 w 2739"/>
                  <a:gd name="T77" fmla="*/ 2688 h 3287"/>
                  <a:gd name="T78" fmla="*/ 2249 w 2739"/>
                  <a:gd name="T79" fmla="*/ 2949 h 3287"/>
                  <a:gd name="T80" fmla="*/ 1962 w 2739"/>
                  <a:gd name="T81" fmla="*/ 3143 h 3287"/>
                  <a:gd name="T82" fmla="*/ 1628 w 2739"/>
                  <a:gd name="T83" fmla="*/ 3260 h 3287"/>
                  <a:gd name="T84" fmla="*/ 1262 w 2739"/>
                  <a:gd name="T85" fmla="*/ 3284 h 3287"/>
                  <a:gd name="T86" fmla="*/ 911 w 2739"/>
                  <a:gd name="T87" fmla="*/ 3213 h 3287"/>
                  <a:gd name="T88" fmla="*/ 599 w 2739"/>
                  <a:gd name="T89" fmla="*/ 3055 h 3287"/>
                  <a:gd name="T90" fmla="*/ 338 w 2739"/>
                  <a:gd name="T91" fmla="*/ 2825 h 3287"/>
                  <a:gd name="T92" fmla="*/ 144 w 2739"/>
                  <a:gd name="T93" fmla="*/ 2537 h 3287"/>
                  <a:gd name="T94" fmla="*/ 28 w 2739"/>
                  <a:gd name="T95" fmla="*/ 2202 h 3287"/>
                  <a:gd name="T96" fmla="*/ 3 w 2739"/>
                  <a:gd name="T97" fmla="*/ 1839 h 3287"/>
                  <a:gd name="T98" fmla="*/ 71 w 2739"/>
                  <a:gd name="T99" fmla="*/ 1495 h 3287"/>
                  <a:gd name="T100" fmla="*/ 220 w 2739"/>
                  <a:gd name="T101" fmla="*/ 1189 h 3287"/>
                  <a:gd name="T102" fmla="*/ 438 w 2739"/>
                  <a:gd name="T103" fmla="*/ 931 h 3287"/>
                  <a:gd name="T104" fmla="*/ 714 w 2739"/>
                  <a:gd name="T105" fmla="*/ 734 h 3287"/>
                  <a:gd name="T106" fmla="*/ 1034 w 2739"/>
                  <a:gd name="T107" fmla="*/ 611 h 3287"/>
                  <a:gd name="T108" fmla="*/ 824 w 2739"/>
                  <a:gd name="T109" fmla="*/ 438 h 3287"/>
                  <a:gd name="T110" fmla="*/ 750 w 2739"/>
                  <a:gd name="T111" fmla="*/ 364 h 3287"/>
                  <a:gd name="T112" fmla="*/ 742 w 2739"/>
                  <a:gd name="T113" fmla="*/ 110 h 3287"/>
                  <a:gd name="T114" fmla="*/ 801 w 2739"/>
                  <a:gd name="T115" fmla="*/ 23 h 3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39" h="3287">
                    <a:moveTo>
                      <a:pt x="1355" y="900"/>
                    </a:moveTo>
                    <a:lnTo>
                      <a:pt x="1275" y="903"/>
                    </a:lnTo>
                    <a:lnTo>
                      <a:pt x="1196" y="913"/>
                    </a:lnTo>
                    <a:lnTo>
                      <a:pt x="1120" y="927"/>
                    </a:lnTo>
                    <a:lnTo>
                      <a:pt x="1046" y="948"/>
                    </a:lnTo>
                    <a:lnTo>
                      <a:pt x="974" y="974"/>
                    </a:lnTo>
                    <a:lnTo>
                      <a:pt x="904" y="1005"/>
                    </a:lnTo>
                    <a:lnTo>
                      <a:pt x="838" y="1041"/>
                    </a:lnTo>
                    <a:lnTo>
                      <a:pt x="774" y="1082"/>
                    </a:lnTo>
                    <a:lnTo>
                      <a:pt x="714" y="1127"/>
                    </a:lnTo>
                    <a:lnTo>
                      <a:pt x="657" y="1176"/>
                    </a:lnTo>
                    <a:lnTo>
                      <a:pt x="604" y="1229"/>
                    </a:lnTo>
                    <a:lnTo>
                      <a:pt x="555" y="1286"/>
                    </a:lnTo>
                    <a:lnTo>
                      <a:pt x="510" y="1347"/>
                    </a:lnTo>
                    <a:lnTo>
                      <a:pt x="470" y="1411"/>
                    </a:lnTo>
                    <a:lnTo>
                      <a:pt x="433" y="1477"/>
                    </a:lnTo>
                    <a:lnTo>
                      <a:pt x="402" y="1547"/>
                    </a:lnTo>
                    <a:lnTo>
                      <a:pt x="376" y="1619"/>
                    </a:lnTo>
                    <a:lnTo>
                      <a:pt x="356" y="1694"/>
                    </a:lnTo>
                    <a:lnTo>
                      <a:pt x="341" y="1770"/>
                    </a:lnTo>
                    <a:lnTo>
                      <a:pt x="331" y="1849"/>
                    </a:lnTo>
                    <a:lnTo>
                      <a:pt x="328" y="1929"/>
                    </a:lnTo>
                    <a:lnTo>
                      <a:pt x="331" y="2010"/>
                    </a:lnTo>
                    <a:lnTo>
                      <a:pt x="341" y="2088"/>
                    </a:lnTo>
                    <a:lnTo>
                      <a:pt x="356" y="2165"/>
                    </a:lnTo>
                    <a:lnTo>
                      <a:pt x="376" y="2239"/>
                    </a:lnTo>
                    <a:lnTo>
                      <a:pt x="402" y="2312"/>
                    </a:lnTo>
                    <a:lnTo>
                      <a:pt x="433" y="2381"/>
                    </a:lnTo>
                    <a:lnTo>
                      <a:pt x="470" y="2448"/>
                    </a:lnTo>
                    <a:lnTo>
                      <a:pt x="510" y="2512"/>
                    </a:lnTo>
                    <a:lnTo>
                      <a:pt x="555" y="2573"/>
                    </a:lnTo>
                    <a:lnTo>
                      <a:pt x="604" y="2630"/>
                    </a:lnTo>
                    <a:lnTo>
                      <a:pt x="657" y="2683"/>
                    </a:lnTo>
                    <a:lnTo>
                      <a:pt x="714" y="2732"/>
                    </a:lnTo>
                    <a:lnTo>
                      <a:pt x="774" y="2777"/>
                    </a:lnTo>
                    <a:lnTo>
                      <a:pt x="838" y="2817"/>
                    </a:lnTo>
                    <a:lnTo>
                      <a:pt x="904" y="2854"/>
                    </a:lnTo>
                    <a:lnTo>
                      <a:pt x="974" y="2885"/>
                    </a:lnTo>
                    <a:lnTo>
                      <a:pt x="1046" y="2911"/>
                    </a:lnTo>
                    <a:lnTo>
                      <a:pt x="1120" y="2931"/>
                    </a:lnTo>
                    <a:lnTo>
                      <a:pt x="1196" y="2946"/>
                    </a:lnTo>
                    <a:lnTo>
                      <a:pt x="1275" y="2955"/>
                    </a:lnTo>
                    <a:lnTo>
                      <a:pt x="1355" y="2958"/>
                    </a:lnTo>
                    <a:lnTo>
                      <a:pt x="1436" y="2955"/>
                    </a:lnTo>
                    <a:lnTo>
                      <a:pt x="1514" y="2946"/>
                    </a:lnTo>
                    <a:lnTo>
                      <a:pt x="1591" y="2931"/>
                    </a:lnTo>
                    <a:lnTo>
                      <a:pt x="1665" y="2911"/>
                    </a:lnTo>
                    <a:lnTo>
                      <a:pt x="1737" y="2885"/>
                    </a:lnTo>
                    <a:lnTo>
                      <a:pt x="1806" y="2854"/>
                    </a:lnTo>
                    <a:lnTo>
                      <a:pt x="1873" y="2817"/>
                    </a:lnTo>
                    <a:lnTo>
                      <a:pt x="1937" y="2777"/>
                    </a:lnTo>
                    <a:lnTo>
                      <a:pt x="1997" y="2732"/>
                    </a:lnTo>
                    <a:lnTo>
                      <a:pt x="2054" y="2683"/>
                    </a:lnTo>
                    <a:lnTo>
                      <a:pt x="2107" y="2630"/>
                    </a:lnTo>
                    <a:lnTo>
                      <a:pt x="2156" y="2573"/>
                    </a:lnTo>
                    <a:lnTo>
                      <a:pt x="2201" y="2512"/>
                    </a:lnTo>
                    <a:lnTo>
                      <a:pt x="2241" y="2448"/>
                    </a:lnTo>
                    <a:lnTo>
                      <a:pt x="2277" y="2381"/>
                    </a:lnTo>
                    <a:lnTo>
                      <a:pt x="2309" y="2312"/>
                    </a:lnTo>
                    <a:lnTo>
                      <a:pt x="2335" y="2239"/>
                    </a:lnTo>
                    <a:lnTo>
                      <a:pt x="2355" y="2165"/>
                    </a:lnTo>
                    <a:lnTo>
                      <a:pt x="2370" y="2088"/>
                    </a:lnTo>
                    <a:lnTo>
                      <a:pt x="2379" y="2010"/>
                    </a:lnTo>
                    <a:lnTo>
                      <a:pt x="2382" y="1929"/>
                    </a:lnTo>
                    <a:lnTo>
                      <a:pt x="2379" y="1849"/>
                    </a:lnTo>
                    <a:lnTo>
                      <a:pt x="2370" y="1770"/>
                    </a:lnTo>
                    <a:lnTo>
                      <a:pt x="2355" y="1694"/>
                    </a:lnTo>
                    <a:lnTo>
                      <a:pt x="2335" y="1619"/>
                    </a:lnTo>
                    <a:lnTo>
                      <a:pt x="2309" y="1547"/>
                    </a:lnTo>
                    <a:lnTo>
                      <a:pt x="2277" y="1477"/>
                    </a:lnTo>
                    <a:lnTo>
                      <a:pt x="2241" y="1411"/>
                    </a:lnTo>
                    <a:lnTo>
                      <a:pt x="2201" y="1347"/>
                    </a:lnTo>
                    <a:lnTo>
                      <a:pt x="2156" y="1286"/>
                    </a:lnTo>
                    <a:lnTo>
                      <a:pt x="2107" y="1229"/>
                    </a:lnTo>
                    <a:lnTo>
                      <a:pt x="2054" y="1176"/>
                    </a:lnTo>
                    <a:lnTo>
                      <a:pt x="1997" y="1127"/>
                    </a:lnTo>
                    <a:lnTo>
                      <a:pt x="1937" y="1082"/>
                    </a:lnTo>
                    <a:lnTo>
                      <a:pt x="1873" y="1041"/>
                    </a:lnTo>
                    <a:lnTo>
                      <a:pt x="1806" y="1005"/>
                    </a:lnTo>
                    <a:lnTo>
                      <a:pt x="1737" y="974"/>
                    </a:lnTo>
                    <a:lnTo>
                      <a:pt x="1665" y="948"/>
                    </a:lnTo>
                    <a:lnTo>
                      <a:pt x="1591" y="927"/>
                    </a:lnTo>
                    <a:lnTo>
                      <a:pt x="1514" y="913"/>
                    </a:lnTo>
                    <a:lnTo>
                      <a:pt x="1436" y="903"/>
                    </a:lnTo>
                    <a:lnTo>
                      <a:pt x="1355" y="900"/>
                    </a:lnTo>
                    <a:close/>
                    <a:moveTo>
                      <a:pt x="878" y="0"/>
                    </a:moveTo>
                    <a:lnTo>
                      <a:pt x="1833" y="0"/>
                    </a:lnTo>
                    <a:lnTo>
                      <a:pt x="1861" y="3"/>
                    </a:lnTo>
                    <a:lnTo>
                      <a:pt x="1887" y="11"/>
                    </a:lnTo>
                    <a:lnTo>
                      <a:pt x="1910" y="23"/>
                    </a:lnTo>
                    <a:lnTo>
                      <a:pt x="1931" y="40"/>
                    </a:lnTo>
                    <a:lnTo>
                      <a:pt x="1947" y="61"/>
                    </a:lnTo>
                    <a:lnTo>
                      <a:pt x="1960" y="84"/>
                    </a:lnTo>
                    <a:lnTo>
                      <a:pt x="1968" y="110"/>
                    </a:lnTo>
                    <a:lnTo>
                      <a:pt x="1971" y="138"/>
                    </a:lnTo>
                    <a:lnTo>
                      <a:pt x="1971" y="310"/>
                    </a:lnTo>
                    <a:lnTo>
                      <a:pt x="1968" y="338"/>
                    </a:lnTo>
                    <a:lnTo>
                      <a:pt x="1960" y="364"/>
                    </a:lnTo>
                    <a:lnTo>
                      <a:pt x="1947" y="388"/>
                    </a:lnTo>
                    <a:lnTo>
                      <a:pt x="1931" y="408"/>
                    </a:lnTo>
                    <a:lnTo>
                      <a:pt x="1910" y="425"/>
                    </a:lnTo>
                    <a:lnTo>
                      <a:pt x="1887" y="438"/>
                    </a:lnTo>
                    <a:lnTo>
                      <a:pt x="1861" y="447"/>
                    </a:lnTo>
                    <a:lnTo>
                      <a:pt x="1833" y="450"/>
                    </a:lnTo>
                    <a:lnTo>
                      <a:pt x="1691" y="450"/>
                    </a:lnTo>
                    <a:lnTo>
                      <a:pt x="1691" y="615"/>
                    </a:lnTo>
                    <a:lnTo>
                      <a:pt x="1766" y="637"/>
                    </a:lnTo>
                    <a:lnTo>
                      <a:pt x="1840" y="662"/>
                    </a:lnTo>
                    <a:lnTo>
                      <a:pt x="1912" y="692"/>
                    </a:lnTo>
                    <a:lnTo>
                      <a:pt x="1981" y="726"/>
                    </a:lnTo>
                    <a:lnTo>
                      <a:pt x="2048" y="765"/>
                    </a:lnTo>
                    <a:lnTo>
                      <a:pt x="2271" y="542"/>
                    </a:lnTo>
                    <a:lnTo>
                      <a:pt x="2300" y="517"/>
                    </a:lnTo>
                    <a:lnTo>
                      <a:pt x="2331" y="497"/>
                    </a:lnTo>
                    <a:lnTo>
                      <a:pt x="2363" y="482"/>
                    </a:lnTo>
                    <a:lnTo>
                      <a:pt x="2396" y="471"/>
                    </a:lnTo>
                    <a:lnTo>
                      <a:pt x="2431" y="464"/>
                    </a:lnTo>
                    <a:lnTo>
                      <a:pt x="2466" y="462"/>
                    </a:lnTo>
                    <a:lnTo>
                      <a:pt x="2501" y="464"/>
                    </a:lnTo>
                    <a:lnTo>
                      <a:pt x="2535" y="471"/>
                    </a:lnTo>
                    <a:lnTo>
                      <a:pt x="2569" y="482"/>
                    </a:lnTo>
                    <a:lnTo>
                      <a:pt x="2601" y="497"/>
                    </a:lnTo>
                    <a:lnTo>
                      <a:pt x="2631" y="517"/>
                    </a:lnTo>
                    <a:lnTo>
                      <a:pt x="2659" y="542"/>
                    </a:lnTo>
                    <a:lnTo>
                      <a:pt x="2684" y="570"/>
                    </a:lnTo>
                    <a:lnTo>
                      <a:pt x="2704" y="600"/>
                    </a:lnTo>
                    <a:lnTo>
                      <a:pt x="2719" y="632"/>
                    </a:lnTo>
                    <a:lnTo>
                      <a:pt x="2730" y="666"/>
                    </a:lnTo>
                    <a:lnTo>
                      <a:pt x="2737" y="700"/>
                    </a:lnTo>
                    <a:lnTo>
                      <a:pt x="2739" y="735"/>
                    </a:lnTo>
                    <a:lnTo>
                      <a:pt x="2737" y="771"/>
                    </a:lnTo>
                    <a:lnTo>
                      <a:pt x="2730" y="806"/>
                    </a:lnTo>
                    <a:lnTo>
                      <a:pt x="2719" y="839"/>
                    </a:lnTo>
                    <a:lnTo>
                      <a:pt x="2704" y="871"/>
                    </a:lnTo>
                    <a:lnTo>
                      <a:pt x="2684" y="902"/>
                    </a:lnTo>
                    <a:lnTo>
                      <a:pt x="2659" y="930"/>
                    </a:lnTo>
                    <a:lnTo>
                      <a:pt x="2454" y="1137"/>
                    </a:lnTo>
                    <a:lnTo>
                      <a:pt x="2500" y="1205"/>
                    </a:lnTo>
                    <a:lnTo>
                      <a:pt x="2542" y="1276"/>
                    </a:lnTo>
                    <a:lnTo>
                      <a:pt x="2580" y="1351"/>
                    </a:lnTo>
                    <a:lnTo>
                      <a:pt x="2614" y="1427"/>
                    </a:lnTo>
                    <a:lnTo>
                      <a:pt x="2642" y="1506"/>
                    </a:lnTo>
                    <a:lnTo>
                      <a:pt x="2666" y="1587"/>
                    </a:lnTo>
                    <a:lnTo>
                      <a:pt x="2685" y="1670"/>
                    </a:lnTo>
                    <a:lnTo>
                      <a:pt x="2699" y="1755"/>
                    </a:lnTo>
                    <a:lnTo>
                      <a:pt x="2708" y="1841"/>
                    </a:lnTo>
                    <a:lnTo>
                      <a:pt x="2711" y="1929"/>
                    </a:lnTo>
                    <a:lnTo>
                      <a:pt x="2707" y="2022"/>
                    </a:lnTo>
                    <a:lnTo>
                      <a:pt x="2698" y="2113"/>
                    </a:lnTo>
                    <a:lnTo>
                      <a:pt x="2683" y="2202"/>
                    </a:lnTo>
                    <a:lnTo>
                      <a:pt x="2662" y="2290"/>
                    </a:lnTo>
                    <a:lnTo>
                      <a:pt x="2636" y="2375"/>
                    </a:lnTo>
                    <a:lnTo>
                      <a:pt x="2604" y="2457"/>
                    </a:lnTo>
                    <a:lnTo>
                      <a:pt x="2567" y="2537"/>
                    </a:lnTo>
                    <a:lnTo>
                      <a:pt x="2525" y="2614"/>
                    </a:lnTo>
                    <a:lnTo>
                      <a:pt x="2479" y="2688"/>
                    </a:lnTo>
                    <a:lnTo>
                      <a:pt x="2428" y="2758"/>
                    </a:lnTo>
                    <a:lnTo>
                      <a:pt x="2373" y="2825"/>
                    </a:lnTo>
                    <a:lnTo>
                      <a:pt x="2314" y="2890"/>
                    </a:lnTo>
                    <a:lnTo>
                      <a:pt x="2249" y="2949"/>
                    </a:lnTo>
                    <a:lnTo>
                      <a:pt x="2183" y="3004"/>
                    </a:lnTo>
                    <a:lnTo>
                      <a:pt x="2112" y="3055"/>
                    </a:lnTo>
                    <a:lnTo>
                      <a:pt x="2039" y="3101"/>
                    </a:lnTo>
                    <a:lnTo>
                      <a:pt x="1962" y="3143"/>
                    </a:lnTo>
                    <a:lnTo>
                      <a:pt x="1882" y="3181"/>
                    </a:lnTo>
                    <a:lnTo>
                      <a:pt x="1800" y="3213"/>
                    </a:lnTo>
                    <a:lnTo>
                      <a:pt x="1715" y="3239"/>
                    </a:lnTo>
                    <a:lnTo>
                      <a:pt x="1628" y="3260"/>
                    </a:lnTo>
                    <a:lnTo>
                      <a:pt x="1539" y="3275"/>
                    </a:lnTo>
                    <a:lnTo>
                      <a:pt x="1448" y="3284"/>
                    </a:lnTo>
                    <a:lnTo>
                      <a:pt x="1355" y="3287"/>
                    </a:lnTo>
                    <a:lnTo>
                      <a:pt x="1262" y="3284"/>
                    </a:lnTo>
                    <a:lnTo>
                      <a:pt x="1171" y="3275"/>
                    </a:lnTo>
                    <a:lnTo>
                      <a:pt x="1082" y="3260"/>
                    </a:lnTo>
                    <a:lnTo>
                      <a:pt x="995" y="3239"/>
                    </a:lnTo>
                    <a:lnTo>
                      <a:pt x="911" y="3213"/>
                    </a:lnTo>
                    <a:lnTo>
                      <a:pt x="828" y="3181"/>
                    </a:lnTo>
                    <a:lnTo>
                      <a:pt x="749" y="3143"/>
                    </a:lnTo>
                    <a:lnTo>
                      <a:pt x="672" y="3101"/>
                    </a:lnTo>
                    <a:lnTo>
                      <a:pt x="599" y="3055"/>
                    </a:lnTo>
                    <a:lnTo>
                      <a:pt x="528" y="3004"/>
                    </a:lnTo>
                    <a:lnTo>
                      <a:pt x="461" y="2949"/>
                    </a:lnTo>
                    <a:lnTo>
                      <a:pt x="397" y="2890"/>
                    </a:lnTo>
                    <a:lnTo>
                      <a:pt x="338" y="2825"/>
                    </a:lnTo>
                    <a:lnTo>
                      <a:pt x="283" y="2758"/>
                    </a:lnTo>
                    <a:lnTo>
                      <a:pt x="232" y="2688"/>
                    </a:lnTo>
                    <a:lnTo>
                      <a:pt x="185" y="2614"/>
                    </a:lnTo>
                    <a:lnTo>
                      <a:pt x="144" y="2537"/>
                    </a:lnTo>
                    <a:lnTo>
                      <a:pt x="107" y="2457"/>
                    </a:lnTo>
                    <a:lnTo>
                      <a:pt x="75" y="2375"/>
                    </a:lnTo>
                    <a:lnTo>
                      <a:pt x="49" y="2290"/>
                    </a:lnTo>
                    <a:lnTo>
                      <a:pt x="28" y="2202"/>
                    </a:lnTo>
                    <a:lnTo>
                      <a:pt x="13" y="2113"/>
                    </a:lnTo>
                    <a:lnTo>
                      <a:pt x="3" y="2022"/>
                    </a:lnTo>
                    <a:lnTo>
                      <a:pt x="0" y="1929"/>
                    </a:lnTo>
                    <a:lnTo>
                      <a:pt x="3" y="1839"/>
                    </a:lnTo>
                    <a:lnTo>
                      <a:pt x="12" y="1750"/>
                    </a:lnTo>
                    <a:lnTo>
                      <a:pt x="26" y="1664"/>
                    </a:lnTo>
                    <a:lnTo>
                      <a:pt x="46" y="1578"/>
                    </a:lnTo>
                    <a:lnTo>
                      <a:pt x="71" y="1495"/>
                    </a:lnTo>
                    <a:lnTo>
                      <a:pt x="101" y="1415"/>
                    </a:lnTo>
                    <a:lnTo>
                      <a:pt x="136" y="1336"/>
                    </a:lnTo>
                    <a:lnTo>
                      <a:pt x="176" y="1261"/>
                    </a:lnTo>
                    <a:lnTo>
                      <a:pt x="220" y="1189"/>
                    </a:lnTo>
                    <a:lnTo>
                      <a:pt x="269" y="1119"/>
                    </a:lnTo>
                    <a:lnTo>
                      <a:pt x="321" y="1053"/>
                    </a:lnTo>
                    <a:lnTo>
                      <a:pt x="378" y="990"/>
                    </a:lnTo>
                    <a:lnTo>
                      <a:pt x="438" y="931"/>
                    </a:lnTo>
                    <a:lnTo>
                      <a:pt x="503" y="876"/>
                    </a:lnTo>
                    <a:lnTo>
                      <a:pt x="570" y="825"/>
                    </a:lnTo>
                    <a:lnTo>
                      <a:pt x="641" y="778"/>
                    </a:lnTo>
                    <a:lnTo>
                      <a:pt x="714" y="734"/>
                    </a:lnTo>
                    <a:lnTo>
                      <a:pt x="790" y="696"/>
                    </a:lnTo>
                    <a:lnTo>
                      <a:pt x="869" y="663"/>
                    </a:lnTo>
                    <a:lnTo>
                      <a:pt x="950" y="635"/>
                    </a:lnTo>
                    <a:lnTo>
                      <a:pt x="1034" y="611"/>
                    </a:lnTo>
                    <a:lnTo>
                      <a:pt x="1034" y="450"/>
                    </a:lnTo>
                    <a:lnTo>
                      <a:pt x="878" y="450"/>
                    </a:lnTo>
                    <a:lnTo>
                      <a:pt x="850" y="447"/>
                    </a:lnTo>
                    <a:lnTo>
                      <a:pt x="824" y="438"/>
                    </a:lnTo>
                    <a:lnTo>
                      <a:pt x="801" y="425"/>
                    </a:lnTo>
                    <a:lnTo>
                      <a:pt x="780" y="408"/>
                    </a:lnTo>
                    <a:lnTo>
                      <a:pt x="763" y="388"/>
                    </a:lnTo>
                    <a:lnTo>
                      <a:pt x="750" y="364"/>
                    </a:lnTo>
                    <a:lnTo>
                      <a:pt x="742" y="338"/>
                    </a:lnTo>
                    <a:lnTo>
                      <a:pt x="740" y="310"/>
                    </a:lnTo>
                    <a:lnTo>
                      <a:pt x="740" y="138"/>
                    </a:lnTo>
                    <a:lnTo>
                      <a:pt x="742" y="110"/>
                    </a:lnTo>
                    <a:lnTo>
                      <a:pt x="750" y="84"/>
                    </a:lnTo>
                    <a:lnTo>
                      <a:pt x="763" y="61"/>
                    </a:lnTo>
                    <a:lnTo>
                      <a:pt x="780" y="40"/>
                    </a:lnTo>
                    <a:lnTo>
                      <a:pt x="801" y="23"/>
                    </a:lnTo>
                    <a:lnTo>
                      <a:pt x="824" y="11"/>
                    </a:lnTo>
                    <a:lnTo>
                      <a:pt x="850" y="3"/>
                    </a:lnTo>
                    <a:lnTo>
                      <a:pt x="8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1799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auto">
              <a:xfrm>
                <a:off x="6587" y="545"/>
                <a:ext cx="30" cy="90"/>
              </a:xfrm>
              <a:custGeom>
                <a:avLst/>
                <a:gdLst>
                  <a:gd name="T0" fmla="*/ 164 w 329"/>
                  <a:gd name="T1" fmla="*/ 0 h 989"/>
                  <a:gd name="T2" fmla="*/ 194 w 329"/>
                  <a:gd name="T3" fmla="*/ 2 h 989"/>
                  <a:gd name="T4" fmla="*/ 222 w 329"/>
                  <a:gd name="T5" fmla="*/ 10 h 989"/>
                  <a:gd name="T6" fmla="*/ 248 w 329"/>
                  <a:gd name="T7" fmla="*/ 22 h 989"/>
                  <a:gd name="T8" fmla="*/ 271 w 329"/>
                  <a:gd name="T9" fmla="*/ 38 h 989"/>
                  <a:gd name="T10" fmla="*/ 290 w 329"/>
                  <a:gd name="T11" fmla="*/ 58 h 989"/>
                  <a:gd name="T12" fmla="*/ 307 w 329"/>
                  <a:gd name="T13" fmla="*/ 81 h 989"/>
                  <a:gd name="T14" fmla="*/ 319 w 329"/>
                  <a:gd name="T15" fmla="*/ 106 h 989"/>
                  <a:gd name="T16" fmla="*/ 326 w 329"/>
                  <a:gd name="T17" fmla="*/ 134 h 989"/>
                  <a:gd name="T18" fmla="*/ 329 w 329"/>
                  <a:gd name="T19" fmla="*/ 164 h 989"/>
                  <a:gd name="T20" fmla="*/ 329 w 329"/>
                  <a:gd name="T21" fmla="*/ 824 h 989"/>
                  <a:gd name="T22" fmla="*/ 326 w 329"/>
                  <a:gd name="T23" fmla="*/ 854 h 989"/>
                  <a:gd name="T24" fmla="*/ 319 w 329"/>
                  <a:gd name="T25" fmla="*/ 882 h 989"/>
                  <a:gd name="T26" fmla="*/ 307 w 329"/>
                  <a:gd name="T27" fmla="*/ 908 h 989"/>
                  <a:gd name="T28" fmla="*/ 290 w 329"/>
                  <a:gd name="T29" fmla="*/ 931 h 989"/>
                  <a:gd name="T30" fmla="*/ 271 w 329"/>
                  <a:gd name="T31" fmla="*/ 950 h 989"/>
                  <a:gd name="T32" fmla="*/ 248 w 329"/>
                  <a:gd name="T33" fmla="*/ 967 h 989"/>
                  <a:gd name="T34" fmla="*/ 222 w 329"/>
                  <a:gd name="T35" fmla="*/ 979 h 989"/>
                  <a:gd name="T36" fmla="*/ 194 w 329"/>
                  <a:gd name="T37" fmla="*/ 986 h 989"/>
                  <a:gd name="T38" fmla="*/ 164 w 329"/>
                  <a:gd name="T39" fmla="*/ 989 h 989"/>
                  <a:gd name="T40" fmla="*/ 134 w 329"/>
                  <a:gd name="T41" fmla="*/ 986 h 989"/>
                  <a:gd name="T42" fmla="*/ 107 w 329"/>
                  <a:gd name="T43" fmla="*/ 979 h 989"/>
                  <a:gd name="T44" fmla="*/ 81 w 329"/>
                  <a:gd name="T45" fmla="*/ 967 h 989"/>
                  <a:gd name="T46" fmla="*/ 58 w 329"/>
                  <a:gd name="T47" fmla="*/ 950 h 989"/>
                  <a:gd name="T48" fmla="*/ 38 w 329"/>
                  <a:gd name="T49" fmla="*/ 931 h 989"/>
                  <a:gd name="T50" fmla="*/ 22 w 329"/>
                  <a:gd name="T51" fmla="*/ 908 h 989"/>
                  <a:gd name="T52" fmla="*/ 10 w 329"/>
                  <a:gd name="T53" fmla="*/ 882 h 989"/>
                  <a:gd name="T54" fmla="*/ 2 w 329"/>
                  <a:gd name="T55" fmla="*/ 854 h 989"/>
                  <a:gd name="T56" fmla="*/ 0 w 329"/>
                  <a:gd name="T57" fmla="*/ 824 h 989"/>
                  <a:gd name="T58" fmla="*/ 0 w 329"/>
                  <a:gd name="T59" fmla="*/ 164 h 989"/>
                  <a:gd name="T60" fmla="*/ 2 w 329"/>
                  <a:gd name="T61" fmla="*/ 134 h 989"/>
                  <a:gd name="T62" fmla="*/ 10 w 329"/>
                  <a:gd name="T63" fmla="*/ 106 h 989"/>
                  <a:gd name="T64" fmla="*/ 22 w 329"/>
                  <a:gd name="T65" fmla="*/ 81 h 989"/>
                  <a:gd name="T66" fmla="*/ 38 w 329"/>
                  <a:gd name="T67" fmla="*/ 58 h 989"/>
                  <a:gd name="T68" fmla="*/ 58 w 329"/>
                  <a:gd name="T69" fmla="*/ 38 h 989"/>
                  <a:gd name="T70" fmla="*/ 81 w 329"/>
                  <a:gd name="T71" fmla="*/ 22 h 989"/>
                  <a:gd name="T72" fmla="*/ 107 w 329"/>
                  <a:gd name="T73" fmla="*/ 10 h 989"/>
                  <a:gd name="T74" fmla="*/ 134 w 329"/>
                  <a:gd name="T75" fmla="*/ 2 h 989"/>
                  <a:gd name="T76" fmla="*/ 164 w 329"/>
                  <a:gd name="T77" fmla="*/ 0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9" h="989">
                    <a:moveTo>
                      <a:pt x="164" y="0"/>
                    </a:moveTo>
                    <a:lnTo>
                      <a:pt x="194" y="2"/>
                    </a:lnTo>
                    <a:lnTo>
                      <a:pt x="222" y="10"/>
                    </a:lnTo>
                    <a:lnTo>
                      <a:pt x="248" y="22"/>
                    </a:lnTo>
                    <a:lnTo>
                      <a:pt x="271" y="38"/>
                    </a:lnTo>
                    <a:lnTo>
                      <a:pt x="290" y="58"/>
                    </a:lnTo>
                    <a:lnTo>
                      <a:pt x="307" y="81"/>
                    </a:lnTo>
                    <a:lnTo>
                      <a:pt x="319" y="106"/>
                    </a:lnTo>
                    <a:lnTo>
                      <a:pt x="326" y="134"/>
                    </a:lnTo>
                    <a:lnTo>
                      <a:pt x="329" y="164"/>
                    </a:lnTo>
                    <a:lnTo>
                      <a:pt x="329" y="824"/>
                    </a:lnTo>
                    <a:lnTo>
                      <a:pt x="326" y="854"/>
                    </a:lnTo>
                    <a:lnTo>
                      <a:pt x="319" y="882"/>
                    </a:lnTo>
                    <a:lnTo>
                      <a:pt x="307" y="908"/>
                    </a:lnTo>
                    <a:lnTo>
                      <a:pt x="290" y="931"/>
                    </a:lnTo>
                    <a:lnTo>
                      <a:pt x="271" y="950"/>
                    </a:lnTo>
                    <a:lnTo>
                      <a:pt x="248" y="967"/>
                    </a:lnTo>
                    <a:lnTo>
                      <a:pt x="222" y="979"/>
                    </a:lnTo>
                    <a:lnTo>
                      <a:pt x="194" y="986"/>
                    </a:lnTo>
                    <a:lnTo>
                      <a:pt x="164" y="989"/>
                    </a:lnTo>
                    <a:lnTo>
                      <a:pt x="134" y="986"/>
                    </a:lnTo>
                    <a:lnTo>
                      <a:pt x="107" y="979"/>
                    </a:lnTo>
                    <a:lnTo>
                      <a:pt x="81" y="967"/>
                    </a:lnTo>
                    <a:lnTo>
                      <a:pt x="58" y="950"/>
                    </a:lnTo>
                    <a:lnTo>
                      <a:pt x="38" y="931"/>
                    </a:lnTo>
                    <a:lnTo>
                      <a:pt x="22" y="908"/>
                    </a:lnTo>
                    <a:lnTo>
                      <a:pt x="10" y="882"/>
                    </a:lnTo>
                    <a:lnTo>
                      <a:pt x="2" y="854"/>
                    </a:lnTo>
                    <a:lnTo>
                      <a:pt x="0" y="824"/>
                    </a:lnTo>
                    <a:lnTo>
                      <a:pt x="0" y="164"/>
                    </a:lnTo>
                    <a:lnTo>
                      <a:pt x="2" y="134"/>
                    </a:lnTo>
                    <a:lnTo>
                      <a:pt x="10" y="106"/>
                    </a:lnTo>
                    <a:lnTo>
                      <a:pt x="22" y="81"/>
                    </a:lnTo>
                    <a:lnTo>
                      <a:pt x="38" y="58"/>
                    </a:lnTo>
                    <a:lnTo>
                      <a:pt x="58" y="38"/>
                    </a:lnTo>
                    <a:lnTo>
                      <a:pt x="81" y="22"/>
                    </a:lnTo>
                    <a:lnTo>
                      <a:pt x="107" y="10"/>
                    </a:lnTo>
                    <a:lnTo>
                      <a:pt x="134" y="2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1799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9" name="Oval 11"/>
          <p:cNvSpPr/>
          <p:nvPr/>
        </p:nvSpPr>
        <p:spPr>
          <a:xfrm>
            <a:off x="3346148" y="5302881"/>
            <a:ext cx="652973" cy="652973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40" name="Diamond 7"/>
          <p:cNvSpPr/>
          <p:nvPr/>
        </p:nvSpPr>
        <p:spPr>
          <a:xfrm>
            <a:off x="4710249" y="1448276"/>
            <a:ext cx="2771507" cy="1828324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>
            <a:outerShdw blurRad="228600" dist="38100" dir="5400000" sx="109000" sy="109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999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"/>
          <p:cNvGrpSpPr>
            <a:grpSpLocks noChangeAspect="1"/>
          </p:cNvGrpSpPr>
          <p:nvPr/>
        </p:nvGrpSpPr>
        <p:grpSpPr bwMode="auto">
          <a:xfrm>
            <a:off x="3527988" y="5451627"/>
            <a:ext cx="309481" cy="307895"/>
            <a:chOff x="6445" y="399"/>
            <a:chExt cx="195" cy="194"/>
          </a:xfrm>
          <a:solidFill>
            <a:schemeClr val="bg1"/>
          </a:solidFill>
        </p:grpSpPr>
        <p:sp>
          <p:nvSpPr>
            <p:cNvPr id="45" name="Freeform 6"/>
            <p:cNvSpPr>
              <a:spLocks noEditPoints="1"/>
            </p:cNvSpPr>
            <p:nvPr/>
          </p:nvSpPr>
          <p:spPr bwMode="auto">
            <a:xfrm>
              <a:off x="6445" y="399"/>
              <a:ext cx="195" cy="194"/>
            </a:xfrm>
            <a:custGeom>
              <a:avLst/>
              <a:gdLst>
                <a:gd name="T0" fmla="*/ 1374 w 3311"/>
                <a:gd name="T1" fmla="*/ 284 h 3301"/>
                <a:gd name="T2" fmla="*/ 1030 w 3311"/>
                <a:gd name="T3" fmla="*/ 404 h 3301"/>
                <a:gd name="T4" fmla="*/ 733 w 3311"/>
                <a:gd name="T5" fmla="*/ 604 h 3301"/>
                <a:gd name="T6" fmla="*/ 497 w 3311"/>
                <a:gd name="T7" fmla="*/ 872 h 3301"/>
                <a:gd name="T8" fmla="*/ 335 w 3311"/>
                <a:gd name="T9" fmla="*/ 1193 h 3301"/>
                <a:gd name="T10" fmla="*/ 260 w 3311"/>
                <a:gd name="T11" fmla="*/ 1555 h 3301"/>
                <a:gd name="T12" fmla="*/ 285 w 3311"/>
                <a:gd name="T13" fmla="*/ 1931 h 3301"/>
                <a:gd name="T14" fmla="*/ 405 w 3311"/>
                <a:gd name="T15" fmla="*/ 2274 h 3301"/>
                <a:gd name="T16" fmla="*/ 606 w 3311"/>
                <a:gd name="T17" fmla="*/ 2571 h 3301"/>
                <a:gd name="T18" fmla="*/ 875 w 3311"/>
                <a:gd name="T19" fmla="*/ 2806 h 3301"/>
                <a:gd name="T20" fmla="*/ 1197 w 3311"/>
                <a:gd name="T21" fmla="*/ 2967 h 3301"/>
                <a:gd name="T22" fmla="*/ 1560 w 3311"/>
                <a:gd name="T23" fmla="*/ 3042 h 3301"/>
                <a:gd name="T24" fmla="*/ 1937 w 3311"/>
                <a:gd name="T25" fmla="*/ 3017 h 3301"/>
                <a:gd name="T26" fmla="*/ 2281 w 3311"/>
                <a:gd name="T27" fmla="*/ 2897 h 3301"/>
                <a:gd name="T28" fmla="*/ 2578 w 3311"/>
                <a:gd name="T29" fmla="*/ 2697 h 3301"/>
                <a:gd name="T30" fmla="*/ 2814 w 3311"/>
                <a:gd name="T31" fmla="*/ 2429 h 3301"/>
                <a:gd name="T32" fmla="*/ 2976 w 3311"/>
                <a:gd name="T33" fmla="*/ 2108 h 3301"/>
                <a:gd name="T34" fmla="*/ 3051 w 3311"/>
                <a:gd name="T35" fmla="*/ 1746 h 3301"/>
                <a:gd name="T36" fmla="*/ 3026 w 3311"/>
                <a:gd name="T37" fmla="*/ 1370 h 3301"/>
                <a:gd name="T38" fmla="*/ 2906 w 3311"/>
                <a:gd name="T39" fmla="*/ 1027 h 3301"/>
                <a:gd name="T40" fmla="*/ 2705 w 3311"/>
                <a:gd name="T41" fmla="*/ 730 h 3301"/>
                <a:gd name="T42" fmla="*/ 2436 w 3311"/>
                <a:gd name="T43" fmla="*/ 495 h 3301"/>
                <a:gd name="T44" fmla="*/ 2114 w 3311"/>
                <a:gd name="T45" fmla="*/ 334 h 3301"/>
                <a:gd name="T46" fmla="*/ 1751 w 3311"/>
                <a:gd name="T47" fmla="*/ 259 h 3301"/>
                <a:gd name="T48" fmla="*/ 1855 w 3311"/>
                <a:gd name="T49" fmla="*/ 12 h 3301"/>
                <a:gd name="T50" fmla="*/ 2233 w 3311"/>
                <a:gd name="T51" fmla="*/ 103 h 3301"/>
                <a:gd name="T52" fmla="*/ 2570 w 3311"/>
                <a:gd name="T53" fmla="*/ 275 h 3301"/>
                <a:gd name="T54" fmla="*/ 2859 w 3311"/>
                <a:gd name="T55" fmla="*/ 517 h 3301"/>
                <a:gd name="T56" fmla="*/ 3084 w 3311"/>
                <a:gd name="T57" fmla="*/ 818 h 3301"/>
                <a:gd name="T58" fmla="*/ 3238 w 3311"/>
                <a:gd name="T59" fmla="*/ 1166 h 3301"/>
                <a:gd name="T60" fmla="*/ 3308 w 3311"/>
                <a:gd name="T61" fmla="*/ 1550 h 3301"/>
                <a:gd name="T62" fmla="*/ 3285 w 3311"/>
                <a:gd name="T63" fmla="*/ 1947 h 3301"/>
                <a:gd name="T64" fmla="*/ 3171 w 3311"/>
                <a:gd name="T65" fmla="*/ 2314 h 3301"/>
                <a:gd name="T66" fmla="*/ 2979 w 3311"/>
                <a:gd name="T67" fmla="*/ 2640 h 3301"/>
                <a:gd name="T68" fmla="*/ 2722 w 3311"/>
                <a:gd name="T69" fmla="*/ 2912 h 3301"/>
                <a:gd name="T70" fmla="*/ 2407 w 3311"/>
                <a:gd name="T71" fmla="*/ 3121 h 3301"/>
                <a:gd name="T72" fmla="*/ 2048 w 3311"/>
                <a:gd name="T73" fmla="*/ 3254 h 3301"/>
                <a:gd name="T74" fmla="*/ 1655 w 3311"/>
                <a:gd name="T75" fmla="*/ 3301 h 3301"/>
                <a:gd name="T76" fmla="*/ 1263 w 3311"/>
                <a:gd name="T77" fmla="*/ 3254 h 3301"/>
                <a:gd name="T78" fmla="*/ 904 w 3311"/>
                <a:gd name="T79" fmla="*/ 3121 h 3301"/>
                <a:gd name="T80" fmla="*/ 589 w 3311"/>
                <a:gd name="T81" fmla="*/ 2912 h 3301"/>
                <a:gd name="T82" fmla="*/ 332 w 3311"/>
                <a:gd name="T83" fmla="*/ 2640 h 3301"/>
                <a:gd name="T84" fmla="*/ 140 w 3311"/>
                <a:gd name="T85" fmla="*/ 2314 h 3301"/>
                <a:gd name="T86" fmla="*/ 27 w 3311"/>
                <a:gd name="T87" fmla="*/ 1947 h 3301"/>
                <a:gd name="T88" fmla="*/ 3 w 3311"/>
                <a:gd name="T89" fmla="*/ 1550 h 3301"/>
                <a:gd name="T90" fmla="*/ 73 w 3311"/>
                <a:gd name="T91" fmla="*/ 1166 h 3301"/>
                <a:gd name="T92" fmla="*/ 227 w 3311"/>
                <a:gd name="T93" fmla="*/ 818 h 3301"/>
                <a:gd name="T94" fmla="*/ 452 w 3311"/>
                <a:gd name="T95" fmla="*/ 517 h 3301"/>
                <a:gd name="T96" fmla="*/ 741 w 3311"/>
                <a:gd name="T97" fmla="*/ 275 h 3301"/>
                <a:gd name="T98" fmla="*/ 1078 w 3311"/>
                <a:gd name="T99" fmla="*/ 103 h 3301"/>
                <a:gd name="T100" fmla="*/ 1456 w 3311"/>
                <a:gd name="T101" fmla="*/ 12 h 3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11" h="3301">
                  <a:moveTo>
                    <a:pt x="1655" y="256"/>
                  </a:moveTo>
                  <a:lnTo>
                    <a:pt x="1560" y="259"/>
                  </a:lnTo>
                  <a:lnTo>
                    <a:pt x="1466" y="269"/>
                  </a:lnTo>
                  <a:lnTo>
                    <a:pt x="1374" y="284"/>
                  </a:lnTo>
                  <a:lnTo>
                    <a:pt x="1285" y="306"/>
                  </a:lnTo>
                  <a:lnTo>
                    <a:pt x="1197" y="334"/>
                  </a:lnTo>
                  <a:lnTo>
                    <a:pt x="1111" y="366"/>
                  </a:lnTo>
                  <a:lnTo>
                    <a:pt x="1030" y="404"/>
                  </a:lnTo>
                  <a:lnTo>
                    <a:pt x="950" y="447"/>
                  </a:lnTo>
                  <a:lnTo>
                    <a:pt x="875" y="495"/>
                  </a:lnTo>
                  <a:lnTo>
                    <a:pt x="801" y="547"/>
                  </a:lnTo>
                  <a:lnTo>
                    <a:pt x="733" y="604"/>
                  </a:lnTo>
                  <a:lnTo>
                    <a:pt x="667" y="665"/>
                  </a:lnTo>
                  <a:lnTo>
                    <a:pt x="606" y="730"/>
                  </a:lnTo>
                  <a:lnTo>
                    <a:pt x="549" y="799"/>
                  </a:lnTo>
                  <a:lnTo>
                    <a:pt x="497" y="872"/>
                  </a:lnTo>
                  <a:lnTo>
                    <a:pt x="448" y="947"/>
                  </a:lnTo>
                  <a:lnTo>
                    <a:pt x="405" y="1027"/>
                  </a:lnTo>
                  <a:lnTo>
                    <a:pt x="367" y="1108"/>
                  </a:lnTo>
                  <a:lnTo>
                    <a:pt x="335" y="1193"/>
                  </a:lnTo>
                  <a:lnTo>
                    <a:pt x="307" y="1281"/>
                  </a:lnTo>
                  <a:lnTo>
                    <a:pt x="285" y="1370"/>
                  </a:lnTo>
                  <a:lnTo>
                    <a:pt x="270" y="1462"/>
                  </a:lnTo>
                  <a:lnTo>
                    <a:pt x="260" y="1555"/>
                  </a:lnTo>
                  <a:lnTo>
                    <a:pt x="257" y="1650"/>
                  </a:lnTo>
                  <a:lnTo>
                    <a:pt x="260" y="1746"/>
                  </a:lnTo>
                  <a:lnTo>
                    <a:pt x="270" y="1839"/>
                  </a:lnTo>
                  <a:lnTo>
                    <a:pt x="285" y="1931"/>
                  </a:lnTo>
                  <a:lnTo>
                    <a:pt x="307" y="2021"/>
                  </a:lnTo>
                  <a:lnTo>
                    <a:pt x="335" y="2108"/>
                  </a:lnTo>
                  <a:lnTo>
                    <a:pt x="367" y="2193"/>
                  </a:lnTo>
                  <a:lnTo>
                    <a:pt x="405" y="2274"/>
                  </a:lnTo>
                  <a:lnTo>
                    <a:pt x="448" y="2354"/>
                  </a:lnTo>
                  <a:lnTo>
                    <a:pt x="497" y="2429"/>
                  </a:lnTo>
                  <a:lnTo>
                    <a:pt x="549" y="2502"/>
                  </a:lnTo>
                  <a:lnTo>
                    <a:pt x="606" y="2571"/>
                  </a:lnTo>
                  <a:lnTo>
                    <a:pt x="667" y="2636"/>
                  </a:lnTo>
                  <a:lnTo>
                    <a:pt x="733" y="2697"/>
                  </a:lnTo>
                  <a:lnTo>
                    <a:pt x="801" y="2753"/>
                  </a:lnTo>
                  <a:lnTo>
                    <a:pt x="875" y="2806"/>
                  </a:lnTo>
                  <a:lnTo>
                    <a:pt x="950" y="2854"/>
                  </a:lnTo>
                  <a:lnTo>
                    <a:pt x="1030" y="2897"/>
                  </a:lnTo>
                  <a:lnTo>
                    <a:pt x="1111" y="2935"/>
                  </a:lnTo>
                  <a:lnTo>
                    <a:pt x="1197" y="2967"/>
                  </a:lnTo>
                  <a:lnTo>
                    <a:pt x="1285" y="2995"/>
                  </a:lnTo>
                  <a:lnTo>
                    <a:pt x="1374" y="3017"/>
                  </a:lnTo>
                  <a:lnTo>
                    <a:pt x="1466" y="3032"/>
                  </a:lnTo>
                  <a:lnTo>
                    <a:pt x="1560" y="3042"/>
                  </a:lnTo>
                  <a:lnTo>
                    <a:pt x="1655" y="3045"/>
                  </a:lnTo>
                  <a:lnTo>
                    <a:pt x="1751" y="3042"/>
                  </a:lnTo>
                  <a:lnTo>
                    <a:pt x="1845" y="3032"/>
                  </a:lnTo>
                  <a:lnTo>
                    <a:pt x="1937" y="3017"/>
                  </a:lnTo>
                  <a:lnTo>
                    <a:pt x="2027" y="2995"/>
                  </a:lnTo>
                  <a:lnTo>
                    <a:pt x="2114" y="2967"/>
                  </a:lnTo>
                  <a:lnTo>
                    <a:pt x="2200" y="2935"/>
                  </a:lnTo>
                  <a:lnTo>
                    <a:pt x="2281" y="2897"/>
                  </a:lnTo>
                  <a:lnTo>
                    <a:pt x="2361" y="2854"/>
                  </a:lnTo>
                  <a:lnTo>
                    <a:pt x="2436" y="2806"/>
                  </a:lnTo>
                  <a:lnTo>
                    <a:pt x="2510" y="2753"/>
                  </a:lnTo>
                  <a:lnTo>
                    <a:pt x="2578" y="2697"/>
                  </a:lnTo>
                  <a:lnTo>
                    <a:pt x="2644" y="2636"/>
                  </a:lnTo>
                  <a:lnTo>
                    <a:pt x="2705" y="2571"/>
                  </a:lnTo>
                  <a:lnTo>
                    <a:pt x="2762" y="2502"/>
                  </a:lnTo>
                  <a:lnTo>
                    <a:pt x="2814" y="2429"/>
                  </a:lnTo>
                  <a:lnTo>
                    <a:pt x="2863" y="2354"/>
                  </a:lnTo>
                  <a:lnTo>
                    <a:pt x="2906" y="2274"/>
                  </a:lnTo>
                  <a:lnTo>
                    <a:pt x="2944" y="2193"/>
                  </a:lnTo>
                  <a:lnTo>
                    <a:pt x="2976" y="2108"/>
                  </a:lnTo>
                  <a:lnTo>
                    <a:pt x="3004" y="2021"/>
                  </a:lnTo>
                  <a:lnTo>
                    <a:pt x="3026" y="1931"/>
                  </a:lnTo>
                  <a:lnTo>
                    <a:pt x="3041" y="1839"/>
                  </a:lnTo>
                  <a:lnTo>
                    <a:pt x="3051" y="1746"/>
                  </a:lnTo>
                  <a:lnTo>
                    <a:pt x="3054" y="1650"/>
                  </a:lnTo>
                  <a:lnTo>
                    <a:pt x="3051" y="1555"/>
                  </a:lnTo>
                  <a:lnTo>
                    <a:pt x="3041" y="1462"/>
                  </a:lnTo>
                  <a:lnTo>
                    <a:pt x="3026" y="1370"/>
                  </a:lnTo>
                  <a:lnTo>
                    <a:pt x="3004" y="1281"/>
                  </a:lnTo>
                  <a:lnTo>
                    <a:pt x="2976" y="1193"/>
                  </a:lnTo>
                  <a:lnTo>
                    <a:pt x="2944" y="1108"/>
                  </a:lnTo>
                  <a:lnTo>
                    <a:pt x="2906" y="1027"/>
                  </a:lnTo>
                  <a:lnTo>
                    <a:pt x="2863" y="947"/>
                  </a:lnTo>
                  <a:lnTo>
                    <a:pt x="2814" y="872"/>
                  </a:lnTo>
                  <a:lnTo>
                    <a:pt x="2762" y="799"/>
                  </a:lnTo>
                  <a:lnTo>
                    <a:pt x="2705" y="730"/>
                  </a:lnTo>
                  <a:lnTo>
                    <a:pt x="2644" y="665"/>
                  </a:lnTo>
                  <a:lnTo>
                    <a:pt x="2578" y="604"/>
                  </a:lnTo>
                  <a:lnTo>
                    <a:pt x="2510" y="547"/>
                  </a:lnTo>
                  <a:lnTo>
                    <a:pt x="2436" y="495"/>
                  </a:lnTo>
                  <a:lnTo>
                    <a:pt x="2361" y="447"/>
                  </a:lnTo>
                  <a:lnTo>
                    <a:pt x="2281" y="404"/>
                  </a:lnTo>
                  <a:lnTo>
                    <a:pt x="2200" y="366"/>
                  </a:lnTo>
                  <a:lnTo>
                    <a:pt x="2114" y="334"/>
                  </a:lnTo>
                  <a:lnTo>
                    <a:pt x="2027" y="306"/>
                  </a:lnTo>
                  <a:lnTo>
                    <a:pt x="1937" y="284"/>
                  </a:lnTo>
                  <a:lnTo>
                    <a:pt x="1845" y="269"/>
                  </a:lnTo>
                  <a:lnTo>
                    <a:pt x="1751" y="259"/>
                  </a:lnTo>
                  <a:lnTo>
                    <a:pt x="1655" y="256"/>
                  </a:lnTo>
                  <a:close/>
                  <a:moveTo>
                    <a:pt x="1655" y="0"/>
                  </a:moveTo>
                  <a:lnTo>
                    <a:pt x="1756" y="3"/>
                  </a:lnTo>
                  <a:lnTo>
                    <a:pt x="1855" y="12"/>
                  </a:lnTo>
                  <a:lnTo>
                    <a:pt x="1953" y="27"/>
                  </a:lnTo>
                  <a:lnTo>
                    <a:pt x="2048" y="47"/>
                  </a:lnTo>
                  <a:lnTo>
                    <a:pt x="2141" y="72"/>
                  </a:lnTo>
                  <a:lnTo>
                    <a:pt x="2233" y="103"/>
                  </a:lnTo>
                  <a:lnTo>
                    <a:pt x="2322" y="140"/>
                  </a:lnTo>
                  <a:lnTo>
                    <a:pt x="2407" y="180"/>
                  </a:lnTo>
                  <a:lnTo>
                    <a:pt x="2491" y="226"/>
                  </a:lnTo>
                  <a:lnTo>
                    <a:pt x="2570" y="275"/>
                  </a:lnTo>
                  <a:lnTo>
                    <a:pt x="2648" y="331"/>
                  </a:lnTo>
                  <a:lnTo>
                    <a:pt x="2722" y="389"/>
                  </a:lnTo>
                  <a:lnTo>
                    <a:pt x="2792" y="451"/>
                  </a:lnTo>
                  <a:lnTo>
                    <a:pt x="2859" y="517"/>
                  </a:lnTo>
                  <a:lnTo>
                    <a:pt x="2921" y="588"/>
                  </a:lnTo>
                  <a:lnTo>
                    <a:pt x="2979" y="661"/>
                  </a:lnTo>
                  <a:lnTo>
                    <a:pt x="3035" y="738"/>
                  </a:lnTo>
                  <a:lnTo>
                    <a:pt x="3084" y="818"/>
                  </a:lnTo>
                  <a:lnTo>
                    <a:pt x="3131" y="901"/>
                  </a:lnTo>
                  <a:lnTo>
                    <a:pt x="3171" y="986"/>
                  </a:lnTo>
                  <a:lnTo>
                    <a:pt x="3207" y="1075"/>
                  </a:lnTo>
                  <a:lnTo>
                    <a:pt x="3238" y="1166"/>
                  </a:lnTo>
                  <a:lnTo>
                    <a:pt x="3264" y="1259"/>
                  </a:lnTo>
                  <a:lnTo>
                    <a:pt x="3285" y="1354"/>
                  </a:lnTo>
                  <a:lnTo>
                    <a:pt x="3299" y="1452"/>
                  </a:lnTo>
                  <a:lnTo>
                    <a:pt x="3308" y="1550"/>
                  </a:lnTo>
                  <a:lnTo>
                    <a:pt x="3311" y="1650"/>
                  </a:lnTo>
                  <a:lnTo>
                    <a:pt x="3308" y="1751"/>
                  </a:lnTo>
                  <a:lnTo>
                    <a:pt x="3299" y="1849"/>
                  </a:lnTo>
                  <a:lnTo>
                    <a:pt x="3285" y="1947"/>
                  </a:lnTo>
                  <a:lnTo>
                    <a:pt x="3264" y="2042"/>
                  </a:lnTo>
                  <a:lnTo>
                    <a:pt x="3238" y="2135"/>
                  </a:lnTo>
                  <a:lnTo>
                    <a:pt x="3207" y="2226"/>
                  </a:lnTo>
                  <a:lnTo>
                    <a:pt x="3171" y="2314"/>
                  </a:lnTo>
                  <a:lnTo>
                    <a:pt x="3131" y="2400"/>
                  </a:lnTo>
                  <a:lnTo>
                    <a:pt x="3084" y="2483"/>
                  </a:lnTo>
                  <a:lnTo>
                    <a:pt x="3035" y="2563"/>
                  </a:lnTo>
                  <a:lnTo>
                    <a:pt x="2979" y="2640"/>
                  </a:lnTo>
                  <a:lnTo>
                    <a:pt x="2921" y="2713"/>
                  </a:lnTo>
                  <a:lnTo>
                    <a:pt x="2859" y="2784"/>
                  </a:lnTo>
                  <a:lnTo>
                    <a:pt x="2792" y="2850"/>
                  </a:lnTo>
                  <a:lnTo>
                    <a:pt x="2722" y="2912"/>
                  </a:lnTo>
                  <a:lnTo>
                    <a:pt x="2648" y="2970"/>
                  </a:lnTo>
                  <a:lnTo>
                    <a:pt x="2570" y="3026"/>
                  </a:lnTo>
                  <a:lnTo>
                    <a:pt x="2491" y="3075"/>
                  </a:lnTo>
                  <a:lnTo>
                    <a:pt x="2407" y="3121"/>
                  </a:lnTo>
                  <a:lnTo>
                    <a:pt x="2322" y="3161"/>
                  </a:lnTo>
                  <a:lnTo>
                    <a:pt x="2233" y="3197"/>
                  </a:lnTo>
                  <a:lnTo>
                    <a:pt x="2141" y="3229"/>
                  </a:lnTo>
                  <a:lnTo>
                    <a:pt x="2048" y="3254"/>
                  </a:lnTo>
                  <a:lnTo>
                    <a:pt x="1953" y="3275"/>
                  </a:lnTo>
                  <a:lnTo>
                    <a:pt x="1855" y="3289"/>
                  </a:lnTo>
                  <a:lnTo>
                    <a:pt x="1756" y="3298"/>
                  </a:lnTo>
                  <a:lnTo>
                    <a:pt x="1655" y="3301"/>
                  </a:lnTo>
                  <a:lnTo>
                    <a:pt x="1555" y="3298"/>
                  </a:lnTo>
                  <a:lnTo>
                    <a:pt x="1456" y="3289"/>
                  </a:lnTo>
                  <a:lnTo>
                    <a:pt x="1358" y="3275"/>
                  </a:lnTo>
                  <a:lnTo>
                    <a:pt x="1263" y="3254"/>
                  </a:lnTo>
                  <a:lnTo>
                    <a:pt x="1170" y="3229"/>
                  </a:lnTo>
                  <a:lnTo>
                    <a:pt x="1078" y="3197"/>
                  </a:lnTo>
                  <a:lnTo>
                    <a:pt x="989" y="3161"/>
                  </a:lnTo>
                  <a:lnTo>
                    <a:pt x="904" y="3121"/>
                  </a:lnTo>
                  <a:lnTo>
                    <a:pt x="820" y="3075"/>
                  </a:lnTo>
                  <a:lnTo>
                    <a:pt x="741" y="3026"/>
                  </a:lnTo>
                  <a:lnTo>
                    <a:pt x="663" y="2970"/>
                  </a:lnTo>
                  <a:lnTo>
                    <a:pt x="589" y="2912"/>
                  </a:lnTo>
                  <a:lnTo>
                    <a:pt x="519" y="2850"/>
                  </a:lnTo>
                  <a:lnTo>
                    <a:pt x="452" y="2784"/>
                  </a:lnTo>
                  <a:lnTo>
                    <a:pt x="390" y="2713"/>
                  </a:lnTo>
                  <a:lnTo>
                    <a:pt x="332" y="2640"/>
                  </a:lnTo>
                  <a:lnTo>
                    <a:pt x="276" y="2563"/>
                  </a:lnTo>
                  <a:lnTo>
                    <a:pt x="227" y="2483"/>
                  </a:lnTo>
                  <a:lnTo>
                    <a:pt x="180" y="2400"/>
                  </a:lnTo>
                  <a:lnTo>
                    <a:pt x="140" y="2314"/>
                  </a:lnTo>
                  <a:lnTo>
                    <a:pt x="104" y="2226"/>
                  </a:lnTo>
                  <a:lnTo>
                    <a:pt x="73" y="2135"/>
                  </a:lnTo>
                  <a:lnTo>
                    <a:pt x="47" y="2042"/>
                  </a:lnTo>
                  <a:lnTo>
                    <a:pt x="27" y="1947"/>
                  </a:lnTo>
                  <a:lnTo>
                    <a:pt x="12" y="1849"/>
                  </a:lnTo>
                  <a:lnTo>
                    <a:pt x="3" y="1751"/>
                  </a:lnTo>
                  <a:lnTo>
                    <a:pt x="0" y="1650"/>
                  </a:lnTo>
                  <a:lnTo>
                    <a:pt x="3" y="1550"/>
                  </a:lnTo>
                  <a:lnTo>
                    <a:pt x="12" y="1452"/>
                  </a:lnTo>
                  <a:lnTo>
                    <a:pt x="27" y="1354"/>
                  </a:lnTo>
                  <a:lnTo>
                    <a:pt x="47" y="1259"/>
                  </a:lnTo>
                  <a:lnTo>
                    <a:pt x="73" y="1166"/>
                  </a:lnTo>
                  <a:lnTo>
                    <a:pt x="104" y="1075"/>
                  </a:lnTo>
                  <a:lnTo>
                    <a:pt x="140" y="986"/>
                  </a:lnTo>
                  <a:lnTo>
                    <a:pt x="180" y="901"/>
                  </a:lnTo>
                  <a:lnTo>
                    <a:pt x="227" y="818"/>
                  </a:lnTo>
                  <a:lnTo>
                    <a:pt x="276" y="738"/>
                  </a:lnTo>
                  <a:lnTo>
                    <a:pt x="332" y="661"/>
                  </a:lnTo>
                  <a:lnTo>
                    <a:pt x="390" y="588"/>
                  </a:lnTo>
                  <a:lnTo>
                    <a:pt x="452" y="517"/>
                  </a:lnTo>
                  <a:lnTo>
                    <a:pt x="519" y="451"/>
                  </a:lnTo>
                  <a:lnTo>
                    <a:pt x="589" y="389"/>
                  </a:lnTo>
                  <a:lnTo>
                    <a:pt x="663" y="331"/>
                  </a:lnTo>
                  <a:lnTo>
                    <a:pt x="741" y="275"/>
                  </a:lnTo>
                  <a:lnTo>
                    <a:pt x="820" y="226"/>
                  </a:lnTo>
                  <a:lnTo>
                    <a:pt x="904" y="180"/>
                  </a:lnTo>
                  <a:lnTo>
                    <a:pt x="989" y="140"/>
                  </a:lnTo>
                  <a:lnTo>
                    <a:pt x="1078" y="103"/>
                  </a:lnTo>
                  <a:lnTo>
                    <a:pt x="1170" y="72"/>
                  </a:lnTo>
                  <a:lnTo>
                    <a:pt x="1263" y="47"/>
                  </a:lnTo>
                  <a:lnTo>
                    <a:pt x="1358" y="27"/>
                  </a:lnTo>
                  <a:lnTo>
                    <a:pt x="1456" y="12"/>
                  </a:lnTo>
                  <a:lnTo>
                    <a:pt x="1555" y="3"/>
                  </a:lnTo>
                  <a:lnTo>
                    <a:pt x="1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6483" y="437"/>
              <a:ext cx="119" cy="119"/>
            </a:xfrm>
            <a:custGeom>
              <a:avLst/>
              <a:gdLst>
                <a:gd name="T0" fmla="*/ 1169 w 2025"/>
                <a:gd name="T1" fmla="*/ 12 h 2019"/>
                <a:gd name="T2" fmla="*/ 1389 w 2025"/>
                <a:gd name="T3" fmla="*/ 72 h 2019"/>
                <a:gd name="T4" fmla="*/ 1586 w 2025"/>
                <a:gd name="T5" fmla="*/ 178 h 2019"/>
                <a:gd name="T6" fmla="*/ 1754 w 2025"/>
                <a:gd name="T7" fmla="*/ 322 h 2019"/>
                <a:gd name="T8" fmla="*/ 1887 w 2025"/>
                <a:gd name="T9" fmla="*/ 500 h 2019"/>
                <a:gd name="T10" fmla="*/ 1978 w 2025"/>
                <a:gd name="T11" fmla="*/ 705 h 2019"/>
                <a:gd name="T12" fmla="*/ 2022 w 2025"/>
                <a:gd name="T13" fmla="*/ 931 h 2019"/>
                <a:gd name="T14" fmla="*/ 2014 w 2025"/>
                <a:gd name="T15" fmla="*/ 1156 h 2019"/>
                <a:gd name="T16" fmla="*/ 1962 w 2025"/>
                <a:gd name="T17" fmla="*/ 1362 h 2019"/>
                <a:gd name="T18" fmla="*/ 1868 w 2025"/>
                <a:gd name="T19" fmla="*/ 1550 h 2019"/>
                <a:gd name="T20" fmla="*/ 1840 w 2025"/>
                <a:gd name="T21" fmla="*/ 1452 h 2019"/>
                <a:gd name="T22" fmla="*/ 1881 w 2025"/>
                <a:gd name="T23" fmla="*/ 1394 h 2019"/>
                <a:gd name="T24" fmla="*/ 1890 w 2025"/>
                <a:gd name="T25" fmla="*/ 1321 h 2019"/>
                <a:gd name="T26" fmla="*/ 1863 w 2025"/>
                <a:gd name="T27" fmla="*/ 1254 h 2019"/>
                <a:gd name="T28" fmla="*/ 1805 w 2025"/>
                <a:gd name="T29" fmla="*/ 1207 h 2019"/>
                <a:gd name="T30" fmla="*/ 1765 w 2025"/>
                <a:gd name="T31" fmla="*/ 1068 h 2019"/>
                <a:gd name="T32" fmla="*/ 1756 w 2025"/>
                <a:gd name="T33" fmla="*/ 874 h 2019"/>
                <a:gd name="T34" fmla="*/ 1695 w 2025"/>
                <a:gd name="T35" fmla="*/ 687 h 2019"/>
                <a:gd name="T36" fmla="*/ 1590 w 2025"/>
                <a:gd name="T37" fmla="*/ 524 h 2019"/>
                <a:gd name="T38" fmla="*/ 1448 w 2025"/>
                <a:gd name="T39" fmla="*/ 395 h 2019"/>
                <a:gd name="T40" fmla="*/ 1275 w 2025"/>
                <a:gd name="T41" fmla="*/ 303 h 2019"/>
                <a:gd name="T42" fmla="*/ 1081 w 2025"/>
                <a:gd name="T43" fmla="*/ 259 h 2019"/>
                <a:gd name="T44" fmla="*/ 876 w 2025"/>
                <a:gd name="T45" fmla="*/ 268 h 2019"/>
                <a:gd name="T46" fmla="*/ 689 w 2025"/>
                <a:gd name="T47" fmla="*/ 329 h 2019"/>
                <a:gd name="T48" fmla="*/ 526 w 2025"/>
                <a:gd name="T49" fmla="*/ 434 h 2019"/>
                <a:gd name="T50" fmla="*/ 396 w 2025"/>
                <a:gd name="T51" fmla="*/ 576 h 2019"/>
                <a:gd name="T52" fmla="*/ 304 w 2025"/>
                <a:gd name="T53" fmla="*/ 747 h 2019"/>
                <a:gd name="T54" fmla="*/ 260 w 2025"/>
                <a:gd name="T55" fmla="*/ 941 h 2019"/>
                <a:gd name="T56" fmla="*/ 269 w 2025"/>
                <a:gd name="T57" fmla="*/ 1145 h 2019"/>
                <a:gd name="T58" fmla="*/ 330 w 2025"/>
                <a:gd name="T59" fmla="*/ 1332 h 2019"/>
                <a:gd name="T60" fmla="*/ 435 w 2025"/>
                <a:gd name="T61" fmla="*/ 1495 h 2019"/>
                <a:gd name="T62" fmla="*/ 577 w 2025"/>
                <a:gd name="T63" fmla="*/ 1624 h 2019"/>
                <a:gd name="T64" fmla="*/ 750 w 2025"/>
                <a:gd name="T65" fmla="*/ 1716 h 2019"/>
                <a:gd name="T66" fmla="*/ 944 w 2025"/>
                <a:gd name="T67" fmla="*/ 1760 h 2019"/>
                <a:gd name="T68" fmla="*/ 1115 w 2025"/>
                <a:gd name="T69" fmla="*/ 1756 h 2019"/>
                <a:gd name="T70" fmla="*/ 1199 w 2025"/>
                <a:gd name="T71" fmla="*/ 1824 h 2019"/>
                <a:gd name="T72" fmla="*/ 1251 w 2025"/>
                <a:gd name="T73" fmla="*/ 1874 h 2019"/>
                <a:gd name="T74" fmla="*/ 1323 w 2025"/>
                <a:gd name="T75" fmla="*/ 1892 h 2019"/>
                <a:gd name="T76" fmla="*/ 1402 w 2025"/>
                <a:gd name="T77" fmla="*/ 1869 h 2019"/>
                <a:gd name="T78" fmla="*/ 1449 w 2025"/>
                <a:gd name="T79" fmla="*/ 1821 h 2019"/>
                <a:gd name="T80" fmla="*/ 1463 w 2025"/>
                <a:gd name="T81" fmla="*/ 1914 h 2019"/>
                <a:gd name="T82" fmla="*/ 1247 w 2025"/>
                <a:gd name="T83" fmla="*/ 1992 h 2019"/>
                <a:gd name="T84" fmla="*/ 1012 w 2025"/>
                <a:gd name="T85" fmla="*/ 2019 h 2019"/>
                <a:gd name="T86" fmla="*/ 781 w 2025"/>
                <a:gd name="T87" fmla="*/ 1992 h 2019"/>
                <a:gd name="T88" fmla="*/ 567 w 2025"/>
                <a:gd name="T89" fmla="*/ 1917 h 2019"/>
                <a:gd name="T90" fmla="*/ 380 w 2025"/>
                <a:gd name="T91" fmla="*/ 1797 h 2019"/>
                <a:gd name="T92" fmla="*/ 223 w 2025"/>
                <a:gd name="T93" fmla="*/ 1640 h 2019"/>
                <a:gd name="T94" fmla="*/ 103 w 2025"/>
                <a:gd name="T95" fmla="*/ 1453 h 2019"/>
                <a:gd name="T96" fmla="*/ 27 w 2025"/>
                <a:gd name="T97" fmla="*/ 1241 h 2019"/>
                <a:gd name="T98" fmla="*/ 0 w 2025"/>
                <a:gd name="T99" fmla="*/ 1009 h 2019"/>
                <a:gd name="T100" fmla="*/ 27 w 2025"/>
                <a:gd name="T101" fmla="*/ 778 h 2019"/>
                <a:gd name="T102" fmla="*/ 103 w 2025"/>
                <a:gd name="T103" fmla="*/ 565 h 2019"/>
                <a:gd name="T104" fmla="*/ 223 w 2025"/>
                <a:gd name="T105" fmla="*/ 379 h 2019"/>
                <a:gd name="T106" fmla="*/ 380 w 2025"/>
                <a:gd name="T107" fmla="*/ 222 h 2019"/>
                <a:gd name="T108" fmla="*/ 567 w 2025"/>
                <a:gd name="T109" fmla="*/ 102 h 2019"/>
                <a:gd name="T110" fmla="*/ 781 w 2025"/>
                <a:gd name="T111" fmla="*/ 27 h 2019"/>
                <a:gd name="T112" fmla="*/ 1012 w 2025"/>
                <a:gd name="T113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25" h="2019">
                  <a:moveTo>
                    <a:pt x="1012" y="0"/>
                  </a:moveTo>
                  <a:lnTo>
                    <a:pt x="1091" y="3"/>
                  </a:lnTo>
                  <a:lnTo>
                    <a:pt x="1169" y="12"/>
                  </a:lnTo>
                  <a:lnTo>
                    <a:pt x="1244" y="27"/>
                  </a:lnTo>
                  <a:lnTo>
                    <a:pt x="1318" y="47"/>
                  </a:lnTo>
                  <a:lnTo>
                    <a:pt x="1389" y="72"/>
                  </a:lnTo>
                  <a:lnTo>
                    <a:pt x="1458" y="102"/>
                  </a:lnTo>
                  <a:lnTo>
                    <a:pt x="1523" y="138"/>
                  </a:lnTo>
                  <a:lnTo>
                    <a:pt x="1586" y="178"/>
                  </a:lnTo>
                  <a:lnTo>
                    <a:pt x="1645" y="222"/>
                  </a:lnTo>
                  <a:lnTo>
                    <a:pt x="1702" y="270"/>
                  </a:lnTo>
                  <a:lnTo>
                    <a:pt x="1754" y="322"/>
                  </a:lnTo>
                  <a:lnTo>
                    <a:pt x="1802" y="379"/>
                  </a:lnTo>
                  <a:lnTo>
                    <a:pt x="1847" y="438"/>
                  </a:lnTo>
                  <a:lnTo>
                    <a:pt x="1887" y="500"/>
                  </a:lnTo>
                  <a:lnTo>
                    <a:pt x="1922" y="565"/>
                  </a:lnTo>
                  <a:lnTo>
                    <a:pt x="1953" y="634"/>
                  </a:lnTo>
                  <a:lnTo>
                    <a:pt x="1978" y="705"/>
                  </a:lnTo>
                  <a:lnTo>
                    <a:pt x="1998" y="778"/>
                  </a:lnTo>
                  <a:lnTo>
                    <a:pt x="2013" y="854"/>
                  </a:lnTo>
                  <a:lnTo>
                    <a:pt x="2022" y="931"/>
                  </a:lnTo>
                  <a:lnTo>
                    <a:pt x="2025" y="1009"/>
                  </a:lnTo>
                  <a:lnTo>
                    <a:pt x="2022" y="1083"/>
                  </a:lnTo>
                  <a:lnTo>
                    <a:pt x="2014" y="1156"/>
                  </a:lnTo>
                  <a:lnTo>
                    <a:pt x="2002" y="1226"/>
                  </a:lnTo>
                  <a:lnTo>
                    <a:pt x="1984" y="1296"/>
                  </a:lnTo>
                  <a:lnTo>
                    <a:pt x="1962" y="1362"/>
                  </a:lnTo>
                  <a:lnTo>
                    <a:pt x="1934" y="1427"/>
                  </a:lnTo>
                  <a:lnTo>
                    <a:pt x="1903" y="1490"/>
                  </a:lnTo>
                  <a:lnTo>
                    <a:pt x="1868" y="1550"/>
                  </a:lnTo>
                  <a:lnTo>
                    <a:pt x="1797" y="1478"/>
                  </a:lnTo>
                  <a:lnTo>
                    <a:pt x="1821" y="1467"/>
                  </a:lnTo>
                  <a:lnTo>
                    <a:pt x="1840" y="1452"/>
                  </a:lnTo>
                  <a:lnTo>
                    <a:pt x="1857" y="1435"/>
                  </a:lnTo>
                  <a:lnTo>
                    <a:pt x="1871" y="1415"/>
                  </a:lnTo>
                  <a:lnTo>
                    <a:pt x="1881" y="1394"/>
                  </a:lnTo>
                  <a:lnTo>
                    <a:pt x="1888" y="1370"/>
                  </a:lnTo>
                  <a:lnTo>
                    <a:pt x="1891" y="1346"/>
                  </a:lnTo>
                  <a:lnTo>
                    <a:pt x="1890" y="1321"/>
                  </a:lnTo>
                  <a:lnTo>
                    <a:pt x="1884" y="1297"/>
                  </a:lnTo>
                  <a:lnTo>
                    <a:pt x="1875" y="1275"/>
                  </a:lnTo>
                  <a:lnTo>
                    <a:pt x="1863" y="1254"/>
                  </a:lnTo>
                  <a:lnTo>
                    <a:pt x="1847" y="1236"/>
                  </a:lnTo>
                  <a:lnTo>
                    <a:pt x="1828" y="1220"/>
                  </a:lnTo>
                  <a:lnTo>
                    <a:pt x="1805" y="1207"/>
                  </a:lnTo>
                  <a:lnTo>
                    <a:pt x="1748" y="1182"/>
                  </a:lnTo>
                  <a:lnTo>
                    <a:pt x="1759" y="1126"/>
                  </a:lnTo>
                  <a:lnTo>
                    <a:pt x="1765" y="1068"/>
                  </a:lnTo>
                  <a:lnTo>
                    <a:pt x="1768" y="1009"/>
                  </a:lnTo>
                  <a:lnTo>
                    <a:pt x="1765" y="941"/>
                  </a:lnTo>
                  <a:lnTo>
                    <a:pt x="1756" y="874"/>
                  </a:lnTo>
                  <a:lnTo>
                    <a:pt x="1741" y="810"/>
                  </a:lnTo>
                  <a:lnTo>
                    <a:pt x="1721" y="747"/>
                  </a:lnTo>
                  <a:lnTo>
                    <a:pt x="1695" y="687"/>
                  </a:lnTo>
                  <a:lnTo>
                    <a:pt x="1664" y="630"/>
                  </a:lnTo>
                  <a:lnTo>
                    <a:pt x="1629" y="576"/>
                  </a:lnTo>
                  <a:lnTo>
                    <a:pt x="1590" y="524"/>
                  </a:lnTo>
                  <a:lnTo>
                    <a:pt x="1547" y="477"/>
                  </a:lnTo>
                  <a:lnTo>
                    <a:pt x="1499" y="434"/>
                  </a:lnTo>
                  <a:lnTo>
                    <a:pt x="1448" y="395"/>
                  </a:lnTo>
                  <a:lnTo>
                    <a:pt x="1393" y="360"/>
                  </a:lnTo>
                  <a:lnTo>
                    <a:pt x="1336" y="329"/>
                  </a:lnTo>
                  <a:lnTo>
                    <a:pt x="1275" y="303"/>
                  </a:lnTo>
                  <a:lnTo>
                    <a:pt x="1213" y="283"/>
                  </a:lnTo>
                  <a:lnTo>
                    <a:pt x="1149" y="268"/>
                  </a:lnTo>
                  <a:lnTo>
                    <a:pt x="1081" y="259"/>
                  </a:lnTo>
                  <a:lnTo>
                    <a:pt x="1012" y="256"/>
                  </a:lnTo>
                  <a:lnTo>
                    <a:pt x="944" y="259"/>
                  </a:lnTo>
                  <a:lnTo>
                    <a:pt x="876" y="268"/>
                  </a:lnTo>
                  <a:lnTo>
                    <a:pt x="812" y="283"/>
                  </a:lnTo>
                  <a:lnTo>
                    <a:pt x="750" y="303"/>
                  </a:lnTo>
                  <a:lnTo>
                    <a:pt x="689" y="329"/>
                  </a:lnTo>
                  <a:lnTo>
                    <a:pt x="632" y="360"/>
                  </a:lnTo>
                  <a:lnTo>
                    <a:pt x="577" y="395"/>
                  </a:lnTo>
                  <a:lnTo>
                    <a:pt x="526" y="434"/>
                  </a:lnTo>
                  <a:lnTo>
                    <a:pt x="478" y="477"/>
                  </a:lnTo>
                  <a:lnTo>
                    <a:pt x="435" y="524"/>
                  </a:lnTo>
                  <a:lnTo>
                    <a:pt x="396" y="576"/>
                  </a:lnTo>
                  <a:lnTo>
                    <a:pt x="361" y="630"/>
                  </a:lnTo>
                  <a:lnTo>
                    <a:pt x="330" y="687"/>
                  </a:lnTo>
                  <a:lnTo>
                    <a:pt x="304" y="747"/>
                  </a:lnTo>
                  <a:lnTo>
                    <a:pt x="284" y="810"/>
                  </a:lnTo>
                  <a:lnTo>
                    <a:pt x="269" y="874"/>
                  </a:lnTo>
                  <a:lnTo>
                    <a:pt x="260" y="941"/>
                  </a:lnTo>
                  <a:lnTo>
                    <a:pt x="257" y="1009"/>
                  </a:lnTo>
                  <a:lnTo>
                    <a:pt x="260" y="1078"/>
                  </a:lnTo>
                  <a:lnTo>
                    <a:pt x="269" y="1145"/>
                  </a:lnTo>
                  <a:lnTo>
                    <a:pt x="284" y="1209"/>
                  </a:lnTo>
                  <a:lnTo>
                    <a:pt x="304" y="1272"/>
                  </a:lnTo>
                  <a:lnTo>
                    <a:pt x="330" y="1332"/>
                  </a:lnTo>
                  <a:lnTo>
                    <a:pt x="361" y="1389"/>
                  </a:lnTo>
                  <a:lnTo>
                    <a:pt x="396" y="1443"/>
                  </a:lnTo>
                  <a:lnTo>
                    <a:pt x="435" y="1495"/>
                  </a:lnTo>
                  <a:lnTo>
                    <a:pt x="478" y="1542"/>
                  </a:lnTo>
                  <a:lnTo>
                    <a:pt x="526" y="1585"/>
                  </a:lnTo>
                  <a:lnTo>
                    <a:pt x="577" y="1624"/>
                  </a:lnTo>
                  <a:lnTo>
                    <a:pt x="632" y="1659"/>
                  </a:lnTo>
                  <a:lnTo>
                    <a:pt x="689" y="1690"/>
                  </a:lnTo>
                  <a:lnTo>
                    <a:pt x="750" y="1716"/>
                  </a:lnTo>
                  <a:lnTo>
                    <a:pt x="812" y="1736"/>
                  </a:lnTo>
                  <a:lnTo>
                    <a:pt x="876" y="1751"/>
                  </a:lnTo>
                  <a:lnTo>
                    <a:pt x="944" y="1760"/>
                  </a:lnTo>
                  <a:lnTo>
                    <a:pt x="1012" y="1763"/>
                  </a:lnTo>
                  <a:lnTo>
                    <a:pt x="1064" y="1761"/>
                  </a:lnTo>
                  <a:lnTo>
                    <a:pt x="1115" y="1756"/>
                  </a:lnTo>
                  <a:lnTo>
                    <a:pt x="1165" y="1747"/>
                  </a:lnTo>
                  <a:lnTo>
                    <a:pt x="1188" y="1802"/>
                  </a:lnTo>
                  <a:lnTo>
                    <a:pt x="1199" y="1824"/>
                  </a:lnTo>
                  <a:lnTo>
                    <a:pt x="1214" y="1844"/>
                  </a:lnTo>
                  <a:lnTo>
                    <a:pt x="1231" y="1861"/>
                  </a:lnTo>
                  <a:lnTo>
                    <a:pt x="1251" y="1874"/>
                  </a:lnTo>
                  <a:lnTo>
                    <a:pt x="1273" y="1884"/>
                  </a:lnTo>
                  <a:lnTo>
                    <a:pt x="1298" y="1890"/>
                  </a:lnTo>
                  <a:lnTo>
                    <a:pt x="1323" y="1892"/>
                  </a:lnTo>
                  <a:lnTo>
                    <a:pt x="1351" y="1890"/>
                  </a:lnTo>
                  <a:lnTo>
                    <a:pt x="1378" y="1882"/>
                  </a:lnTo>
                  <a:lnTo>
                    <a:pt x="1402" y="1869"/>
                  </a:lnTo>
                  <a:lnTo>
                    <a:pt x="1425" y="1852"/>
                  </a:lnTo>
                  <a:lnTo>
                    <a:pt x="1438" y="1837"/>
                  </a:lnTo>
                  <a:lnTo>
                    <a:pt x="1449" y="1821"/>
                  </a:lnTo>
                  <a:lnTo>
                    <a:pt x="1458" y="1804"/>
                  </a:lnTo>
                  <a:lnTo>
                    <a:pt x="1528" y="1877"/>
                  </a:lnTo>
                  <a:lnTo>
                    <a:pt x="1463" y="1914"/>
                  </a:lnTo>
                  <a:lnTo>
                    <a:pt x="1393" y="1945"/>
                  </a:lnTo>
                  <a:lnTo>
                    <a:pt x="1322" y="1971"/>
                  </a:lnTo>
                  <a:lnTo>
                    <a:pt x="1247" y="1992"/>
                  </a:lnTo>
                  <a:lnTo>
                    <a:pt x="1171" y="2007"/>
                  </a:lnTo>
                  <a:lnTo>
                    <a:pt x="1092" y="2016"/>
                  </a:lnTo>
                  <a:lnTo>
                    <a:pt x="1012" y="2019"/>
                  </a:lnTo>
                  <a:lnTo>
                    <a:pt x="934" y="2016"/>
                  </a:lnTo>
                  <a:lnTo>
                    <a:pt x="856" y="2007"/>
                  </a:lnTo>
                  <a:lnTo>
                    <a:pt x="781" y="1992"/>
                  </a:lnTo>
                  <a:lnTo>
                    <a:pt x="707" y="1972"/>
                  </a:lnTo>
                  <a:lnTo>
                    <a:pt x="636" y="1947"/>
                  </a:lnTo>
                  <a:lnTo>
                    <a:pt x="567" y="1917"/>
                  </a:lnTo>
                  <a:lnTo>
                    <a:pt x="502" y="1881"/>
                  </a:lnTo>
                  <a:lnTo>
                    <a:pt x="439" y="1841"/>
                  </a:lnTo>
                  <a:lnTo>
                    <a:pt x="380" y="1797"/>
                  </a:lnTo>
                  <a:lnTo>
                    <a:pt x="323" y="1749"/>
                  </a:lnTo>
                  <a:lnTo>
                    <a:pt x="271" y="1697"/>
                  </a:lnTo>
                  <a:lnTo>
                    <a:pt x="223" y="1640"/>
                  </a:lnTo>
                  <a:lnTo>
                    <a:pt x="178" y="1581"/>
                  </a:lnTo>
                  <a:lnTo>
                    <a:pt x="138" y="1519"/>
                  </a:lnTo>
                  <a:lnTo>
                    <a:pt x="103" y="1453"/>
                  </a:lnTo>
                  <a:lnTo>
                    <a:pt x="72" y="1385"/>
                  </a:lnTo>
                  <a:lnTo>
                    <a:pt x="47" y="1314"/>
                  </a:lnTo>
                  <a:lnTo>
                    <a:pt x="27" y="1241"/>
                  </a:lnTo>
                  <a:lnTo>
                    <a:pt x="12" y="1165"/>
                  </a:lnTo>
                  <a:lnTo>
                    <a:pt x="3" y="1088"/>
                  </a:lnTo>
                  <a:lnTo>
                    <a:pt x="0" y="1009"/>
                  </a:lnTo>
                  <a:lnTo>
                    <a:pt x="3" y="931"/>
                  </a:lnTo>
                  <a:lnTo>
                    <a:pt x="12" y="854"/>
                  </a:lnTo>
                  <a:lnTo>
                    <a:pt x="27" y="778"/>
                  </a:lnTo>
                  <a:lnTo>
                    <a:pt x="47" y="705"/>
                  </a:lnTo>
                  <a:lnTo>
                    <a:pt x="72" y="634"/>
                  </a:lnTo>
                  <a:lnTo>
                    <a:pt x="103" y="565"/>
                  </a:lnTo>
                  <a:lnTo>
                    <a:pt x="138" y="500"/>
                  </a:lnTo>
                  <a:lnTo>
                    <a:pt x="178" y="438"/>
                  </a:lnTo>
                  <a:lnTo>
                    <a:pt x="223" y="379"/>
                  </a:lnTo>
                  <a:lnTo>
                    <a:pt x="271" y="322"/>
                  </a:lnTo>
                  <a:lnTo>
                    <a:pt x="323" y="270"/>
                  </a:lnTo>
                  <a:lnTo>
                    <a:pt x="380" y="222"/>
                  </a:lnTo>
                  <a:lnTo>
                    <a:pt x="439" y="178"/>
                  </a:lnTo>
                  <a:lnTo>
                    <a:pt x="502" y="138"/>
                  </a:lnTo>
                  <a:lnTo>
                    <a:pt x="567" y="102"/>
                  </a:lnTo>
                  <a:lnTo>
                    <a:pt x="636" y="72"/>
                  </a:lnTo>
                  <a:lnTo>
                    <a:pt x="707" y="47"/>
                  </a:lnTo>
                  <a:lnTo>
                    <a:pt x="781" y="27"/>
                  </a:lnTo>
                  <a:lnTo>
                    <a:pt x="856" y="12"/>
                  </a:lnTo>
                  <a:lnTo>
                    <a:pt x="934" y="3"/>
                  </a:lnTo>
                  <a:lnTo>
                    <a:pt x="10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6524" y="478"/>
              <a:ext cx="36" cy="36"/>
            </a:xfrm>
            <a:custGeom>
              <a:avLst/>
              <a:gdLst>
                <a:gd name="T0" fmla="*/ 305 w 610"/>
                <a:gd name="T1" fmla="*/ 0 h 608"/>
                <a:gd name="T2" fmla="*/ 349 w 610"/>
                <a:gd name="T3" fmla="*/ 3 h 608"/>
                <a:gd name="T4" fmla="*/ 390 w 610"/>
                <a:gd name="T5" fmla="*/ 12 h 608"/>
                <a:gd name="T6" fmla="*/ 428 w 610"/>
                <a:gd name="T7" fmla="*/ 26 h 608"/>
                <a:gd name="T8" fmla="*/ 465 w 610"/>
                <a:gd name="T9" fmla="*/ 45 h 608"/>
                <a:gd name="T10" fmla="*/ 498 w 610"/>
                <a:gd name="T11" fmla="*/ 68 h 608"/>
                <a:gd name="T12" fmla="*/ 528 w 610"/>
                <a:gd name="T13" fmla="*/ 96 h 608"/>
                <a:gd name="T14" fmla="*/ 553 w 610"/>
                <a:gd name="T15" fmla="*/ 128 h 608"/>
                <a:gd name="T16" fmla="*/ 576 w 610"/>
                <a:gd name="T17" fmla="*/ 162 h 608"/>
                <a:gd name="T18" fmla="*/ 592 w 610"/>
                <a:gd name="T19" fmla="*/ 199 h 608"/>
                <a:gd name="T20" fmla="*/ 604 w 610"/>
                <a:gd name="T21" fmla="*/ 239 h 608"/>
                <a:gd name="T22" fmla="*/ 610 w 610"/>
                <a:gd name="T23" fmla="*/ 281 h 608"/>
                <a:gd name="T24" fmla="*/ 373 w 610"/>
                <a:gd name="T25" fmla="*/ 174 h 608"/>
                <a:gd name="T26" fmla="*/ 353 w 610"/>
                <a:gd name="T27" fmla="*/ 167 h 608"/>
                <a:gd name="T28" fmla="*/ 333 w 610"/>
                <a:gd name="T29" fmla="*/ 162 h 608"/>
                <a:gd name="T30" fmla="*/ 313 w 610"/>
                <a:gd name="T31" fmla="*/ 161 h 608"/>
                <a:gd name="T32" fmla="*/ 284 w 610"/>
                <a:gd name="T33" fmla="*/ 164 h 608"/>
                <a:gd name="T34" fmla="*/ 257 w 610"/>
                <a:gd name="T35" fmla="*/ 171 h 608"/>
                <a:gd name="T36" fmla="*/ 232 w 610"/>
                <a:gd name="T37" fmla="*/ 184 h 608"/>
                <a:gd name="T38" fmla="*/ 210 w 610"/>
                <a:gd name="T39" fmla="*/ 202 h 608"/>
                <a:gd name="T40" fmla="*/ 194 w 610"/>
                <a:gd name="T41" fmla="*/ 221 h 608"/>
                <a:gd name="T42" fmla="*/ 181 w 610"/>
                <a:gd name="T43" fmla="*/ 242 h 608"/>
                <a:gd name="T44" fmla="*/ 171 w 610"/>
                <a:gd name="T45" fmla="*/ 265 h 608"/>
                <a:gd name="T46" fmla="*/ 166 w 610"/>
                <a:gd name="T47" fmla="*/ 289 h 608"/>
                <a:gd name="T48" fmla="*/ 165 w 610"/>
                <a:gd name="T49" fmla="*/ 314 h 608"/>
                <a:gd name="T50" fmla="*/ 168 w 610"/>
                <a:gd name="T51" fmla="*/ 339 h 608"/>
                <a:gd name="T52" fmla="*/ 177 w 610"/>
                <a:gd name="T53" fmla="*/ 363 h 608"/>
                <a:gd name="T54" fmla="*/ 277 w 610"/>
                <a:gd name="T55" fmla="*/ 608 h 608"/>
                <a:gd name="T56" fmla="*/ 236 w 610"/>
                <a:gd name="T57" fmla="*/ 601 h 608"/>
                <a:gd name="T58" fmla="*/ 197 w 610"/>
                <a:gd name="T59" fmla="*/ 589 h 608"/>
                <a:gd name="T60" fmla="*/ 159 w 610"/>
                <a:gd name="T61" fmla="*/ 572 h 608"/>
                <a:gd name="T62" fmla="*/ 125 w 610"/>
                <a:gd name="T63" fmla="*/ 551 h 608"/>
                <a:gd name="T64" fmla="*/ 95 w 610"/>
                <a:gd name="T65" fmla="*/ 524 h 608"/>
                <a:gd name="T66" fmla="*/ 68 w 610"/>
                <a:gd name="T67" fmla="*/ 495 h 608"/>
                <a:gd name="T68" fmla="*/ 45 w 610"/>
                <a:gd name="T69" fmla="*/ 462 h 608"/>
                <a:gd name="T70" fmla="*/ 25 w 610"/>
                <a:gd name="T71" fmla="*/ 426 h 608"/>
                <a:gd name="T72" fmla="*/ 11 w 610"/>
                <a:gd name="T73" fmla="*/ 388 h 608"/>
                <a:gd name="T74" fmla="*/ 3 w 610"/>
                <a:gd name="T75" fmla="*/ 347 h 608"/>
                <a:gd name="T76" fmla="*/ 0 w 610"/>
                <a:gd name="T77" fmla="*/ 304 h 608"/>
                <a:gd name="T78" fmla="*/ 3 w 610"/>
                <a:gd name="T79" fmla="*/ 263 h 608"/>
                <a:gd name="T80" fmla="*/ 11 w 610"/>
                <a:gd name="T81" fmla="*/ 223 h 608"/>
                <a:gd name="T82" fmla="*/ 24 w 610"/>
                <a:gd name="T83" fmla="*/ 186 h 608"/>
                <a:gd name="T84" fmla="*/ 41 w 610"/>
                <a:gd name="T85" fmla="*/ 151 h 608"/>
                <a:gd name="T86" fmla="*/ 64 w 610"/>
                <a:gd name="T87" fmla="*/ 119 h 608"/>
                <a:gd name="T88" fmla="*/ 90 w 610"/>
                <a:gd name="T89" fmla="*/ 90 h 608"/>
                <a:gd name="T90" fmla="*/ 119 w 610"/>
                <a:gd name="T91" fmla="*/ 63 h 608"/>
                <a:gd name="T92" fmla="*/ 151 w 610"/>
                <a:gd name="T93" fmla="*/ 41 h 608"/>
                <a:gd name="T94" fmla="*/ 187 w 610"/>
                <a:gd name="T95" fmla="*/ 24 h 608"/>
                <a:gd name="T96" fmla="*/ 224 w 610"/>
                <a:gd name="T97" fmla="*/ 11 h 608"/>
                <a:gd name="T98" fmla="*/ 264 w 610"/>
                <a:gd name="T99" fmla="*/ 3 h 608"/>
                <a:gd name="T100" fmla="*/ 305 w 610"/>
                <a:gd name="T101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08">
                  <a:moveTo>
                    <a:pt x="305" y="0"/>
                  </a:moveTo>
                  <a:lnTo>
                    <a:pt x="349" y="3"/>
                  </a:lnTo>
                  <a:lnTo>
                    <a:pt x="390" y="12"/>
                  </a:lnTo>
                  <a:lnTo>
                    <a:pt x="428" y="26"/>
                  </a:lnTo>
                  <a:lnTo>
                    <a:pt x="465" y="45"/>
                  </a:lnTo>
                  <a:lnTo>
                    <a:pt x="498" y="68"/>
                  </a:lnTo>
                  <a:lnTo>
                    <a:pt x="528" y="96"/>
                  </a:lnTo>
                  <a:lnTo>
                    <a:pt x="553" y="128"/>
                  </a:lnTo>
                  <a:lnTo>
                    <a:pt x="576" y="162"/>
                  </a:lnTo>
                  <a:lnTo>
                    <a:pt x="592" y="199"/>
                  </a:lnTo>
                  <a:lnTo>
                    <a:pt x="604" y="239"/>
                  </a:lnTo>
                  <a:lnTo>
                    <a:pt x="610" y="281"/>
                  </a:lnTo>
                  <a:lnTo>
                    <a:pt x="373" y="174"/>
                  </a:lnTo>
                  <a:lnTo>
                    <a:pt x="353" y="167"/>
                  </a:lnTo>
                  <a:lnTo>
                    <a:pt x="333" y="162"/>
                  </a:lnTo>
                  <a:lnTo>
                    <a:pt x="313" y="161"/>
                  </a:lnTo>
                  <a:lnTo>
                    <a:pt x="284" y="164"/>
                  </a:lnTo>
                  <a:lnTo>
                    <a:pt x="257" y="171"/>
                  </a:lnTo>
                  <a:lnTo>
                    <a:pt x="232" y="184"/>
                  </a:lnTo>
                  <a:lnTo>
                    <a:pt x="210" y="202"/>
                  </a:lnTo>
                  <a:lnTo>
                    <a:pt x="194" y="221"/>
                  </a:lnTo>
                  <a:lnTo>
                    <a:pt x="181" y="242"/>
                  </a:lnTo>
                  <a:lnTo>
                    <a:pt x="171" y="265"/>
                  </a:lnTo>
                  <a:lnTo>
                    <a:pt x="166" y="289"/>
                  </a:lnTo>
                  <a:lnTo>
                    <a:pt x="165" y="314"/>
                  </a:lnTo>
                  <a:lnTo>
                    <a:pt x="168" y="339"/>
                  </a:lnTo>
                  <a:lnTo>
                    <a:pt x="177" y="363"/>
                  </a:lnTo>
                  <a:lnTo>
                    <a:pt x="277" y="608"/>
                  </a:lnTo>
                  <a:lnTo>
                    <a:pt x="236" y="601"/>
                  </a:lnTo>
                  <a:lnTo>
                    <a:pt x="197" y="589"/>
                  </a:lnTo>
                  <a:lnTo>
                    <a:pt x="159" y="572"/>
                  </a:lnTo>
                  <a:lnTo>
                    <a:pt x="125" y="551"/>
                  </a:lnTo>
                  <a:lnTo>
                    <a:pt x="95" y="524"/>
                  </a:lnTo>
                  <a:lnTo>
                    <a:pt x="68" y="495"/>
                  </a:lnTo>
                  <a:lnTo>
                    <a:pt x="45" y="462"/>
                  </a:lnTo>
                  <a:lnTo>
                    <a:pt x="25" y="426"/>
                  </a:lnTo>
                  <a:lnTo>
                    <a:pt x="11" y="388"/>
                  </a:lnTo>
                  <a:lnTo>
                    <a:pt x="3" y="347"/>
                  </a:lnTo>
                  <a:lnTo>
                    <a:pt x="0" y="304"/>
                  </a:lnTo>
                  <a:lnTo>
                    <a:pt x="3" y="263"/>
                  </a:lnTo>
                  <a:lnTo>
                    <a:pt x="11" y="223"/>
                  </a:lnTo>
                  <a:lnTo>
                    <a:pt x="24" y="186"/>
                  </a:lnTo>
                  <a:lnTo>
                    <a:pt x="41" y="151"/>
                  </a:lnTo>
                  <a:lnTo>
                    <a:pt x="64" y="119"/>
                  </a:lnTo>
                  <a:lnTo>
                    <a:pt x="90" y="90"/>
                  </a:lnTo>
                  <a:lnTo>
                    <a:pt x="119" y="63"/>
                  </a:lnTo>
                  <a:lnTo>
                    <a:pt x="151" y="41"/>
                  </a:lnTo>
                  <a:lnTo>
                    <a:pt x="187" y="24"/>
                  </a:lnTo>
                  <a:lnTo>
                    <a:pt x="224" y="11"/>
                  </a:lnTo>
                  <a:lnTo>
                    <a:pt x="264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6542" y="495"/>
              <a:ext cx="50" cy="52"/>
            </a:xfrm>
            <a:custGeom>
              <a:avLst/>
              <a:gdLst>
                <a:gd name="T0" fmla="*/ 28 w 860"/>
                <a:gd name="T1" fmla="*/ 0 h 881"/>
                <a:gd name="T2" fmla="*/ 38 w 860"/>
                <a:gd name="T3" fmla="*/ 2 h 881"/>
                <a:gd name="T4" fmla="*/ 763 w 860"/>
                <a:gd name="T5" fmla="*/ 331 h 881"/>
                <a:gd name="T6" fmla="*/ 771 w 860"/>
                <a:gd name="T7" fmla="*/ 337 h 881"/>
                <a:gd name="T8" fmla="*/ 777 w 860"/>
                <a:gd name="T9" fmla="*/ 346 h 881"/>
                <a:gd name="T10" fmla="*/ 778 w 860"/>
                <a:gd name="T11" fmla="*/ 356 h 881"/>
                <a:gd name="T12" fmla="*/ 776 w 860"/>
                <a:gd name="T13" fmla="*/ 366 h 881"/>
                <a:gd name="T14" fmla="*/ 770 w 860"/>
                <a:gd name="T15" fmla="*/ 374 h 881"/>
                <a:gd name="T16" fmla="*/ 761 w 860"/>
                <a:gd name="T17" fmla="*/ 379 h 881"/>
                <a:gd name="T18" fmla="*/ 592 w 860"/>
                <a:gd name="T19" fmla="*/ 443 h 881"/>
                <a:gd name="T20" fmla="*/ 853 w 860"/>
                <a:gd name="T21" fmla="*/ 714 h 881"/>
                <a:gd name="T22" fmla="*/ 858 w 860"/>
                <a:gd name="T23" fmla="*/ 722 h 881"/>
                <a:gd name="T24" fmla="*/ 860 w 860"/>
                <a:gd name="T25" fmla="*/ 732 h 881"/>
                <a:gd name="T26" fmla="*/ 858 w 860"/>
                <a:gd name="T27" fmla="*/ 742 h 881"/>
                <a:gd name="T28" fmla="*/ 852 w 860"/>
                <a:gd name="T29" fmla="*/ 750 h 881"/>
                <a:gd name="T30" fmla="*/ 724 w 860"/>
                <a:gd name="T31" fmla="*/ 874 h 881"/>
                <a:gd name="T32" fmla="*/ 715 w 860"/>
                <a:gd name="T33" fmla="*/ 879 h 881"/>
                <a:gd name="T34" fmla="*/ 705 w 860"/>
                <a:gd name="T35" fmla="*/ 881 h 881"/>
                <a:gd name="T36" fmla="*/ 695 w 860"/>
                <a:gd name="T37" fmla="*/ 879 h 881"/>
                <a:gd name="T38" fmla="*/ 687 w 860"/>
                <a:gd name="T39" fmla="*/ 873 h 881"/>
                <a:gd name="T40" fmla="*/ 426 w 860"/>
                <a:gd name="T41" fmla="*/ 604 h 881"/>
                <a:gd name="T42" fmla="*/ 355 w 860"/>
                <a:gd name="T43" fmla="*/ 771 h 881"/>
                <a:gd name="T44" fmla="*/ 352 w 860"/>
                <a:gd name="T45" fmla="*/ 775 h 881"/>
                <a:gd name="T46" fmla="*/ 349 w 860"/>
                <a:gd name="T47" fmla="*/ 779 h 881"/>
                <a:gd name="T48" fmla="*/ 341 w 860"/>
                <a:gd name="T49" fmla="*/ 785 h 881"/>
                <a:gd name="T50" fmla="*/ 331 w 860"/>
                <a:gd name="T51" fmla="*/ 787 h 881"/>
                <a:gd name="T52" fmla="*/ 321 w 860"/>
                <a:gd name="T53" fmla="*/ 785 h 881"/>
                <a:gd name="T54" fmla="*/ 312 w 860"/>
                <a:gd name="T55" fmla="*/ 779 h 881"/>
                <a:gd name="T56" fmla="*/ 307 w 860"/>
                <a:gd name="T57" fmla="*/ 771 h 881"/>
                <a:gd name="T58" fmla="*/ 2 w 860"/>
                <a:gd name="T59" fmla="*/ 37 h 881"/>
                <a:gd name="T60" fmla="*/ 0 w 860"/>
                <a:gd name="T61" fmla="*/ 25 h 881"/>
                <a:gd name="T62" fmla="*/ 2 w 860"/>
                <a:gd name="T63" fmla="*/ 15 h 881"/>
                <a:gd name="T64" fmla="*/ 8 w 860"/>
                <a:gd name="T65" fmla="*/ 7 h 881"/>
                <a:gd name="T66" fmla="*/ 18 w 860"/>
                <a:gd name="T67" fmla="*/ 1 h 881"/>
                <a:gd name="T68" fmla="*/ 28 w 860"/>
                <a:gd name="T69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81">
                  <a:moveTo>
                    <a:pt x="28" y="0"/>
                  </a:moveTo>
                  <a:lnTo>
                    <a:pt x="38" y="2"/>
                  </a:lnTo>
                  <a:lnTo>
                    <a:pt x="763" y="331"/>
                  </a:lnTo>
                  <a:lnTo>
                    <a:pt x="771" y="337"/>
                  </a:lnTo>
                  <a:lnTo>
                    <a:pt x="777" y="346"/>
                  </a:lnTo>
                  <a:lnTo>
                    <a:pt x="778" y="356"/>
                  </a:lnTo>
                  <a:lnTo>
                    <a:pt x="776" y="366"/>
                  </a:lnTo>
                  <a:lnTo>
                    <a:pt x="770" y="374"/>
                  </a:lnTo>
                  <a:lnTo>
                    <a:pt x="761" y="379"/>
                  </a:lnTo>
                  <a:lnTo>
                    <a:pt x="592" y="443"/>
                  </a:lnTo>
                  <a:lnTo>
                    <a:pt x="853" y="714"/>
                  </a:lnTo>
                  <a:lnTo>
                    <a:pt x="858" y="722"/>
                  </a:lnTo>
                  <a:lnTo>
                    <a:pt x="860" y="732"/>
                  </a:lnTo>
                  <a:lnTo>
                    <a:pt x="858" y="742"/>
                  </a:lnTo>
                  <a:lnTo>
                    <a:pt x="852" y="750"/>
                  </a:lnTo>
                  <a:lnTo>
                    <a:pt x="724" y="874"/>
                  </a:lnTo>
                  <a:lnTo>
                    <a:pt x="715" y="879"/>
                  </a:lnTo>
                  <a:lnTo>
                    <a:pt x="705" y="881"/>
                  </a:lnTo>
                  <a:lnTo>
                    <a:pt x="695" y="879"/>
                  </a:lnTo>
                  <a:lnTo>
                    <a:pt x="687" y="873"/>
                  </a:lnTo>
                  <a:lnTo>
                    <a:pt x="426" y="604"/>
                  </a:lnTo>
                  <a:lnTo>
                    <a:pt x="355" y="771"/>
                  </a:lnTo>
                  <a:lnTo>
                    <a:pt x="352" y="775"/>
                  </a:lnTo>
                  <a:lnTo>
                    <a:pt x="349" y="779"/>
                  </a:lnTo>
                  <a:lnTo>
                    <a:pt x="341" y="785"/>
                  </a:lnTo>
                  <a:lnTo>
                    <a:pt x="331" y="787"/>
                  </a:lnTo>
                  <a:lnTo>
                    <a:pt x="321" y="785"/>
                  </a:lnTo>
                  <a:lnTo>
                    <a:pt x="312" y="779"/>
                  </a:lnTo>
                  <a:lnTo>
                    <a:pt x="307" y="771"/>
                  </a:lnTo>
                  <a:lnTo>
                    <a:pt x="2" y="37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8" y="1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Group 4"/>
          <p:cNvGrpSpPr>
            <a:grpSpLocks noChangeAspect="1"/>
          </p:cNvGrpSpPr>
          <p:nvPr/>
        </p:nvGrpSpPr>
        <p:grpSpPr bwMode="auto">
          <a:xfrm>
            <a:off x="7924800" y="2834524"/>
            <a:ext cx="309481" cy="307895"/>
            <a:chOff x="6445" y="399"/>
            <a:chExt cx="195" cy="194"/>
          </a:xfrm>
          <a:solidFill>
            <a:schemeClr val="bg1"/>
          </a:solidFill>
        </p:grpSpPr>
        <p:sp>
          <p:nvSpPr>
            <p:cNvPr id="53" name="Freeform 6"/>
            <p:cNvSpPr>
              <a:spLocks noEditPoints="1"/>
            </p:cNvSpPr>
            <p:nvPr/>
          </p:nvSpPr>
          <p:spPr bwMode="auto">
            <a:xfrm>
              <a:off x="6445" y="399"/>
              <a:ext cx="195" cy="194"/>
            </a:xfrm>
            <a:custGeom>
              <a:avLst/>
              <a:gdLst>
                <a:gd name="T0" fmla="*/ 1374 w 3311"/>
                <a:gd name="T1" fmla="*/ 284 h 3301"/>
                <a:gd name="T2" fmla="*/ 1030 w 3311"/>
                <a:gd name="T3" fmla="*/ 404 h 3301"/>
                <a:gd name="T4" fmla="*/ 733 w 3311"/>
                <a:gd name="T5" fmla="*/ 604 h 3301"/>
                <a:gd name="T6" fmla="*/ 497 w 3311"/>
                <a:gd name="T7" fmla="*/ 872 h 3301"/>
                <a:gd name="T8" fmla="*/ 335 w 3311"/>
                <a:gd name="T9" fmla="*/ 1193 h 3301"/>
                <a:gd name="T10" fmla="*/ 260 w 3311"/>
                <a:gd name="T11" fmla="*/ 1555 h 3301"/>
                <a:gd name="T12" fmla="*/ 285 w 3311"/>
                <a:gd name="T13" fmla="*/ 1931 h 3301"/>
                <a:gd name="T14" fmla="*/ 405 w 3311"/>
                <a:gd name="T15" fmla="*/ 2274 h 3301"/>
                <a:gd name="T16" fmla="*/ 606 w 3311"/>
                <a:gd name="T17" fmla="*/ 2571 h 3301"/>
                <a:gd name="T18" fmla="*/ 875 w 3311"/>
                <a:gd name="T19" fmla="*/ 2806 h 3301"/>
                <a:gd name="T20" fmla="*/ 1197 w 3311"/>
                <a:gd name="T21" fmla="*/ 2967 h 3301"/>
                <a:gd name="T22" fmla="*/ 1560 w 3311"/>
                <a:gd name="T23" fmla="*/ 3042 h 3301"/>
                <a:gd name="T24" fmla="*/ 1937 w 3311"/>
                <a:gd name="T25" fmla="*/ 3017 h 3301"/>
                <a:gd name="T26" fmla="*/ 2281 w 3311"/>
                <a:gd name="T27" fmla="*/ 2897 h 3301"/>
                <a:gd name="T28" fmla="*/ 2578 w 3311"/>
                <a:gd name="T29" fmla="*/ 2697 h 3301"/>
                <a:gd name="T30" fmla="*/ 2814 w 3311"/>
                <a:gd name="T31" fmla="*/ 2429 h 3301"/>
                <a:gd name="T32" fmla="*/ 2976 w 3311"/>
                <a:gd name="T33" fmla="*/ 2108 h 3301"/>
                <a:gd name="T34" fmla="*/ 3051 w 3311"/>
                <a:gd name="T35" fmla="*/ 1746 h 3301"/>
                <a:gd name="T36" fmla="*/ 3026 w 3311"/>
                <a:gd name="T37" fmla="*/ 1370 h 3301"/>
                <a:gd name="T38" fmla="*/ 2906 w 3311"/>
                <a:gd name="T39" fmla="*/ 1027 h 3301"/>
                <a:gd name="T40" fmla="*/ 2705 w 3311"/>
                <a:gd name="T41" fmla="*/ 730 h 3301"/>
                <a:gd name="T42" fmla="*/ 2436 w 3311"/>
                <a:gd name="T43" fmla="*/ 495 h 3301"/>
                <a:gd name="T44" fmla="*/ 2114 w 3311"/>
                <a:gd name="T45" fmla="*/ 334 h 3301"/>
                <a:gd name="T46" fmla="*/ 1751 w 3311"/>
                <a:gd name="T47" fmla="*/ 259 h 3301"/>
                <a:gd name="T48" fmla="*/ 1855 w 3311"/>
                <a:gd name="T49" fmla="*/ 12 h 3301"/>
                <a:gd name="T50" fmla="*/ 2233 w 3311"/>
                <a:gd name="T51" fmla="*/ 103 h 3301"/>
                <a:gd name="T52" fmla="*/ 2570 w 3311"/>
                <a:gd name="T53" fmla="*/ 275 h 3301"/>
                <a:gd name="T54" fmla="*/ 2859 w 3311"/>
                <a:gd name="T55" fmla="*/ 517 h 3301"/>
                <a:gd name="T56" fmla="*/ 3084 w 3311"/>
                <a:gd name="T57" fmla="*/ 818 h 3301"/>
                <a:gd name="T58" fmla="*/ 3238 w 3311"/>
                <a:gd name="T59" fmla="*/ 1166 h 3301"/>
                <a:gd name="T60" fmla="*/ 3308 w 3311"/>
                <a:gd name="T61" fmla="*/ 1550 h 3301"/>
                <a:gd name="T62" fmla="*/ 3285 w 3311"/>
                <a:gd name="T63" fmla="*/ 1947 h 3301"/>
                <a:gd name="T64" fmla="*/ 3171 w 3311"/>
                <a:gd name="T65" fmla="*/ 2314 h 3301"/>
                <a:gd name="T66" fmla="*/ 2979 w 3311"/>
                <a:gd name="T67" fmla="*/ 2640 h 3301"/>
                <a:gd name="T68" fmla="*/ 2722 w 3311"/>
                <a:gd name="T69" fmla="*/ 2912 h 3301"/>
                <a:gd name="T70" fmla="*/ 2407 w 3311"/>
                <a:gd name="T71" fmla="*/ 3121 h 3301"/>
                <a:gd name="T72" fmla="*/ 2048 w 3311"/>
                <a:gd name="T73" fmla="*/ 3254 h 3301"/>
                <a:gd name="T74" fmla="*/ 1655 w 3311"/>
                <a:gd name="T75" fmla="*/ 3301 h 3301"/>
                <a:gd name="T76" fmla="*/ 1263 w 3311"/>
                <a:gd name="T77" fmla="*/ 3254 h 3301"/>
                <a:gd name="T78" fmla="*/ 904 w 3311"/>
                <a:gd name="T79" fmla="*/ 3121 h 3301"/>
                <a:gd name="T80" fmla="*/ 589 w 3311"/>
                <a:gd name="T81" fmla="*/ 2912 h 3301"/>
                <a:gd name="T82" fmla="*/ 332 w 3311"/>
                <a:gd name="T83" fmla="*/ 2640 h 3301"/>
                <a:gd name="T84" fmla="*/ 140 w 3311"/>
                <a:gd name="T85" fmla="*/ 2314 h 3301"/>
                <a:gd name="T86" fmla="*/ 27 w 3311"/>
                <a:gd name="T87" fmla="*/ 1947 h 3301"/>
                <a:gd name="T88" fmla="*/ 3 w 3311"/>
                <a:gd name="T89" fmla="*/ 1550 h 3301"/>
                <a:gd name="T90" fmla="*/ 73 w 3311"/>
                <a:gd name="T91" fmla="*/ 1166 h 3301"/>
                <a:gd name="T92" fmla="*/ 227 w 3311"/>
                <a:gd name="T93" fmla="*/ 818 h 3301"/>
                <a:gd name="T94" fmla="*/ 452 w 3311"/>
                <a:gd name="T95" fmla="*/ 517 h 3301"/>
                <a:gd name="T96" fmla="*/ 741 w 3311"/>
                <a:gd name="T97" fmla="*/ 275 h 3301"/>
                <a:gd name="T98" fmla="*/ 1078 w 3311"/>
                <a:gd name="T99" fmla="*/ 103 h 3301"/>
                <a:gd name="T100" fmla="*/ 1456 w 3311"/>
                <a:gd name="T101" fmla="*/ 12 h 3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11" h="3301">
                  <a:moveTo>
                    <a:pt x="1655" y="256"/>
                  </a:moveTo>
                  <a:lnTo>
                    <a:pt x="1560" y="259"/>
                  </a:lnTo>
                  <a:lnTo>
                    <a:pt x="1466" y="269"/>
                  </a:lnTo>
                  <a:lnTo>
                    <a:pt x="1374" y="284"/>
                  </a:lnTo>
                  <a:lnTo>
                    <a:pt x="1285" y="306"/>
                  </a:lnTo>
                  <a:lnTo>
                    <a:pt x="1197" y="334"/>
                  </a:lnTo>
                  <a:lnTo>
                    <a:pt x="1111" y="366"/>
                  </a:lnTo>
                  <a:lnTo>
                    <a:pt x="1030" y="404"/>
                  </a:lnTo>
                  <a:lnTo>
                    <a:pt x="950" y="447"/>
                  </a:lnTo>
                  <a:lnTo>
                    <a:pt x="875" y="495"/>
                  </a:lnTo>
                  <a:lnTo>
                    <a:pt x="801" y="547"/>
                  </a:lnTo>
                  <a:lnTo>
                    <a:pt x="733" y="604"/>
                  </a:lnTo>
                  <a:lnTo>
                    <a:pt x="667" y="665"/>
                  </a:lnTo>
                  <a:lnTo>
                    <a:pt x="606" y="730"/>
                  </a:lnTo>
                  <a:lnTo>
                    <a:pt x="549" y="799"/>
                  </a:lnTo>
                  <a:lnTo>
                    <a:pt x="497" y="872"/>
                  </a:lnTo>
                  <a:lnTo>
                    <a:pt x="448" y="947"/>
                  </a:lnTo>
                  <a:lnTo>
                    <a:pt x="405" y="1027"/>
                  </a:lnTo>
                  <a:lnTo>
                    <a:pt x="367" y="1108"/>
                  </a:lnTo>
                  <a:lnTo>
                    <a:pt x="335" y="1193"/>
                  </a:lnTo>
                  <a:lnTo>
                    <a:pt x="307" y="1281"/>
                  </a:lnTo>
                  <a:lnTo>
                    <a:pt x="285" y="1370"/>
                  </a:lnTo>
                  <a:lnTo>
                    <a:pt x="270" y="1462"/>
                  </a:lnTo>
                  <a:lnTo>
                    <a:pt x="260" y="1555"/>
                  </a:lnTo>
                  <a:lnTo>
                    <a:pt x="257" y="1650"/>
                  </a:lnTo>
                  <a:lnTo>
                    <a:pt x="260" y="1746"/>
                  </a:lnTo>
                  <a:lnTo>
                    <a:pt x="270" y="1839"/>
                  </a:lnTo>
                  <a:lnTo>
                    <a:pt x="285" y="1931"/>
                  </a:lnTo>
                  <a:lnTo>
                    <a:pt x="307" y="2021"/>
                  </a:lnTo>
                  <a:lnTo>
                    <a:pt x="335" y="2108"/>
                  </a:lnTo>
                  <a:lnTo>
                    <a:pt x="367" y="2193"/>
                  </a:lnTo>
                  <a:lnTo>
                    <a:pt x="405" y="2274"/>
                  </a:lnTo>
                  <a:lnTo>
                    <a:pt x="448" y="2354"/>
                  </a:lnTo>
                  <a:lnTo>
                    <a:pt x="497" y="2429"/>
                  </a:lnTo>
                  <a:lnTo>
                    <a:pt x="549" y="2502"/>
                  </a:lnTo>
                  <a:lnTo>
                    <a:pt x="606" y="2571"/>
                  </a:lnTo>
                  <a:lnTo>
                    <a:pt x="667" y="2636"/>
                  </a:lnTo>
                  <a:lnTo>
                    <a:pt x="733" y="2697"/>
                  </a:lnTo>
                  <a:lnTo>
                    <a:pt x="801" y="2753"/>
                  </a:lnTo>
                  <a:lnTo>
                    <a:pt x="875" y="2806"/>
                  </a:lnTo>
                  <a:lnTo>
                    <a:pt x="950" y="2854"/>
                  </a:lnTo>
                  <a:lnTo>
                    <a:pt x="1030" y="2897"/>
                  </a:lnTo>
                  <a:lnTo>
                    <a:pt x="1111" y="2935"/>
                  </a:lnTo>
                  <a:lnTo>
                    <a:pt x="1197" y="2967"/>
                  </a:lnTo>
                  <a:lnTo>
                    <a:pt x="1285" y="2995"/>
                  </a:lnTo>
                  <a:lnTo>
                    <a:pt x="1374" y="3017"/>
                  </a:lnTo>
                  <a:lnTo>
                    <a:pt x="1466" y="3032"/>
                  </a:lnTo>
                  <a:lnTo>
                    <a:pt x="1560" y="3042"/>
                  </a:lnTo>
                  <a:lnTo>
                    <a:pt x="1655" y="3045"/>
                  </a:lnTo>
                  <a:lnTo>
                    <a:pt x="1751" y="3042"/>
                  </a:lnTo>
                  <a:lnTo>
                    <a:pt x="1845" y="3032"/>
                  </a:lnTo>
                  <a:lnTo>
                    <a:pt x="1937" y="3017"/>
                  </a:lnTo>
                  <a:lnTo>
                    <a:pt x="2027" y="2995"/>
                  </a:lnTo>
                  <a:lnTo>
                    <a:pt x="2114" y="2967"/>
                  </a:lnTo>
                  <a:lnTo>
                    <a:pt x="2200" y="2935"/>
                  </a:lnTo>
                  <a:lnTo>
                    <a:pt x="2281" y="2897"/>
                  </a:lnTo>
                  <a:lnTo>
                    <a:pt x="2361" y="2854"/>
                  </a:lnTo>
                  <a:lnTo>
                    <a:pt x="2436" y="2806"/>
                  </a:lnTo>
                  <a:lnTo>
                    <a:pt x="2510" y="2753"/>
                  </a:lnTo>
                  <a:lnTo>
                    <a:pt x="2578" y="2697"/>
                  </a:lnTo>
                  <a:lnTo>
                    <a:pt x="2644" y="2636"/>
                  </a:lnTo>
                  <a:lnTo>
                    <a:pt x="2705" y="2571"/>
                  </a:lnTo>
                  <a:lnTo>
                    <a:pt x="2762" y="2502"/>
                  </a:lnTo>
                  <a:lnTo>
                    <a:pt x="2814" y="2429"/>
                  </a:lnTo>
                  <a:lnTo>
                    <a:pt x="2863" y="2354"/>
                  </a:lnTo>
                  <a:lnTo>
                    <a:pt x="2906" y="2274"/>
                  </a:lnTo>
                  <a:lnTo>
                    <a:pt x="2944" y="2193"/>
                  </a:lnTo>
                  <a:lnTo>
                    <a:pt x="2976" y="2108"/>
                  </a:lnTo>
                  <a:lnTo>
                    <a:pt x="3004" y="2021"/>
                  </a:lnTo>
                  <a:lnTo>
                    <a:pt x="3026" y="1931"/>
                  </a:lnTo>
                  <a:lnTo>
                    <a:pt x="3041" y="1839"/>
                  </a:lnTo>
                  <a:lnTo>
                    <a:pt x="3051" y="1746"/>
                  </a:lnTo>
                  <a:lnTo>
                    <a:pt x="3054" y="1650"/>
                  </a:lnTo>
                  <a:lnTo>
                    <a:pt x="3051" y="1555"/>
                  </a:lnTo>
                  <a:lnTo>
                    <a:pt x="3041" y="1462"/>
                  </a:lnTo>
                  <a:lnTo>
                    <a:pt x="3026" y="1370"/>
                  </a:lnTo>
                  <a:lnTo>
                    <a:pt x="3004" y="1281"/>
                  </a:lnTo>
                  <a:lnTo>
                    <a:pt x="2976" y="1193"/>
                  </a:lnTo>
                  <a:lnTo>
                    <a:pt x="2944" y="1108"/>
                  </a:lnTo>
                  <a:lnTo>
                    <a:pt x="2906" y="1027"/>
                  </a:lnTo>
                  <a:lnTo>
                    <a:pt x="2863" y="947"/>
                  </a:lnTo>
                  <a:lnTo>
                    <a:pt x="2814" y="872"/>
                  </a:lnTo>
                  <a:lnTo>
                    <a:pt x="2762" y="799"/>
                  </a:lnTo>
                  <a:lnTo>
                    <a:pt x="2705" y="730"/>
                  </a:lnTo>
                  <a:lnTo>
                    <a:pt x="2644" y="665"/>
                  </a:lnTo>
                  <a:lnTo>
                    <a:pt x="2578" y="604"/>
                  </a:lnTo>
                  <a:lnTo>
                    <a:pt x="2510" y="547"/>
                  </a:lnTo>
                  <a:lnTo>
                    <a:pt x="2436" y="495"/>
                  </a:lnTo>
                  <a:lnTo>
                    <a:pt x="2361" y="447"/>
                  </a:lnTo>
                  <a:lnTo>
                    <a:pt x="2281" y="404"/>
                  </a:lnTo>
                  <a:lnTo>
                    <a:pt x="2200" y="366"/>
                  </a:lnTo>
                  <a:lnTo>
                    <a:pt x="2114" y="334"/>
                  </a:lnTo>
                  <a:lnTo>
                    <a:pt x="2027" y="306"/>
                  </a:lnTo>
                  <a:lnTo>
                    <a:pt x="1937" y="284"/>
                  </a:lnTo>
                  <a:lnTo>
                    <a:pt x="1845" y="269"/>
                  </a:lnTo>
                  <a:lnTo>
                    <a:pt x="1751" y="259"/>
                  </a:lnTo>
                  <a:lnTo>
                    <a:pt x="1655" y="256"/>
                  </a:lnTo>
                  <a:close/>
                  <a:moveTo>
                    <a:pt x="1655" y="0"/>
                  </a:moveTo>
                  <a:lnTo>
                    <a:pt x="1756" y="3"/>
                  </a:lnTo>
                  <a:lnTo>
                    <a:pt x="1855" y="12"/>
                  </a:lnTo>
                  <a:lnTo>
                    <a:pt x="1953" y="27"/>
                  </a:lnTo>
                  <a:lnTo>
                    <a:pt x="2048" y="47"/>
                  </a:lnTo>
                  <a:lnTo>
                    <a:pt x="2141" y="72"/>
                  </a:lnTo>
                  <a:lnTo>
                    <a:pt x="2233" y="103"/>
                  </a:lnTo>
                  <a:lnTo>
                    <a:pt x="2322" y="140"/>
                  </a:lnTo>
                  <a:lnTo>
                    <a:pt x="2407" y="180"/>
                  </a:lnTo>
                  <a:lnTo>
                    <a:pt x="2491" y="226"/>
                  </a:lnTo>
                  <a:lnTo>
                    <a:pt x="2570" y="275"/>
                  </a:lnTo>
                  <a:lnTo>
                    <a:pt x="2648" y="331"/>
                  </a:lnTo>
                  <a:lnTo>
                    <a:pt x="2722" y="389"/>
                  </a:lnTo>
                  <a:lnTo>
                    <a:pt x="2792" y="451"/>
                  </a:lnTo>
                  <a:lnTo>
                    <a:pt x="2859" y="517"/>
                  </a:lnTo>
                  <a:lnTo>
                    <a:pt x="2921" y="588"/>
                  </a:lnTo>
                  <a:lnTo>
                    <a:pt x="2979" y="661"/>
                  </a:lnTo>
                  <a:lnTo>
                    <a:pt x="3035" y="738"/>
                  </a:lnTo>
                  <a:lnTo>
                    <a:pt x="3084" y="818"/>
                  </a:lnTo>
                  <a:lnTo>
                    <a:pt x="3131" y="901"/>
                  </a:lnTo>
                  <a:lnTo>
                    <a:pt x="3171" y="986"/>
                  </a:lnTo>
                  <a:lnTo>
                    <a:pt x="3207" y="1075"/>
                  </a:lnTo>
                  <a:lnTo>
                    <a:pt x="3238" y="1166"/>
                  </a:lnTo>
                  <a:lnTo>
                    <a:pt x="3264" y="1259"/>
                  </a:lnTo>
                  <a:lnTo>
                    <a:pt x="3285" y="1354"/>
                  </a:lnTo>
                  <a:lnTo>
                    <a:pt x="3299" y="1452"/>
                  </a:lnTo>
                  <a:lnTo>
                    <a:pt x="3308" y="1550"/>
                  </a:lnTo>
                  <a:lnTo>
                    <a:pt x="3311" y="1650"/>
                  </a:lnTo>
                  <a:lnTo>
                    <a:pt x="3308" y="1751"/>
                  </a:lnTo>
                  <a:lnTo>
                    <a:pt x="3299" y="1849"/>
                  </a:lnTo>
                  <a:lnTo>
                    <a:pt x="3285" y="1947"/>
                  </a:lnTo>
                  <a:lnTo>
                    <a:pt x="3264" y="2042"/>
                  </a:lnTo>
                  <a:lnTo>
                    <a:pt x="3238" y="2135"/>
                  </a:lnTo>
                  <a:lnTo>
                    <a:pt x="3207" y="2226"/>
                  </a:lnTo>
                  <a:lnTo>
                    <a:pt x="3171" y="2314"/>
                  </a:lnTo>
                  <a:lnTo>
                    <a:pt x="3131" y="2400"/>
                  </a:lnTo>
                  <a:lnTo>
                    <a:pt x="3084" y="2483"/>
                  </a:lnTo>
                  <a:lnTo>
                    <a:pt x="3035" y="2563"/>
                  </a:lnTo>
                  <a:lnTo>
                    <a:pt x="2979" y="2640"/>
                  </a:lnTo>
                  <a:lnTo>
                    <a:pt x="2921" y="2713"/>
                  </a:lnTo>
                  <a:lnTo>
                    <a:pt x="2859" y="2784"/>
                  </a:lnTo>
                  <a:lnTo>
                    <a:pt x="2792" y="2850"/>
                  </a:lnTo>
                  <a:lnTo>
                    <a:pt x="2722" y="2912"/>
                  </a:lnTo>
                  <a:lnTo>
                    <a:pt x="2648" y="2970"/>
                  </a:lnTo>
                  <a:lnTo>
                    <a:pt x="2570" y="3026"/>
                  </a:lnTo>
                  <a:lnTo>
                    <a:pt x="2491" y="3075"/>
                  </a:lnTo>
                  <a:lnTo>
                    <a:pt x="2407" y="3121"/>
                  </a:lnTo>
                  <a:lnTo>
                    <a:pt x="2322" y="3161"/>
                  </a:lnTo>
                  <a:lnTo>
                    <a:pt x="2233" y="3197"/>
                  </a:lnTo>
                  <a:lnTo>
                    <a:pt x="2141" y="3229"/>
                  </a:lnTo>
                  <a:lnTo>
                    <a:pt x="2048" y="3254"/>
                  </a:lnTo>
                  <a:lnTo>
                    <a:pt x="1953" y="3275"/>
                  </a:lnTo>
                  <a:lnTo>
                    <a:pt x="1855" y="3289"/>
                  </a:lnTo>
                  <a:lnTo>
                    <a:pt x="1756" y="3298"/>
                  </a:lnTo>
                  <a:lnTo>
                    <a:pt x="1655" y="3301"/>
                  </a:lnTo>
                  <a:lnTo>
                    <a:pt x="1555" y="3298"/>
                  </a:lnTo>
                  <a:lnTo>
                    <a:pt x="1456" y="3289"/>
                  </a:lnTo>
                  <a:lnTo>
                    <a:pt x="1358" y="3275"/>
                  </a:lnTo>
                  <a:lnTo>
                    <a:pt x="1263" y="3254"/>
                  </a:lnTo>
                  <a:lnTo>
                    <a:pt x="1170" y="3229"/>
                  </a:lnTo>
                  <a:lnTo>
                    <a:pt x="1078" y="3197"/>
                  </a:lnTo>
                  <a:lnTo>
                    <a:pt x="989" y="3161"/>
                  </a:lnTo>
                  <a:lnTo>
                    <a:pt x="904" y="3121"/>
                  </a:lnTo>
                  <a:lnTo>
                    <a:pt x="820" y="3075"/>
                  </a:lnTo>
                  <a:lnTo>
                    <a:pt x="741" y="3026"/>
                  </a:lnTo>
                  <a:lnTo>
                    <a:pt x="663" y="2970"/>
                  </a:lnTo>
                  <a:lnTo>
                    <a:pt x="589" y="2912"/>
                  </a:lnTo>
                  <a:lnTo>
                    <a:pt x="519" y="2850"/>
                  </a:lnTo>
                  <a:lnTo>
                    <a:pt x="452" y="2784"/>
                  </a:lnTo>
                  <a:lnTo>
                    <a:pt x="390" y="2713"/>
                  </a:lnTo>
                  <a:lnTo>
                    <a:pt x="332" y="2640"/>
                  </a:lnTo>
                  <a:lnTo>
                    <a:pt x="276" y="2563"/>
                  </a:lnTo>
                  <a:lnTo>
                    <a:pt x="227" y="2483"/>
                  </a:lnTo>
                  <a:lnTo>
                    <a:pt x="180" y="2400"/>
                  </a:lnTo>
                  <a:lnTo>
                    <a:pt x="140" y="2314"/>
                  </a:lnTo>
                  <a:lnTo>
                    <a:pt x="104" y="2226"/>
                  </a:lnTo>
                  <a:lnTo>
                    <a:pt x="73" y="2135"/>
                  </a:lnTo>
                  <a:lnTo>
                    <a:pt x="47" y="2042"/>
                  </a:lnTo>
                  <a:lnTo>
                    <a:pt x="27" y="1947"/>
                  </a:lnTo>
                  <a:lnTo>
                    <a:pt x="12" y="1849"/>
                  </a:lnTo>
                  <a:lnTo>
                    <a:pt x="3" y="1751"/>
                  </a:lnTo>
                  <a:lnTo>
                    <a:pt x="0" y="1650"/>
                  </a:lnTo>
                  <a:lnTo>
                    <a:pt x="3" y="1550"/>
                  </a:lnTo>
                  <a:lnTo>
                    <a:pt x="12" y="1452"/>
                  </a:lnTo>
                  <a:lnTo>
                    <a:pt x="27" y="1354"/>
                  </a:lnTo>
                  <a:lnTo>
                    <a:pt x="47" y="1259"/>
                  </a:lnTo>
                  <a:lnTo>
                    <a:pt x="73" y="1166"/>
                  </a:lnTo>
                  <a:lnTo>
                    <a:pt x="104" y="1075"/>
                  </a:lnTo>
                  <a:lnTo>
                    <a:pt x="140" y="986"/>
                  </a:lnTo>
                  <a:lnTo>
                    <a:pt x="180" y="901"/>
                  </a:lnTo>
                  <a:lnTo>
                    <a:pt x="227" y="818"/>
                  </a:lnTo>
                  <a:lnTo>
                    <a:pt x="276" y="738"/>
                  </a:lnTo>
                  <a:lnTo>
                    <a:pt x="332" y="661"/>
                  </a:lnTo>
                  <a:lnTo>
                    <a:pt x="390" y="588"/>
                  </a:lnTo>
                  <a:lnTo>
                    <a:pt x="452" y="517"/>
                  </a:lnTo>
                  <a:lnTo>
                    <a:pt x="519" y="451"/>
                  </a:lnTo>
                  <a:lnTo>
                    <a:pt x="589" y="389"/>
                  </a:lnTo>
                  <a:lnTo>
                    <a:pt x="663" y="331"/>
                  </a:lnTo>
                  <a:lnTo>
                    <a:pt x="741" y="275"/>
                  </a:lnTo>
                  <a:lnTo>
                    <a:pt x="820" y="226"/>
                  </a:lnTo>
                  <a:lnTo>
                    <a:pt x="904" y="180"/>
                  </a:lnTo>
                  <a:lnTo>
                    <a:pt x="989" y="140"/>
                  </a:lnTo>
                  <a:lnTo>
                    <a:pt x="1078" y="103"/>
                  </a:lnTo>
                  <a:lnTo>
                    <a:pt x="1170" y="72"/>
                  </a:lnTo>
                  <a:lnTo>
                    <a:pt x="1263" y="47"/>
                  </a:lnTo>
                  <a:lnTo>
                    <a:pt x="1358" y="27"/>
                  </a:lnTo>
                  <a:lnTo>
                    <a:pt x="1456" y="12"/>
                  </a:lnTo>
                  <a:lnTo>
                    <a:pt x="1555" y="3"/>
                  </a:lnTo>
                  <a:lnTo>
                    <a:pt x="1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6483" y="437"/>
              <a:ext cx="119" cy="119"/>
            </a:xfrm>
            <a:custGeom>
              <a:avLst/>
              <a:gdLst>
                <a:gd name="T0" fmla="*/ 1169 w 2025"/>
                <a:gd name="T1" fmla="*/ 12 h 2019"/>
                <a:gd name="T2" fmla="*/ 1389 w 2025"/>
                <a:gd name="T3" fmla="*/ 72 h 2019"/>
                <a:gd name="T4" fmla="*/ 1586 w 2025"/>
                <a:gd name="T5" fmla="*/ 178 h 2019"/>
                <a:gd name="T6" fmla="*/ 1754 w 2025"/>
                <a:gd name="T7" fmla="*/ 322 h 2019"/>
                <a:gd name="T8" fmla="*/ 1887 w 2025"/>
                <a:gd name="T9" fmla="*/ 500 h 2019"/>
                <a:gd name="T10" fmla="*/ 1978 w 2025"/>
                <a:gd name="T11" fmla="*/ 705 h 2019"/>
                <a:gd name="T12" fmla="*/ 2022 w 2025"/>
                <a:gd name="T13" fmla="*/ 931 h 2019"/>
                <a:gd name="T14" fmla="*/ 2014 w 2025"/>
                <a:gd name="T15" fmla="*/ 1156 h 2019"/>
                <a:gd name="T16" fmla="*/ 1962 w 2025"/>
                <a:gd name="T17" fmla="*/ 1362 h 2019"/>
                <a:gd name="T18" fmla="*/ 1868 w 2025"/>
                <a:gd name="T19" fmla="*/ 1550 h 2019"/>
                <a:gd name="T20" fmla="*/ 1840 w 2025"/>
                <a:gd name="T21" fmla="*/ 1452 h 2019"/>
                <a:gd name="T22" fmla="*/ 1881 w 2025"/>
                <a:gd name="T23" fmla="*/ 1394 h 2019"/>
                <a:gd name="T24" fmla="*/ 1890 w 2025"/>
                <a:gd name="T25" fmla="*/ 1321 h 2019"/>
                <a:gd name="T26" fmla="*/ 1863 w 2025"/>
                <a:gd name="T27" fmla="*/ 1254 h 2019"/>
                <a:gd name="T28" fmla="*/ 1805 w 2025"/>
                <a:gd name="T29" fmla="*/ 1207 h 2019"/>
                <a:gd name="T30" fmla="*/ 1765 w 2025"/>
                <a:gd name="T31" fmla="*/ 1068 h 2019"/>
                <a:gd name="T32" fmla="*/ 1756 w 2025"/>
                <a:gd name="T33" fmla="*/ 874 h 2019"/>
                <a:gd name="T34" fmla="*/ 1695 w 2025"/>
                <a:gd name="T35" fmla="*/ 687 h 2019"/>
                <a:gd name="T36" fmla="*/ 1590 w 2025"/>
                <a:gd name="T37" fmla="*/ 524 h 2019"/>
                <a:gd name="T38" fmla="*/ 1448 w 2025"/>
                <a:gd name="T39" fmla="*/ 395 h 2019"/>
                <a:gd name="T40" fmla="*/ 1275 w 2025"/>
                <a:gd name="T41" fmla="*/ 303 h 2019"/>
                <a:gd name="T42" fmla="*/ 1081 w 2025"/>
                <a:gd name="T43" fmla="*/ 259 h 2019"/>
                <a:gd name="T44" fmla="*/ 876 w 2025"/>
                <a:gd name="T45" fmla="*/ 268 h 2019"/>
                <a:gd name="T46" fmla="*/ 689 w 2025"/>
                <a:gd name="T47" fmla="*/ 329 h 2019"/>
                <a:gd name="T48" fmla="*/ 526 w 2025"/>
                <a:gd name="T49" fmla="*/ 434 h 2019"/>
                <a:gd name="T50" fmla="*/ 396 w 2025"/>
                <a:gd name="T51" fmla="*/ 576 h 2019"/>
                <a:gd name="T52" fmla="*/ 304 w 2025"/>
                <a:gd name="T53" fmla="*/ 747 h 2019"/>
                <a:gd name="T54" fmla="*/ 260 w 2025"/>
                <a:gd name="T55" fmla="*/ 941 h 2019"/>
                <a:gd name="T56" fmla="*/ 269 w 2025"/>
                <a:gd name="T57" fmla="*/ 1145 h 2019"/>
                <a:gd name="T58" fmla="*/ 330 w 2025"/>
                <a:gd name="T59" fmla="*/ 1332 h 2019"/>
                <a:gd name="T60" fmla="*/ 435 w 2025"/>
                <a:gd name="T61" fmla="*/ 1495 h 2019"/>
                <a:gd name="T62" fmla="*/ 577 w 2025"/>
                <a:gd name="T63" fmla="*/ 1624 h 2019"/>
                <a:gd name="T64" fmla="*/ 750 w 2025"/>
                <a:gd name="T65" fmla="*/ 1716 h 2019"/>
                <a:gd name="T66" fmla="*/ 944 w 2025"/>
                <a:gd name="T67" fmla="*/ 1760 h 2019"/>
                <a:gd name="T68" fmla="*/ 1115 w 2025"/>
                <a:gd name="T69" fmla="*/ 1756 h 2019"/>
                <a:gd name="T70" fmla="*/ 1199 w 2025"/>
                <a:gd name="T71" fmla="*/ 1824 h 2019"/>
                <a:gd name="T72" fmla="*/ 1251 w 2025"/>
                <a:gd name="T73" fmla="*/ 1874 h 2019"/>
                <a:gd name="T74" fmla="*/ 1323 w 2025"/>
                <a:gd name="T75" fmla="*/ 1892 h 2019"/>
                <a:gd name="T76" fmla="*/ 1402 w 2025"/>
                <a:gd name="T77" fmla="*/ 1869 h 2019"/>
                <a:gd name="T78" fmla="*/ 1449 w 2025"/>
                <a:gd name="T79" fmla="*/ 1821 h 2019"/>
                <a:gd name="T80" fmla="*/ 1463 w 2025"/>
                <a:gd name="T81" fmla="*/ 1914 h 2019"/>
                <a:gd name="T82" fmla="*/ 1247 w 2025"/>
                <a:gd name="T83" fmla="*/ 1992 h 2019"/>
                <a:gd name="T84" fmla="*/ 1012 w 2025"/>
                <a:gd name="T85" fmla="*/ 2019 h 2019"/>
                <a:gd name="T86" fmla="*/ 781 w 2025"/>
                <a:gd name="T87" fmla="*/ 1992 h 2019"/>
                <a:gd name="T88" fmla="*/ 567 w 2025"/>
                <a:gd name="T89" fmla="*/ 1917 h 2019"/>
                <a:gd name="T90" fmla="*/ 380 w 2025"/>
                <a:gd name="T91" fmla="*/ 1797 h 2019"/>
                <a:gd name="T92" fmla="*/ 223 w 2025"/>
                <a:gd name="T93" fmla="*/ 1640 h 2019"/>
                <a:gd name="T94" fmla="*/ 103 w 2025"/>
                <a:gd name="T95" fmla="*/ 1453 h 2019"/>
                <a:gd name="T96" fmla="*/ 27 w 2025"/>
                <a:gd name="T97" fmla="*/ 1241 h 2019"/>
                <a:gd name="T98" fmla="*/ 0 w 2025"/>
                <a:gd name="T99" fmla="*/ 1009 h 2019"/>
                <a:gd name="T100" fmla="*/ 27 w 2025"/>
                <a:gd name="T101" fmla="*/ 778 h 2019"/>
                <a:gd name="T102" fmla="*/ 103 w 2025"/>
                <a:gd name="T103" fmla="*/ 565 h 2019"/>
                <a:gd name="T104" fmla="*/ 223 w 2025"/>
                <a:gd name="T105" fmla="*/ 379 h 2019"/>
                <a:gd name="T106" fmla="*/ 380 w 2025"/>
                <a:gd name="T107" fmla="*/ 222 h 2019"/>
                <a:gd name="T108" fmla="*/ 567 w 2025"/>
                <a:gd name="T109" fmla="*/ 102 h 2019"/>
                <a:gd name="T110" fmla="*/ 781 w 2025"/>
                <a:gd name="T111" fmla="*/ 27 h 2019"/>
                <a:gd name="T112" fmla="*/ 1012 w 2025"/>
                <a:gd name="T113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25" h="2019">
                  <a:moveTo>
                    <a:pt x="1012" y="0"/>
                  </a:moveTo>
                  <a:lnTo>
                    <a:pt x="1091" y="3"/>
                  </a:lnTo>
                  <a:lnTo>
                    <a:pt x="1169" y="12"/>
                  </a:lnTo>
                  <a:lnTo>
                    <a:pt x="1244" y="27"/>
                  </a:lnTo>
                  <a:lnTo>
                    <a:pt x="1318" y="47"/>
                  </a:lnTo>
                  <a:lnTo>
                    <a:pt x="1389" y="72"/>
                  </a:lnTo>
                  <a:lnTo>
                    <a:pt x="1458" y="102"/>
                  </a:lnTo>
                  <a:lnTo>
                    <a:pt x="1523" y="138"/>
                  </a:lnTo>
                  <a:lnTo>
                    <a:pt x="1586" y="178"/>
                  </a:lnTo>
                  <a:lnTo>
                    <a:pt x="1645" y="222"/>
                  </a:lnTo>
                  <a:lnTo>
                    <a:pt x="1702" y="270"/>
                  </a:lnTo>
                  <a:lnTo>
                    <a:pt x="1754" y="322"/>
                  </a:lnTo>
                  <a:lnTo>
                    <a:pt x="1802" y="379"/>
                  </a:lnTo>
                  <a:lnTo>
                    <a:pt x="1847" y="438"/>
                  </a:lnTo>
                  <a:lnTo>
                    <a:pt x="1887" y="500"/>
                  </a:lnTo>
                  <a:lnTo>
                    <a:pt x="1922" y="565"/>
                  </a:lnTo>
                  <a:lnTo>
                    <a:pt x="1953" y="634"/>
                  </a:lnTo>
                  <a:lnTo>
                    <a:pt x="1978" y="705"/>
                  </a:lnTo>
                  <a:lnTo>
                    <a:pt x="1998" y="778"/>
                  </a:lnTo>
                  <a:lnTo>
                    <a:pt x="2013" y="854"/>
                  </a:lnTo>
                  <a:lnTo>
                    <a:pt x="2022" y="931"/>
                  </a:lnTo>
                  <a:lnTo>
                    <a:pt x="2025" y="1009"/>
                  </a:lnTo>
                  <a:lnTo>
                    <a:pt x="2022" y="1083"/>
                  </a:lnTo>
                  <a:lnTo>
                    <a:pt x="2014" y="1156"/>
                  </a:lnTo>
                  <a:lnTo>
                    <a:pt x="2002" y="1226"/>
                  </a:lnTo>
                  <a:lnTo>
                    <a:pt x="1984" y="1296"/>
                  </a:lnTo>
                  <a:lnTo>
                    <a:pt x="1962" y="1362"/>
                  </a:lnTo>
                  <a:lnTo>
                    <a:pt x="1934" y="1427"/>
                  </a:lnTo>
                  <a:lnTo>
                    <a:pt x="1903" y="1490"/>
                  </a:lnTo>
                  <a:lnTo>
                    <a:pt x="1868" y="1550"/>
                  </a:lnTo>
                  <a:lnTo>
                    <a:pt x="1797" y="1478"/>
                  </a:lnTo>
                  <a:lnTo>
                    <a:pt x="1821" y="1467"/>
                  </a:lnTo>
                  <a:lnTo>
                    <a:pt x="1840" y="1452"/>
                  </a:lnTo>
                  <a:lnTo>
                    <a:pt x="1857" y="1435"/>
                  </a:lnTo>
                  <a:lnTo>
                    <a:pt x="1871" y="1415"/>
                  </a:lnTo>
                  <a:lnTo>
                    <a:pt x="1881" y="1394"/>
                  </a:lnTo>
                  <a:lnTo>
                    <a:pt x="1888" y="1370"/>
                  </a:lnTo>
                  <a:lnTo>
                    <a:pt x="1891" y="1346"/>
                  </a:lnTo>
                  <a:lnTo>
                    <a:pt x="1890" y="1321"/>
                  </a:lnTo>
                  <a:lnTo>
                    <a:pt x="1884" y="1297"/>
                  </a:lnTo>
                  <a:lnTo>
                    <a:pt x="1875" y="1275"/>
                  </a:lnTo>
                  <a:lnTo>
                    <a:pt x="1863" y="1254"/>
                  </a:lnTo>
                  <a:lnTo>
                    <a:pt x="1847" y="1236"/>
                  </a:lnTo>
                  <a:lnTo>
                    <a:pt x="1828" y="1220"/>
                  </a:lnTo>
                  <a:lnTo>
                    <a:pt x="1805" y="1207"/>
                  </a:lnTo>
                  <a:lnTo>
                    <a:pt x="1748" y="1182"/>
                  </a:lnTo>
                  <a:lnTo>
                    <a:pt x="1759" y="1126"/>
                  </a:lnTo>
                  <a:lnTo>
                    <a:pt x="1765" y="1068"/>
                  </a:lnTo>
                  <a:lnTo>
                    <a:pt x="1768" y="1009"/>
                  </a:lnTo>
                  <a:lnTo>
                    <a:pt x="1765" y="941"/>
                  </a:lnTo>
                  <a:lnTo>
                    <a:pt x="1756" y="874"/>
                  </a:lnTo>
                  <a:lnTo>
                    <a:pt x="1741" y="810"/>
                  </a:lnTo>
                  <a:lnTo>
                    <a:pt x="1721" y="747"/>
                  </a:lnTo>
                  <a:lnTo>
                    <a:pt x="1695" y="687"/>
                  </a:lnTo>
                  <a:lnTo>
                    <a:pt x="1664" y="630"/>
                  </a:lnTo>
                  <a:lnTo>
                    <a:pt x="1629" y="576"/>
                  </a:lnTo>
                  <a:lnTo>
                    <a:pt x="1590" y="524"/>
                  </a:lnTo>
                  <a:lnTo>
                    <a:pt x="1547" y="477"/>
                  </a:lnTo>
                  <a:lnTo>
                    <a:pt x="1499" y="434"/>
                  </a:lnTo>
                  <a:lnTo>
                    <a:pt x="1448" y="395"/>
                  </a:lnTo>
                  <a:lnTo>
                    <a:pt x="1393" y="360"/>
                  </a:lnTo>
                  <a:lnTo>
                    <a:pt x="1336" y="329"/>
                  </a:lnTo>
                  <a:lnTo>
                    <a:pt x="1275" y="303"/>
                  </a:lnTo>
                  <a:lnTo>
                    <a:pt x="1213" y="283"/>
                  </a:lnTo>
                  <a:lnTo>
                    <a:pt x="1149" y="268"/>
                  </a:lnTo>
                  <a:lnTo>
                    <a:pt x="1081" y="259"/>
                  </a:lnTo>
                  <a:lnTo>
                    <a:pt x="1012" y="256"/>
                  </a:lnTo>
                  <a:lnTo>
                    <a:pt x="944" y="259"/>
                  </a:lnTo>
                  <a:lnTo>
                    <a:pt x="876" y="268"/>
                  </a:lnTo>
                  <a:lnTo>
                    <a:pt x="812" y="283"/>
                  </a:lnTo>
                  <a:lnTo>
                    <a:pt x="750" y="303"/>
                  </a:lnTo>
                  <a:lnTo>
                    <a:pt x="689" y="329"/>
                  </a:lnTo>
                  <a:lnTo>
                    <a:pt x="632" y="360"/>
                  </a:lnTo>
                  <a:lnTo>
                    <a:pt x="577" y="395"/>
                  </a:lnTo>
                  <a:lnTo>
                    <a:pt x="526" y="434"/>
                  </a:lnTo>
                  <a:lnTo>
                    <a:pt x="478" y="477"/>
                  </a:lnTo>
                  <a:lnTo>
                    <a:pt x="435" y="524"/>
                  </a:lnTo>
                  <a:lnTo>
                    <a:pt x="396" y="576"/>
                  </a:lnTo>
                  <a:lnTo>
                    <a:pt x="361" y="630"/>
                  </a:lnTo>
                  <a:lnTo>
                    <a:pt x="330" y="687"/>
                  </a:lnTo>
                  <a:lnTo>
                    <a:pt x="304" y="747"/>
                  </a:lnTo>
                  <a:lnTo>
                    <a:pt x="284" y="810"/>
                  </a:lnTo>
                  <a:lnTo>
                    <a:pt x="269" y="874"/>
                  </a:lnTo>
                  <a:lnTo>
                    <a:pt x="260" y="941"/>
                  </a:lnTo>
                  <a:lnTo>
                    <a:pt x="257" y="1009"/>
                  </a:lnTo>
                  <a:lnTo>
                    <a:pt x="260" y="1078"/>
                  </a:lnTo>
                  <a:lnTo>
                    <a:pt x="269" y="1145"/>
                  </a:lnTo>
                  <a:lnTo>
                    <a:pt x="284" y="1209"/>
                  </a:lnTo>
                  <a:lnTo>
                    <a:pt x="304" y="1272"/>
                  </a:lnTo>
                  <a:lnTo>
                    <a:pt x="330" y="1332"/>
                  </a:lnTo>
                  <a:lnTo>
                    <a:pt x="361" y="1389"/>
                  </a:lnTo>
                  <a:lnTo>
                    <a:pt x="396" y="1443"/>
                  </a:lnTo>
                  <a:lnTo>
                    <a:pt x="435" y="1495"/>
                  </a:lnTo>
                  <a:lnTo>
                    <a:pt x="478" y="1542"/>
                  </a:lnTo>
                  <a:lnTo>
                    <a:pt x="526" y="1585"/>
                  </a:lnTo>
                  <a:lnTo>
                    <a:pt x="577" y="1624"/>
                  </a:lnTo>
                  <a:lnTo>
                    <a:pt x="632" y="1659"/>
                  </a:lnTo>
                  <a:lnTo>
                    <a:pt x="689" y="1690"/>
                  </a:lnTo>
                  <a:lnTo>
                    <a:pt x="750" y="1716"/>
                  </a:lnTo>
                  <a:lnTo>
                    <a:pt x="812" y="1736"/>
                  </a:lnTo>
                  <a:lnTo>
                    <a:pt x="876" y="1751"/>
                  </a:lnTo>
                  <a:lnTo>
                    <a:pt x="944" y="1760"/>
                  </a:lnTo>
                  <a:lnTo>
                    <a:pt x="1012" y="1763"/>
                  </a:lnTo>
                  <a:lnTo>
                    <a:pt x="1064" y="1761"/>
                  </a:lnTo>
                  <a:lnTo>
                    <a:pt x="1115" y="1756"/>
                  </a:lnTo>
                  <a:lnTo>
                    <a:pt x="1165" y="1747"/>
                  </a:lnTo>
                  <a:lnTo>
                    <a:pt x="1188" y="1802"/>
                  </a:lnTo>
                  <a:lnTo>
                    <a:pt x="1199" y="1824"/>
                  </a:lnTo>
                  <a:lnTo>
                    <a:pt x="1214" y="1844"/>
                  </a:lnTo>
                  <a:lnTo>
                    <a:pt x="1231" y="1861"/>
                  </a:lnTo>
                  <a:lnTo>
                    <a:pt x="1251" y="1874"/>
                  </a:lnTo>
                  <a:lnTo>
                    <a:pt x="1273" y="1884"/>
                  </a:lnTo>
                  <a:lnTo>
                    <a:pt x="1298" y="1890"/>
                  </a:lnTo>
                  <a:lnTo>
                    <a:pt x="1323" y="1892"/>
                  </a:lnTo>
                  <a:lnTo>
                    <a:pt x="1351" y="1890"/>
                  </a:lnTo>
                  <a:lnTo>
                    <a:pt x="1378" y="1882"/>
                  </a:lnTo>
                  <a:lnTo>
                    <a:pt x="1402" y="1869"/>
                  </a:lnTo>
                  <a:lnTo>
                    <a:pt x="1425" y="1852"/>
                  </a:lnTo>
                  <a:lnTo>
                    <a:pt x="1438" y="1837"/>
                  </a:lnTo>
                  <a:lnTo>
                    <a:pt x="1449" y="1821"/>
                  </a:lnTo>
                  <a:lnTo>
                    <a:pt x="1458" y="1804"/>
                  </a:lnTo>
                  <a:lnTo>
                    <a:pt x="1528" y="1877"/>
                  </a:lnTo>
                  <a:lnTo>
                    <a:pt x="1463" y="1914"/>
                  </a:lnTo>
                  <a:lnTo>
                    <a:pt x="1393" y="1945"/>
                  </a:lnTo>
                  <a:lnTo>
                    <a:pt x="1322" y="1971"/>
                  </a:lnTo>
                  <a:lnTo>
                    <a:pt x="1247" y="1992"/>
                  </a:lnTo>
                  <a:lnTo>
                    <a:pt x="1171" y="2007"/>
                  </a:lnTo>
                  <a:lnTo>
                    <a:pt x="1092" y="2016"/>
                  </a:lnTo>
                  <a:lnTo>
                    <a:pt x="1012" y="2019"/>
                  </a:lnTo>
                  <a:lnTo>
                    <a:pt x="934" y="2016"/>
                  </a:lnTo>
                  <a:lnTo>
                    <a:pt x="856" y="2007"/>
                  </a:lnTo>
                  <a:lnTo>
                    <a:pt x="781" y="1992"/>
                  </a:lnTo>
                  <a:lnTo>
                    <a:pt x="707" y="1972"/>
                  </a:lnTo>
                  <a:lnTo>
                    <a:pt x="636" y="1947"/>
                  </a:lnTo>
                  <a:lnTo>
                    <a:pt x="567" y="1917"/>
                  </a:lnTo>
                  <a:lnTo>
                    <a:pt x="502" y="1881"/>
                  </a:lnTo>
                  <a:lnTo>
                    <a:pt x="439" y="1841"/>
                  </a:lnTo>
                  <a:lnTo>
                    <a:pt x="380" y="1797"/>
                  </a:lnTo>
                  <a:lnTo>
                    <a:pt x="323" y="1749"/>
                  </a:lnTo>
                  <a:lnTo>
                    <a:pt x="271" y="1697"/>
                  </a:lnTo>
                  <a:lnTo>
                    <a:pt x="223" y="1640"/>
                  </a:lnTo>
                  <a:lnTo>
                    <a:pt x="178" y="1581"/>
                  </a:lnTo>
                  <a:lnTo>
                    <a:pt x="138" y="1519"/>
                  </a:lnTo>
                  <a:lnTo>
                    <a:pt x="103" y="1453"/>
                  </a:lnTo>
                  <a:lnTo>
                    <a:pt x="72" y="1385"/>
                  </a:lnTo>
                  <a:lnTo>
                    <a:pt x="47" y="1314"/>
                  </a:lnTo>
                  <a:lnTo>
                    <a:pt x="27" y="1241"/>
                  </a:lnTo>
                  <a:lnTo>
                    <a:pt x="12" y="1165"/>
                  </a:lnTo>
                  <a:lnTo>
                    <a:pt x="3" y="1088"/>
                  </a:lnTo>
                  <a:lnTo>
                    <a:pt x="0" y="1009"/>
                  </a:lnTo>
                  <a:lnTo>
                    <a:pt x="3" y="931"/>
                  </a:lnTo>
                  <a:lnTo>
                    <a:pt x="12" y="854"/>
                  </a:lnTo>
                  <a:lnTo>
                    <a:pt x="27" y="778"/>
                  </a:lnTo>
                  <a:lnTo>
                    <a:pt x="47" y="705"/>
                  </a:lnTo>
                  <a:lnTo>
                    <a:pt x="72" y="634"/>
                  </a:lnTo>
                  <a:lnTo>
                    <a:pt x="103" y="565"/>
                  </a:lnTo>
                  <a:lnTo>
                    <a:pt x="138" y="500"/>
                  </a:lnTo>
                  <a:lnTo>
                    <a:pt x="178" y="438"/>
                  </a:lnTo>
                  <a:lnTo>
                    <a:pt x="223" y="379"/>
                  </a:lnTo>
                  <a:lnTo>
                    <a:pt x="271" y="322"/>
                  </a:lnTo>
                  <a:lnTo>
                    <a:pt x="323" y="270"/>
                  </a:lnTo>
                  <a:lnTo>
                    <a:pt x="380" y="222"/>
                  </a:lnTo>
                  <a:lnTo>
                    <a:pt x="439" y="178"/>
                  </a:lnTo>
                  <a:lnTo>
                    <a:pt x="502" y="138"/>
                  </a:lnTo>
                  <a:lnTo>
                    <a:pt x="567" y="102"/>
                  </a:lnTo>
                  <a:lnTo>
                    <a:pt x="636" y="72"/>
                  </a:lnTo>
                  <a:lnTo>
                    <a:pt x="707" y="47"/>
                  </a:lnTo>
                  <a:lnTo>
                    <a:pt x="781" y="27"/>
                  </a:lnTo>
                  <a:lnTo>
                    <a:pt x="856" y="12"/>
                  </a:lnTo>
                  <a:lnTo>
                    <a:pt x="934" y="3"/>
                  </a:lnTo>
                  <a:lnTo>
                    <a:pt x="10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6524" y="478"/>
              <a:ext cx="36" cy="36"/>
            </a:xfrm>
            <a:custGeom>
              <a:avLst/>
              <a:gdLst>
                <a:gd name="T0" fmla="*/ 305 w 610"/>
                <a:gd name="T1" fmla="*/ 0 h 608"/>
                <a:gd name="T2" fmla="*/ 349 w 610"/>
                <a:gd name="T3" fmla="*/ 3 h 608"/>
                <a:gd name="T4" fmla="*/ 390 w 610"/>
                <a:gd name="T5" fmla="*/ 12 h 608"/>
                <a:gd name="T6" fmla="*/ 428 w 610"/>
                <a:gd name="T7" fmla="*/ 26 h 608"/>
                <a:gd name="T8" fmla="*/ 465 w 610"/>
                <a:gd name="T9" fmla="*/ 45 h 608"/>
                <a:gd name="T10" fmla="*/ 498 w 610"/>
                <a:gd name="T11" fmla="*/ 68 h 608"/>
                <a:gd name="T12" fmla="*/ 528 w 610"/>
                <a:gd name="T13" fmla="*/ 96 h 608"/>
                <a:gd name="T14" fmla="*/ 553 w 610"/>
                <a:gd name="T15" fmla="*/ 128 h 608"/>
                <a:gd name="T16" fmla="*/ 576 w 610"/>
                <a:gd name="T17" fmla="*/ 162 h 608"/>
                <a:gd name="T18" fmla="*/ 592 w 610"/>
                <a:gd name="T19" fmla="*/ 199 h 608"/>
                <a:gd name="T20" fmla="*/ 604 w 610"/>
                <a:gd name="T21" fmla="*/ 239 h 608"/>
                <a:gd name="T22" fmla="*/ 610 w 610"/>
                <a:gd name="T23" fmla="*/ 281 h 608"/>
                <a:gd name="T24" fmla="*/ 373 w 610"/>
                <a:gd name="T25" fmla="*/ 174 h 608"/>
                <a:gd name="T26" fmla="*/ 353 w 610"/>
                <a:gd name="T27" fmla="*/ 167 h 608"/>
                <a:gd name="T28" fmla="*/ 333 w 610"/>
                <a:gd name="T29" fmla="*/ 162 h 608"/>
                <a:gd name="T30" fmla="*/ 313 w 610"/>
                <a:gd name="T31" fmla="*/ 161 h 608"/>
                <a:gd name="T32" fmla="*/ 284 w 610"/>
                <a:gd name="T33" fmla="*/ 164 h 608"/>
                <a:gd name="T34" fmla="*/ 257 w 610"/>
                <a:gd name="T35" fmla="*/ 171 h 608"/>
                <a:gd name="T36" fmla="*/ 232 w 610"/>
                <a:gd name="T37" fmla="*/ 184 h 608"/>
                <a:gd name="T38" fmla="*/ 210 w 610"/>
                <a:gd name="T39" fmla="*/ 202 h 608"/>
                <a:gd name="T40" fmla="*/ 194 w 610"/>
                <a:gd name="T41" fmla="*/ 221 h 608"/>
                <a:gd name="T42" fmla="*/ 181 w 610"/>
                <a:gd name="T43" fmla="*/ 242 h 608"/>
                <a:gd name="T44" fmla="*/ 171 w 610"/>
                <a:gd name="T45" fmla="*/ 265 h 608"/>
                <a:gd name="T46" fmla="*/ 166 w 610"/>
                <a:gd name="T47" fmla="*/ 289 h 608"/>
                <a:gd name="T48" fmla="*/ 165 w 610"/>
                <a:gd name="T49" fmla="*/ 314 h 608"/>
                <a:gd name="T50" fmla="*/ 168 w 610"/>
                <a:gd name="T51" fmla="*/ 339 h 608"/>
                <a:gd name="T52" fmla="*/ 177 w 610"/>
                <a:gd name="T53" fmla="*/ 363 h 608"/>
                <a:gd name="T54" fmla="*/ 277 w 610"/>
                <a:gd name="T55" fmla="*/ 608 h 608"/>
                <a:gd name="T56" fmla="*/ 236 w 610"/>
                <a:gd name="T57" fmla="*/ 601 h 608"/>
                <a:gd name="T58" fmla="*/ 197 w 610"/>
                <a:gd name="T59" fmla="*/ 589 h 608"/>
                <a:gd name="T60" fmla="*/ 159 w 610"/>
                <a:gd name="T61" fmla="*/ 572 h 608"/>
                <a:gd name="T62" fmla="*/ 125 w 610"/>
                <a:gd name="T63" fmla="*/ 551 h 608"/>
                <a:gd name="T64" fmla="*/ 95 w 610"/>
                <a:gd name="T65" fmla="*/ 524 h 608"/>
                <a:gd name="T66" fmla="*/ 68 w 610"/>
                <a:gd name="T67" fmla="*/ 495 h 608"/>
                <a:gd name="T68" fmla="*/ 45 w 610"/>
                <a:gd name="T69" fmla="*/ 462 h 608"/>
                <a:gd name="T70" fmla="*/ 25 w 610"/>
                <a:gd name="T71" fmla="*/ 426 h 608"/>
                <a:gd name="T72" fmla="*/ 11 w 610"/>
                <a:gd name="T73" fmla="*/ 388 h 608"/>
                <a:gd name="T74" fmla="*/ 3 w 610"/>
                <a:gd name="T75" fmla="*/ 347 h 608"/>
                <a:gd name="T76" fmla="*/ 0 w 610"/>
                <a:gd name="T77" fmla="*/ 304 h 608"/>
                <a:gd name="T78" fmla="*/ 3 w 610"/>
                <a:gd name="T79" fmla="*/ 263 h 608"/>
                <a:gd name="T80" fmla="*/ 11 w 610"/>
                <a:gd name="T81" fmla="*/ 223 h 608"/>
                <a:gd name="T82" fmla="*/ 24 w 610"/>
                <a:gd name="T83" fmla="*/ 186 h 608"/>
                <a:gd name="T84" fmla="*/ 41 w 610"/>
                <a:gd name="T85" fmla="*/ 151 h 608"/>
                <a:gd name="T86" fmla="*/ 64 w 610"/>
                <a:gd name="T87" fmla="*/ 119 h 608"/>
                <a:gd name="T88" fmla="*/ 90 w 610"/>
                <a:gd name="T89" fmla="*/ 90 h 608"/>
                <a:gd name="T90" fmla="*/ 119 w 610"/>
                <a:gd name="T91" fmla="*/ 63 h 608"/>
                <a:gd name="T92" fmla="*/ 151 w 610"/>
                <a:gd name="T93" fmla="*/ 41 h 608"/>
                <a:gd name="T94" fmla="*/ 187 w 610"/>
                <a:gd name="T95" fmla="*/ 24 h 608"/>
                <a:gd name="T96" fmla="*/ 224 w 610"/>
                <a:gd name="T97" fmla="*/ 11 h 608"/>
                <a:gd name="T98" fmla="*/ 264 w 610"/>
                <a:gd name="T99" fmla="*/ 3 h 608"/>
                <a:gd name="T100" fmla="*/ 305 w 610"/>
                <a:gd name="T101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08">
                  <a:moveTo>
                    <a:pt x="305" y="0"/>
                  </a:moveTo>
                  <a:lnTo>
                    <a:pt x="349" y="3"/>
                  </a:lnTo>
                  <a:lnTo>
                    <a:pt x="390" y="12"/>
                  </a:lnTo>
                  <a:lnTo>
                    <a:pt x="428" y="26"/>
                  </a:lnTo>
                  <a:lnTo>
                    <a:pt x="465" y="45"/>
                  </a:lnTo>
                  <a:lnTo>
                    <a:pt x="498" y="68"/>
                  </a:lnTo>
                  <a:lnTo>
                    <a:pt x="528" y="96"/>
                  </a:lnTo>
                  <a:lnTo>
                    <a:pt x="553" y="128"/>
                  </a:lnTo>
                  <a:lnTo>
                    <a:pt x="576" y="162"/>
                  </a:lnTo>
                  <a:lnTo>
                    <a:pt x="592" y="199"/>
                  </a:lnTo>
                  <a:lnTo>
                    <a:pt x="604" y="239"/>
                  </a:lnTo>
                  <a:lnTo>
                    <a:pt x="610" y="281"/>
                  </a:lnTo>
                  <a:lnTo>
                    <a:pt x="373" y="174"/>
                  </a:lnTo>
                  <a:lnTo>
                    <a:pt x="353" y="167"/>
                  </a:lnTo>
                  <a:lnTo>
                    <a:pt x="333" y="162"/>
                  </a:lnTo>
                  <a:lnTo>
                    <a:pt x="313" y="161"/>
                  </a:lnTo>
                  <a:lnTo>
                    <a:pt x="284" y="164"/>
                  </a:lnTo>
                  <a:lnTo>
                    <a:pt x="257" y="171"/>
                  </a:lnTo>
                  <a:lnTo>
                    <a:pt x="232" y="184"/>
                  </a:lnTo>
                  <a:lnTo>
                    <a:pt x="210" y="202"/>
                  </a:lnTo>
                  <a:lnTo>
                    <a:pt x="194" y="221"/>
                  </a:lnTo>
                  <a:lnTo>
                    <a:pt x="181" y="242"/>
                  </a:lnTo>
                  <a:lnTo>
                    <a:pt x="171" y="265"/>
                  </a:lnTo>
                  <a:lnTo>
                    <a:pt x="166" y="289"/>
                  </a:lnTo>
                  <a:lnTo>
                    <a:pt x="165" y="314"/>
                  </a:lnTo>
                  <a:lnTo>
                    <a:pt x="168" y="339"/>
                  </a:lnTo>
                  <a:lnTo>
                    <a:pt x="177" y="363"/>
                  </a:lnTo>
                  <a:lnTo>
                    <a:pt x="277" y="608"/>
                  </a:lnTo>
                  <a:lnTo>
                    <a:pt x="236" y="601"/>
                  </a:lnTo>
                  <a:lnTo>
                    <a:pt x="197" y="589"/>
                  </a:lnTo>
                  <a:lnTo>
                    <a:pt x="159" y="572"/>
                  </a:lnTo>
                  <a:lnTo>
                    <a:pt x="125" y="551"/>
                  </a:lnTo>
                  <a:lnTo>
                    <a:pt x="95" y="524"/>
                  </a:lnTo>
                  <a:lnTo>
                    <a:pt x="68" y="495"/>
                  </a:lnTo>
                  <a:lnTo>
                    <a:pt x="45" y="462"/>
                  </a:lnTo>
                  <a:lnTo>
                    <a:pt x="25" y="426"/>
                  </a:lnTo>
                  <a:lnTo>
                    <a:pt x="11" y="388"/>
                  </a:lnTo>
                  <a:lnTo>
                    <a:pt x="3" y="347"/>
                  </a:lnTo>
                  <a:lnTo>
                    <a:pt x="0" y="304"/>
                  </a:lnTo>
                  <a:lnTo>
                    <a:pt x="3" y="263"/>
                  </a:lnTo>
                  <a:lnTo>
                    <a:pt x="11" y="223"/>
                  </a:lnTo>
                  <a:lnTo>
                    <a:pt x="24" y="186"/>
                  </a:lnTo>
                  <a:lnTo>
                    <a:pt x="41" y="151"/>
                  </a:lnTo>
                  <a:lnTo>
                    <a:pt x="64" y="119"/>
                  </a:lnTo>
                  <a:lnTo>
                    <a:pt x="90" y="90"/>
                  </a:lnTo>
                  <a:lnTo>
                    <a:pt x="119" y="63"/>
                  </a:lnTo>
                  <a:lnTo>
                    <a:pt x="151" y="41"/>
                  </a:lnTo>
                  <a:lnTo>
                    <a:pt x="187" y="24"/>
                  </a:lnTo>
                  <a:lnTo>
                    <a:pt x="224" y="11"/>
                  </a:lnTo>
                  <a:lnTo>
                    <a:pt x="264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6542" y="495"/>
              <a:ext cx="50" cy="52"/>
            </a:xfrm>
            <a:custGeom>
              <a:avLst/>
              <a:gdLst>
                <a:gd name="T0" fmla="*/ 28 w 860"/>
                <a:gd name="T1" fmla="*/ 0 h 881"/>
                <a:gd name="T2" fmla="*/ 38 w 860"/>
                <a:gd name="T3" fmla="*/ 2 h 881"/>
                <a:gd name="T4" fmla="*/ 763 w 860"/>
                <a:gd name="T5" fmla="*/ 331 h 881"/>
                <a:gd name="T6" fmla="*/ 771 w 860"/>
                <a:gd name="T7" fmla="*/ 337 h 881"/>
                <a:gd name="T8" fmla="*/ 777 w 860"/>
                <a:gd name="T9" fmla="*/ 346 h 881"/>
                <a:gd name="T10" fmla="*/ 778 w 860"/>
                <a:gd name="T11" fmla="*/ 356 h 881"/>
                <a:gd name="T12" fmla="*/ 776 w 860"/>
                <a:gd name="T13" fmla="*/ 366 h 881"/>
                <a:gd name="T14" fmla="*/ 770 w 860"/>
                <a:gd name="T15" fmla="*/ 374 h 881"/>
                <a:gd name="T16" fmla="*/ 761 w 860"/>
                <a:gd name="T17" fmla="*/ 379 h 881"/>
                <a:gd name="T18" fmla="*/ 592 w 860"/>
                <a:gd name="T19" fmla="*/ 443 h 881"/>
                <a:gd name="T20" fmla="*/ 853 w 860"/>
                <a:gd name="T21" fmla="*/ 714 h 881"/>
                <a:gd name="T22" fmla="*/ 858 w 860"/>
                <a:gd name="T23" fmla="*/ 722 h 881"/>
                <a:gd name="T24" fmla="*/ 860 w 860"/>
                <a:gd name="T25" fmla="*/ 732 h 881"/>
                <a:gd name="T26" fmla="*/ 858 w 860"/>
                <a:gd name="T27" fmla="*/ 742 h 881"/>
                <a:gd name="T28" fmla="*/ 852 w 860"/>
                <a:gd name="T29" fmla="*/ 750 h 881"/>
                <a:gd name="T30" fmla="*/ 724 w 860"/>
                <a:gd name="T31" fmla="*/ 874 h 881"/>
                <a:gd name="T32" fmla="*/ 715 w 860"/>
                <a:gd name="T33" fmla="*/ 879 h 881"/>
                <a:gd name="T34" fmla="*/ 705 w 860"/>
                <a:gd name="T35" fmla="*/ 881 h 881"/>
                <a:gd name="T36" fmla="*/ 695 w 860"/>
                <a:gd name="T37" fmla="*/ 879 h 881"/>
                <a:gd name="T38" fmla="*/ 687 w 860"/>
                <a:gd name="T39" fmla="*/ 873 h 881"/>
                <a:gd name="T40" fmla="*/ 426 w 860"/>
                <a:gd name="T41" fmla="*/ 604 h 881"/>
                <a:gd name="T42" fmla="*/ 355 w 860"/>
                <a:gd name="T43" fmla="*/ 771 h 881"/>
                <a:gd name="T44" fmla="*/ 352 w 860"/>
                <a:gd name="T45" fmla="*/ 775 h 881"/>
                <a:gd name="T46" fmla="*/ 349 w 860"/>
                <a:gd name="T47" fmla="*/ 779 h 881"/>
                <a:gd name="T48" fmla="*/ 341 w 860"/>
                <a:gd name="T49" fmla="*/ 785 h 881"/>
                <a:gd name="T50" fmla="*/ 331 w 860"/>
                <a:gd name="T51" fmla="*/ 787 h 881"/>
                <a:gd name="T52" fmla="*/ 321 w 860"/>
                <a:gd name="T53" fmla="*/ 785 h 881"/>
                <a:gd name="T54" fmla="*/ 312 w 860"/>
                <a:gd name="T55" fmla="*/ 779 h 881"/>
                <a:gd name="T56" fmla="*/ 307 w 860"/>
                <a:gd name="T57" fmla="*/ 771 h 881"/>
                <a:gd name="T58" fmla="*/ 2 w 860"/>
                <a:gd name="T59" fmla="*/ 37 h 881"/>
                <a:gd name="T60" fmla="*/ 0 w 860"/>
                <a:gd name="T61" fmla="*/ 25 h 881"/>
                <a:gd name="T62" fmla="*/ 2 w 860"/>
                <a:gd name="T63" fmla="*/ 15 h 881"/>
                <a:gd name="T64" fmla="*/ 8 w 860"/>
                <a:gd name="T65" fmla="*/ 7 h 881"/>
                <a:gd name="T66" fmla="*/ 18 w 860"/>
                <a:gd name="T67" fmla="*/ 1 h 881"/>
                <a:gd name="T68" fmla="*/ 28 w 860"/>
                <a:gd name="T69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81">
                  <a:moveTo>
                    <a:pt x="28" y="0"/>
                  </a:moveTo>
                  <a:lnTo>
                    <a:pt x="38" y="2"/>
                  </a:lnTo>
                  <a:lnTo>
                    <a:pt x="763" y="331"/>
                  </a:lnTo>
                  <a:lnTo>
                    <a:pt x="771" y="337"/>
                  </a:lnTo>
                  <a:lnTo>
                    <a:pt x="777" y="346"/>
                  </a:lnTo>
                  <a:lnTo>
                    <a:pt x="778" y="356"/>
                  </a:lnTo>
                  <a:lnTo>
                    <a:pt x="776" y="366"/>
                  </a:lnTo>
                  <a:lnTo>
                    <a:pt x="770" y="374"/>
                  </a:lnTo>
                  <a:lnTo>
                    <a:pt x="761" y="379"/>
                  </a:lnTo>
                  <a:lnTo>
                    <a:pt x="592" y="443"/>
                  </a:lnTo>
                  <a:lnTo>
                    <a:pt x="853" y="714"/>
                  </a:lnTo>
                  <a:lnTo>
                    <a:pt x="858" y="722"/>
                  </a:lnTo>
                  <a:lnTo>
                    <a:pt x="860" y="732"/>
                  </a:lnTo>
                  <a:lnTo>
                    <a:pt x="858" y="742"/>
                  </a:lnTo>
                  <a:lnTo>
                    <a:pt x="852" y="750"/>
                  </a:lnTo>
                  <a:lnTo>
                    <a:pt x="724" y="874"/>
                  </a:lnTo>
                  <a:lnTo>
                    <a:pt x="715" y="879"/>
                  </a:lnTo>
                  <a:lnTo>
                    <a:pt x="705" y="881"/>
                  </a:lnTo>
                  <a:lnTo>
                    <a:pt x="695" y="879"/>
                  </a:lnTo>
                  <a:lnTo>
                    <a:pt x="687" y="873"/>
                  </a:lnTo>
                  <a:lnTo>
                    <a:pt x="426" y="604"/>
                  </a:lnTo>
                  <a:lnTo>
                    <a:pt x="355" y="771"/>
                  </a:lnTo>
                  <a:lnTo>
                    <a:pt x="352" y="775"/>
                  </a:lnTo>
                  <a:lnTo>
                    <a:pt x="349" y="779"/>
                  </a:lnTo>
                  <a:lnTo>
                    <a:pt x="341" y="785"/>
                  </a:lnTo>
                  <a:lnTo>
                    <a:pt x="331" y="787"/>
                  </a:lnTo>
                  <a:lnTo>
                    <a:pt x="321" y="785"/>
                  </a:lnTo>
                  <a:lnTo>
                    <a:pt x="312" y="779"/>
                  </a:lnTo>
                  <a:lnTo>
                    <a:pt x="307" y="771"/>
                  </a:lnTo>
                  <a:lnTo>
                    <a:pt x="2" y="37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8" y="1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</p:grpSp>
      <p:grpSp>
        <p:nvGrpSpPr>
          <p:cNvPr id="60" name="Group 4"/>
          <p:cNvGrpSpPr>
            <a:grpSpLocks noChangeAspect="1"/>
          </p:cNvGrpSpPr>
          <p:nvPr/>
        </p:nvGrpSpPr>
        <p:grpSpPr bwMode="auto">
          <a:xfrm>
            <a:off x="7996319" y="4111709"/>
            <a:ext cx="309481" cy="307895"/>
            <a:chOff x="6445" y="399"/>
            <a:chExt cx="195" cy="194"/>
          </a:xfrm>
          <a:solidFill>
            <a:schemeClr val="bg1"/>
          </a:solidFill>
        </p:grpSpPr>
        <p:sp>
          <p:nvSpPr>
            <p:cNvPr id="61" name="Freeform 6"/>
            <p:cNvSpPr>
              <a:spLocks noEditPoints="1"/>
            </p:cNvSpPr>
            <p:nvPr/>
          </p:nvSpPr>
          <p:spPr bwMode="auto">
            <a:xfrm>
              <a:off x="6445" y="399"/>
              <a:ext cx="195" cy="194"/>
            </a:xfrm>
            <a:custGeom>
              <a:avLst/>
              <a:gdLst>
                <a:gd name="T0" fmla="*/ 1374 w 3311"/>
                <a:gd name="T1" fmla="*/ 284 h 3301"/>
                <a:gd name="T2" fmla="*/ 1030 w 3311"/>
                <a:gd name="T3" fmla="*/ 404 h 3301"/>
                <a:gd name="T4" fmla="*/ 733 w 3311"/>
                <a:gd name="T5" fmla="*/ 604 h 3301"/>
                <a:gd name="T6" fmla="*/ 497 w 3311"/>
                <a:gd name="T7" fmla="*/ 872 h 3301"/>
                <a:gd name="T8" fmla="*/ 335 w 3311"/>
                <a:gd name="T9" fmla="*/ 1193 h 3301"/>
                <a:gd name="T10" fmla="*/ 260 w 3311"/>
                <a:gd name="T11" fmla="*/ 1555 h 3301"/>
                <a:gd name="T12" fmla="*/ 285 w 3311"/>
                <a:gd name="T13" fmla="*/ 1931 h 3301"/>
                <a:gd name="T14" fmla="*/ 405 w 3311"/>
                <a:gd name="T15" fmla="*/ 2274 h 3301"/>
                <a:gd name="T16" fmla="*/ 606 w 3311"/>
                <a:gd name="T17" fmla="*/ 2571 h 3301"/>
                <a:gd name="T18" fmla="*/ 875 w 3311"/>
                <a:gd name="T19" fmla="*/ 2806 h 3301"/>
                <a:gd name="T20" fmla="*/ 1197 w 3311"/>
                <a:gd name="T21" fmla="*/ 2967 h 3301"/>
                <a:gd name="T22" fmla="*/ 1560 w 3311"/>
                <a:gd name="T23" fmla="*/ 3042 h 3301"/>
                <a:gd name="T24" fmla="*/ 1937 w 3311"/>
                <a:gd name="T25" fmla="*/ 3017 h 3301"/>
                <a:gd name="T26" fmla="*/ 2281 w 3311"/>
                <a:gd name="T27" fmla="*/ 2897 h 3301"/>
                <a:gd name="T28" fmla="*/ 2578 w 3311"/>
                <a:gd name="T29" fmla="*/ 2697 h 3301"/>
                <a:gd name="T30" fmla="*/ 2814 w 3311"/>
                <a:gd name="T31" fmla="*/ 2429 h 3301"/>
                <a:gd name="T32" fmla="*/ 2976 w 3311"/>
                <a:gd name="T33" fmla="*/ 2108 h 3301"/>
                <a:gd name="T34" fmla="*/ 3051 w 3311"/>
                <a:gd name="T35" fmla="*/ 1746 h 3301"/>
                <a:gd name="T36" fmla="*/ 3026 w 3311"/>
                <a:gd name="T37" fmla="*/ 1370 h 3301"/>
                <a:gd name="T38" fmla="*/ 2906 w 3311"/>
                <a:gd name="T39" fmla="*/ 1027 h 3301"/>
                <a:gd name="T40" fmla="*/ 2705 w 3311"/>
                <a:gd name="T41" fmla="*/ 730 h 3301"/>
                <a:gd name="T42" fmla="*/ 2436 w 3311"/>
                <a:gd name="T43" fmla="*/ 495 h 3301"/>
                <a:gd name="T44" fmla="*/ 2114 w 3311"/>
                <a:gd name="T45" fmla="*/ 334 h 3301"/>
                <a:gd name="T46" fmla="*/ 1751 w 3311"/>
                <a:gd name="T47" fmla="*/ 259 h 3301"/>
                <a:gd name="T48" fmla="*/ 1855 w 3311"/>
                <a:gd name="T49" fmla="*/ 12 h 3301"/>
                <a:gd name="T50" fmla="*/ 2233 w 3311"/>
                <a:gd name="T51" fmla="*/ 103 h 3301"/>
                <a:gd name="T52" fmla="*/ 2570 w 3311"/>
                <a:gd name="T53" fmla="*/ 275 h 3301"/>
                <a:gd name="T54" fmla="*/ 2859 w 3311"/>
                <a:gd name="T55" fmla="*/ 517 h 3301"/>
                <a:gd name="T56" fmla="*/ 3084 w 3311"/>
                <a:gd name="T57" fmla="*/ 818 h 3301"/>
                <a:gd name="T58" fmla="*/ 3238 w 3311"/>
                <a:gd name="T59" fmla="*/ 1166 h 3301"/>
                <a:gd name="T60" fmla="*/ 3308 w 3311"/>
                <a:gd name="T61" fmla="*/ 1550 h 3301"/>
                <a:gd name="T62" fmla="*/ 3285 w 3311"/>
                <a:gd name="T63" fmla="*/ 1947 h 3301"/>
                <a:gd name="T64" fmla="*/ 3171 w 3311"/>
                <a:gd name="T65" fmla="*/ 2314 h 3301"/>
                <a:gd name="T66" fmla="*/ 2979 w 3311"/>
                <a:gd name="T67" fmla="*/ 2640 h 3301"/>
                <a:gd name="T68" fmla="*/ 2722 w 3311"/>
                <a:gd name="T69" fmla="*/ 2912 h 3301"/>
                <a:gd name="T70" fmla="*/ 2407 w 3311"/>
                <a:gd name="T71" fmla="*/ 3121 h 3301"/>
                <a:gd name="T72" fmla="*/ 2048 w 3311"/>
                <a:gd name="T73" fmla="*/ 3254 h 3301"/>
                <a:gd name="T74" fmla="*/ 1655 w 3311"/>
                <a:gd name="T75" fmla="*/ 3301 h 3301"/>
                <a:gd name="T76" fmla="*/ 1263 w 3311"/>
                <a:gd name="T77" fmla="*/ 3254 h 3301"/>
                <a:gd name="T78" fmla="*/ 904 w 3311"/>
                <a:gd name="T79" fmla="*/ 3121 h 3301"/>
                <a:gd name="T80" fmla="*/ 589 w 3311"/>
                <a:gd name="T81" fmla="*/ 2912 h 3301"/>
                <a:gd name="T82" fmla="*/ 332 w 3311"/>
                <a:gd name="T83" fmla="*/ 2640 h 3301"/>
                <a:gd name="T84" fmla="*/ 140 w 3311"/>
                <a:gd name="T85" fmla="*/ 2314 h 3301"/>
                <a:gd name="T86" fmla="*/ 27 w 3311"/>
                <a:gd name="T87" fmla="*/ 1947 h 3301"/>
                <a:gd name="T88" fmla="*/ 3 w 3311"/>
                <a:gd name="T89" fmla="*/ 1550 h 3301"/>
                <a:gd name="T90" fmla="*/ 73 w 3311"/>
                <a:gd name="T91" fmla="*/ 1166 h 3301"/>
                <a:gd name="T92" fmla="*/ 227 w 3311"/>
                <a:gd name="T93" fmla="*/ 818 h 3301"/>
                <a:gd name="T94" fmla="*/ 452 w 3311"/>
                <a:gd name="T95" fmla="*/ 517 h 3301"/>
                <a:gd name="T96" fmla="*/ 741 w 3311"/>
                <a:gd name="T97" fmla="*/ 275 h 3301"/>
                <a:gd name="T98" fmla="*/ 1078 w 3311"/>
                <a:gd name="T99" fmla="*/ 103 h 3301"/>
                <a:gd name="T100" fmla="*/ 1456 w 3311"/>
                <a:gd name="T101" fmla="*/ 12 h 3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11" h="3301">
                  <a:moveTo>
                    <a:pt x="1655" y="256"/>
                  </a:moveTo>
                  <a:lnTo>
                    <a:pt x="1560" y="259"/>
                  </a:lnTo>
                  <a:lnTo>
                    <a:pt x="1466" y="269"/>
                  </a:lnTo>
                  <a:lnTo>
                    <a:pt x="1374" y="284"/>
                  </a:lnTo>
                  <a:lnTo>
                    <a:pt x="1285" y="306"/>
                  </a:lnTo>
                  <a:lnTo>
                    <a:pt x="1197" y="334"/>
                  </a:lnTo>
                  <a:lnTo>
                    <a:pt x="1111" y="366"/>
                  </a:lnTo>
                  <a:lnTo>
                    <a:pt x="1030" y="404"/>
                  </a:lnTo>
                  <a:lnTo>
                    <a:pt x="950" y="447"/>
                  </a:lnTo>
                  <a:lnTo>
                    <a:pt x="875" y="495"/>
                  </a:lnTo>
                  <a:lnTo>
                    <a:pt x="801" y="547"/>
                  </a:lnTo>
                  <a:lnTo>
                    <a:pt x="733" y="604"/>
                  </a:lnTo>
                  <a:lnTo>
                    <a:pt x="667" y="665"/>
                  </a:lnTo>
                  <a:lnTo>
                    <a:pt x="606" y="730"/>
                  </a:lnTo>
                  <a:lnTo>
                    <a:pt x="549" y="799"/>
                  </a:lnTo>
                  <a:lnTo>
                    <a:pt x="497" y="872"/>
                  </a:lnTo>
                  <a:lnTo>
                    <a:pt x="448" y="947"/>
                  </a:lnTo>
                  <a:lnTo>
                    <a:pt x="405" y="1027"/>
                  </a:lnTo>
                  <a:lnTo>
                    <a:pt x="367" y="1108"/>
                  </a:lnTo>
                  <a:lnTo>
                    <a:pt x="335" y="1193"/>
                  </a:lnTo>
                  <a:lnTo>
                    <a:pt x="307" y="1281"/>
                  </a:lnTo>
                  <a:lnTo>
                    <a:pt x="285" y="1370"/>
                  </a:lnTo>
                  <a:lnTo>
                    <a:pt x="270" y="1462"/>
                  </a:lnTo>
                  <a:lnTo>
                    <a:pt x="260" y="1555"/>
                  </a:lnTo>
                  <a:lnTo>
                    <a:pt x="257" y="1650"/>
                  </a:lnTo>
                  <a:lnTo>
                    <a:pt x="260" y="1746"/>
                  </a:lnTo>
                  <a:lnTo>
                    <a:pt x="270" y="1839"/>
                  </a:lnTo>
                  <a:lnTo>
                    <a:pt x="285" y="1931"/>
                  </a:lnTo>
                  <a:lnTo>
                    <a:pt x="307" y="2021"/>
                  </a:lnTo>
                  <a:lnTo>
                    <a:pt x="335" y="2108"/>
                  </a:lnTo>
                  <a:lnTo>
                    <a:pt x="367" y="2193"/>
                  </a:lnTo>
                  <a:lnTo>
                    <a:pt x="405" y="2274"/>
                  </a:lnTo>
                  <a:lnTo>
                    <a:pt x="448" y="2354"/>
                  </a:lnTo>
                  <a:lnTo>
                    <a:pt x="497" y="2429"/>
                  </a:lnTo>
                  <a:lnTo>
                    <a:pt x="549" y="2502"/>
                  </a:lnTo>
                  <a:lnTo>
                    <a:pt x="606" y="2571"/>
                  </a:lnTo>
                  <a:lnTo>
                    <a:pt x="667" y="2636"/>
                  </a:lnTo>
                  <a:lnTo>
                    <a:pt x="733" y="2697"/>
                  </a:lnTo>
                  <a:lnTo>
                    <a:pt x="801" y="2753"/>
                  </a:lnTo>
                  <a:lnTo>
                    <a:pt x="875" y="2806"/>
                  </a:lnTo>
                  <a:lnTo>
                    <a:pt x="950" y="2854"/>
                  </a:lnTo>
                  <a:lnTo>
                    <a:pt x="1030" y="2897"/>
                  </a:lnTo>
                  <a:lnTo>
                    <a:pt x="1111" y="2935"/>
                  </a:lnTo>
                  <a:lnTo>
                    <a:pt x="1197" y="2967"/>
                  </a:lnTo>
                  <a:lnTo>
                    <a:pt x="1285" y="2995"/>
                  </a:lnTo>
                  <a:lnTo>
                    <a:pt x="1374" y="3017"/>
                  </a:lnTo>
                  <a:lnTo>
                    <a:pt x="1466" y="3032"/>
                  </a:lnTo>
                  <a:lnTo>
                    <a:pt x="1560" y="3042"/>
                  </a:lnTo>
                  <a:lnTo>
                    <a:pt x="1655" y="3045"/>
                  </a:lnTo>
                  <a:lnTo>
                    <a:pt x="1751" y="3042"/>
                  </a:lnTo>
                  <a:lnTo>
                    <a:pt x="1845" y="3032"/>
                  </a:lnTo>
                  <a:lnTo>
                    <a:pt x="1937" y="3017"/>
                  </a:lnTo>
                  <a:lnTo>
                    <a:pt x="2027" y="2995"/>
                  </a:lnTo>
                  <a:lnTo>
                    <a:pt x="2114" y="2967"/>
                  </a:lnTo>
                  <a:lnTo>
                    <a:pt x="2200" y="2935"/>
                  </a:lnTo>
                  <a:lnTo>
                    <a:pt x="2281" y="2897"/>
                  </a:lnTo>
                  <a:lnTo>
                    <a:pt x="2361" y="2854"/>
                  </a:lnTo>
                  <a:lnTo>
                    <a:pt x="2436" y="2806"/>
                  </a:lnTo>
                  <a:lnTo>
                    <a:pt x="2510" y="2753"/>
                  </a:lnTo>
                  <a:lnTo>
                    <a:pt x="2578" y="2697"/>
                  </a:lnTo>
                  <a:lnTo>
                    <a:pt x="2644" y="2636"/>
                  </a:lnTo>
                  <a:lnTo>
                    <a:pt x="2705" y="2571"/>
                  </a:lnTo>
                  <a:lnTo>
                    <a:pt x="2762" y="2502"/>
                  </a:lnTo>
                  <a:lnTo>
                    <a:pt x="2814" y="2429"/>
                  </a:lnTo>
                  <a:lnTo>
                    <a:pt x="2863" y="2354"/>
                  </a:lnTo>
                  <a:lnTo>
                    <a:pt x="2906" y="2274"/>
                  </a:lnTo>
                  <a:lnTo>
                    <a:pt x="2944" y="2193"/>
                  </a:lnTo>
                  <a:lnTo>
                    <a:pt x="2976" y="2108"/>
                  </a:lnTo>
                  <a:lnTo>
                    <a:pt x="3004" y="2021"/>
                  </a:lnTo>
                  <a:lnTo>
                    <a:pt x="3026" y="1931"/>
                  </a:lnTo>
                  <a:lnTo>
                    <a:pt x="3041" y="1839"/>
                  </a:lnTo>
                  <a:lnTo>
                    <a:pt x="3051" y="1746"/>
                  </a:lnTo>
                  <a:lnTo>
                    <a:pt x="3054" y="1650"/>
                  </a:lnTo>
                  <a:lnTo>
                    <a:pt x="3051" y="1555"/>
                  </a:lnTo>
                  <a:lnTo>
                    <a:pt x="3041" y="1462"/>
                  </a:lnTo>
                  <a:lnTo>
                    <a:pt x="3026" y="1370"/>
                  </a:lnTo>
                  <a:lnTo>
                    <a:pt x="3004" y="1281"/>
                  </a:lnTo>
                  <a:lnTo>
                    <a:pt x="2976" y="1193"/>
                  </a:lnTo>
                  <a:lnTo>
                    <a:pt x="2944" y="1108"/>
                  </a:lnTo>
                  <a:lnTo>
                    <a:pt x="2906" y="1027"/>
                  </a:lnTo>
                  <a:lnTo>
                    <a:pt x="2863" y="947"/>
                  </a:lnTo>
                  <a:lnTo>
                    <a:pt x="2814" y="872"/>
                  </a:lnTo>
                  <a:lnTo>
                    <a:pt x="2762" y="799"/>
                  </a:lnTo>
                  <a:lnTo>
                    <a:pt x="2705" y="730"/>
                  </a:lnTo>
                  <a:lnTo>
                    <a:pt x="2644" y="665"/>
                  </a:lnTo>
                  <a:lnTo>
                    <a:pt x="2578" y="604"/>
                  </a:lnTo>
                  <a:lnTo>
                    <a:pt x="2510" y="547"/>
                  </a:lnTo>
                  <a:lnTo>
                    <a:pt x="2436" y="495"/>
                  </a:lnTo>
                  <a:lnTo>
                    <a:pt x="2361" y="447"/>
                  </a:lnTo>
                  <a:lnTo>
                    <a:pt x="2281" y="404"/>
                  </a:lnTo>
                  <a:lnTo>
                    <a:pt x="2200" y="366"/>
                  </a:lnTo>
                  <a:lnTo>
                    <a:pt x="2114" y="334"/>
                  </a:lnTo>
                  <a:lnTo>
                    <a:pt x="2027" y="306"/>
                  </a:lnTo>
                  <a:lnTo>
                    <a:pt x="1937" y="284"/>
                  </a:lnTo>
                  <a:lnTo>
                    <a:pt x="1845" y="269"/>
                  </a:lnTo>
                  <a:lnTo>
                    <a:pt x="1751" y="259"/>
                  </a:lnTo>
                  <a:lnTo>
                    <a:pt x="1655" y="256"/>
                  </a:lnTo>
                  <a:close/>
                  <a:moveTo>
                    <a:pt x="1655" y="0"/>
                  </a:moveTo>
                  <a:lnTo>
                    <a:pt x="1756" y="3"/>
                  </a:lnTo>
                  <a:lnTo>
                    <a:pt x="1855" y="12"/>
                  </a:lnTo>
                  <a:lnTo>
                    <a:pt x="1953" y="27"/>
                  </a:lnTo>
                  <a:lnTo>
                    <a:pt x="2048" y="47"/>
                  </a:lnTo>
                  <a:lnTo>
                    <a:pt x="2141" y="72"/>
                  </a:lnTo>
                  <a:lnTo>
                    <a:pt x="2233" y="103"/>
                  </a:lnTo>
                  <a:lnTo>
                    <a:pt x="2322" y="140"/>
                  </a:lnTo>
                  <a:lnTo>
                    <a:pt x="2407" y="180"/>
                  </a:lnTo>
                  <a:lnTo>
                    <a:pt x="2491" y="226"/>
                  </a:lnTo>
                  <a:lnTo>
                    <a:pt x="2570" y="275"/>
                  </a:lnTo>
                  <a:lnTo>
                    <a:pt x="2648" y="331"/>
                  </a:lnTo>
                  <a:lnTo>
                    <a:pt x="2722" y="389"/>
                  </a:lnTo>
                  <a:lnTo>
                    <a:pt x="2792" y="451"/>
                  </a:lnTo>
                  <a:lnTo>
                    <a:pt x="2859" y="517"/>
                  </a:lnTo>
                  <a:lnTo>
                    <a:pt x="2921" y="588"/>
                  </a:lnTo>
                  <a:lnTo>
                    <a:pt x="2979" y="661"/>
                  </a:lnTo>
                  <a:lnTo>
                    <a:pt x="3035" y="738"/>
                  </a:lnTo>
                  <a:lnTo>
                    <a:pt x="3084" y="818"/>
                  </a:lnTo>
                  <a:lnTo>
                    <a:pt x="3131" y="901"/>
                  </a:lnTo>
                  <a:lnTo>
                    <a:pt x="3171" y="986"/>
                  </a:lnTo>
                  <a:lnTo>
                    <a:pt x="3207" y="1075"/>
                  </a:lnTo>
                  <a:lnTo>
                    <a:pt x="3238" y="1166"/>
                  </a:lnTo>
                  <a:lnTo>
                    <a:pt x="3264" y="1259"/>
                  </a:lnTo>
                  <a:lnTo>
                    <a:pt x="3285" y="1354"/>
                  </a:lnTo>
                  <a:lnTo>
                    <a:pt x="3299" y="1452"/>
                  </a:lnTo>
                  <a:lnTo>
                    <a:pt x="3308" y="1550"/>
                  </a:lnTo>
                  <a:lnTo>
                    <a:pt x="3311" y="1650"/>
                  </a:lnTo>
                  <a:lnTo>
                    <a:pt x="3308" y="1751"/>
                  </a:lnTo>
                  <a:lnTo>
                    <a:pt x="3299" y="1849"/>
                  </a:lnTo>
                  <a:lnTo>
                    <a:pt x="3285" y="1947"/>
                  </a:lnTo>
                  <a:lnTo>
                    <a:pt x="3264" y="2042"/>
                  </a:lnTo>
                  <a:lnTo>
                    <a:pt x="3238" y="2135"/>
                  </a:lnTo>
                  <a:lnTo>
                    <a:pt x="3207" y="2226"/>
                  </a:lnTo>
                  <a:lnTo>
                    <a:pt x="3171" y="2314"/>
                  </a:lnTo>
                  <a:lnTo>
                    <a:pt x="3131" y="2400"/>
                  </a:lnTo>
                  <a:lnTo>
                    <a:pt x="3084" y="2483"/>
                  </a:lnTo>
                  <a:lnTo>
                    <a:pt x="3035" y="2563"/>
                  </a:lnTo>
                  <a:lnTo>
                    <a:pt x="2979" y="2640"/>
                  </a:lnTo>
                  <a:lnTo>
                    <a:pt x="2921" y="2713"/>
                  </a:lnTo>
                  <a:lnTo>
                    <a:pt x="2859" y="2784"/>
                  </a:lnTo>
                  <a:lnTo>
                    <a:pt x="2792" y="2850"/>
                  </a:lnTo>
                  <a:lnTo>
                    <a:pt x="2722" y="2912"/>
                  </a:lnTo>
                  <a:lnTo>
                    <a:pt x="2648" y="2970"/>
                  </a:lnTo>
                  <a:lnTo>
                    <a:pt x="2570" y="3026"/>
                  </a:lnTo>
                  <a:lnTo>
                    <a:pt x="2491" y="3075"/>
                  </a:lnTo>
                  <a:lnTo>
                    <a:pt x="2407" y="3121"/>
                  </a:lnTo>
                  <a:lnTo>
                    <a:pt x="2322" y="3161"/>
                  </a:lnTo>
                  <a:lnTo>
                    <a:pt x="2233" y="3197"/>
                  </a:lnTo>
                  <a:lnTo>
                    <a:pt x="2141" y="3229"/>
                  </a:lnTo>
                  <a:lnTo>
                    <a:pt x="2048" y="3254"/>
                  </a:lnTo>
                  <a:lnTo>
                    <a:pt x="1953" y="3275"/>
                  </a:lnTo>
                  <a:lnTo>
                    <a:pt x="1855" y="3289"/>
                  </a:lnTo>
                  <a:lnTo>
                    <a:pt x="1756" y="3298"/>
                  </a:lnTo>
                  <a:lnTo>
                    <a:pt x="1655" y="3301"/>
                  </a:lnTo>
                  <a:lnTo>
                    <a:pt x="1555" y="3298"/>
                  </a:lnTo>
                  <a:lnTo>
                    <a:pt x="1456" y="3289"/>
                  </a:lnTo>
                  <a:lnTo>
                    <a:pt x="1358" y="3275"/>
                  </a:lnTo>
                  <a:lnTo>
                    <a:pt x="1263" y="3254"/>
                  </a:lnTo>
                  <a:lnTo>
                    <a:pt x="1170" y="3229"/>
                  </a:lnTo>
                  <a:lnTo>
                    <a:pt x="1078" y="3197"/>
                  </a:lnTo>
                  <a:lnTo>
                    <a:pt x="989" y="3161"/>
                  </a:lnTo>
                  <a:lnTo>
                    <a:pt x="904" y="3121"/>
                  </a:lnTo>
                  <a:lnTo>
                    <a:pt x="820" y="3075"/>
                  </a:lnTo>
                  <a:lnTo>
                    <a:pt x="741" y="3026"/>
                  </a:lnTo>
                  <a:lnTo>
                    <a:pt x="663" y="2970"/>
                  </a:lnTo>
                  <a:lnTo>
                    <a:pt x="589" y="2912"/>
                  </a:lnTo>
                  <a:lnTo>
                    <a:pt x="519" y="2850"/>
                  </a:lnTo>
                  <a:lnTo>
                    <a:pt x="452" y="2784"/>
                  </a:lnTo>
                  <a:lnTo>
                    <a:pt x="390" y="2713"/>
                  </a:lnTo>
                  <a:lnTo>
                    <a:pt x="332" y="2640"/>
                  </a:lnTo>
                  <a:lnTo>
                    <a:pt x="276" y="2563"/>
                  </a:lnTo>
                  <a:lnTo>
                    <a:pt x="227" y="2483"/>
                  </a:lnTo>
                  <a:lnTo>
                    <a:pt x="180" y="2400"/>
                  </a:lnTo>
                  <a:lnTo>
                    <a:pt x="140" y="2314"/>
                  </a:lnTo>
                  <a:lnTo>
                    <a:pt x="104" y="2226"/>
                  </a:lnTo>
                  <a:lnTo>
                    <a:pt x="73" y="2135"/>
                  </a:lnTo>
                  <a:lnTo>
                    <a:pt x="47" y="2042"/>
                  </a:lnTo>
                  <a:lnTo>
                    <a:pt x="27" y="1947"/>
                  </a:lnTo>
                  <a:lnTo>
                    <a:pt x="12" y="1849"/>
                  </a:lnTo>
                  <a:lnTo>
                    <a:pt x="3" y="1751"/>
                  </a:lnTo>
                  <a:lnTo>
                    <a:pt x="0" y="1650"/>
                  </a:lnTo>
                  <a:lnTo>
                    <a:pt x="3" y="1550"/>
                  </a:lnTo>
                  <a:lnTo>
                    <a:pt x="12" y="1452"/>
                  </a:lnTo>
                  <a:lnTo>
                    <a:pt x="27" y="1354"/>
                  </a:lnTo>
                  <a:lnTo>
                    <a:pt x="47" y="1259"/>
                  </a:lnTo>
                  <a:lnTo>
                    <a:pt x="73" y="1166"/>
                  </a:lnTo>
                  <a:lnTo>
                    <a:pt x="104" y="1075"/>
                  </a:lnTo>
                  <a:lnTo>
                    <a:pt x="140" y="986"/>
                  </a:lnTo>
                  <a:lnTo>
                    <a:pt x="180" y="901"/>
                  </a:lnTo>
                  <a:lnTo>
                    <a:pt x="227" y="818"/>
                  </a:lnTo>
                  <a:lnTo>
                    <a:pt x="276" y="738"/>
                  </a:lnTo>
                  <a:lnTo>
                    <a:pt x="332" y="661"/>
                  </a:lnTo>
                  <a:lnTo>
                    <a:pt x="390" y="588"/>
                  </a:lnTo>
                  <a:lnTo>
                    <a:pt x="452" y="517"/>
                  </a:lnTo>
                  <a:lnTo>
                    <a:pt x="519" y="451"/>
                  </a:lnTo>
                  <a:lnTo>
                    <a:pt x="589" y="389"/>
                  </a:lnTo>
                  <a:lnTo>
                    <a:pt x="663" y="331"/>
                  </a:lnTo>
                  <a:lnTo>
                    <a:pt x="741" y="275"/>
                  </a:lnTo>
                  <a:lnTo>
                    <a:pt x="820" y="226"/>
                  </a:lnTo>
                  <a:lnTo>
                    <a:pt x="904" y="180"/>
                  </a:lnTo>
                  <a:lnTo>
                    <a:pt x="989" y="140"/>
                  </a:lnTo>
                  <a:lnTo>
                    <a:pt x="1078" y="103"/>
                  </a:lnTo>
                  <a:lnTo>
                    <a:pt x="1170" y="72"/>
                  </a:lnTo>
                  <a:lnTo>
                    <a:pt x="1263" y="47"/>
                  </a:lnTo>
                  <a:lnTo>
                    <a:pt x="1358" y="27"/>
                  </a:lnTo>
                  <a:lnTo>
                    <a:pt x="1456" y="12"/>
                  </a:lnTo>
                  <a:lnTo>
                    <a:pt x="1555" y="3"/>
                  </a:lnTo>
                  <a:lnTo>
                    <a:pt x="1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schemeClr val="bg1"/>
                </a:solidFill>
              </a:endParaRPr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6483" y="437"/>
              <a:ext cx="119" cy="119"/>
            </a:xfrm>
            <a:custGeom>
              <a:avLst/>
              <a:gdLst>
                <a:gd name="T0" fmla="*/ 1169 w 2025"/>
                <a:gd name="T1" fmla="*/ 12 h 2019"/>
                <a:gd name="T2" fmla="*/ 1389 w 2025"/>
                <a:gd name="T3" fmla="*/ 72 h 2019"/>
                <a:gd name="T4" fmla="*/ 1586 w 2025"/>
                <a:gd name="T5" fmla="*/ 178 h 2019"/>
                <a:gd name="T6" fmla="*/ 1754 w 2025"/>
                <a:gd name="T7" fmla="*/ 322 h 2019"/>
                <a:gd name="T8" fmla="*/ 1887 w 2025"/>
                <a:gd name="T9" fmla="*/ 500 h 2019"/>
                <a:gd name="T10" fmla="*/ 1978 w 2025"/>
                <a:gd name="T11" fmla="*/ 705 h 2019"/>
                <a:gd name="T12" fmla="*/ 2022 w 2025"/>
                <a:gd name="T13" fmla="*/ 931 h 2019"/>
                <a:gd name="T14" fmla="*/ 2014 w 2025"/>
                <a:gd name="T15" fmla="*/ 1156 h 2019"/>
                <a:gd name="T16" fmla="*/ 1962 w 2025"/>
                <a:gd name="T17" fmla="*/ 1362 h 2019"/>
                <a:gd name="T18" fmla="*/ 1868 w 2025"/>
                <a:gd name="T19" fmla="*/ 1550 h 2019"/>
                <a:gd name="T20" fmla="*/ 1840 w 2025"/>
                <a:gd name="T21" fmla="*/ 1452 h 2019"/>
                <a:gd name="T22" fmla="*/ 1881 w 2025"/>
                <a:gd name="T23" fmla="*/ 1394 h 2019"/>
                <a:gd name="T24" fmla="*/ 1890 w 2025"/>
                <a:gd name="T25" fmla="*/ 1321 h 2019"/>
                <a:gd name="T26" fmla="*/ 1863 w 2025"/>
                <a:gd name="T27" fmla="*/ 1254 h 2019"/>
                <a:gd name="T28" fmla="*/ 1805 w 2025"/>
                <a:gd name="T29" fmla="*/ 1207 h 2019"/>
                <a:gd name="T30" fmla="*/ 1765 w 2025"/>
                <a:gd name="T31" fmla="*/ 1068 h 2019"/>
                <a:gd name="T32" fmla="*/ 1756 w 2025"/>
                <a:gd name="T33" fmla="*/ 874 h 2019"/>
                <a:gd name="T34" fmla="*/ 1695 w 2025"/>
                <a:gd name="T35" fmla="*/ 687 h 2019"/>
                <a:gd name="T36" fmla="*/ 1590 w 2025"/>
                <a:gd name="T37" fmla="*/ 524 h 2019"/>
                <a:gd name="T38" fmla="*/ 1448 w 2025"/>
                <a:gd name="T39" fmla="*/ 395 h 2019"/>
                <a:gd name="T40" fmla="*/ 1275 w 2025"/>
                <a:gd name="T41" fmla="*/ 303 h 2019"/>
                <a:gd name="T42" fmla="*/ 1081 w 2025"/>
                <a:gd name="T43" fmla="*/ 259 h 2019"/>
                <a:gd name="T44" fmla="*/ 876 w 2025"/>
                <a:gd name="T45" fmla="*/ 268 h 2019"/>
                <a:gd name="T46" fmla="*/ 689 w 2025"/>
                <a:gd name="T47" fmla="*/ 329 h 2019"/>
                <a:gd name="T48" fmla="*/ 526 w 2025"/>
                <a:gd name="T49" fmla="*/ 434 h 2019"/>
                <a:gd name="T50" fmla="*/ 396 w 2025"/>
                <a:gd name="T51" fmla="*/ 576 h 2019"/>
                <a:gd name="T52" fmla="*/ 304 w 2025"/>
                <a:gd name="T53" fmla="*/ 747 h 2019"/>
                <a:gd name="T54" fmla="*/ 260 w 2025"/>
                <a:gd name="T55" fmla="*/ 941 h 2019"/>
                <a:gd name="T56" fmla="*/ 269 w 2025"/>
                <a:gd name="T57" fmla="*/ 1145 h 2019"/>
                <a:gd name="T58" fmla="*/ 330 w 2025"/>
                <a:gd name="T59" fmla="*/ 1332 h 2019"/>
                <a:gd name="T60" fmla="*/ 435 w 2025"/>
                <a:gd name="T61" fmla="*/ 1495 h 2019"/>
                <a:gd name="T62" fmla="*/ 577 w 2025"/>
                <a:gd name="T63" fmla="*/ 1624 h 2019"/>
                <a:gd name="T64" fmla="*/ 750 w 2025"/>
                <a:gd name="T65" fmla="*/ 1716 h 2019"/>
                <a:gd name="T66" fmla="*/ 944 w 2025"/>
                <a:gd name="T67" fmla="*/ 1760 h 2019"/>
                <a:gd name="T68" fmla="*/ 1115 w 2025"/>
                <a:gd name="T69" fmla="*/ 1756 h 2019"/>
                <a:gd name="T70" fmla="*/ 1199 w 2025"/>
                <a:gd name="T71" fmla="*/ 1824 h 2019"/>
                <a:gd name="T72" fmla="*/ 1251 w 2025"/>
                <a:gd name="T73" fmla="*/ 1874 h 2019"/>
                <a:gd name="T74" fmla="*/ 1323 w 2025"/>
                <a:gd name="T75" fmla="*/ 1892 h 2019"/>
                <a:gd name="T76" fmla="*/ 1402 w 2025"/>
                <a:gd name="T77" fmla="*/ 1869 h 2019"/>
                <a:gd name="T78" fmla="*/ 1449 w 2025"/>
                <a:gd name="T79" fmla="*/ 1821 h 2019"/>
                <a:gd name="T80" fmla="*/ 1463 w 2025"/>
                <a:gd name="T81" fmla="*/ 1914 h 2019"/>
                <a:gd name="T82" fmla="*/ 1247 w 2025"/>
                <a:gd name="T83" fmla="*/ 1992 h 2019"/>
                <a:gd name="T84" fmla="*/ 1012 w 2025"/>
                <a:gd name="T85" fmla="*/ 2019 h 2019"/>
                <a:gd name="T86" fmla="*/ 781 w 2025"/>
                <a:gd name="T87" fmla="*/ 1992 h 2019"/>
                <a:gd name="T88" fmla="*/ 567 w 2025"/>
                <a:gd name="T89" fmla="*/ 1917 h 2019"/>
                <a:gd name="T90" fmla="*/ 380 w 2025"/>
                <a:gd name="T91" fmla="*/ 1797 h 2019"/>
                <a:gd name="T92" fmla="*/ 223 w 2025"/>
                <a:gd name="T93" fmla="*/ 1640 h 2019"/>
                <a:gd name="T94" fmla="*/ 103 w 2025"/>
                <a:gd name="T95" fmla="*/ 1453 h 2019"/>
                <a:gd name="T96" fmla="*/ 27 w 2025"/>
                <a:gd name="T97" fmla="*/ 1241 h 2019"/>
                <a:gd name="T98" fmla="*/ 0 w 2025"/>
                <a:gd name="T99" fmla="*/ 1009 h 2019"/>
                <a:gd name="T100" fmla="*/ 27 w 2025"/>
                <a:gd name="T101" fmla="*/ 778 h 2019"/>
                <a:gd name="T102" fmla="*/ 103 w 2025"/>
                <a:gd name="T103" fmla="*/ 565 h 2019"/>
                <a:gd name="T104" fmla="*/ 223 w 2025"/>
                <a:gd name="T105" fmla="*/ 379 h 2019"/>
                <a:gd name="T106" fmla="*/ 380 w 2025"/>
                <a:gd name="T107" fmla="*/ 222 h 2019"/>
                <a:gd name="T108" fmla="*/ 567 w 2025"/>
                <a:gd name="T109" fmla="*/ 102 h 2019"/>
                <a:gd name="T110" fmla="*/ 781 w 2025"/>
                <a:gd name="T111" fmla="*/ 27 h 2019"/>
                <a:gd name="T112" fmla="*/ 1012 w 2025"/>
                <a:gd name="T113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25" h="2019">
                  <a:moveTo>
                    <a:pt x="1012" y="0"/>
                  </a:moveTo>
                  <a:lnTo>
                    <a:pt x="1091" y="3"/>
                  </a:lnTo>
                  <a:lnTo>
                    <a:pt x="1169" y="12"/>
                  </a:lnTo>
                  <a:lnTo>
                    <a:pt x="1244" y="27"/>
                  </a:lnTo>
                  <a:lnTo>
                    <a:pt x="1318" y="47"/>
                  </a:lnTo>
                  <a:lnTo>
                    <a:pt x="1389" y="72"/>
                  </a:lnTo>
                  <a:lnTo>
                    <a:pt x="1458" y="102"/>
                  </a:lnTo>
                  <a:lnTo>
                    <a:pt x="1523" y="138"/>
                  </a:lnTo>
                  <a:lnTo>
                    <a:pt x="1586" y="178"/>
                  </a:lnTo>
                  <a:lnTo>
                    <a:pt x="1645" y="222"/>
                  </a:lnTo>
                  <a:lnTo>
                    <a:pt x="1702" y="270"/>
                  </a:lnTo>
                  <a:lnTo>
                    <a:pt x="1754" y="322"/>
                  </a:lnTo>
                  <a:lnTo>
                    <a:pt x="1802" y="379"/>
                  </a:lnTo>
                  <a:lnTo>
                    <a:pt x="1847" y="438"/>
                  </a:lnTo>
                  <a:lnTo>
                    <a:pt x="1887" y="500"/>
                  </a:lnTo>
                  <a:lnTo>
                    <a:pt x="1922" y="565"/>
                  </a:lnTo>
                  <a:lnTo>
                    <a:pt x="1953" y="634"/>
                  </a:lnTo>
                  <a:lnTo>
                    <a:pt x="1978" y="705"/>
                  </a:lnTo>
                  <a:lnTo>
                    <a:pt x="1998" y="778"/>
                  </a:lnTo>
                  <a:lnTo>
                    <a:pt x="2013" y="854"/>
                  </a:lnTo>
                  <a:lnTo>
                    <a:pt x="2022" y="931"/>
                  </a:lnTo>
                  <a:lnTo>
                    <a:pt x="2025" y="1009"/>
                  </a:lnTo>
                  <a:lnTo>
                    <a:pt x="2022" y="1083"/>
                  </a:lnTo>
                  <a:lnTo>
                    <a:pt x="2014" y="1156"/>
                  </a:lnTo>
                  <a:lnTo>
                    <a:pt x="2002" y="1226"/>
                  </a:lnTo>
                  <a:lnTo>
                    <a:pt x="1984" y="1296"/>
                  </a:lnTo>
                  <a:lnTo>
                    <a:pt x="1962" y="1362"/>
                  </a:lnTo>
                  <a:lnTo>
                    <a:pt x="1934" y="1427"/>
                  </a:lnTo>
                  <a:lnTo>
                    <a:pt x="1903" y="1490"/>
                  </a:lnTo>
                  <a:lnTo>
                    <a:pt x="1868" y="1550"/>
                  </a:lnTo>
                  <a:lnTo>
                    <a:pt x="1797" y="1478"/>
                  </a:lnTo>
                  <a:lnTo>
                    <a:pt x="1821" y="1467"/>
                  </a:lnTo>
                  <a:lnTo>
                    <a:pt x="1840" y="1452"/>
                  </a:lnTo>
                  <a:lnTo>
                    <a:pt x="1857" y="1435"/>
                  </a:lnTo>
                  <a:lnTo>
                    <a:pt x="1871" y="1415"/>
                  </a:lnTo>
                  <a:lnTo>
                    <a:pt x="1881" y="1394"/>
                  </a:lnTo>
                  <a:lnTo>
                    <a:pt x="1888" y="1370"/>
                  </a:lnTo>
                  <a:lnTo>
                    <a:pt x="1891" y="1346"/>
                  </a:lnTo>
                  <a:lnTo>
                    <a:pt x="1890" y="1321"/>
                  </a:lnTo>
                  <a:lnTo>
                    <a:pt x="1884" y="1297"/>
                  </a:lnTo>
                  <a:lnTo>
                    <a:pt x="1875" y="1275"/>
                  </a:lnTo>
                  <a:lnTo>
                    <a:pt x="1863" y="1254"/>
                  </a:lnTo>
                  <a:lnTo>
                    <a:pt x="1847" y="1236"/>
                  </a:lnTo>
                  <a:lnTo>
                    <a:pt x="1828" y="1220"/>
                  </a:lnTo>
                  <a:lnTo>
                    <a:pt x="1805" y="1207"/>
                  </a:lnTo>
                  <a:lnTo>
                    <a:pt x="1748" y="1182"/>
                  </a:lnTo>
                  <a:lnTo>
                    <a:pt x="1759" y="1126"/>
                  </a:lnTo>
                  <a:lnTo>
                    <a:pt x="1765" y="1068"/>
                  </a:lnTo>
                  <a:lnTo>
                    <a:pt x="1768" y="1009"/>
                  </a:lnTo>
                  <a:lnTo>
                    <a:pt x="1765" y="941"/>
                  </a:lnTo>
                  <a:lnTo>
                    <a:pt x="1756" y="874"/>
                  </a:lnTo>
                  <a:lnTo>
                    <a:pt x="1741" y="810"/>
                  </a:lnTo>
                  <a:lnTo>
                    <a:pt x="1721" y="747"/>
                  </a:lnTo>
                  <a:lnTo>
                    <a:pt x="1695" y="687"/>
                  </a:lnTo>
                  <a:lnTo>
                    <a:pt x="1664" y="630"/>
                  </a:lnTo>
                  <a:lnTo>
                    <a:pt x="1629" y="576"/>
                  </a:lnTo>
                  <a:lnTo>
                    <a:pt x="1590" y="524"/>
                  </a:lnTo>
                  <a:lnTo>
                    <a:pt x="1547" y="477"/>
                  </a:lnTo>
                  <a:lnTo>
                    <a:pt x="1499" y="434"/>
                  </a:lnTo>
                  <a:lnTo>
                    <a:pt x="1448" y="395"/>
                  </a:lnTo>
                  <a:lnTo>
                    <a:pt x="1393" y="360"/>
                  </a:lnTo>
                  <a:lnTo>
                    <a:pt x="1336" y="329"/>
                  </a:lnTo>
                  <a:lnTo>
                    <a:pt x="1275" y="303"/>
                  </a:lnTo>
                  <a:lnTo>
                    <a:pt x="1213" y="283"/>
                  </a:lnTo>
                  <a:lnTo>
                    <a:pt x="1149" y="268"/>
                  </a:lnTo>
                  <a:lnTo>
                    <a:pt x="1081" y="259"/>
                  </a:lnTo>
                  <a:lnTo>
                    <a:pt x="1012" y="256"/>
                  </a:lnTo>
                  <a:lnTo>
                    <a:pt x="944" y="259"/>
                  </a:lnTo>
                  <a:lnTo>
                    <a:pt x="876" y="268"/>
                  </a:lnTo>
                  <a:lnTo>
                    <a:pt x="812" y="283"/>
                  </a:lnTo>
                  <a:lnTo>
                    <a:pt x="750" y="303"/>
                  </a:lnTo>
                  <a:lnTo>
                    <a:pt x="689" y="329"/>
                  </a:lnTo>
                  <a:lnTo>
                    <a:pt x="632" y="360"/>
                  </a:lnTo>
                  <a:lnTo>
                    <a:pt x="577" y="395"/>
                  </a:lnTo>
                  <a:lnTo>
                    <a:pt x="526" y="434"/>
                  </a:lnTo>
                  <a:lnTo>
                    <a:pt x="478" y="477"/>
                  </a:lnTo>
                  <a:lnTo>
                    <a:pt x="435" y="524"/>
                  </a:lnTo>
                  <a:lnTo>
                    <a:pt x="396" y="576"/>
                  </a:lnTo>
                  <a:lnTo>
                    <a:pt x="361" y="630"/>
                  </a:lnTo>
                  <a:lnTo>
                    <a:pt x="330" y="687"/>
                  </a:lnTo>
                  <a:lnTo>
                    <a:pt x="304" y="747"/>
                  </a:lnTo>
                  <a:lnTo>
                    <a:pt x="284" y="810"/>
                  </a:lnTo>
                  <a:lnTo>
                    <a:pt x="269" y="874"/>
                  </a:lnTo>
                  <a:lnTo>
                    <a:pt x="260" y="941"/>
                  </a:lnTo>
                  <a:lnTo>
                    <a:pt x="257" y="1009"/>
                  </a:lnTo>
                  <a:lnTo>
                    <a:pt x="260" y="1078"/>
                  </a:lnTo>
                  <a:lnTo>
                    <a:pt x="269" y="1145"/>
                  </a:lnTo>
                  <a:lnTo>
                    <a:pt x="284" y="1209"/>
                  </a:lnTo>
                  <a:lnTo>
                    <a:pt x="304" y="1272"/>
                  </a:lnTo>
                  <a:lnTo>
                    <a:pt x="330" y="1332"/>
                  </a:lnTo>
                  <a:lnTo>
                    <a:pt x="361" y="1389"/>
                  </a:lnTo>
                  <a:lnTo>
                    <a:pt x="396" y="1443"/>
                  </a:lnTo>
                  <a:lnTo>
                    <a:pt x="435" y="1495"/>
                  </a:lnTo>
                  <a:lnTo>
                    <a:pt x="478" y="1542"/>
                  </a:lnTo>
                  <a:lnTo>
                    <a:pt x="526" y="1585"/>
                  </a:lnTo>
                  <a:lnTo>
                    <a:pt x="577" y="1624"/>
                  </a:lnTo>
                  <a:lnTo>
                    <a:pt x="632" y="1659"/>
                  </a:lnTo>
                  <a:lnTo>
                    <a:pt x="689" y="1690"/>
                  </a:lnTo>
                  <a:lnTo>
                    <a:pt x="750" y="1716"/>
                  </a:lnTo>
                  <a:lnTo>
                    <a:pt x="812" y="1736"/>
                  </a:lnTo>
                  <a:lnTo>
                    <a:pt x="876" y="1751"/>
                  </a:lnTo>
                  <a:lnTo>
                    <a:pt x="944" y="1760"/>
                  </a:lnTo>
                  <a:lnTo>
                    <a:pt x="1012" y="1763"/>
                  </a:lnTo>
                  <a:lnTo>
                    <a:pt x="1064" y="1761"/>
                  </a:lnTo>
                  <a:lnTo>
                    <a:pt x="1115" y="1756"/>
                  </a:lnTo>
                  <a:lnTo>
                    <a:pt x="1165" y="1747"/>
                  </a:lnTo>
                  <a:lnTo>
                    <a:pt x="1188" y="1802"/>
                  </a:lnTo>
                  <a:lnTo>
                    <a:pt x="1199" y="1824"/>
                  </a:lnTo>
                  <a:lnTo>
                    <a:pt x="1214" y="1844"/>
                  </a:lnTo>
                  <a:lnTo>
                    <a:pt x="1231" y="1861"/>
                  </a:lnTo>
                  <a:lnTo>
                    <a:pt x="1251" y="1874"/>
                  </a:lnTo>
                  <a:lnTo>
                    <a:pt x="1273" y="1884"/>
                  </a:lnTo>
                  <a:lnTo>
                    <a:pt x="1298" y="1890"/>
                  </a:lnTo>
                  <a:lnTo>
                    <a:pt x="1323" y="1892"/>
                  </a:lnTo>
                  <a:lnTo>
                    <a:pt x="1351" y="1890"/>
                  </a:lnTo>
                  <a:lnTo>
                    <a:pt x="1378" y="1882"/>
                  </a:lnTo>
                  <a:lnTo>
                    <a:pt x="1402" y="1869"/>
                  </a:lnTo>
                  <a:lnTo>
                    <a:pt x="1425" y="1852"/>
                  </a:lnTo>
                  <a:lnTo>
                    <a:pt x="1438" y="1837"/>
                  </a:lnTo>
                  <a:lnTo>
                    <a:pt x="1449" y="1821"/>
                  </a:lnTo>
                  <a:lnTo>
                    <a:pt x="1458" y="1804"/>
                  </a:lnTo>
                  <a:lnTo>
                    <a:pt x="1528" y="1877"/>
                  </a:lnTo>
                  <a:lnTo>
                    <a:pt x="1463" y="1914"/>
                  </a:lnTo>
                  <a:lnTo>
                    <a:pt x="1393" y="1945"/>
                  </a:lnTo>
                  <a:lnTo>
                    <a:pt x="1322" y="1971"/>
                  </a:lnTo>
                  <a:lnTo>
                    <a:pt x="1247" y="1992"/>
                  </a:lnTo>
                  <a:lnTo>
                    <a:pt x="1171" y="2007"/>
                  </a:lnTo>
                  <a:lnTo>
                    <a:pt x="1092" y="2016"/>
                  </a:lnTo>
                  <a:lnTo>
                    <a:pt x="1012" y="2019"/>
                  </a:lnTo>
                  <a:lnTo>
                    <a:pt x="934" y="2016"/>
                  </a:lnTo>
                  <a:lnTo>
                    <a:pt x="856" y="2007"/>
                  </a:lnTo>
                  <a:lnTo>
                    <a:pt x="781" y="1992"/>
                  </a:lnTo>
                  <a:lnTo>
                    <a:pt x="707" y="1972"/>
                  </a:lnTo>
                  <a:lnTo>
                    <a:pt x="636" y="1947"/>
                  </a:lnTo>
                  <a:lnTo>
                    <a:pt x="567" y="1917"/>
                  </a:lnTo>
                  <a:lnTo>
                    <a:pt x="502" y="1881"/>
                  </a:lnTo>
                  <a:lnTo>
                    <a:pt x="439" y="1841"/>
                  </a:lnTo>
                  <a:lnTo>
                    <a:pt x="380" y="1797"/>
                  </a:lnTo>
                  <a:lnTo>
                    <a:pt x="323" y="1749"/>
                  </a:lnTo>
                  <a:lnTo>
                    <a:pt x="271" y="1697"/>
                  </a:lnTo>
                  <a:lnTo>
                    <a:pt x="223" y="1640"/>
                  </a:lnTo>
                  <a:lnTo>
                    <a:pt x="178" y="1581"/>
                  </a:lnTo>
                  <a:lnTo>
                    <a:pt x="138" y="1519"/>
                  </a:lnTo>
                  <a:lnTo>
                    <a:pt x="103" y="1453"/>
                  </a:lnTo>
                  <a:lnTo>
                    <a:pt x="72" y="1385"/>
                  </a:lnTo>
                  <a:lnTo>
                    <a:pt x="47" y="1314"/>
                  </a:lnTo>
                  <a:lnTo>
                    <a:pt x="27" y="1241"/>
                  </a:lnTo>
                  <a:lnTo>
                    <a:pt x="12" y="1165"/>
                  </a:lnTo>
                  <a:lnTo>
                    <a:pt x="3" y="1088"/>
                  </a:lnTo>
                  <a:lnTo>
                    <a:pt x="0" y="1009"/>
                  </a:lnTo>
                  <a:lnTo>
                    <a:pt x="3" y="931"/>
                  </a:lnTo>
                  <a:lnTo>
                    <a:pt x="12" y="854"/>
                  </a:lnTo>
                  <a:lnTo>
                    <a:pt x="27" y="778"/>
                  </a:lnTo>
                  <a:lnTo>
                    <a:pt x="47" y="705"/>
                  </a:lnTo>
                  <a:lnTo>
                    <a:pt x="72" y="634"/>
                  </a:lnTo>
                  <a:lnTo>
                    <a:pt x="103" y="565"/>
                  </a:lnTo>
                  <a:lnTo>
                    <a:pt x="138" y="500"/>
                  </a:lnTo>
                  <a:lnTo>
                    <a:pt x="178" y="438"/>
                  </a:lnTo>
                  <a:lnTo>
                    <a:pt x="223" y="379"/>
                  </a:lnTo>
                  <a:lnTo>
                    <a:pt x="271" y="322"/>
                  </a:lnTo>
                  <a:lnTo>
                    <a:pt x="323" y="270"/>
                  </a:lnTo>
                  <a:lnTo>
                    <a:pt x="380" y="222"/>
                  </a:lnTo>
                  <a:lnTo>
                    <a:pt x="439" y="178"/>
                  </a:lnTo>
                  <a:lnTo>
                    <a:pt x="502" y="138"/>
                  </a:lnTo>
                  <a:lnTo>
                    <a:pt x="567" y="102"/>
                  </a:lnTo>
                  <a:lnTo>
                    <a:pt x="636" y="72"/>
                  </a:lnTo>
                  <a:lnTo>
                    <a:pt x="707" y="47"/>
                  </a:lnTo>
                  <a:lnTo>
                    <a:pt x="781" y="27"/>
                  </a:lnTo>
                  <a:lnTo>
                    <a:pt x="856" y="12"/>
                  </a:lnTo>
                  <a:lnTo>
                    <a:pt x="934" y="3"/>
                  </a:lnTo>
                  <a:lnTo>
                    <a:pt x="10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schemeClr val="bg1"/>
                </a:solidFill>
              </a:endParaRPr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6524" y="478"/>
              <a:ext cx="36" cy="36"/>
            </a:xfrm>
            <a:custGeom>
              <a:avLst/>
              <a:gdLst>
                <a:gd name="T0" fmla="*/ 305 w 610"/>
                <a:gd name="T1" fmla="*/ 0 h 608"/>
                <a:gd name="T2" fmla="*/ 349 w 610"/>
                <a:gd name="T3" fmla="*/ 3 h 608"/>
                <a:gd name="T4" fmla="*/ 390 w 610"/>
                <a:gd name="T5" fmla="*/ 12 h 608"/>
                <a:gd name="T6" fmla="*/ 428 w 610"/>
                <a:gd name="T7" fmla="*/ 26 h 608"/>
                <a:gd name="T8" fmla="*/ 465 w 610"/>
                <a:gd name="T9" fmla="*/ 45 h 608"/>
                <a:gd name="T10" fmla="*/ 498 w 610"/>
                <a:gd name="T11" fmla="*/ 68 h 608"/>
                <a:gd name="T12" fmla="*/ 528 w 610"/>
                <a:gd name="T13" fmla="*/ 96 h 608"/>
                <a:gd name="T14" fmla="*/ 553 w 610"/>
                <a:gd name="T15" fmla="*/ 128 h 608"/>
                <a:gd name="T16" fmla="*/ 576 w 610"/>
                <a:gd name="T17" fmla="*/ 162 h 608"/>
                <a:gd name="T18" fmla="*/ 592 w 610"/>
                <a:gd name="T19" fmla="*/ 199 h 608"/>
                <a:gd name="T20" fmla="*/ 604 w 610"/>
                <a:gd name="T21" fmla="*/ 239 h 608"/>
                <a:gd name="T22" fmla="*/ 610 w 610"/>
                <a:gd name="T23" fmla="*/ 281 h 608"/>
                <a:gd name="T24" fmla="*/ 373 w 610"/>
                <a:gd name="T25" fmla="*/ 174 h 608"/>
                <a:gd name="T26" fmla="*/ 353 w 610"/>
                <a:gd name="T27" fmla="*/ 167 h 608"/>
                <a:gd name="T28" fmla="*/ 333 w 610"/>
                <a:gd name="T29" fmla="*/ 162 h 608"/>
                <a:gd name="T30" fmla="*/ 313 w 610"/>
                <a:gd name="T31" fmla="*/ 161 h 608"/>
                <a:gd name="T32" fmla="*/ 284 w 610"/>
                <a:gd name="T33" fmla="*/ 164 h 608"/>
                <a:gd name="T34" fmla="*/ 257 w 610"/>
                <a:gd name="T35" fmla="*/ 171 h 608"/>
                <a:gd name="T36" fmla="*/ 232 w 610"/>
                <a:gd name="T37" fmla="*/ 184 h 608"/>
                <a:gd name="T38" fmla="*/ 210 w 610"/>
                <a:gd name="T39" fmla="*/ 202 h 608"/>
                <a:gd name="T40" fmla="*/ 194 w 610"/>
                <a:gd name="T41" fmla="*/ 221 h 608"/>
                <a:gd name="T42" fmla="*/ 181 w 610"/>
                <a:gd name="T43" fmla="*/ 242 h 608"/>
                <a:gd name="T44" fmla="*/ 171 w 610"/>
                <a:gd name="T45" fmla="*/ 265 h 608"/>
                <a:gd name="T46" fmla="*/ 166 w 610"/>
                <a:gd name="T47" fmla="*/ 289 h 608"/>
                <a:gd name="T48" fmla="*/ 165 w 610"/>
                <a:gd name="T49" fmla="*/ 314 h 608"/>
                <a:gd name="T50" fmla="*/ 168 w 610"/>
                <a:gd name="T51" fmla="*/ 339 h 608"/>
                <a:gd name="T52" fmla="*/ 177 w 610"/>
                <a:gd name="T53" fmla="*/ 363 h 608"/>
                <a:gd name="T54" fmla="*/ 277 w 610"/>
                <a:gd name="T55" fmla="*/ 608 h 608"/>
                <a:gd name="T56" fmla="*/ 236 w 610"/>
                <a:gd name="T57" fmla="*/ 601 h 608"/>
                <a:gd name="T58" fmla="*/ 197 w 610"/>
                <a:gd name="T59" fmla="*/ 589 h 608"/>
                <a:gd name="T60" fmla="*/ 159 w 610"/>
                <a:gd name="T61" fmla="*/ 572 h 608"/>
                <a:gd name="T62" fmla="*/ 125 w 610"/>
                <a:gd name="T63" fmla="*/ 551 h 608"/>
                <a:gd name="T64" fmla="*/ 95 w 610"/>
                <a:gd name="T65" fmla="*/ 524 h 608"/>
                <a:gd name="T66" fmla="*/ 68 w 610"/>
                <a:gd name="T67" fmla="*/ 495 h 608"/>
                <a:gd name="T68" fmla="*/ 45 w 610"/>
                <a:gd name="T69" fmla="*/ 462 h 608"/>
                <a:gd name="T70" fmla="*/ 25 w 610"/>
                <a:gd name="T71" fmla="*/ 426 h 608"/>
                <a:gd name="T72" fmla="*/ 11 w 610"/>
                <a:gd name="T73" fmla="*/ 388 h 608"/>
                <a:gd name="T74" fmla="*/ 3 w 610"/>
                <a:gd name="T75" fmla="*/ 347 h 608"/>
                <a:gd name="T76" fmla="*/ 0 w 610"/>
                <a:gd name="T77" fmla="*/ 304 h 608"/>
                <a:gd name="T78" fmla="*/ 3 w 610"/>
                <a:gd name="T79" fmla="*/ 263 h 608"/>
                <a:gd name="T80" fmla="*/ 11 w 610"/>
                <a:gd name="T81" fmla="*/ 223 h 608"/>
                <a:gd name="T82" fmla="*/ 24 w 610"/>
                <a:gd name="T83" fmla="*/ 186 h 608"/>
                <a:gd name="T84" fmla="*/ 41 w 610"/>
                <a:gd name="T85" fmla="*/ 151 h 608"/>
                <a:gd name="T86" fmla="*/ 64 w 610"/>
                <a:gd name="T87" fmla="*/ 119 h 608"/>
                <a:gd name="T88" fmla="*/ 90 w 610"/>
                <a:gd name="T89" fmla="*/ 90 h 608"/>
                <a:gd name="T90" fmla="*/ 119 w 610"/>
                <a:gd name="T91" fmla="*/ 63 h 608"/>
                <a:gd name="T92" fmla="*/ 151 w 610"/>
                <a:gd name="T93" fmla="*/ 41 h 608"/>
                <a:gd name="T94" fmla="*/ 187 w 610"/>
                <a:gd name="T95" fmla="*/ 24 h 608"/>
                <a:gd name="T96" fmla="*/ 224 w 610"/>
                <a:gd name="T97" fmla="*/ 11 h 608"/>
                <a:gd name="T98" fmla="*/ 264 w 610"/>
                <a:gd name="T99" fmla="*/ 3 h 608"/>
                <a:gd name="T100" fmla="*/ 305 w 610"/>
                <a:gd name="T101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08">
                  <a:moveTo>
                    <a:pt x="305" y="0"/>
                  </a:moveTo>
                  <a:lnTo>
                    <a:pt x="349" y="3"/>
                  </a:lnTo>
                  <a:lnTo>
                    <a:pt x="390" y="12"/>
                  </a:lnTo>
                  <a:lnTo>
                    <a:pt x="428" y="26"/>
                  </a:lnTo>
                  <a:lnTo>
                    <a:pt x="465" y="45"/>
                  </a:lnTo>
                  <a:lnTo>
                    <a:pt x="498" y="68"/>
                  </a:lnTo>
                  <a:lnTo>
                    <a:pt x="528" y="96"/>
                  </a:lnTo>
                  <a:lnTo>
                    <a:pt x="553" y="128"/>
                  </a:lnTo>
                  <a:lnTo>
                    <a:pt x="576" y="162"/>
                  </a:lnTo>
                  <a:lnTo>
                    <a:pt x="592" y="199"/>
                  </a:lnTo>
                  <a:lnTo>
                    <a:pt x="604" y="239"/>
                  </a:lnTo>
                  <a:lnTo>
                    <a:pt x="610" y="281"/>
                  </a:lnTo>
                  <a:lnTo>
                    <a:pt x="373" y="174"/>
                  </a:lnTo>
                  <a:lnTo>
                    <a:pt x="353" y="167"/>
                  </a:lnTo>
                  <a:lnTo>
                    <a:pt x="333" y="162"/>
                  </a:lnTo>
                  <a:lnTo>
                    <a:pt x="313" y="161"/>
                  </a:lnTo>
                  <a:lnTo>
                    <a:pt x="284" y="164"/>
                  </a:lnTo>
                  <a:lnTo>
                    <a:pt x="257" y="171"/>
                  </a:lnTo>
                  <a:lnTo>
                    <a:pt x="232" y="184"/>
                  </a:lnTo>
                  <a:lnTo>
                    <a:pt x="210" y="202"/>
                  </a:lnTo>
                  <a:lnTo>
                    <a:pt x="194" y="221"/>
                  </a:lnTo>
                  <a:lnTo>
                    <a:pt x="181" y="242"/>
                  </a:lnTo>
                  <a:lnTo>
                    <a:pt x="171" y="265"/>
                  </a:lnTo>
                  <a:lnTo>
                    <a:pt x="166" y="289"/>
                  </a:lnTo>
                  <a:lnTo>
                    <a:pt x="165" y="314"/>
                  </a:lnTo>
                  <a:lnTo>
                    <a:pt x="168" y="339"/>
                  </a:lnTo>
                  <a:lnTo>
                    <a:pt x="177" y="363"/>
                  </a:lnTo>
                  <a:lnTo>
                    <a:pt x="277" y="608"/>
                  </a:lnTo>
                  <a:lnTo>
                    <a:pt x="236" y="601"/>
                  </a:lnTo>
                  <a:lnTo>
                    <a:pt x="197" y="589"/>
                  </a:lnTo>
                  <a:lnTo>
                    <a:pt x="159" y="572"/>
                  </a:lnTo>
                  <a:lnTo>
                    <a:pt x="125" y="551"/>
                  </a:lnTo>
                  <a:lnTo>
                    <a:pt x="95" y="524"/>
                  </a:lnTo>
                  <a:lnTo>
                    <a:pt x="68" y="495"/>
                  </a:lnTo>
                  <a:lnTo>
                    <a:pt x="45" y="462"/>
                  </a:lnTo>
                  <a:lnTo>
                    <a:pt x="25" y="426"/>
                  </a:lnTo>
                  <a:lnTo>
                    <a:pt x="11" y="388"/>
                  </a:lnTo>
                  <a:lnTo>
                    <a:pt x="3" y="347"/>
                  </a:lnTo>
                  <a:lnTo>
                    <a:pt x="0" y="304"/>
                  </a:lnTo>
                  <a:lnTo>
                    <a:pt x="3" y="263"/>
                  </a:lnTo>
                  <a:lnTo>
                    <a:pt x="11" y="223"/>
                  </a:lnTo>
                  <a:lnTo>
                    <a:pt x="24" y="186"/>
                  </a:lnTo>
                  <a:lnTo>
                    <a:pt x="41" y="151"/>
                  </a:lnTo>
                  <a:lnTo>
                    <a:pt x="64" y="119"/>
                  </a:lnTo>
                  <a:lnTo>
                    <a:pt x="90" y="90"/>
                  </a:lnTo>
                  <a:lnTo>
                    <a:pt x="119" y="63"/>
                  </a:lnTo>
                  <a:lnTo>
                    <a:pt x="151" y="41"/>
                  </a:lnTo>
                  <a:lnTo>
                    <a:pt x="187" y="24"/>
                  </a:lnTo>
                  <a:lnTo>
                    <a:pt x="224" y="11"/>
                  </a:lnTo>
                  <a:lnTo>
                    <a:pt x="264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schemeClr val="bg1"/>
                </a:solidFill>
              </a:endParaRPr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6542" y="495"/>
              <a:ext cx="50" cy="52"/>
            </a:xfrm>
            <a:custGeom>
              <a:avLst/>
              <a:gdLst>
                <a:gd name="T0" fmla="*/ 28 w 860"/>
                <a:gd name="T1" fmla="*/ 0 h 881"/>
                <a:gd name="T2" fmla="*/ 38 w 860"/>
                <a:gd name="T3" fmla="*/ 2 h 881"/>
                <a:gd name="T4" fmla="*/ 763 w 860"/>
                <a:gd name="T5" fmla="*/ 331 h 881"/>
                <a:gd name="T6" fmla="*/ 771 w 860"/>
                <a:gd name="T7" fmla="*/ 337 h 881"/>
                <a:gd name="T8" fmla="*/ 777 w 860"/>
                <a:gd name="T9" fmla="*/ 346 h 881"/>
                <a:gd name="T10" fmla="*/ 778 w 860"/>
                <a:gd name="T11" fmla="*/ 356 h 881"/>
                <a:gd name="T12" fmla="*/ 776 w 860"/>
                <a:gd name="T13" fmla="*/ 366 h 881"/>
                <a:gd name="T14" fmla="*/ 770 w 860"/>
                <a:gd name="T15" fmla="*/ 374 h 881"/>
                <a:gd name="T16" fmla="*/ 761 w 860"/>
                <a:gd name="T17" fmla="*/ 379 h 881"/>
                <a:gd name="T18" fmla="*/ 592 w 860"/>
                <a:gd name="T19" fmla="*/ 443 h 881"/>
                <a:gd name="T20" fmla="*/ 853 w 860"/>
                <a:gd name="T21" fmla="*/ 714 h 881"/>
                <a:gd name="T22" fmla="*/ 858 w 860"/>
                <a:gd name="T23" fmla="*/ 722 h 881"/>
                <a:gd name="T24" fmla="*/ 860 w 860"/>
                <a:gd name="T25" fmla="*/ 732 h 881"/>
                <a:gd name="T26" fmla="*/ 858 w 860"/>
                <a:gd name="T27" fmla="*/ 742 h 881"/>
                <a:gd name="T28" fmla="*/ 852 w 860"/>
                <a:gd name="T29" fmla="*/ 750 h 881"/>
                <a:gd name="T30" fmla="*/ 724 w 860"/>
                <a:gd name="T31" fmla="*/ 874 h 881"/>
                <a:gd name="T32" fmla="*/ 715 w 860"/>
                <a:gd name="T33" fmla="*/ 879 h 881"/>
                <a:gd name="T34" fmla="*/ 705 w 860"/>
                <a:gd name="T35" fmla="*/ 881 h 881"/>
                <a:gd name="T36" fmla="*/ 695 w 860"/>
                <a:gd name="T37" fmla="*/ 879 h 881"/>
                <a:gd name="T38" fmla="*/ 687 w 860"/>
                <a:gd name="T39" fmla="*/ 873 h 881"/>
                <a:gd name="T40" fmla="*/ 426 w 860"/>
                <a:gd name="T41" fmla="*/ 604 h 881"/>
                <a:gd name="T42" fmla="*/ 355 w 860"/>
                <a:gd name="T43" fmla="*/ 771 h 881"/>
                <a:gd name="T44" fmla="*/ 352 w 860"/>
                <a:gd name="T45" fmla="*/ 775 h 881"/>
                <a:gd name="T46" fmla="*/ 349 w 860"/>
                <a:gd name="T47" fmla="*/ 779 h 881"/>
                <a:gd name="T48" fmla="*/ 341 w 860"/>
                <a:gd name="T49" fmla="*/ 785 h 881"/>
                <a:gd name="T50" fmla="*/ 331 w 860"/>
                <a:gd name="T51" fmla="*/ 787 h 881"/>
                <a:gd name="T52" fmla="*/ 321 w 860"/>
                <a:gd name="T53" fmla="*/ 785 h 881"/>
                <a:gd name="T54" fmla="*/ 312 w 860"/>
                <a:gd name="T55" fmla="*/ 779 h 881"/>
                <a:gd name="T56" fmla="*/ 307 w 860"/>
                <a:gd name="T57" fmla="*/ 771 h 881"/>
                <a:gd name="T58" fmla="*/ 2 w 860"/>
                <a:gd name="T59" fmla="*/ 37 h 881"/>
                <a:gd name="T60" fmla="*/ 0 w 860"/>
                <a:gd name="T61" fmla="*/ 25 h 881"/>
                <a:gd name="T62" fmla="*/ 2 w 860"/>
                <a:gd name="T63" fmla="*/ 15 h 881"/>
                <a:gd name="T64" fmla="*/ 8 w 860"/>
                <a:gd name="T65" fmla="*/ 7 h 881"/>
                <a:gd name="T66" fmla="*/ 18 w 860"/>
                <a:gd name="T67" fmla="*/ 1 h 881"/>
                <a:gd name="T68" fmla="*/ 28 w 860"/>
                <a:gd name="T69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81">
                  <a:moveTo>
                    <a:pt x="28" y="0"/>
                  </a:moveTo>
                  <a:lnTo>
                    <a:pt x="38" y="2"/>
                  </a:lnTo>
                  <a:lnTo>
                    <a:pt x="763" y="331"/>
                  </a:lnTo>
                  <a:lnTo>
                    <a:pt x="771" y="337"/>
                  </a:lnTo>
                  <a:lnTo>
                    <a:pt x="777" y="346"/>
                  </a:lnTo>
                  <a:lnTo>
                    <a:pt x="778" y="356"/>
                  </a:lnTo>
                  <a:lnTo>
                    <a:pt x="776" y="366"/>
                  </a:lnTo>
                  <a:lnTo>
                    <a:pt x="770" y="374"/>
                  </a:lnTo>
                  <a:lnTo>
                    <a:pt x="761" y="379"/>
                  </a:lnTo>
                  <a:lnTo>
                    <a:pt x="592" y="443"/>
                  </a:lnTo>
                  <a:lnTo>
                    <a:pt x="853" y="714"/>
                  </a:lnTo>
                  <a:lnTo>
                    <a:pt x="858" y="722"/>
                  </a:lnTo>
                  <a:lnTo>
                    <a:pt x="860" y="732"/>
                  </a:lnTo>
                  <a:lnTo>
                    <a:pt x="858" y="742"/>
                  </a:lnTo>
                  <a:lnTo>
                    <a:pt x="852" y="750"/>
                  </a:lnTo>
                  <a:lnTo>
                    <a:pt x="724" y="874"/>
                  </a:lnTo>
                  <a:lnTo>
                    <a:pt x="715" y="879"/>
                  </a:lnTo>
                  <a:lnTo>
                    <a:pt x="705" y="881"/>
                  </a:lnTo>
                  <a:lnTo>
                    <a:pt x="695" y="879"/>
                  </a:lnTo>
                  <a:lnTo>
                    <a:pt x="687" y="873"/>
                  </a:lnTo>
                  <a:lnTo>
                    <a:pt x="426" y="604"/>
                  </a:lnTo>
                  <a:lnTo>
                    <a:pt x="355" y="771"/>
                  </a:lnTo>
                  <a:lnTo>
                    <a:pt x="352" y="775"/>
                  </a:lnTo>
                  <a:lnTo>
                    <a:pt x="349" y="779"/>
                  </a:lnTo>
                  <a:lnTo>
                    <a:pt x="341" y="785"/>
                  </a:lnTo>
                  <a:lnTo>
                    <a:pt x="331" y="787"/>
                  </a:lnTo>
                  <a:lnTo>
                    <a:pt x="321" y="785"/>
                  </a:lnTo>
                  <a:lnTo>
                    <a:pt x="312" y="779"/>
                  </a:lnTo>
                  <a:lnTo>
                    <a:pt x="307" y="771"/>
                  </a:lnTo>
                  <a:lnTo>
                    <a:pt x="2" y="37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8" y="1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schemeClr val="bg1"/>
                </a:solidFill>
              </a:endParaRPr>
            </a:p>
          </p:txBody>
        </p:sp>
      </p:grpSp>
      <p:sp>
        <p:nvSpPr>
          <p:cNvPr id="66" name="Rectangle 20"/>
          <p:cNvSpPr/>
          <p:nvPr/>
        </p:nvSpPr>
        <p:spPr>
          <a:xfrm>
            <a:off x="8534400" y="5253335"/>
            <a:ext cx="345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6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6.самоорганизуемость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54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Плюсы и минусы командной работы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04242"/>
              </p:ext>
            </p:extLst>
          </p:nvPr>
        </p:nvGraphicFramePr>
        <p:xfrm>
          <a:off x="228600" y="990600"/>
          <a:ext cx="11734800" cy="566560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5595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9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ПЛЮСЫ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МИНУСЫ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Вовлечение  всех  членов  коллектива              в обсуждение проблем и выработка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коллективных решений, принятие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сбалансированных решений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Длительность принимаемых решений, их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усредненность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Команда способна генерировать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нестандартные решения, создавать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«копилку решений»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команды – процесс </a:t>
                      </a: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энергозатратный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требующий времени и др. ресурсов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9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Принятие   общих   целей   как   своих,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ответственность за общий результат ,  сотрудничество  и  взаимная поддержка как основной стиль в работе.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Профессионализм как базовое требование    ко всем членам команды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Классический стиль управления, принятый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иерархической системе управления, 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команде «не проходит», из-за чего время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выработку решений может увеличиваться.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Необходимо серьезно учитывать совместимость людей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Самоорганизация, не требуется постоянный контроль «сверху»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Каждая команда уникальна, тиражирование практически невозможно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59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52400"/>
            <a:ext cx="11506198" cy="71596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Традиционный менеджмент и менеджмент команд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460683"/>
              </p:ext>
            </p:extLst>
          </p:nvPr>
        </p:nvGraphicFramePr>
        <p:xfrm>
          <a:off x="304800" y="282996"/>
          <a:ext cx="11658600" cy="6346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Традиционный менеджмент</a:t>
                      </a:r>
                      <a:endParaRPr lang="ru-RU" sz="2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Менеджмент команд</a:t>
                      </a:r>
                      <a:endParaRPr lang="ru-RU" sz="2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2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-Цели   ясны, четки, просты,  их  ставит  и  контролирует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руководитель.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Ответственность за их достижение лежит на руководителе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Жесткое закрепление участков работы и ответственности за них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Формализация отношений, иерархия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Цели неопределенны и носят сложносоставной характер, рождаются из дискуссий и принимаются всеми членами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команды как свои.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Ответственность за достижение общей цели лежит на каждом и принимается каждым.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Специализация + ответственность за общий результат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Неформализованные отношения, «плоская» структура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304039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emeBMC">
    <a:dk1>
      <a:srgbClr val="000000"/>
    </a:dk1>
    <a:lt1>
      <a:srgbClr val="FFFFFF"/>
    </a:lt1>
    <a:dk2>
      <a:srgbClr val="1F497D"/>
    </a:dk2>
    <a:lt2>
      <a:srgbClr val="EEECE1"/>
    </a:lt2>
    <a:accent1>
      <a:srgbClr val="0779B7"/>
    </a:accent1>
    <a:accent2>
      <a:srgbClr val="019ADD"/>
    </a:accent2>
    <a:accent3>
      <a:srgbClr val="6BC2ED"/>
    </a:accent3>
    <a:accent4>
      <a:srgbClr val="A7CCDF"/>
    </a:accent4>
    <a:accent5>
      <a:srgbClr val="595959"/>
    </a:accent5>
    <a:accent6>
      <a:srgbClr val="3F3F3F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ThemeBMC">
    <a:dk1>
      <a:srgbClr val="000000"/>
    </a:dk1>
    <a:lt1>
      <a:srgbClr val="FFFFFF"/>
    </a:lt1>
    <a:dk2>
      <a:srgbClr val="1F497D"/>
    </a:dk2>
    <a:lt2>
      <a:srgbClr val="EEECE1"/>
    </a:lt2>
    <a:accent1>
      <a:srgbClr val="0779B7"/>
    </a:accent1>
    <a:accent2>
      <a:srgbClr val="019ADD"/>
    </a:accent2>
    <a:accent3>
      <a:srgbClr val="6BC2ED"/>
    </a:accent3>
    <a:accent4>
      <a:srgbClr val="A7CCDF"/>
    </a:accent4>
    <a:accent5>
      <a:srgbClr val="595959"/>
    </a:accent5>
    <a:accent6>
      <a:srgbClr val="3F3F3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14692</TotalTime>
  <Words>1436</Words>
  <Application>Microsoft Office PowerPoint</Application>
  <PresentationFormat>Широкоэкранный</PresentationFormat>
  <Paragraphs>263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7_Office Theme</vt:lpstr>
      <vt:lpstr>Презентация PowerPoint</vt:lpstr>
      <vt:lpstr>План</vt:lpstr>
      <vt:lpstr>Командная работа</vt:lpstr>
      <vt:lpstr>Научная и коммерческая деятельность</vt:lpstr>
      <vt:lpstr>Противоречие</vt:lpstr>
      <vt:lpstr>Команда- это….</vt:lpstr>
      <vt:lpstr>Презентация PowerPoint</vt:lpstr>
      <vt:lpstr>Плюсы и минусы командной работы</vt:lpstr>
      <vt:lpstr>Традиционный менеджмент и менеджмент команд</vt:lpstr>
      <vt:lpstr>Компетенции и командные роли  в инновационном старт-апе</vt:lpstr>
      <vt:lpstr>ТРИ ТИПА ЗАДАНИЙ</vt:lpstr>
      <vt:lpstr>Производственные и интеллектуальные команды</vt:lpstr>
      <vt:lpstr>Презентация PowerPoint</vt:lpstr>
      <vt:lpstr>Кросс-функциональные и интактные команды</vt:lpstr>
      <vt:lpstr>Уровни команд</vt:lpstr>
      <vt:lpstr>Критерии команд</vt:lpstr>
      <vt:lpstr>Стадии жизненного цикла инновационного проекта </vt:lpstr>
      <vt:lpstr>Презентация PowerPoint</vt:lpstr>
      <vt:lpstr>Уровни командной работы</vt:lpstr>
      <vt:lpstr>От инновационной старт-ап команды до корпорации</vt:lpstr>
      <vt:lpstr>Команда инновационного проекта</vt:lpstr>
      <vt:lpstr>Ключевые игроки команды инновационного проекта</vt:lpstr>
      <vt:lpstr>РЕКОМЕНДАЦИИ</vt:lpstr>
      <vt:lpstr>Система управления мотивацией команды</vt:lpstr>
      <vt:lpstr>Причины ухода сотрудников</vt:lpstr>
      <vt:lpstr>БЛАГОДАРЮ ЗА ВНИМАНИЕ!</vt:lpstr>
    </vt:vector>
  </TitlesOfParts>
  <Manager>SlideModel</Manager>
  <Company>SlideModel</Company>
  <LinksUpToDate>false</LinksUpToDate>
  <SharedDoc>false</SharedDoc>
  <HyperlinkBase>http://slidemodel.com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SlideModel Free PowerPoint Templates</dc:title>
  <dc:subject>Template</dc:subject>
  <dc:creator>SlideModel</dc:creator>
  <cp:keywords>PowerPoint, Free PowerPoint Templates, SlideModel, Presentations, Designs, Clipart</cp:keywords>
  <dc:description>Download This FREE PowerPoint Templates at http://slidemodel.com</dc:description>
  <cp:lastModifiedBy>Рахметулина Жибек Берлибековна</cp:lastModifiedBy>
  <cp:revision>250</cp:revision>
  <dcterms:created xsi:type="dcterms:W3CDTF">2013-09-12T13:05:01Z</dcterms:created>
  <dcterms:modified xsi:type="dcterms:W3CDTF">2024-03-12T05:06:45Z</dcterms:modified>
  <cp:category>Presentations, Business Presentations, Free PowerPoint Templates</cp:category>
  <cp:contentStatus>Template</cp:contentStatus>
</cp:coreProperties>
</file>