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0"/>
  </p:notesMasterIdLst>
  <p:handoutMasterIdLst>
    <p:handoutMasterId r:id="rId21"/>
  </p:handoutMasterIdLst>
  <p:sldIdLst>
    <p:sldId id="264" r:id="rId2"/>
    <p:sldId id="265" r:id="rId3"/>
    <p:sldId id="272" r:id="rId4"/>
    <p:sldId id="269" r:id="rId5"/>
    <p:sldId id="273" r:id="rId6"/>
    <p:sldId id="270" r:id="rId7"/>
    <p:sldId id="274" r:id="rId8"/>
    <p:sldId id="275" r:id="rId9"/>
    <p:sldId id="276" r:id="rId10"/>
    <p:sldId id="277" r:id="rId11"/>
    <p:sldId id="278" r:id="rId12"/>
    <p:sldId id="268" r:id="rId13"/>
    <p:sldId id="279" r:id="rId14"/>
    <p:sldId id="260" r:id="rId15"/>
    <p:sldId id="281" r:id="rId16"/>
    <p:sldId id="259" r:id="rId17"/>
    <p:sldId id="280" r:id="rId18"/>
    <p:sldId id="271" r:id="rId19"/>
  </p:sldIdLst>
  <p:sldSz cx="9144000" cy="6858000" type="screen4x3"/>
  <p:notesSz cx="6934200" cy="9220200"/>
  <p:custDataLst>
    <p:tags r:id="rId22"/>
  </p:custDataLst>
  <p:defaultTextStyle>
    <a:defPPr rtl="0"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9999"/>
    <a:srgbClr val="FF3300"/>
    <a:srgbClr val="FF6633"/>
    <a:srgbClr val="F8F8F8"/>
    <a:srgbClr val="FFFF99"/>
    <a:srgbClr val="B1A9CF"/>
    <a:srgbClr val="988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53" autoAdjust="0"/>
    <p:restoredTop sz="96408" autoAdjust="0"/>
  </p:normalViewPr>
  <p:slideViewPr>
    <p:cSldViewPr>
      <p:cViewPr>
        <p:scale>
          <a:sx n="93" d="100"/>
          <a:sy n="93" d="100"/>
        </p:scale>
        <p:origin x="-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766" y="96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1CF65-E39B-48E2-AE3D-5876D493D3BA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A6BD79A-E29D-432C-9E23-6135EBA254A0}">
      <dgm:prSet phldrT="[Текст]"/>
      <dgm:spPr/>
      <dgm:t>
        <a:bodyPr/>
        <a:lstStyle/>
        <a:p>
          <a:r>
            <a:rPr lang="ru-RU" dirty="0" smtClean="0"/>
            <a:t>Базовая разработка</a:t>
          </a:r>
          <a:endParaRPr lang="ru-RU" dirty="0"/>
        </a:p>
      </dgm:t>
    </dgm:pt>
    <dgm:pt modelId="{82370E8F-B061-44B8-A857-27856D067403}" type="parTrans" cxnId="{8829A815-C3C3-4533-B1B9-BB70EDF05597}">
      <dgm:prSet/>
      <dgm:spPr/>
      <dgm:t>
        <a:bodyPr/>
        <a:lstStyle/>
        <a:p>
          <a:endParaRPr lang="ru-RU"/>
        </a:p>
      </dgm:t>
    </dgm:pt>
    <dgm:pt modelId="{3DD55B6B-B39B-429D-A726-7C8AE80CBC03}" type="sibTrans" cxnId="{8829A815-C3C3-4533-B1B9-BB70EDF05597}">
      <dgm:prSet/>
      <dgm:spPr/>
      <dgm:t>
        <a:bodyPr/>
        <a:lstStyle/>
        <a:p>
          <a:endParaRPr lang="ru-RU"/>
        </a:p>
      </dgm:t>
    </dgm:pt>
    <dgm:pt modelId="{0CB3FEF3-1241-40CD-998D-7727A177BFF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Инжиниринг</a:t>
          </a:r>
          <a:endParaRPr lang="ru-RU" dirty="0">
            <a:solidFill>
              <a:schemeClr val="tx1"/>
            </a:solidFill>
          </a:endParaRPr>
        </a:p>
      </dgm:t>
    </dgm:pt>
    <dgm:pt modelId="{E944F4EB-1F28-405B-9F36-6B5E758F80FD}" type="parTrans" cxnId="{B84E9670-152C-4C69-82DE-68FDE9E30362}">
      <dgm:prSet/>
      <dgm:spPr/>
      <dgm:t>
        <a:bodyPr/>
        <a:lstStyle/>
        <a:p>
          <a:endParaRPr lang="ru-RU"/>
        </a:p>
      </dgm:t>
    </dgm:pt>
    <dgm:pt modelId="{DEE03C09-774F-4681-A412-5121AEE229CD}" type="sibTrans" cxnId="{B84E9670-152C-4C69-82DE-68FDE9E30362}">
      <dgm:prSet/>
      <dgm:spPr/>
      <dgm:t>
        <a:bodyPr/>
        <a:lstStyle/>
        <a:p>
          <a:endParaRPr lang="ru-RU"/>
        </a:p>
      </dgm:t>
    </dgm:pt>
    <dgm:pt modelId="{37CF2817-A61A-453F-A5D2-1D1182B7C5F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Производство</a:t>
          </a:r>
          <a:endParaRPr lang="ru-RU" dirty="0">
            <a:solidFill>
              <a:schemeClr val="tx1"/>
            </a:solidFill>
          </a:endParaRPr>
        </a:p>
      </dgm:t>
    </dgm:pt>
    <dgm:pt modelId="{DA6A2B1F-66A3-4C84-81F7-F87B894B27DC}" type="parTrans" cxnId="{9A1510BB-06FB-4112-AEA5-3780E3654525}">
      <dgm:prSet/>
      <dgm:spPr/>
      <dgm:t>
        <a:bodyPr/>
        <a:lstStyle/>
        <a:p>
          <a:endParaRPr lang="ru-RU"/>
        </a:p>
      </dgm:t>
    </dgm:pt>
    <dgm:pt modelId="{3B073F91-C698-4ABD-9F40-ACE12094CE00}" type="sibTrans" cxnId="{9A1510BB-06FB-4112-AEA5-3780E3654525}">
      <dgm:prSet/>
      <dgm:spPr/>
      <dgm:t>
        <a:bodyPr/>
        <a:lstStyle/>
        <a:p>
          <a:endParaRPr lang="ru-RU"/>
        </a:p>
      </dgm:t>
    </dgm:pt>
    <dgm:pt modelId="{18879FE8-33CC-4835-98C9-4CB3A969F905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Маркетинг/ сбыт</a:t>
          </a:r>
          <a:endParaRPr lang="ru-RU" dirty="0">
            <a:solidFill>
              <a:schemeClr val="tx1"/>
            </a:solidFill>
          </a:endParaRPr>
        </a:p>
      </dgm:t>
    </dgm:pt>
    <dgm:pt modelId="{EA2C7AB9-18D7-4C29-B2A0-DD3BAC23EBFC}" type="parTrans" cxnId="{65369BAE-2C7E-4377-B4A0-711154C8BBDE}">
      <dgm:prSet/>
      <dgm:spPr/>
      <dgm:t>
        <a:bodyPr/>
        <a:lstStyle/>
        <a:p>
          <a:endParaRPr lang="ru-RU"/>
        </a:p>
      </dgm:t>
    </dgm:pt>
    <dgm:pt modelId="{698DD65B-C465-4503-A9AE-E294F55998DE}" type="sibTrans" cxnId="{65369BAE-2C7E-4377-B4A0-711154C8BBDE}">
      <dgm:prSet/>
      <dgm:spPr/>
      <dgm:t>
        <a:bodyPr/>
        <a:lstStyle/>
        <a:p>
          <a:endParaRPr lang="ru-RU"/>
        </a:p>
      </dgm:t>
    </dgm:pt>
    <dgm:pt modelId="{7D666B77-7D70-4715-86A0-ED5F78F4D138}" type="pres">
      <dgm:prSet presAssocID="{5B11CF65-E39B-48E2-AE3D-5876D493D3B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1BFE20-B0C6-451C-958F-4640E001464C}" type="pres">
      <dgm:prSet presAssocID="{5B11CF65-E39B-48E2-AE3D-5876D493D3BA}" presName="arrow" presStyleLbl="bgShp" presStyleIdx="0" presStyleCnt="1"/>
      <dgm:spPr/>
    </dgm:pt>
    <dgm:pt modelId="{46AF157F-1521-44A3-9813-EC7FF2EBB25C}" type="pres">
      <dgm:prSet presAssocID="{5B11CF65-E39B-48E2-AE3D-5876D493D3BA}" presName="linearProcess" presStyleCnt="0"/>
      <dgm:spPr/>
    </dgm:pt>
    <dgm:pt modelId="{7E5154CE-C50D-4A2A-9F7A-7C80320E7064}" type="pres">
      <dgm:prSet presAssocID="{9A6BD79A-E29D-432C-9E23-6135EBA254A0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F9D42-E531-47CB-AFEA-7B32AA0A6211}" type="pres">
      <dgm:prSet presAssocID="{3DD55B6B-B39B-429D-A726-7C8AE80CBC03}" presName="sibTrans" presStyleCnt="0"/>
      <dgm:spPr/>
    </dgm:pt>
    <dgm:pt modelId="{06FAD175-D919-4AD4-B0AE-CB817BB7578C}" type="pres">
      <dgm:prSet presAssocID="{0CB3FEF3-1241-40CD-998D-7727A177BFFC}" presName="textNode" presStyleLbl="node1" presStyleIdx="1" presStyleCnt="4" custLinFactNeighborX="-27079" custLinFactNeighborY="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8B805-F10C-4F79-AB9D-ECAF83E9F04A}" type="pres">
      <dgm:prSet presAssocID="{DEE03C09-774F-4681-A412-5121AEE229CD}" presName="sibTrans" presStyleCnt="0"/>
      <dgm:spPr/>
    </dgm:pt>
    <dgm:pt modelId="{FD27BAD1-5105-4888-B62C-B50FA24C97BE}" type="pres">
      <dgm:prSet presAssocID="{37CF2817-A61A-453F-A5D2-1D1182B7C5F0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64C67-EB8C-4D9B-BD7D-BA1393CBAFEC}" type="pres">
      <dgm:prSet presAssocID="{3B073F91-C698-4ABD-9F40-ACE12094CE00}" presName="sibTrans" presStyleCnt="0"/>
      <dgm:spPr/>
    </dgm:pt>
    <dgm:pt modelId="{ADC2AECD-275A-4FF1-86AF-8409095F0C36}" type="pres">
      <dgm:prSet presAssocID="{18879FE8-33CC-4835-98C9-4CB3A969F905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1510BB-06FB-4112-AEA5-3780E3654525}" srcId="{5B11CF65-E39B-48E2-AE3D-5876D493D3BA}" destId="{37CF2817-A61A-453F-A5D2-1D1182B7C5F0}" srcOrd="2" destOrd="0" parTransId="{DA6A2B1F-66A3-4C84-81F7-F87B894B27DC}" sibTransId="{3B073F91-C698-4ABD-9F40-ACE12094CE00}"/>
    <dgm:cxn modelId="{B84E9670-152C-4C69-82DE-68FDE9E30362}" srcId="{5B11CF65-E39B-48E2-AE3D-5876D493D3BA}" destId="{0CB3FEF3-1241-40CD-998D-7727A177BFFC}" srcOrd="1" destOrd="0" parTransId="{E944F4EB-1F28-405B-9F36-6B5E758F80FD}" sibTransId="{DEE03C09-774F-4681-A412-5121AEE229CD}"/>
    <dgm:cxn modelId="{1FCB3059-020E-4A02-904D-FC39B411A5AF}" type="presOf" srcId="{9A6BD79A-E29D-432C-9E23-6135EBA254A0}" destId="{7E5154CE-C50D-4A2A-9F7A-7C80320E7064}" srcOrd="0" destOrd="0" presId="urn:microsoft.com/office/officeart/2005/8/layout/hProcess9"/>
    <dgm:cxn modelId="{3D1D453C-C6BC-4108-8EFD-884B08692922}" type="presOf" srcId="{18879FE8-33CC-4835-98C9-4CB3A969F905}" destId="{ADC2AECD-275A-4FF1-86AF-8409095F0C36}" srcOrd="0" destOrd="0" presId="urn:microsoft.com/office/officeart/2005/8/layout/hProcess9"/>
    <dgm:cxn modelId="{23C53258-8465-4A29-A550-7FE71CD9F7C8}" type="presOf" srcId="{0CB3FEF3-1241-40CD-998D-7727A177BFFC}" destId="{06FAD175-D919-4AD4-B0AE-CB817BB7578C}" srcOrd="0" destOrd="0" presId="urn:microsoft.com/office/officeart/2005/8/layout/hProcess9"/>
    <dgm:cxn modelId="{65369BAE-2C7E-4377-B4A0-711154C8BBDE}" srcId="{5B11CF65-E39B-48E2-AE3D-5876D493D3BA}" destId="{18879FE8-33CC-4835-98C9-4CB3A969F905}" srcOrd="3" destOrd="0" parTransId="{EA2C7AB9-18D7-4C29-B2A0-DD3BAC23EBFC}" sibTransId="{698DD65B-C465-4503-A9AE-E294F55998DE}"/>
    <dgm:cxn modelId="{205C6740-95AE-4A49-870F-F59A26886AC7}" type="presOf" srcId="{5B11CF65-E39B-48E2-AE3D-5876D493D3BA}" destId="{7D666B77-7D70-4715-86A0-ED5F78F4D138}" srcOrd="0" destOrd="0" presId="urn:microsoft.com/office/officeart/2005/8/layout/hProcess9"/>
    <dgm:cxn modelId="{8829A815-C3C3-4533-B1B9-BB70EDF05597}" srcId="{5B11CF65-E39B-48E2-AE3D-5876D493D3BA}" destId="{9A6BD79A-E29D-432C-9E23-6135EBA254A0}" srcOrd="0" destOrd="0" parTransId="{82370E8F-B061-44B8-A857-27856D067403}" sibTransId="{3DD55B6B-B39B-429D-A726-7C8AE80CBC03}"/>
    <dgm:cxn modelId="{F03D5978-0564-4280-9203-A89D208ECDBC}" type="presOf" srcId="{37CF2817-A61A-453F-A5D2-1D1182B7C5F0}" destId="{FD27BAD1-5105-4888-B62C-B50FA24C97BE}" srcOrd="0" destOrd="0" presId="urn:microsoft.com/office/officeart/2005/8/layout/hProcess9"/>
    <dgm:cxn modelId="{8BF5CB6B-D804-4921-AC31-5C13DB524BC0}" type="presParOf" srcId="{7D666B77-7D70-4715-86A0-ED5F78F4D138}" destId="{5E1BFE20-B0C6-451C-958F-4640E001464C}" srcOrd="0" destOrd="0" presId="urn:microsoft.com/office/officeart/2005/8/layout/hProcess9"/>
    <dgm:cxn modelId="{254970B2-2BEE-4B33-BEA8-6BCABE5418E7}" type="presParOf" srcId="{7D666B77-7D70-4715-86A0-ED5F78F4D138}" destId="{46AF157F-1521-44A3-9813-EC7FF2EBB25C}" srcOrd="1" destOrd="0" presId="urn:microsoft.com/office/officeart/2005/8/layout/hProcess9"/>
    <dgm:cxn modelId="{DCBB8568-994E-48B6-AAAC-6CAD0E6D78BF}" type="presParOf" srcId="{46AF157F-1521-44A3-9813-EC7FF2EBB25C}" destId="{7E5154CE-C50D-4A2A-9F7A-7C80320E7064}" srcOrd="0" destOrd="0" presId="urn:microsoft.com/office/officeart/2005/8/layout/hProcess9"/>
    <dgm:cxn modelId="{D0A98B32-AC7B-4A90-B22B-C7A0505A4086}" type="presParOf" srcId="{46AF157F-1521-44A3-9813-EC7FF2EBB25C}" destId="{9C0F9D42-E531-47CB-AFEA-7B32AA0A6211}" srcOrd="1" destOrd="0" presId="urn:microsoft.com/office/officeart/2005/8/layout/hProcess9"/>
    <dgm:cxn modelId="{10CBCD28-1754-490F-92F5-E68A8DF3781E}" type="presParOf" srcId="{46AF157F-1521-44A3-9813-EC7FF2EBB25C}" destId="{06FAD175-D919-4AD4-B0AE-CB817BB7578C}" srcOrd="2" destOrd="0" presId="urn:microsoft.com/office/officeart/2005/8/layout/hProcess9"/>
    <dgm:cxn modelId="{25BCC61D-0A62-45E9-AFA8-DC87E711D67C}" type="presParOf" srcId="{46AF157F-1521-44A3-9813-EC7FF2EBB25C}" destId="{BCE8B805-F10C-4F79-AB9D-ECAF83E9F04A}" srcOrd="3" destOrd="0" presId="urn:microsoft.com/office/officeart/2005/8/layout/hProcess9"/>
    <dgm:cxn modelId="{6C5F035D-1B39-4C4E-A6DF-3C06373312A7}" type="presParOf" srcId="{46AF157F-1521-44A3-9813-EC7FF2EBB25C}" destId="{FD27BAD1-5105-4888-B62C-B50FA24C97BE}" srcOrd="4" destOrd="0" presId="urn:microsoft.com/office/officeart/2005/8/layout/hProcess9"/>
    <dgm:cxn modelId="{F5EA4206-1B9A-45EE-A35B-BE82774A0564}" type="presParOf" srcId="{46AF157F-1521-44A3-9813-EC7FF2EBB25C}" destId="{A9964C67-EB8C-4D9B-BD7D-BA1393CBAFEC}" srcOrd="5" destOrd="0" presId="urn:microsoft.com/office/officeart/2005/8/layout/hProcess9"/>
    <dgm:cxn modelId="{CFFEFD9A-1F99-4B2C-A22A-C2C6138E0648}" type="presParOf" srcId="{46AF157F-1521-44A3-9813-EC7FF2EBB25C}" destId="{ADC2AECD-275A-4FF1-86AF-8409095F0C3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11CF65-E39B-48E2-AE3D-5876D493D3BA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A6BD79A-E29D-432C-9E23-6135EBA254A0}">
      <dgm:prSet phldrT="[Текст]"/>
      <dgm:spPr/>
      <dgm:t>
        <a:bodyPr/>
        <a:lstStyle/>
        <a:p>
          <a:r>
            <a:rPr lang="ru-RU" dirty="0" smtClean="0"/>
            <a:t>Потребность рынка</a:t>
          </a:r>
          <a:endParaRPr lang="ru-RU" dirty="0"/>
        </a:p>
      </dgm:t>
    </dgm:pt>
    <dgm:pt modelId="{82370E8F-B061-44B8-A857-27856D067403}" type="parTrans" cxnId="{8829A815-C3C3-4533-B1B9-BB70EDF05597}">
      <dgm:prSet/>
      <dgm:spPr/>
      <dgm:t>
        <a:bodyPr/>
        <a:lstStyle/>
        <a:p>
          <a:endParaRPr lang="ru-RU"/>
        </a:p>
      </dgm:t>
    </dgm:pt>
    <dgm:pt modelId="{3DD55B6B-B39B-429D-A726-7C8AE80CBC03}" type="sibTrans" cxnId="{8829A815-C3C3-4533-B1B9-BB70EDF05597}">
      <dgm:prSet/>
      <dgm:spPr/>
      <dgm:t>
        <a:bodyPr/>
        <a:lstStyle/>
        <a:p>
          <a:endParaRPr lang="ru-RU"/>
        </a:p>
      </dgm:t>
    </dgm:pt>
    <dgm:pt modelId="{0CB3FEF3-1241-40CD-998D-7727A177BFFC}">
      <dgm:prSet phldrT="[Текст]"/>
      <dgm:spPr/>
      <dgm:t>
        <a:bodyPr/>
        <a:lstStyle/>
        <a:p>
          <a:r>
            <a:rPr lang="ru-RU" dirty="0" smtClean="0"/>
            <a:t>Развитие</a:t>
          </a:r>
          <a:endParaRPr lang="ru-RU" dirty="0">
            <a:solidFill>
              <a:schemeClr val="tx1"/>
            </a:solidFill>
          </a:endParaRPr>
        </a:p>
      </dgm:t>
    </dgm:pt>
    <dgm:pt modelId="{E944F4EB-1F28-405B-9F36-6B5E758F80FD}" type="parTrans" cxnId="{B84E9670-152C-4C69-82DE-68FDE9E30362}">
      <dgm:prSet/>
      <dgm:spPr/>
      <dgm:t>
        <a:bodyPr/>
        <a:lstStyle/>
        <a:p>
          <a:endParaRPr lang="ru-RU"/>
        </a:p>
      </dgm:t>
    </dgm:pt>
    <dgm:pt modelId="{DEE03C09-774F-4681-A412-5121AEE229CD}" type="sibTrans" cxnId="{B84E9670-152C-4C69-82DE-68FDE9E30362}">
      <dgm:prSet/>
      <dgm:spPr/>
      <dgm:t>
        <a:bodyPr/>
        <a:lstStyle/>
        <a:p>
          <a:endParaRPr lang="ru-RU"/>
        </a:p>
      </dgm:t>
    </dgm:pt>
    <dgm:pt modelId="{37CF2817-A61A-453F-A5D2-1D1182B7C5F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Производство</a:t>
          </a:r>
          <a:endParaRPr lang="ru-RU" dirty="0">
            <a:solidFill>
              <a:schemeClr val="tx1"/>
            </a:solidFill>
          </a:endParaRPr>
        </a:p>
      </dgm:t>
    </dgm:pt>
    <dgm:pt modelId="{DA6A2B1F-66A3-4C84-81F7-F87B894B27DC}" type="parTrans" cxnId="{9A1510BB-06FB-4112-AEA5-3780E3654525}">
      <dgm:prSet/>
      <dgm:spPr/>
      <dgm:t>
        <a:bodyPr/>
        <a:lstStyle/>
        <a:p>
          <a:endParaRPr lang="ru-RU"/>
        </a:p>
      </dgm:t>
    </dgm:pt>
    <dgm:pt modelId="{3B073F91-C698-4ABD-9F40-ACE12094CE00}" type="sibTrans" cxnId="{9A1510BB-06FB-4112-AEA5-3780E3654525}">
      <dgm:prSet/>
      <dgm:spPr/>
      <dgm:t>
        <a:bodyPr/>
        <a:lstStyle/>
        <a:p>
          <a:endParaRPr lang="ru-RU"/>
        </a:p>
      </dgm:t>
    </dgm:pt>
    <dgm:pt modelId="{18879FE8-33CC-4835-98C9-4CB3A969F905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Продажи</a:t>
          </a:r>
          <a:r>
            <a:rPr lang="ru-RU" dirty="0" smtClean="0"/>
            <a:t> </a:t>
          </a:r>
          <a:endParaRPr lang="ru-RU" dirty="0">
            <a:solidFill>
              <a:schemeClr val="tx1"/>
            </a:solidFill>
          </a:endParaRPr>
        </a:p>
      </dgm:t>
    </dgm:pt>
    <dgm:pt modelId="{EA2C7AB9-18D7-4C29-B2A0-DD3BAC23EBFC}" type="parTrans" cxnId="{65369BAE-2C7E-4377-B4A0-711154C8BBDE}">
      <dgm:prSet/>
      <dgm:spPr/>
      <dgm:t>
        <a:bodyPr/>
        <a:lstStyle/>
        <a:p>
          <a:endParaRPr lang="ru-RU"/>
        </a:p>
      </dgm:t>
    </dgm:pt>
    <dgm:pt modelId="{698DD65B-C465-4503-A9AE-E294F55998DE}" type="sibTrans" cxnId="{65369BAE-2C7E-4377-B4A0-711154C8BBDE}">
      <dgm:prSet/>
      <dgm:spPr/>
      <dgm:t>
        <a:bodyPr/>
        <a:lstStyle/>
        <a:p>
          <a:endParaRPr lang="ru-RU"/>
        </a:p>
      </dgm:t>
    </dgm:pt>
    <dgm:pt modelId="{7D666B77-7D70-4715-86A0-ED5F78F4D138}" type="pres">
      <dgm:prSet presAssocID="{5B11CF65-E39B-48E2-AE3D-5876D493D3B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1BFE20-B0C6-451C-958F-4640E001464C}" type="pres">
      <dgm:prSet presAssocID="{5B11CF65-E39B-48E2-AE3D-5876D493D3BA}" presName="arrow" presStyleLbl="bgShp" presStyleIdx="0" presStyleCnt="1"/>
      <dgm:spPr/>
    </dgm:pt>
    <dgm:pt modelId="{46AF157F-1521-44A3-9813-EC7FF2EBB25C}" type="pres">
      <dgm:prSet presAssocID="{5B11CF65-E39B-48E2-AE3D-5876D493D3BA}" presName="linearProcess" presStyleCnt="0"/>
      <dgm:spPr/>
    </dgm:pt>
    <dgm:pt modelId="{7E5154CE-C50D-4A2A-9F7A-7C80320E7064}" type="pres">
      <dgm:prSet presAssocID="{9A6BD79A-E29D-432C-9E23-6135EBA254A0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F9D42-E531-47CB-AFEA-7B32AA0A6211}" type="pres">
      <dgm:prSet presAssocID="{3DD55B6B-B39B-429D-A726-7C8AE80CBC03}" presName="sibTrans" presStyleCnt="0"/>
      <dgm:spPr/>
    </dgm:pt>
    <dgm:pt modelId="{06FAD175-D919-4AD4-B0AE-CB817BB7578C}" type="pres">
      <dgm:prSet presAssocID="{0CB3FEF3-1241-40CD-998D-7727A177BFFC}" presName="textNode" presStyleLbl="node1" presStyleIdx="1" presStyleCnt="4" custLinFactNeighborX="-27079" custLinFactNeighborY="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8B805-F10C-4F79-AB9D-ECAF83E9F04A}" type="pres">
      <dgm:prSet presAssocID="{DEE03C09-774F-4681-A412-5121AEE229CD}" presName="sibTrans" presStyleCnt="0"/>
      <dgm:spPr/>
    </dgm:pt>
    <dgm:pt modelId="{FD27BAD1-5105-4888-B62C-B50FA24C97BE}" type="pres">
      <dgm:prSet presAssocID="{37CF2817-A61A-453F-A5D2-1D1182B7C5F0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64C67-EB8C-4D9B-BD7D-BA1393CBAFEC}" type="pres">
      <dgm:prSet presAssocID="{3B073F91-C698-4ABD-9F40-ACE12094CE00}" presName="sibTrans" presStyleCnt="0"/>
      <dgm:spPr/>
    </dgm:pt>
    <dgm:pt modelId="{ADC2AECD-275A-4FF1-86AF-8409095F0C36}" type="pres">
      <dgm:prSet presAssocID="{18879FE8-33CC-4835-98C9-4CB3A969F905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369BAE-2C7E-4377-B4A0-711154C8BBDE}" srcId="{5B11CF65-E39B-48E2-AE3D-5876D493D3BA}" destId="{18879FE8-33CC-4835-98C9-4CB3A969F905}" srcOrd="3" destOrd="0" parTransId="{EA2C7AB9-18D7-4C29-B2A0-DD3BAC23EBFC}" sibTransId="{698DD65B-C465-4503-A9AE-E294F55998DE}"/>
    <dgm:cxn modelId="{B6B2BC33-1642-4B5F-93DE-EFC8C7ECC7B8}" type="presOf" srcId="{0CB3FEF3-1241-40CD-998D-7727A177BFFC}" destId="{06FAD175-D919-4AD4-B0AE-CB817BB7578C}" srcOrd="0" destOrd="0" presId="urn:microsoft.com/office/officeart/2005/8/layout/hProcess9"/>
    <dgm:cxn modelId="{8829A815-C3C3-4533-B1B9-BB70EDF05597}" srcId="{5B11CF65-E39B-48E2-AE3D-5876D493D3BA}" destId="{9A6BD79A-E29D-432C-9E23-6135EBA254A0}" srcOrd="0" destOrd="0" parTransId="{82370E8F-B061-44B8-A857-27856D067403}" sibTransId="{3DD55B6B-B39B-429D-A726-7C8AE80CBC03}"/>
    <dgm:cxn modelId="{CAF3BB5C-8F8C-42F2-9C9F-AB4F0E9AA945}" type="presOf" srcId="{18879FE8-33CC-4835-98C9-4CB3A969F905}" destId="{ADC2AECD-275A-4FF1-86AF-8409095F0C36}" srcOrd="0" destOrd="0" presId="urn:microsoft.com/office/officeart/2005/8/layout/hProcess9"/>
    <dgm:cxn modelId="{B84E9670-152C-4C69-82DE-68FDE9E30362}" srcId="{5B11CF65-E39B-48E2-AE3D-5876D493D3BA}" destId="{0CB3FEF3-1241-40CD-998D-7727A177BFFC}" srcOrd="1" destOrd="0" parTransId="{E944F4EB-1F28-405B-9F36-6B5E758F80FD}" sibTransId="{DEE03C09-774F-4681-A412-5121AEE229CD}"/>
    <dgm:cxn modelId="{3E121515-66E9-47F1-A8AF-2CC1B8CA2607}" type="presOf" srcId="{37CF2817-A61A-453F-A5D2-1D1182B7C5F0}" destId="{FD27BAD1-5105-4888-B62C-B50FA24C97BE}" srcOrd="0" destOrd="0" presId="urn:microsoft.com/office/officeart/2005/8/layout/hProcess9"/>
    <dgm:cxn modelId="{4A134B64-4620-4271-A43D-C714BFBA22DD}" type="presOf" srcId="{5B11CF65-E39B-48E2-AE3D-5876D493D3BA}" destId="{7D666B77-7D70-4715-86A0-ED5F78F4D138}" srcOrd="0" destOrd="0" presId="urn:microsoft.com/office/officeart/2005/8/layout/hProcess9"/>
    <dgm:cxn modelId="{551E8F98-B70D-4A71-B42E-E140F3B77B8E}" type="presOf" srcId="{9A6BD79A-E29D-432C-9E23-6135EBA254A0}" destId="{7E5154CE-C50D-4A2A-9F7A-7C80320E7064}" srcOrd="0" destOrd="0" presId="urn:microsoft.com/office/officeart/2005/8/layout/hProcess9"/>
    <dgm:cxn modelId="{9A1510BB-06FB-4112-AEA5-3780E3654525}" srcId="{5B11CF65-E39B-48E2-AE3D-5876D493D3BA}" destId="{37CF2817-A61A-453F-A5D2-1D1182B7C5F0}" srcOrd="2" destOrd="0" parTransId="{DA6A2B1F-66A3-4C84-81F7-F87B894B27DC}" sibTransId="{3B073F91-C698-4ABD-9F40-ACE12094CE00}"/>
    <dgm:cxn modelId="{3B993980-88B2-41BE-8E21-3E5DDE7ACF92}" type="presParOf" srcId="{7D666B77-7D70-4715-86A0-ED5F78F4D138}" destId="{5E1BFE20-B0C6-451C-958F-4640E001464C}" srcOrd="0" destOrd="0" presId="urn:microsoft.com/office/officeart/2005/8/layout/hProcess9"/>
    <dgm:cxn modelId="{DB653B4D-1436-445B-888E-70A5E6A3773F}" type="presParOf" srcId="{7D666B77-7D70-4715-86A0-ED5F78F4D138}" destId="{46AF157F-1521-44A3-9813-EC7FF2EBB25C}" srcOrd="1" destOrd="0" presId="urn:microsoft.com/office/officeart/2005/8/layout/hProcess9"/>
    <dgm:cxn modelId="{E87D4212-87D3-454B-B3FC-9A585812E3BD}" type="presParOf" srcId="{46AF157F-1521-44A3-9813-EC7FF2EBB25C}" destId="{7E5154CE-C50D-4A2A-9F7A-7C80320E7064}" srcOrd="0" destOrd="0" presId="urn:microsoft.com/office/officeart/2005/8/layout/hProcess9"/>
    <dgm:cxn modelId="{A8398DC0-22E9-4C2F-92D9-3BDD7BFA7FAD}" type="presParOf" srcId="{46AF157F-1521-44A3-9813-EC7FF2EBB25C}" destId="{9C0F9D42-E531-47CB-AFEA-7B32AA0A6211}" srcOrd="1" destOrd="0" presId="urn:microsoft.com/office/officeart/2005/8/layout/hProcess9"/>
    <dgm:cxn modelId="{1B5551AD-7CDC-4F63-AE7E-25D351864E28}" type="presParOf" srcId="{46AF157F-1521-44A3-9813-EC7FF2EBB25C}" destId="{06FAD175-D919-4AD4-B0AE-CB817BB7578C}" srcOrd="2" destOrd="0" presId="urn:microsoft.com/office/officeart/2005/8/layout/hProcess9"/>
    <dgm:cxn modelId="{F19C199A-E05B-46A2-8C70-0E79BC4FFE83}" type="presParOf" srcId="{46AF157F-1521-44A3-9813-EC7FF2EBB25C}" destId="{BCE8B805-F10C-4F79-AB9D-ECAF83E9F04A}" srcOrd="3" destOrd="0" presId="urn:microsoft.com/office/officeart/2005/8/layout/hProcess9"/>
    <dgm:cxn modelId="{6B4F06EE-FEBD-4C05-A0F1-9F80046B0CF6}" type="presParOf" srcId="{46AF157F-1521-44A3-9813-EC7FF2EBB25C}" destId="{FD27BAD1-5105-4888-B62C-B50FA24C97BE}" srcOrd="4" destOrd="0" presId="urn:microsoft.com/office/officeart/2005/8/layout/hProcess9"/>
    <dgm:cxn modelId="{953E8A21-9DDB-415B-8A6A-624035C3A821}" type="presParOf" srcId="{46AF157F-1521-44A3-9813-EC7FF2EBB25C}" destId="{A9964C67-EB8C-4D9B-BD7D-BA1393CBAFEC}" srcOrd="5" destOrd="0" presId="urn:microsoft.com/office/officeart/2005/8/layout/hProcess9"/>
    <dgm:cxn modelId="{ED7E8207-3457-4F3C-A4F4-EA63FC1BE9CF}" type="presParOf" srcId="{46AF157F-1521-44A3-9813-EC7FF2EBB25C}" destId="{ADC2AECD-275A-4FF1-86AF-8409095F0C3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BFE20-B0C6-451C-958F-4640E001464C}">
      <dsp:nvSpPr>
        <dsp:cNvPr id="0" name=""/>
        <dsp:cNvSpPr/>
      </dsp:nvSpPr>
      <dsp:spPr>
        <a:xfrm>
          <a:off x="626469" y="0"/>
          <a:ext cx="7099988" cy="40640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154CE-C50D-4A2A-9F7A-7C80320E7064}">
      <dsp:nvSpPr>
        <dsp:cNvPr id="0" name=""/>
        <dsp:cNvSpPr/>
      </dsp:nvSpPr>
      <dsp:spPr>
        <a:xfrm>
          <a:off x="4180" y="1219199"/>
          <a:ext cx="2010739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Базовая разработка</a:t>
          </a:r>
          <a:endParaRPr lang="ru-RU" sz="2000" kern="1200" dirty="0"/>
        </a:p>
      </dsp:txBody>
      <dsp:txXfrm>
        <a:off x="83535" y="1298554"/>
        <a:ext cx="1852029" cy="1466890"/>
      </dsp:txXfrm>
    </dsp:sp>
    <dsp:sp modelId="{06FAD175-D919-4AD4-B0AE-CB817BB7578C}">
      <dsp:nvSpPr>
        <dsp:cNvPr id="0" name=""/>
        <dsp:cNvSpPr/>
      </dsp:nvSpPr>
      <dsp:spPr>
        <a:xfrm>
          <a:off x="2088232" y="1239910"/>
          <a:ext cx="2010739" cy="1625600"/>
        </a:xfrm>
        <a:prstGeom prst="roundRect">
          <a:avLst/>
        </a:prstGeom>
        <a:solidFill>
          <a:schemeClr val="accent3">
            <a:hueOff val="-6196472"/>
            <a:satOff val="5333"/>
            <a:lumOff val="-35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Инжиниринг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167587" y="1319265"/>
        <a:ext cx="1852029" cy="1466890"/>
      </dsp:txXfrm>
    </dsp:sp>
    <dsp:sp modelId="{FD27BAD1-5105-4888-B62C-B50FA24C97BE}">
      <dsp:nvSpPr>
        <dsp:cNvPr id="0" name=""/>
        <dsp:cNvSpPr/>
      </dsp:nvSpPr>
      <dsp:spPr>
        <a:xfrm>
          <a:off x="4226732" y="1219199"/>
          <a:ext cx="2010739" cy="1625600"/>
        </a:xfrm>
        <a:prstGeom prst="roundRect">
          <a:avLst/>
        </a:prstGeom>
        <a:solidFill>
          <a:schemeClr val="accent3">
            <a:hueOff val="-12392944"/>
            <a:satOff val="10667"/>
            <a:lumOff val="-71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Производство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306087" y="1298554"/>
        <a:ext cx="1852029" cy="1466890"/>
      </dsp:txXfrm>
    </dsp:sp>
    <dsp:sp modelId="{ADC2AECD-275A-4FF1-86AF-8409095F0C36}">
      <dsp:nvSpPr>
        <dsp:cNvPr id="0" name=""/>
        <dsp:cNvSpPr/>
      </dsp:nvSpPr>
      <dsp:spPr>
        <a:xfrm>
          <a:off x="6338008" y="1219199"/>
          <a:ext cx="2010739" cy="1625600"/>
        </a:xfrm>
        <a:prstGeom prst="roundRect">
          <a:avLst/>
        </a:prstGeom>
        <a:solidFill>
          <a:schemeClr val="accent3">
            <a:hueOff val="-18589417"/>
            <a:satOff val="16000"/>
            <a:lumOff val="-10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Маркетинг/ сбыт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417363" y="1298554"/>
        <a:ext cx="1852029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BFE20-B0C6-451C-958F-4640E001464C}">
      <dsp:nvSpPr>
        <dsp:cNvPr id="0" name=""/>
        <dsp:cNvSpPr/>
      </dsp:nvSpPr>
      <dsp:spPr>
        <a:xfrm>
          <a:off x="626469" y="0"/>
          <a:ext cx="7099988" cy="40640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154CE-C50D-4A2A-9F7A-7C80320E7064}">
      <dsp:nvSpPr>
        <dsp:cNvPr id="0" name=""/>
        <dsp:cNvSpPr/>
      </dsp:nvSpPr>
      <dsp:spPr>
        <a:xfrm>
          <a:off x="4180" y="1219199"/>
          <a:ext cx="2010739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Потребность рынка</a:t>
          </a:r>
          <a:endParaRPr lang="ru-RU" sz="2000" kern="1200" dirty="0"/>
        </a:p>
      </dsp:txBody>
      <dsp:txXfrm>
        <a:off x="83535" y="1298554"/>
        <a:ext cx="1852029" cy="1466890"/>
      </dsp:txXfrm>
    </dsp:sp>
    <dsp:sp modelId="{06FAD175-D919-4AD4-B0AE-CB817BB7578C}">
      <dsp:nvSpPr>
        <dsp:cNvPr id="0" name=""/>
        <dsp:cNvSpPr/>
      </dsp:nvSpPr>
      <dsp:spPr>
        <a:xfrm>
          <a:off x="2088232" y="1239910"/>
          <a:ext cx="2010739" cy="1625600"/>
        </a:xfrm>
        <a:prstGeom prst="roundRect">
          <a:avLst/>
        </a:prstGeom>
        <a:solidFill>
          <a:schemeClr val="accent3">
            <a:hueOff val="-6196472"/>
            <a:satOff val="5333"/>
            <a:lumOff val="-35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Развитие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167587" y="1319265"/>
        <a:ext cx="1852029" cy="1466890"/>
      </dsp:txXfrm>
    </dsp:sp>
    <dsp:sp modelId="{FD27BAD1-5105-4888-B62C-B50FA24C97BE}">
      <dsp:nvSpPr>
        <dsp:cNvPr id="0" name=""/>
        <dsp:cNvSpPr/>
      </dsp:nvSpPr>
      <dsp:spPr>
        <a:xfrm>
          <a:off x="4226732" y="1219199"/>
          <a:ext cx="2010739" cy="1625600"/>
        </a:xfrm>
        <a:prstGeom prst="roundRect">
          <a:avLst/>
        </a:prstGeom>
        <a:solidFill>
          <a:schemeClr val="accent3">
            <a:hueOff val="-12392944"/>
            <a:satOff val="10667"/>
            <a:lumOff val="-71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Производство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306087" y="1298554"/>
        <a:ext cx="1852029" cy="1466890"/>
      </dsp:txXfrm>
    </dsp:sp>
    <dsp:sp modelId="{ADC2AECD-275A-4FF1-86AF-8409095F0C36}">
      <dsp:nvSpPr>
        <dsp:cNvPr id="0" name=""/>
        <dsp:cNvSpPr/>
      </dsp:nvSpPr>
      <dsp:spPr>
        <a:xfrm>
          <a:off x="6338008" y="1219199"/>
          <a:ext cx="2010739" cy="1625600"/>
        </a:xfrm>
        <a:prstGeom prst="roundRect">
          <a:avLst/>
        </a:prstGeom>
        <a:solidFill>
          <a:schemeClr val="accent3">
            <a:hueOff val="-18589417"/>
            <a:satOff val="16000"/>
            <a:lumOff val="-10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Продажи</a:t>
          </a:r>
          <a:r>
            <a:rPr lang="ru-RU" sz="2000" kern="1200" dirty="0" smtClean="0"/>
            <a:t>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417363" y="1298554"/>
        <a:ext cx="1852029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2">
            <a:extLst>
              <a:ext uri="{FF2B5EF4-FFF2-40B4-BE49-F238E27FC236}">
                <a16:creationId xmlns:a16="http://schemas.microsoft.com/office/drawing/2014/main" xmlns="" id="{6E83E132-B3F2-4F65-AE76-4FFF0F5675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rtlCol="0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kumimoji="1" sz="1200"/>
            </a:lvl1pPr>
          </a:lstStyle>
          <a:p>
            <a:pPr rtl="0"/>
            <a:endParaRPr lang="ru-RU" altLang="en-US" dirty="0"/>
          </a:p>
        </p:txBody>
      </p:sp>
      <p:sp>
        <p:nvSpPr>
          <p:cNvPr id="39939" name="Прямоугольник 3">
            <a:extLst>
              <a:ext uri="{FF2B5EF4-FFF2-40B4-BE49-F238E27FC236}">
                <a16:creationId xmlns:a16="http://schemas.microsoft.com/office/drawing/2014/main" xmlns="" id="{31AA65E5-EF93-465E-9E3C-67396C2AF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rtlCol="0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kumimoji="1" sz="1200"/>
            </a:lvl1pPr>
          </a:lstStyle>
          <a:p>
            <a:pPr rtl="0"/>
            <a:endParaRPr lang="ru-RU" altLang="en-US" dirty="0"/>
          </a:p>
        </p:txBody>
      </p:sp>
      <p:sp>
        <p:nvSpPr>
          <p:cNvPr id="39940" name="Прямоугольник 4">
            <a:extLst>
              <a:ext uri="{FF2B5EF4-FFF2-40B4-BE49-F238E27FC236}">
                <a16:creationId xmlns:a16="http://schemas.microsoft.com/office/drawing/2014/main" xmlns="" id="{F26E0196-C736-4582-8306-709EE16CEFA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rtlCol="0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kumimoji="1" sz="1200"/>
            </a:lvl1pPr>
          </a:lstStyle>
          <a:p>
            <a:pPr rtl="0"/>
            <a:endParaRPr lang="ru-RU" altLang="en-US" dirty="0"/>
          </a:p>
        </p:txBody>
      </p:sp>
      <p:sp>
        <p:nvSpPr>
          <p:cNvPr id="39941" name="Прямоугольник 5">
            <a:extLst>
              <a:ext uri="{FF2B5EF4-FFF2-40B4-BE49-F238E27FC236}">
                <a16:creationId xmlns:a16="http://schemas.microsoft.com/office/drawing/2014/main" xmlns="" id="{D568E4C5-327F-47A3-9126-1B89E7A6504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rtlCol="0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kumimoji="1" sz="1200">
                <a:latin typeface="Arial Black" panose="020B0A04020102020204" pitchFamily="34" charset="0"/>
              </a:defRPr>
            </a:lvl1pPr>
          </a:lstStyle>
          <a:p>
            <a:pPr rtl="0"/>
            <a:fld id="{D9BEC05E-BFAF-4310-AC41-ADBFA8DC75B7}" type="slidenum">
              <a:rPr lang="ru-RU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863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2">
            <a:extLst>
              <a:ext uri="{FF2B5EF4-FFF2-40B4-BE49-F238E27FC236}">
                <a16:creationId xmlns:a16="http://schemas.microsoft.com/office/drawing/2014/main" xmlns="" id="{648F50D6-C327-4347-8681-2173E16A21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rtlCol="0" anchor="ctr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 rtl="0"/>
            <a:endParaRPr lang="ru-RU" altLang="en-US" noProof="0" dirty="0"/>
          </a:p>
        </p:txBody>
      </p:sp>
      <p:sp>
        <p:nvSpPr>
          <p:cNvPr id="1027" name="Прямоугольник 3">
            <a:extLst>
              <a:ext uri="{FF2B5EF4-FFF2-40B4-BE49-F238E27FC236}">
                <a16:creationId xmlns:a16="http://schemas.microsoft.com/office/drawing/2014/main" xmlns="" id="{688B230D-23F2-4C0E-90ED-43216439216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309" tIns="46154" rIns="92309" bIns="46154" numCol="1" rtlCol="0" anchor="ctr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 rtl="0"/>
            <a:endParaRPr lang="ru-RU" altLang="en-US" noProof="0" dirty="0"/>
          </a:p>
        </p:txBody>
      </p:sp>
      <p:sp>
        <p:nvSpPr>
          <p:cNvPr id="1028" name="Прямоугольник 4">
            <a:extLst>
              <a:ext uri="{FF2B5EF4-FFF2-40B4-BE49-F238E27FC236}">
                <a16:creationId xmlns:a16="http://schemas.microsoft.com/office/drawing/2014/main" xmlns="" id="{3AADF973-B4B0-4FB7-A886-0312AAF6A1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Прямоугольник 5">
            <a:extLst>
              <a:ext uri="{FF2B5EF4-FFF2-40B4-BE49-F238E27FC236}">
                <a16:creationId xmlns:a16="http://schemas.microsoft.com/office/drawing/2014/main" xmlns="" id="{31B228DE-6798-42DD-9EDB-0642D338492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79913"/>
            <a:ext cx="5086350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ru-RU" noProof="0" dirty="0" smtClean="0"/>
              <a:t>Образец текста</a:t>
            </a:r>
            <a:endParaRPr lang="ru-RU" altLang="en-US" noProof="0" dirty="0" smtClean="0"/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1030" name="Прямоугольник 6">
            <a:extLst>
              <a:ext uri="{FF2B5EF4-FFF2-40B4-BE49-F238E27FC236}">
                <a16:creationId xmlns:a16="http://schemas.microsoft.com/office/drawing/2014/main" xmlns="" id="{56A8154D-1589-4335-9FF4-AE1BF06B97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rtlCol="0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 rtl="0"/>
            <a:endParaRPr lang="ru-RU" altLang="en-US" noProof="0" dirty="0"/>
          </a:p>
        </p:txBody>
      </p:sp>
      <p:sp>
        <p:nvSpPr>
          <p:cNvPr id="1031" name="Прямоугольник 7">
            <a:extLst>
              <a:ext uri="{FF2B5EF4-FFF2-40B4-BE49-F238E27FC236}">
                <a16:creationId xmlns:a16="http://schemas.microsoft.com/office/drawing/2014/main" xmlns="" id="{5E8C972D-7FD8-41FE-9EF7-028C277C57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309" tIns="46154" rIns="92309" bIns="46154" numCol="1" rtlCol="0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32D83F28-F387-4D2E-B1FE-6B124E408331}" type="slidenum">
              <a:rPr lang="ru-RU" altLang="en-US" noProof="0" smtClean="0"/>
              <a:pPr/>
              <a:t>‹#›</a:t>
            </a:fld>
            <a:endParaRPr lang="ru-R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999941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7">
            <a:extLst>
              <a:ext uri="{FF2B5EF4-FFF2-40B4-BE49-F238E27FC236}">
                <a16:creationId xmlns:a16="http://schemas.microsoft.com/office/drawing/2014/main" xmlns="" id="{B1B09875-0503-4415-A536-15B8DC27AE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rtlCol="0"/>
          <a:lstStyle/>
          <a:p>
            <a:pPr rtl="0"/>
            <a:fld id="{532EB1C4-FCAF-4F8E-A66A-81F1702FD6C2}" type="slidenum">
              <a:rPr lang="ru-RU" altLang="en-US" smtClean="0"/>
              <a:pPr/>
              <a:t>1</a:t>
            </a:fld>
            <a:endParaRPr lang="ru-RU" altLang="en-US" dirty="0"/>
          </a:p>
        </p:txBody>
      </p:sp>
      <p:sp>
        <p:nvSpPr>
          <p:cNvPr id="38914" name="Прямоугольник 2">
            <a:extLst>
              <a:ext uri="{FF2B5EF4-FFF2-40B4-BE49-F238E27FC236}">
                <a16:creationId xmlns:a16="http://schemas.microsoft.com/office/drawing/2014/main" xmlns="" id="{9270ED48-B7FA-4095-AEF2-04DF8082E5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Прямоугольник 3">
            <a:extLst>
              <a:ext uri="{FF2B5EF4-FFF2-40B4-BE49-F238E27FC236}">
                <a16:creationId xmlns:a16="http://schemas.microsoft.com/office/drawing/2014/main" xmlns="" id="{2447C0EA-8B98-4D6B-A825-6CCB4C11C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D83F28-F387-4D2E-B1FE-6B124E408331}" type="slidenum">
              <a:rPr lang="ru-RU" altLang="en-US" smtClean="0"/>
              <a:pPr rtl="0"/>
              <a:t>18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49242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D83F28-F387-4D2E-B1FE-6B124E408331}" type="slidenum">
              <a:rPr lang="ru-RU" altLang="en-US" smtClean="0"/>
              <a:pPr/>
              <a:t>2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592038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D83F28-F387-4D2E-B1FE-6B124E408331}" type="slidenum">
              <a:rPr lang="ru-RU" altLang="en-US" smtClean="0"/>
              <a:pPr rtl="0"/>
              <a:t>4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012326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D83F28-F387-4D2E-B1FE-6B124E408331}" type="slidenum">
              <a:rPr lang="ru-RU" altLang="en-US" smtClean="0"/>
              <a:pPr rtl="0"/>
              <a:t>6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989112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D83F28-F387-4D2E-B1FE-6B124E408331}" type="slidenum">
              <a:rPr lang="ru-RU" altLang="en-US" smtClean="0"/>
              <a:pPr rtl="0"/>
              <a:t>12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4175696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D83F28-F387-4D2E-B1FE-6B124E408331}" type="slidenum">
              <a:rPr lang="ru-RU" altLang="en-US" smtClean="0"/>
              <a:pPr rtl="0"/>
              <a:t>14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512986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D83F28-F387-4D2E-B1FE-6B124E408331}" type="slidenum">
              <a:rPr lang="ru-RU" altLang="en-US" smtClean="0"/>
              <a:pPr rtl="0"/>
              <a:t>15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512986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D83F28-F387-4D2E-B1FE-6B124E408331}" type="slidenum">
              <a:rPr lang="ru-RU" altLang="en-US" smtClean="0"/>
              <a:pPr rtl="0"/>
              <a:t>16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486272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D83F28-F387-4D2E-B1FE-6B124E408331}" type="slidenum">
              <a:rPr lang="ru-RU" altLang="en-US" smtClean="0"/>
              <a:pPr rtl="0"/>
              <a:t>17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47467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8" name="Прямоугольник 16">
            <a:extLst>
              <a:ext uri="{FF2B5EF4-FFF2-40B4-BE49-F238E27FC236}">
                <a16:creationId xmlns:a16="http://schemas.microsoft.com/office/drawing/2014/main" xmlns="" id="{459BA9EC-3FF7-44EC-9EA0-C147CACE55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 rtlCol="0"/>
          <a:lstStyle>
            <a:lvl1pPr>
              <a:defRPr/>
            </a:lvl1pPr>
          </a:lstStyle>
          <a:p>
            <a:pPr rtl="0"/>
            <a:endParaRPr lang="ru-RU" altLang="en-US" noProof="0" dirty="0"/>
          </a:p>
        </p:txBody>
      </p:sp>
      <p:sp>
        <p:nvSpPr>
          <p:cNvPr id="90129" name="Прямоугольник 17">
            <a:extLst>
              <a:ext uri="{FF2B5EF4-FFF2-40B4-BE49-F238E27FC236}">
                <a16:creationId xmlns:a16="http://schemas.microsoft.com/office/drawing/2014/main" xmlns="" id="{7E2D33F3-893B-49A4-B076-69695C7836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ru-RU" altLang="en-US" noProof="0" dirty="0"/>
          </a:p>
        </p:txBody>
      </p:sp>
      <p:sp>
        <p:nvSpPr>
          <p:cNvPr id="90130" name="Прямоугольник 18">
            <a:extLst>
              <a:ext uri="{FF2B5EF4-FFF2-40B4-BE49-F238E27FC236}">
                <a16:creationId xmlns:a16="http://schemas.microsoft.com/office/drawing/2014/main" xmlns="" id="{022D4BDE-31EB-4B1F-8D30-024678CD03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2757A297-25DA-4E2C-BAB7-44199D986FBE}" type="slidenum">
              <a:rPr lang="ru-RU" altLang="en-US" noProof="0" smtClean="0"/>
              <a:pPr/>
              <a:t>‹#›</a:t>
            </a:fld>
            <a:endParaRPr lang="ru-RU" altLang="en-US" noProof="0" dirty="0"/>
          </a:p>
        </p:txBody>
      </p:sp>
      <p:sp>
        <p:nvSpPr>
          <p:cNvPr id="90131" name="Прямоугольник 19">
            <a:extLst>
              <a:ext uri="{FF2B5EF4-FFF2-40B4-BE49-F238E27FC236}">
                <a16:creationId xmlns:a16="http://schemas.microsoft.com/office/drawing/2014/main" xmlns="" id="{6F5157CF-E0F7-4CB3-AE59-EE4C24318F4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828800"/>
            <a:ext cx="6019800" cy="2209800"/>
          </a:xfrm>
        </p:spPr>
        <p:txBody>
          <a:bodyPr rtlCol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90132" name="Прямоугольник 20">
            <a:extLst>
              <a:ext uri="{FF2B5EF4-FFF2-40B4-BE49-F238E27FC236}">
                <a16:creationId xmlns:a16="http://schemas.microsoft.com/office/drawing/2014/main" xmlns="" id="{B7D7F944-7CBF-4764-A0A3-FF71EB19D13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4267200"/>
            <a:ext cx="6019800" cy="1752600"/>
          </a:xfrm>
        </p:spPr>
        <p:txBody>
          <a:bodyPr rtlCol="0"/>
          <a:lstStyle>
            <a:lvl1pPr marL="0" indent="0" algn="l">
              <a:buFont typeface="Wingdings" panose="05000000000000000000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3EC586-A1D5-4C3B-BE26-20761FDC9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xmlns="" id="{0A6B53CA-F53C-40EA-BC17-266A30AEF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xmlns="" id="{A387551E-511C-407A-A2F6-B1AE6FDB7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B3225F-0677-4CF0-A32F-39D0634D40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ru-RU" altLang="en-US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86E37EF7-3E8A-412A-8BC1-452D31373C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F5F5CDA0-80DA-48D8-B4CB-109B8CD7869F}" type="slidenum">
              <a:rPr lang="ru-RU" altLang="en-US" noProof="0" smtClean="0"/>
              <a:pPr/>
              <a:t>‹#›</a:t>
            </a:fld>
            <a:endParaRPr lang="ru-RU" altLang="en-US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8E43ECD-AC47-4E45-A11D-38DE5D1ACCB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ru-R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9059846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A7DE33-B6DE-4BE3-B28B-95A922CE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>
            <a:extLst>
              <a:ext uri="{FF2B5EF4-FFF2-40B4-BE49-F238E27FC236}">
                <a16:creationId xmlns:a16="http://schemas.microsoft.com/office/drawing/2014/main" xmlns="" id="{F4F2395D-B9E7-4237-85C2-701B611A6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A37D1A6-BAEA-4403-A272-792C6740E9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ru-RU" altLang="en-US" noProof="0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35C0ECCB-4264-478A-AF38-F0A46F6E23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DB245EC0-5CDC-4F83-ABFB-A17F42046F02}" type="slidenum">
              <a:rPr lang="ru-RU" altLang="en-US" noProof="0" smtClean="0"/>
              <a:pPr/>
              <a:t>‹#›</a:t>
            </a:fld>
            <a:endParaRPr lang="ru-RU" altLang="en-US" noProof="0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xmlns="" id="{5FC1C62D-4E58-4618-9563-C4438A59013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ru-R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954486356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>
            <a:extLst>
              <a:ext uri="{FF2B5EF4-FFF2-40B4-BE49-F238E27FC236}">
                <a16:creationId xmlns:a16="http://schemas.microsoft.com/office/drawing/2014/main" xmlns="" id="{FD58753B-99DA-436C-AB96-DD1961E1A5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BD7D15C-3743-45AE-B863-C9E7FBADA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6D8A774-C331-4742-8FB2-F66D4B2850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ru-RU" altLang="en-US" noProof="0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ADDEF4D4-A463-46E2-AF2E-EF1E07D479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A0F1A974-5EB8-46E3-AD55-FFDCE36963EC}" type="slidenum">
              <a:rPr lang="ru-RU" altLang="en-US" noProof="0" smtClean="0"/>
              <a:pPr/>
              <a:t>‹#›</a:t>
            </a:fld>
            <a:endParaRPr lang="ru-RU" altLang="en-US" noProof="0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xmlns="" id="{83D27681-BAF2-4B60-9F0F-72D33278FF5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ru-R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73045325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E1E96C-F6DF-4731-88DC-6E6C4E58B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507FAEA6-2592-4044-A21C-EE5B246ACE9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Место для изображения из Интернета 3">
            <a:extLst>
              <a:ext uri="{FF2B5EF4-FFF2-40B4-BE49-F238E27FC236}">
                <a16:creationId xmlns:a16="http://schemas.microsoft.com/office/drawing/2014/main" xmlns="" id="{49969040-9B7C-4B71-A5BF-18124F9308F0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 rtlCol="0"/>
          <a:lstStyle/>
          <a:p>
            <a:pPr rtl="0"/>
            <a:r>
              <a:rPr lang="ru-RU" noProof="0" smtClean="0"/>
              <a:t>Вставка картинки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D2A335-7058-4941-8FB9-28C6321934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 rtlCol="0"/>
          <a:lstStyle>
            <a:lvl1pPr>
              <a:defRPr/>
            </a:lvl1pPr>
          </a:lstStyle>
          <a:p>
            <a:pPr rtl="0"/>
            <a:endParaRPr lang="ru-RU" altLang="en-US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48EFFA89-884B-44D0-B1BC-036AB698C2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 rtlCol="0"/>
          <a:lstStyle>
            <a:lvl1pPr>
              <a:defRPr/>
            </a:lvl1pPr>
          </a:lstStyle>
          <a:p>
            <a:pPr rtl="0"/>
            <a:fld id="{D1FA0DF1-69A4-49BC-8004-2A306D22542E}" type="slidenum">
              <a:rPr lang="ru-RU" altLang="en-US" noProof="0" smtClean="0"/>
              <a:pPr/>
              <a:t>‹#›</a:t>
            </a:fld>
            <a:endParaRPr lang="ru-RU" altLang="en-US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1605A53-3FE8-4110-9E5C-611387E1C9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 rtlCol="0"/>
          <a:lstStyle>
            <a:lvl1pPr>
              <a:defRPr/>
            </a:lvl1pPr>
          </a:lstStyle>
          <a:p>
            <a:pPr rtl="0"/>
            <a:endParaRPr lang="ru-R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5663307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12B4CDA6-23F8-42FE-B4F6-FB24C983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Место для изображения из Интернета 2">
            <a:extLst>
              <a:ext uri="{FF2B5EF4-FFF2-40B4-BE49-F238E27FC236}">
                <a16:creationId xmlns:a16="http://schemas.microsoft.com/office/drawing/2014/main" xmlns="" id="{F53EB612-0C5F-48CD-8BC9-5F4539A5EB53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 rtlCol="0"/>
          <a:lstStyle/>
          <a:p>
            <a:pPr rtl="0"/>
            <a:r>
              <a:rPr lang="ru-RU" noProof="0" smtClean="0"/>
              <a:t>Вставка картинки</a:t>
            </a:r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37F0E4D-E31D-4D62-B25E-C460B239F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60BDE4-4831-4AFD-8D57-E83EF055AE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 rtlCol="0"/>
          <a:lstStyle>
            <a:lvl1pPr>
              <a:defRPr/>
            </a:lvl1pPr>
          </a:lstStyle>
          <a:p>
            <a:pPr rtl="0"/>
            <a:endParaRPr lang="ru-RU" altLang="en-US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6CFF4072-9C78-4530-9205-4BA8B3FDD5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 rtlCol="0"/>
          <a:lstStyle>
            <a:lvl1pPr>
              <a:defRPr/>
            </a:lvl1pPr>
          </a:lstStyle>
          <a:p>
            <a:pPr rtl="0"/>
            <a:fld id="{B7E8BFF1-E06B-44F8-B74E-0941AEA927AF}" type="slidenum">
              <a:rPr lang="ru-RU" altLang="en-US" noProof="0" smtClean="0"/>
              <a:pPr/>
              <a:t>‹#›</a:t>
            </a:fld>
            <a:endParaRPr lang="ru-RU" altLang="en-US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E7FF144-7403-436C-82A1-4CB946997DD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 rtlCol="0"/>
          <a:lstStyle>
            <a:lvl1pPr>
              <a:defRPr/>
            </a:lvl1pPr>
          </a:lstStyle>
          <a:p>
            <a:pPr rtl="0"/>
            <a:endParaRPr lang="ru-R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349308404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F221AB14-A4E4-4290-9684-FED1A4A4A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AE5F094F-43E4-4630-9477-B970A23BE44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xmlns="" id="{822F5E28-B3D9-4A44-A4EB-D811DCAFF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7A427F-8CCD-47E5-8EF6-52D4511923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 rtlCol="0"/>
          <a:lstStyle>
            <a:lvl1pPr>
              <a:defRPr/>
            </a:lvl1pPr>
          </a:lstStyle>
          <a:p>
            <a:pPr rtl="0"/>
            <a:endParaRPr lang="ru-RU" altLang="en-US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FD9DD0C6-B2C8-446A-9A34-4B31E2497D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 rtlCol="0"/>
          <a:lstStyle>
            <a:lvl1pPr>
              <a:defRPr/>
            </a:lvl1pPr>
          </a:lstStyle>
          <a:p>
            <a:pPr rtl="0"/>
            <a:fld id="{30A26CE2-9548-48BB-BFD6-B9FA4A2E6551}" type="slidenum">
              <a:rPr lang="ru-RU" altLang="en-US" noProof="0" smtClean="0"/>
              <a:pPr/>
              <a:t>‹#›</a:t>
            </a:fld>
            <a:endParaRPr lang="ru-RU" altLang="en-US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19D0981-1A60-4AA3-A5EC-C875F6FBF16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 rtlCol="0"/>
          <a:lstStyle>
            <a:lvl1pPr>
              <a:defRPr/>
            </a:lvl1pPr>
          </a:lstStyle>
          <a:p>
            <a:pPr rtl="0"/>
            <a:endParaRPr lang="ru-R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18767415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xmlns="" id="{47EF5E23-6BB6-4BBF-8E18-E47082EE41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235" y="280386"/>
            <a:ext cx="2457450" cy="4914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3B2CF3-F264-4A89-9875-703A9CECD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1945DC83-8417-4BE3-89D5-729D281B5AF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xmlns="" id="{87B1DCCB-D9A0-4721-831F-292A4BBCD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D803563-C664-4027-AE9A-3959C4F07E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 rtlCol="0"/>
          <a:lstStyle>
            <a:lvl1pPr>
              <a:defRPr/>
            </a:lvl1pPr>
          </a:lstStyle>
          <a:p>
            <a:pPr rtl="0"/>
            <a:endParaRPr lang="ru-RU" altLang="en-US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395A71D2-38A3-4DA6-A99D-CB5C480CCF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 rtlCol="0"/>
          <a:lstStyle>
            <a:lvl1pPr>
              <a:defRPr/>
            </a:lvl1pPr>
          </a:lstStyle>
          <a:p>
            <a:pPr rtl="0"/>
            <a:fld id="{46577E7E-26B3-4112-A923-A16012F7B175}" type="slidenum">
              <a:rPr lang="ru-RU" altLang="en-US" noProof="0" smtClean="0"/>
              <a:pPr/>
              <a:t>‹#›</a:t>
            </a:fld>
            <a:endParaRPr lang="ru-RU" altLang="en-US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1DAB1E9-425F-471E-94ED-C8D8470AC34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 rtlCol="0"/>
          <a:lstStyle>
            <a:lvl1pPr>
              <a:defRPr/>
            </a:lvl1pPr>
          </a:lstStyle>
          <a:p>
            <a:pPr rtl="0"/>
            <a:endParaRPr lang="ru-R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2302611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 6">
            <a:extLst>
              <a:ext uri="{FF2B5EF4-FFF2-40B4-BE49-F238E27FC236}">
                <a16:creationId xmlns:a16="http://schemas.microsoft.com/office/drawing/2014/main" xmlns="" id="{1621B012-E485-4432-8E92-06B6CD129C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235" y="280386"/>
            <a:ext cx="2457450" cy="4914900"/>
          </a:xfrm>
          <a:prstGeom prst="rect">
            <a:avLst/>
          </a:prstGeom>
        </p:spPr>
      </p:pic>
      <p:sp>
        <p:nvSpPr>
          <p:cNvPr id="8" name="Капля 7">
            <a:extLst>
              <a:ext uri="{FF2B5EF4-FFF2-40B4-BE49-F238E27FC236}">
                <a16:creationId xmlns:a16="http://schemas.microsoft.com/office/drawing/2014/main" xmlns="" id="{19924C14-3A19-42CC-8D8F-E22AE16D2054}"/>
              </a:ext>
            </a:extLst>
          </p:cNvPr>
          <p:cNvSpPr/>
          <p:nvPr userDrawn="1"/>
        </p:nvSpPr>
        <p:spPr bwMode="auto">
          <a:xfrm>
            <a:off x="7620000" y="304800"/>
            <a:ext cx="1295400" cy="1295400"/>
          </a:xfrm>
          <a:prstGeom prst="teardrop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noProof="0" dirty="0" smtClean="0"/>
              <a:t>Ваш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noProof="0" dirty="0" smtClean="0"/>
              <a:t>Логотип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noProof="0" dirty="0" smtClean="0"/>
              <a:t>Здесь</a:t>
            </a:r>
            <a:endParaRPr kumimoji="0" lang="ru-RU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6629400" cy="1371600"/>
          </a:xfrm>
        </p:spPr>
        <p:txBody>
          <a:bodyPr rtlCol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249E347F-5AE7-459C-804A-A76B42529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286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52F76818-4AA3-44E9-9AAD-3077275B33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4813699"/>
            <a:ext cx="3943165" cy="1763915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lang="en-US" sz="1600" b="0" i="0" smtClean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labore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dolore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magna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minim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exercitation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nisi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endParaRPr lang="ru-RU" noProof="0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4B0DB3A8-1CB9-4CE2-808B-6818C788C6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634" y="4819356"/>
            <a:ext cx="3943165" cy="1752600"/>
          </a:xfrm>
        </p:spPr>
        <p:txBody>
          <a:bodyPr rtlCol="0"/>
          <a:lstStyle>
            <a:lvl1pPr>
              <a:defRPr sz="1600"/>
            </a:lvl1pPr>
          </a:lstStyle>
          <a:p>
            <a:pPr lvl="0" rtl="0"/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Duis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esse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dolore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fugiat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pariatur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Excepteur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occaecat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cupidatat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non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proident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sunt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culpa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officia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deserunt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anim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laborum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ru-RU" noProof="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1F6C714-A295-4B23-B6EB-44DBA647EA79}"/>
              </a:ext>
            </a:extLst>
          </p:cNvPr>
          <p:cNvSpPr/>
          <p:nvPr userDrawn="1"/>
        </p:nvSpPr>
        <p:spPr bwMode="auto">
          <a:xfrm>
            <a:off x="-19235" y="6653815"/>
            <a:ext cx="1162235" cy="20418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048055A-F52F-4DF7-8485-ADA40EC93657}"/>
              </a:ext>
            </a:extLst>
          </p:cNvPr>
          <p:cNvSpPr/>
          <p:nvPr userDrawn="1"/>
        </p:nvSpPr>
        <p:spPr bwMode="auto">
          <a:xfrm>
            <a:off x="1143000" y="6653814"/>
            <a:ext cx="1162235" cy="20418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7D68D3C-504C-4110-BC13-B5E8D9E94CE9}"/>
              </a:ext>
            </a:extLst>
          </p:cNvPr>
          <p:cNvSpPr/>
          <p:nvPr userDrawn="1"/>
        </p:nvSpPr>
        <p:spPr bwMode="auto">
          <a:xfrm>
            <a:off x="2305235" y="6655200"/>
            <a:ext cx="1162235" cy="20418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75407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xmlns="" id="{E646826C-ABAD-429F-A9E4-43394DFC67BF}"/>
              </a:ext>
            </a:extLst>
          </p:cNvPr>
          <p:cNvSpPr/>
          <p:nvPr userDrawn="1"/>
        </p:nvSpPr>
        <p:spPr bwMode="auto">
          <a:xfrm>
            <a:off x="-19235" y="6653815"/>
            <a:ext cx="1162235" cy="204186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D8D4AEC-4B43-46E5-8AE8-C3C62F20AE55}"/>
              </a:ext>
            </a:extLst>
          </p:cNvPr>
          <p:cNvSpPr/>
          <p:nvPr userDrawn="1"/>
        </p:nvSpPr>
        <p:spPr bwMode="auto">
          <a:xfrm>
            <a:off x="1143000" y="6653814"/>
            <a:ext cx="1162235" cy="20418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Графический объект 6">
            <a:extLst>
              <a:ext uri="{FF2B5EF4-FFF2-40B4-BE49-F238E27FC236}">
                <a16:creationId xmlns:a16="http://schemas.microsoft.com/office/drawing/2014/main" xmlns="" id="{1621B012-E485-4432-8E92-06B6CD129C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235" y="280386"/>
            <a:ext cx="2457450" cy="4914900"/>
          </a:xfrm>
          <a:prstGeom prst="rect">
            <a:avLst/>
          </a:prstGeom>
        </p:spPr>
      </p:pic>
      <p:sp>
        <p:nvSpPr>
          <p:cNvPr id="8" name="Капля 7">
            <a:extLst>
              <a:ext uri="{FF2B5EF4-FFF2-40B4-BE49-F238E27FC236}">
                <a16:creationId xmlns:a16="http://schemas.microsoft.com/office/drawing/2014/main" xmlns="" id="{19924C14-3A19-42CC-8D8F-E22AE16D2054}"/>
              </a:ext>
            </a:extLst>
          </p:cNvPr>
          <p:cNvSpPr/>
          <p:nvPr userDrawn="1"/>
        </p:nvSpPr>
        <p:spPr bwMode="auto">
          <a:xfrm>
            <a:off x="7620000" y="304800"/>
            <a:ext cx="1295400" cy="1295400"/>
          </a:xfrm>
          <a:prstGeom prst="teardrop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noProof="0" dirty="0" smtClean="0"/>
              <a:t>Ваш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noProof="0" dirty="0" smtClean="0"/>
              <a:t>Логотип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noProof="0" dirty="0" smtClean="0"/>
              <a:t>Здесь</a:t>
            </a:r>
            <a:endParaRPr kumimoji="0" lang="ru-RU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6629400" cy="1371600"/>
          </a:xfrm>
        </p:spPr>
        <p:txBody>
          <a:bodyPr rtlCol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9E347F-5AE7-459C-804A-A76B42529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286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D81BB34-969D-4DC0-B614-111CD0D33B9E}"/>
              </a:ext>
            </a:extLst>
          </p:cNvPr>
          <p:cNvSpPr/>
          <p:nvPr userDrawn="1"/>
        </p:nvSpPr>
        <p:spPr bwMode="auto">
          <a:xfrm>
            <a:off x="2305235" y="6655200"/>
            <a:ext cx="1162235" cy="204186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Текст 12">
            <a:extLst>
              <a:ext uri="{FF2B5EF4-FFF2-40B4-BE49-F238E27FC236}">
                <a16:creationId xmlns:a16="http://schemas.microsoft.com/office/drawing/2014/main" xmlns="" id="{68240067-A805-4863-8922-F1ECCD7554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4843770"/>
            <a:ext cx="3943165" cy="1763915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lang="en-US" sz="1600" b="0" i="0" smtClean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labore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dolore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magna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minim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exercitation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nisi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endParaRPr lang="ru-RU" noProof="0" dirty="0"/>
          </a:p>
        </p:txBody>
      </p:sp>
      <p:sp>
        <p:nvSpPr>
          <p:cNvPr id="13" name="Текст 14">
            <a:extLst>
              <a:ext uri="{FF2B5EF4-FFF2-40B4-BE49-F238E27FC236}">
                <a16:creationId xmlns:a16="http://schemas.microsoft.com/office/drawing/2014/main" xmlns="" id="{34370B67-26C4-4736-AE21-DAC5BB7846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634" y="4849427"/>
            <a:ext cx="3943165" cy="1752600"/>
          </a:xfrm>
        </p:spPr>
        <p:txBody>
          <a:bodyPr rtlCol="0"/>
          <a:lstStyle>
            <a:lvl1pPr>
              <a:defRPr sz="1600"/>
            </a:lvl1pPr>
          </a:lstStyle>
          <a:p>
            <a:pPr lvl="0" rtl="0"/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Duis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esse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dolore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fugiat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pariatur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Excepteur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occaecat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cupidatat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non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proident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sunt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culpa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officia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deserunt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anim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noProof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laborum</a:t>
            </a:r>
            <a:r>
              <a:rPr lang="ru-RU" b="0" i="0" noProof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4326121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882419-55CF-4F65-871F-4636BC6E6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487A3A8E-0C10-47D9-A259-FEB1BC54B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C5B3ED-AA7B-43FD-918F-88BC8846D4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ru-RU" altLang="en-US" noProof="0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E44508FF-CE70-41B5-8350-AD21D0D192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1B9C6344-3052-44C1-9017-6FC986659251}" type="slidenum">
              <a:rPr lang="ru-RU" altLang="en-US" noProof="0" smtClean="0"/>
              <a:pPr/>
              <a:t>‹#›</a:t>
            </a:fld>
            <a:endParaRPr lang="ru-RU" altLang="en-US" noProof="0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xmlns="" id="{8E8996F7-1EF6-4D60-9922-0F5705885D3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ru-R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376443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46714F50-94D9-4770-88FD-290F32065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C22503-8C79-4C95-AF4B-5E91AB1FA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xmlns="" id="{5B4ECBD3-B377-444F-8DF4-300CB6A81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443AC2-9AD3-45DC-A27D-E71BFCB72B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ru-RU" altLang="en-US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82161B1C-0D65-4516-A592-7F77EEF15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A78529B3-D109-4045-8674-05A0BCB6F47C}" type="slidenum">
              <a:rPr lang="ru-RU" altLang="en-US" noProof="0" smtClean="0"/>
              <a:pPr/>
              <a:t>‹#›</a:t>
            </a:fld>
            <a:endParaRPr lang="ru-RU" altLang="en-US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F6D0EDD-0544-4C4B-94A4-3E483E114BD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ru-R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3572371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50C591-EA90-4B57-9921-74EF6448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99E43DB3-6696-4FD4-BAA5-1EFE33E1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xmlns="" id="{2BDCCA28-11D6-44BD-A537-D7499A432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 4">
            <a:extLst>
              <a:ext uri="{FF2B5EF4-FFF2-40B4-BE49-F238E27FC236}">
                <a16:creationId xmlns:a16="http://schemas.microsoft.com/office/drawing/2014/main" xmlns="" id="{A8AC5B57-6AC6-4CC6-AC87-4E05B6328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>
            <a:extLst>
              <a:ext uri="{FF2B5EF4-FFF2-40B4-BE49-F238E27FC236}">
                <a16:creationId xmlns:a16="http://schemas.microsoft.com/office/drawing/2014/main" xmlns="" id="{53D0D7A7-D4C4-4C5F-88FF-E7B998717B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C53355ED-EDFE-4CCE-9320-4DE6B9F220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ru-RU" altLang="en-US" noProof="0" dirty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xmlns="" id="{8125A962-6AD7-4D90-81A0-D66027D7A8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5CE7979A-3B8C-4A9C-9E48-FBBF83626624}" type="slidenum">
              <a:rPr lang="ru-RU" altLang="en-US" noProof="0" smtClean="0"/>
              <a:pPr/>
              <a:t>‹#›</a:t>
            </a:fld>
            <a:endParaRPr lang="ru-RU" altLang="en-US" noProof="0" dirty="0"/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xmlns="" id="{F1A0AE07-717B-48B1-B906-2A8B44531E8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ru-RU" altLang="en-US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D1366E5-0251-4915-BA44-7536B376918E}"/>
              </a:ext>
            </a:extLst>
          </p:cNvPr>
          <p:cNvSpPr/>
          <p:nvPr userDrawn="1"/>
        </p:nvSpPr>
        <p:spPr bwMode="auto">
          <a:xfrm>
            <a:off x="-19235" y="6705601"/>
            <a:ext cx="1162235" cy="15239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18A068F-2C0D-4C0E-AB49-924CC7899F58}"/>
              </a:ext>
            </a:extLst>
          </p:cNvPr>
          <p:cNvSpPr/>
          <p:nvPr userDrawn="1"/>
        </p:nvSpPr>
        <p:spPr bwMode="auto">
          <a:xfrm>
            <a:off x="1143000" y="6705600"/>
            <a:ext cx="1162235" cy="152399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Капля 11">
            <a:extLst>
              <a:ext uri="{FF2B5EF4-FFF2-40B4-BE49-F238E27FC236}">
                <a16:creationId xmlns:a16="http://schemas.microsoft.com/office/drawing/2014/main" xmlns="" id="{F759BD81-AEBA-44D0-9D9F-36C2611884C1}"/>
              </a:ext>
            </a:extLst>
          </p:cNvPr>
          <p:cNvSpPr/>
          <p:nvPr userDrawn="1"/>
        </p:nvSpPr>
        <p:spPr bwMode="auto">
          <a:xfrm>
            <a:off x="7620000" y="304800"/>
            <a:ext cx="1295400" cy="1295400"/>
          </a:xfrm>
          <a:prstGeom prst="teardrop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noProof="0" dirty="0" smtClean="0"/>
              <a:t>Ваш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noProof="0" dirty="0" smtClean="0"/>
              <a:t>Логотип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noProof="0" dirty="0" smtClean="0"/>
              <a:t>Здесь</a:t>
            </a:r>
            <a:endParaRPr kumimoji="0" lang="ru-RU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FE82049-6938-432B-9810-A161723A712B}"/>
              </a:ext>
            </a:extLst>
          </p:cNvPr>
          <p:cNvSpPr/>
          <p:nvPr userDrawn="1"/>
        </p:nvSpPr>
        <p:spPr bwMode="auto">
          <a:xfrm>
            <a:off x="2305235" y="6706986"/>
            <a:ext cx="1162235" cy="15239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23996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9E690C49-125F-42A5-AE43-6D9FD74ED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7C073F6-DCFF-448F-B0EF-F92E8FAB19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ru-RU" altLang="en-US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xmlns="" id="{427E47F1-7E15-4CC6-B707-DE6E53CE5C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18761A08-01FA-414B-AF34-7CBBE177D9AB}" type="slidenum">
              <a:rPr lang="ru-RU" altLang="en-US" noProof="0" smtClean="0"/>
              <a:pPr/>
              <a:t>‹#›</a:t>
            </a:fld>
            <a:endParaRPr lang="ru-RU" altLang="en-US" noProof="0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07B42D0-67DF-492A-AA4F-8C7BF4FFC17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ru-R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80217615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F7ACD0EE-DDB9-4CC4-86C3-26B77087A8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ru-RU" altLang="en-US" noProof="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DCF8D65-5DE3-41F0-8EB5-0FBAE7F70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054509E2-2EA7-4CCF-BFE3-9B166712C5C7}" type="slidenum">
              <a:rPr lang="ru-RU" altLang="en-US" noProof="0" smtClean="0"/>
              <a:pPr/>
              <a:t>‹#›</a:t>
            </a:fld>
            <a:endParaRPr lang="ru-RU" altLang="en-US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D8A8FA-1F9D-4D5D-B546-0624AFD9AF2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ru-R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1107407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7523F5-3B59-493C-B25F-2A1DE8BD9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1BC6672A-7F8A-4C88-AF06-4AED42E43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xmlns="" id="{A06C8A1D-18C5-49D9-9BAB-695EE51FC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81DCEA0-F33E-4A89-B1D8-7E6A90D302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ru-RU" altLang="en-US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A8320F60-2013-477D-AF97-BEADC5E11C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BA59A777-624F-47A9-880B-D8E9EAD0858F}" type="slidenum">
              <a:rPr lang="ru-RU" altLang="en-US" noProof="0" smtClean="0"/>
              <a:pPr/>
              <a:t>‹#›</a:t>
            </a:fld>
            <a:endParaRPr lang="ru-RU" altLang="en-US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2FDA6F6-2B1F-4307-B595-082A72A73FB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ru-R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5503735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Прямоугольник 2">
            <a:extLst>
              <a:ext uri="{FF2B5EF4-FFF2-40B4-BE49-F238E27FC236}">
                <a16:creationId xmlns:a16="http://schemas.microsoft.com/office/drawing/2014/main" xmlns="" id="{EC692341-3FBB-4D72-8D7A-99C53C0CC8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 rtl="0"/>
            <a:endParaRPr lang="ru-RU" altLang="en-US" noProof="0" dirty="0"/>
          </a:p>
        </p:txBody>
      </p:sp>
      <p:sp>
        <p:nvSpPr>
          <p:cNvPr id="89091" name="Прямоугольник 3">
            <a:extLst>
              <a:ext uri="{FF2B5EF4-FFF2-40B4-BE49-F238E27FC236}">
                <a16:creationId xmlns:a16="http://schemas.microsoft.com/office/drawing/2014/main" xmlns="" id="{EA30F629-9CEF-4795-A3C2-A5CAA3DCFC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 rtl="0"/>
            <a:fld id="{6215D999-F182-4F4F-ABA0-94A96553E2C0}" type="slidenum">
              <a:rPr lang="ru-RU" altLang="en-US" noProof="0" smtClean="0"/>
              <a:pPr/>
              <a:t>‹#›</a:t>
            </a:fld>
            <a:endParaRPr lang="ru-RU" altLang="en-US" noProof="0" dirty="0"/>
          </a:p>
        </p:txBody>
      </p:sp>
      <p:sp>
        <p:nvSpPr>
          <p:cNvPr id="89102" name="Прямоугольник 14">
            <a:extLst>
              <a:ext uri="{FF2B5EF4-FFF2-40B4-BE49-F238E27FC236}">
                <a16:creationId xmlns:a16="http://schemas.microsoft.com/office/drawing/2014/main" xmlns="" id="{4B7B9951-3701-4354-B91C-253E5761B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ru-RU" noProof="0" dirty="0" smtClean="0"/>
              <a:t>Образец заголовка</a:t>
            </a:r>
            <a:endParaRPr lang="ru-RU" altLang="en-US" noProof="0" dirty="0"/>
          </a:p>
        </p:txBody>
      </p:sp>
      <p:sp>
        <p:nvSpPr>
          <p:cNvPr id="89103" name="Прямоугольник 15">
            <a:extLst>
              <a:ext uri="{FF2B5EF4-FFF2-40B4-BE49-F238E27FC236}">
                <a16:creationId xmlns:a16="http://schemas.microsoft.com/office/drawing/2014/main" xmlns="" id="{B9BE8716-491D-419F-AF72-149E614B3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89104" name="Прямоугольник 16">
            <a:extLst>
              <a:ext uri="{FF2B5EF4-FFF2-40B4-BE49-F238E27FC236}">
                <a16:creationId xmlns:a16="http://schemas.microsoft.com/office/drawing/2014/main" xmlns="" id="{79BE2190-CBBA-4903-A1E0-C6985C4AB8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rtl="0"/>
            <a:endParaRPr lang="ru-RU" alt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84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transition spd="slow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75000"/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8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6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7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citations?user=gzZv2scAAAAJ&amp;hl=e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нутри офиса, люди">
            <a:extLst>
              <a:ext uri="{FF2B5EF4-FFF2-40B4-BE49-F238E27FC236}">
                <a16:creationId xmlns:a16="http://schemas.microsoft.com/office/drawing/2014/main" xmlns="" id="{1B46FC19-843C-467A-87FC-808CB3E34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15123"/>
            <a:ext cx="1811272" cy="4267200"/>
          </a:xfrm>
          <a:prstGeom prst="rect">
            <a:avLst/>
          </a:prstGeom>
        </p:spPr>
      </p:pic>
      <p:pic>
        <p:nvPicPr>
          <p:cNvPr id="9" name="Рисунок 8" descr="люди за столом с ноутбуком">
            <a:extLst>
              <a:ext uri="{FF2B5EF4-FFF2-40B4-BE49-F238E27FC236}">
                <a16:creationId xmlns:a16="http://schemas.microsoft.com/office/drawing/2014/main" xmlns="" id="{1A908ED9-7D2A-455A-8C42-905F129B61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86" y="0"/>
            <a:ext cx="2798614" cy="2412302"/>
          </a:xfrm>
          <a:prstGeom prst="rect">
            <a:avLst/>
          </a:prstGeom>
        </p:spPr>
      </p:pic>
      <p:pic>
        <p:nvPicPr>
          <p:cNvPr id="11" name="Рисунок 10" descr="работа на ноутбуке">
            <a:extLst>
              <a:ext uri="{FF2B5EF4-FFF2-40B4-BE49-F238E27FC236}">
                <a16:creationId xmlns:a16="http://schemas.microsoft.com/office/drawing/2014/main" xmlns="" id="{2415D9B7-1208-41DA-A00C-72631D9BF1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86" y="2518882"/>
            <a:ext cx="2798613" cy="4358168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6A60F21A-617B-4338-9E32-03152C560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2305722"/>
            <a:ext cx="4032448" cy="3276601"/>
          </a:xfrm>
        </p:spPr>
        <p:txBody>
          <a:bodyPr rtlCol="0"/>
          <a:lstStyle/>
          <a:p>
            <a:r>
              <a:rPr lang="ru-RU" sz="3200" b="1" dirty="0"/>
              <a:t>ТЕМА 3. МОДЕЛИ ИННОВАЦИОННЫХ ПРОЦЕССОВ</a:t>
            </a:r>
            <a:endParaRPr lang="ru-RU" sz="3200" dirty="0"/>
          </a:p>
        </p:txBody>
      </p:sp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xmlns="" id="{14FB19BC-E441-4CFF-B4B6-384FE0D39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341220"/>
            <a:ext cx="3826768" cy="1071082"/>
          </a:xfrm>
        </p:spPr>
        <p:txBody>
          <a:bodyPr rtlCol="0"/>
          <a:lstStyle/>
          <a:p>
            <a:pPr rtl="0"/>
            <a:r>
              <a:rPr lang="ru-RU" sz="2400" b="1" dirty="0" smtClean="0"/>
              <a:t>ЕНУ </a:t>
            </a:r>
            <a:r>
              <a:rPr lang="ru-RU" sz="2400" b="1" dirty="0" err="1" smtClean="0"/>
              <a:t>им.Л.Н.Гумилева</a:t>
            </a:r>
            <a:endParaRPr lang="ru-RU" sz="2400" b="1" dirty="0" smtClean="0"/>
          </a:p>
          <a:p>
            <a:pPr rtl="0"/>
            <a:endParaRPr lang="ru-RU" sz="2400" dirty="0"/>
          </a:p>
        </p:txBody>
      </p:sp>
      <p:sp>
        <p:nvSpPr>
          <p:cNvPr id="13" name="Прямоугольник 12" descr="прямоугольник">
            <a:extLst>
              <a:ext uri="{FF2B5EF4-FFF2-40B4-BE49-F238E27FC236}">
                <a16:creationId xmlns:a16="http://schemas.microsoft.com/office/drawing/2014/main" xmlns="" id="{24BDEF4F-F9BF-45A0-ACB4-FF1377AE97FD}"/>
              </a:ext>
            </a:extLst>
          </p:cNvPr>
          <p:cNvSpPr/>
          <p:nvPr/>
        </p:nvSpPr>
        <p:spPr bwMode="auto">
          <a:xfrm>
            <a:off x="4427984" y="1"/>
            <a:ext cx="1811272" cy="1219199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Прямоугольник 15" descr="прямоугольник">
            <a:extLst>
              <a:ext uri="{FF2B5EF4-FFF2-40B4-BE49-F238E27FC236}">
                <a16:creationId xmlns:a16="http://schemas.microsoft.com/office/drawing/2014/main" xmlns="" id="{6B5E4070-F0F3-42F5-8092-218B442B26CA}"/>
              </a:ext>
            </a:extLst>
          </p:cNvPr>
          <p:cNvSpPr/>
          <p:nvPr/>
        </p:nvSpPr>
        <p:spPr bwMode="auto">
          <a:xfrm>
            <a:off x="4427984" y="5678246"/>
            <a:ext cx="1811272" cy="117975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7325" y="6253868"/>
            <a:ext cx="3810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>
                <a:solidFill>
                  <a:schemeClr val="tx2"/>
                </a:solidFill>
                <a:cs typeface="Arial" pitchFamily="34" charset="0"/>
              </a:rPr>
              <a:t>профессор</a:t>
            </a:r>
            <a:r>
              <a:rPr lang="ru-RU" b="1" kern="0" cap="all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ru-RU" b="1" kern="0" cap="all" dirty="0" err="1">
                <a:solidFill>
                  <a:schemeClr val="tx2"/>
                </a:solidFill>
                <a:cs typeface="Arial" pitchFamily="34" charset="0"/>
              </a:rPr>
              <a:t>Рахметулина</a:t>
            </a:r>
            <a:r>
              <a:rPr lang="ru-RU" b="1" kern="0" cap="all" dirty="0">
                <a:solidFill>
                  <a:schemeClr val="tx2"/>
                </a:solidFill>
                <a:cs typeface="Arial" pitchFamily="34" charset="0"/>
              </a:rPr>
              <a:t> Ж.Б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Управление НИОКР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«закрытой» компании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4281" t="19845" r="17726" b="7362"/>
          <a:stretch/>
        </p:blipFill>
        <p:spPr bwMode="auto">
          <a:xfrm>
            <a:off x="395536" y="1916832"/>
            <a:ext cx="8496944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98024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955576"/>
          </a:xfrm>
        </p:spPr>
        <p:txBody>
          <a:bodyPr/>
          <a:lstStyle/>
          <a:p>
            <a:pPr algn="ctr"/>
            <a:r>
              <a:rPr lang="ru-RU" dirty="0"/>
              <a:t>Модель «закрытых» инноваций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3406" t="16732" r="18821" b="15146"/>
          <a:stretch/>
        </p:blipFill>
        <p:spPr bwMode="auto">
          <a:xfrm>
            <a:off x="395536" y="1412776"/>
            <a:ext cx="8352928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36388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Прямоугольник 2">
            <a:extLst>
              <a:ext uri="{FF2B5EF4-FFF2-40B4-BE49-F238E27FC236}">
                <a16:creationId xmlns:a16="http://schemas.microsoft.com/office/drawing/2014/main" xmlns="" id="{9C29C9C0-94A4-4CD0-8450-BB3E37DAA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629400" cy="1099592"/>
          </a:xfrm>
        </p:spPr>
        <p:txBody>
          <a:bodyPr rtlCol="0"/>
          <a:lstStyle/>
          <a:p>
            <a:pPr rtl="0"/>
            <a:r>
              <a:rPr lang="ru-RU" dirty="0" smtClean="0"/>
              <a:t>Причины</a:t>
            </a:r>
            <a:endParaRPr lang="ru-RU" dirty="0"/>
          </a:p>
        </p:txBody>
      </p:sp>
      <p:sp>
        <p:nvSpPr>
          <p:cNvPr id="56323" name="Прямоугольник 3">
            <a:extLst>
              <a:ext uri="{FF2B5EF4-FFF2-40B4-BE49-F238E27FC236}">
                <a16:creationId xmlns:a16="http://schemas.microsoft.com/office/drawing/2014/main" xmlns="" id="{77A29BC2-49A6-43F7-8A22-BEF4EF4203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568952" cy="5040560"/>
          </a:xfrm>
        </p:spPr>
        <p:txBody>
          <a:bodyPr rtlCol="0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/>
              <a:t>переход от промышленного общества к обществу </a:t>
            </a:r>
            <a:r>
              <a:rPr lang="ru-RU" sz="2200" dirty="0" smtClean="0"/>
              <a:t>знаний;</a:t>
            </a:r>
            <a:endParaRPr lang="ru-RU" sz="2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/>
              <a:t>переход от масштабных форм организации производства к более мелким фирмам</a:t>
            </a:r>
            <a:r>
              <a:rPr lang="ru-RU" sz="2200" dirty="0" smtClean="0"/>
              <a:t>,;</a:t>
            </a:r>
            <a:endParaRPr lang="ru-RU" sz="2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/>
              <a:t>появление многопараметрического </a:t>
            </a:r>
            <a:r>
              <a:rPr lang="ru-RU" sz="2200" dirty="0" smtClean="0"/>
              <a:t>знания;</a:t>
            </a:r>
            <a:endParaRPr lang="ru-RU" sz="2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/>
              <a:t>запас знаний и </a:t>
            </a:r>
            <a:r>
              <a:rPr lang="ru-RU" sz="2200" dirty="0" smtClean="0"/>
              <a:t>информации;</a:t>
            </a:r>
            <a:endParaRPr lang="ru-RU" sz="2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/>
              <a:t>активное развитие открытого рынка интеллектуальной собственности;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/>
              <a:t>постоянно возрастающая мобильность опытных и профессионально подготовленных </a:t>
            </a:r>
            <a:r>
              <a:rPr lang="ru-RU" sz="2200" dirty="0" smtClean="0"/>
              <a:t>кадров;</a:t>
            </a:r>
            <a:endParaRPr lang="ru-RU" sz="2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/>
              <a:t>возрастание роли частного венчурного капитала в создании новых фирм (старт-ап компаний</a:t>
            </a:r>
            <a:r>
              <a:rPr lang="ru-RU" sz="2200" dirty="0" smtClean="0"/>
              <a:t>);</a:t>
            </a:r>
            <a:endParaRPr lang="ru-R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трудности </a:t>
            </a:r>
            <a:r>
              <a:rPr lang="ru-RU" sz="2200" dirty="0"/>
              <a:t>из-за постоянно сокращающегося времени вывода на рынок многих товаров и </a:t>
            </a:r>
            <a:r>
              <a:rPr lang="ru-RU" sz="2200" dirty="0" smtClean="0"/>
              <a:t>услуг.</a:t>
            </a:r>
            <a:endParaRPr lang="ru-RU" altLang="en-US" sz="2200" dirty="0"/>
          </a:p>
        </p:txBody>
      </p:sp>
      <p:pic>
        <p:nvPicPr>
          <p:cNvPr id="11" name="Picture 2" descr="C:\Users\hp\Desktop\DSC056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1" r="19391"/>
          <a:stretch/>
        </p:blipFill>
        <p:spPr bwMode="auto">
          <a:xfrm>
            <a:off x="7596336" y="139654"/>
            <a:ext cx="1368152" cy="154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955576"/>
          </a:xfrm>
        </p:spPr>
        <p:txBody>
          <a:bodyPr/>
          <a:lstStyle/>
          <a:p>
            <a:pPr algn="ctr"/>
            <a:r>
              <a:rPr lang="ru-RU" dirty="0"/>
              <a:t>Модель </a:t>
            </a:r>
            <a:r>
              <a:rPr lang="ru-RU" dirty="0" smtClean="0"/>
              <a:t>«открытых</a:t>
            </a:r>
            <a:r>
              <a:rPr lang="ru-RU" dirty="0" smtClean="0"/>
              <a:t>» </a:t>
            </a:r>
            <a:r>
              <a:rPr lang="ru-RU" dirty="0"/>
              <a:t>инноваций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4937" t="16732" r="7688" b="10895"/>
          <a:stretch/>
        </p:blipFill>
        <p:spPr bwMode="auto">
          <a:xfrm>
            <a:off x="467544" y="1760854"/>
            <a:ext cx="8136904" cy="4548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6489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Прямоугольник 3" descr="таблица по бюджету">
            <a:extLst>
              <a:ext uri="{FF2B5EF4-FFF2-40B4-BE49-F238E27FC236}">
                <a16:creationId xmlns:a16="http://schemas.microsoft.com/office/drawing/2014/main" xmlns="" id="{56E4D87C-006A-4873-9221-0249244CF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210" name="Прямоугольник 18">
            <a:extLst>
              <a:ext uri="{FF2B5EF4-FFF2-40B4-BE49-F238E27FC236}">
                <a16:creationId xmlns:a16="http://schemas.microsoft.com/office/drawing/2014/main" xmlns="" id="{4B8E05C6-8F15-49D4-858D-2A286F7EFD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435280" cy="1008112"/>
          </a:xfrm>
        </p:spPr>
        <p:txBody>
          <a:bodyPr rtlCol="0"/>
          <a:lstStyle/>
          <a:p>
            <a:pPr algn="ctr"/>
            <a:r>
              <a:rPr lang="ru-RU" sz="3200" dirty="0"/>
              <a:t>Сравнение принципов закрытых и открытых инноваций</a:t>
            </a:r>
          </a:p>
        </p:txBody>
      </p:sp>
      <p:graphicFrame>
        <p:nvGraphicFramePr>
          <p:cNvPr id="8365" name="Группа 173">
            <a:extLst>
              <a:ext uri="{FF2B5EF4-FFF2-40B4-BE49-F238E27FC236}">
                <a16:creationId xmlns:a16="http://schemas.microsoft.com/office/drawing/2014/main" xmlns="" id="{58552BFC-1395-47D5-84DE-939CF1003DA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71118014"/>
              </p:ext>
            </p:extLst>
          </p:nvPr>
        </p:nvGraphicFramePr>
        <p:xfrm>
          <a:off x="395536" y="1052736"/>
          <a:ext cx="8568952" cy="5117592"/>
        </p:xfrm>
        <a:graphic>
          <a:graphicData uri="http://schemas.openxmlformats.org/drawingml/2006/table">
            <a:tbl>
              <a:tblPr firstRow="1"/>
              <a:tblGrid>
                <a:gridCol w="3816424">
                  <a:extLst>
                    <a:ext uri="{9D8B030D-6E8A-4147-A177-3AD203B41FA5}">
                      <a16:colId xmlns:a16="http://schemas.microsoft.com/office/drawing/2014/main" xmlns="" val="71077250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xmlns="" val="3460487253"/>
                    </a:ext>
                  </a:extLst>
                </a:gridCol>
              </a:tblGrid>
              <a:tr h="4419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закрытые инновации</a:t>
                      </a:r>
                      <a:endParaRPr lang="ru-RU" sz="16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открытые инновации</a:t>
                      </a:r>
                      <a:endParaRPr lang="ru-RU" sz="16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0776857"/>
                  </a:ext>
                </a:extLst>
              </a:tr>
              <a:tr h="554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Талантливые люди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работают на нас.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Чтобы получить прибыль от НИОКР, мы должны сами совершить открытие, разработать его до уровня продукта и довести до конечного результата.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Если мы сделаем открытие сами,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то сможем первыми выйти с ним на рынок.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Если мы сами создадим в отрасли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лучшую большую часть лучших идей, мы выиграем.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Мы должны хорошо контролировать нашу интеллектуальную собственность, чтобы наши конкуренты не воспользовались нашими идеями с прибылью для себя</a:t>
                      </a:r>
                      <a:endParaRPr lang="ru" sz="1400" b="0" i="0" u="none" strike="noStrike" cap="none" normalizeH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Мы должны взаимодействовать с талантливыми людьми, действующими как в нашей компании, так и за ее пределами.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Значительную ценность могут создавать внешние НИОКР, внутренние НИОКР необходимы, чтобы получить часть этой ценности.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Нам не обязательно самим проводить исследования, чтобы на основе их результатов получить прибыль.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Если мы наилучшим образом воспользуемся внутренними и внешними идеями, мы выиграем.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получать прибыль от использования другими нашей интеллектуальной собственности, покупать  интеллектуальную собственность у других компаний всякий раз, когда она соответствует нашей бизнес-модели.</a:t>
                      </a:r>
                      <a:endParaRPr lang="ru" sz="1400" b="0" i="0" u="none" strike="noStrike" cap="none" normalizeH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839646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Прямоугольник 3" descr="таблица по бюджету">
            <a:extLst>
              <a:ext uri="{FF2B5EF4-FFF2-40B4-BE49-F238E27FC236}">
                <a16:creationId xmlns:a16="http://schemas.microsoft.com/office/drawing/2014/main" xmlns="" id="{56E4D87C-006A-4873-9221-0249244CF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210" name="Прямоугольник 18">
            <a:extLst>
              <a:ext uri="{FF2B5EF4-FFF2-40B4-BE49-F238E27FC236}">
                <a16:creationId xmlns:a16="http://schemas.microsoft.com/office/drawing/2014/main" xmlns="" id="{4B8E05C6-8F15-49D4-858D-2A286F7EFD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435280" cy="1008112"/>
          </a:xfrm>
        </p:spPr>
        <p:txBody>
          <a:bodyPr rtlCol="0"/>
          <a:lstStyle/>
          <a:p>
            <a:pPr algn="ctr"/>
            <a:r>
              <a:rPr lang="ru-RU" sz="3200" dirty="0"/>
              <a:t>Главные характеристики компаний </a:t>
            </a:r>
          </a:p>
        </p:txBody>
      </p:sp>
      <p:graphicFrame>
        <p:nvGraphicFramePr>
          <p:cNvPr id="8365" name="Группа 173">
            <a:extLst>
              <a:ext uri="{FF2B5EF4-FFF2-40B4-BE49-F238E27FC236}">
                <a16:creationId xmlns:a16="http://schemas.microsoft.com/office/drawing/2014/main" xmlns="" id="{58552BFC-1395-47D5-84DE-939CF1003DA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24642913"/>
              </p:ext>
            </p:extLst>
          </p:nvPr>
        </p:nvGraphicFramePr>
        <p:xfrm>
          <a:off x="395536" y="1052736"/>
          <a:ext cx="8568952" cy="5449824"/>
        </p:xfrm>
        <a:graphic>
          <a:graphicData uri="http://schemas.openxmlformats.org/drawingml/2006/table">
            <a:tbl>
              <a:tblPr firstRow="1"/>
              <a:tblGrid>
                <a:gridCol w="3960440">
                  <a:extLst>
                    <a:ext uri="{9D8B030D-6E8A-4147-A177-3AD203B41FA5}">
                      <a16:colId xmlns:a16="http://schemas.microsoft.com/office/drawing/2014/main" xmlns="" val="71077250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xmlns="" val="3460487253"/>
                    </a:ext>
                  </a:extLst>
                </a:gridCol>
              </a:tblGrid>
              <a:tr h="4419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 закрытыми инновациями</a:t>
                      </a:r>
                      <a:endParaRPr lang="ru-RU" sz="24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 открытыми 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инновациями</a:t>
                      </a:r>
                      <a:endParaRPr lang="ru-RU" sz="24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0776857"/>
                  </a:ext>
                </a:extLst>
              </a:tr>
              <a:tr h="554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-собственные идеи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-низкая мобильность работников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-небольшой объем венчурного капитала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-относительно небольшое число слабых компаний-новичков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-незначительная роль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университетов</a:t>
                      </a: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lvl="0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-большое число внешних идей</a:t>
                      </a:r>
                    </a:p>
                    <a:p>
                      <a:pPr lvl="0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-высока мобильность работников</a:t>
                      </a:r>
                    </a:p>
                    <a:p>
                      <a:pPr lvl="0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-активное привлечение венчурного капитала</a:t>
                      </a:r>
                    </a:p>
                    <a:p>
                      <a:pPr lvl="0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-большое число компаний-новичков</a:t>
                      </a:r>
                    </a:p>
                    <a:p>
                      <a:pPr lvl="0"/>
                      <a:endParaRPr lang="ru-RU" sz="2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-активное взаимодействие с университетами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ru" sz="2400" b="0" i="0" u="none" strike="noStrike" cap="none" normalizeH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8396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9736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2" name="Прямоугольник 24">
            <a:extLst>
              <a:ext uri="{FF2B5EF4-FFF2-40B4-BE49-F238E27FC236}">
                <a16:creationId xmlns:a16="http://schemas.microsoft.com/office/drawing/2014/main" xmlns="" id="{7EF8ED49-EA83-4C51-9E1D-C4CB46D6D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841510" cy="1371600"/>
          </a:xfrm>
        </p:spPr>
        <p:txBody>
          <a:bodyPr rtlCol="0"/>
          <a:lstStyle/>
          <a:p>
            <a:r>
              <a:rPr lang="ru-RU" sz="3600" dirty="0" smtClean="0"/>
              <a:t>Задачи </a:t>
            </a:r>
            <a:r>
              <a:rPr lang="ru-RU" sz="3600" dirty="0"/>
              <a:t>открытых инновационных </a:t>
            </a:r>
            <a:r>
              <a:rPr lang="ru-RU" sz="3600" dirty="0" smtClean="0"/>
              <a:t>систем </a:t>
            </a:r>
            <a:endParaRPr lang="ru-RU" sz="3600" dirty="0"/>
          </a:p>
        </p:txBody>
      </p:sp>
      <p:grpSp>
        <p:nvGrpSpPr>
          <p:cNvPr id="13" name="Группа 12" descr="прямоугольник и изображения">
            <a:extLst>
              <a:ext uri="{FF2B5EF4-FFF2-40B4-BE49-F238E27FC236}">
                <a16:creationId xmlns:a16="http://schemas.microsoft.com/office/drawing/2014/main" xmlns="" id="{DE82A038-A10C-4D10-92A1-14A178BC6AC2}"/>
              </a:ext>
            </a:extLst>
          </p:cNvPr>
          <p:cNvGrpSpPr/>
          <p:nvPr/>
        </p:nvGrpSpPr>
        <p:grpSpPr>
          <a:xfrm>
            <a:off x="533400" y="2060848"/>
            <a:ext cx="8153399" cy="1224136"/>
            <a:chOff x="533400" y="3107319"/>
            <a:chExt cx="8153399" cy="161831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A91FED23-3496-4E95-9591-510EFB2C135D}"/>
                </a:ext>
              </a:extLst>
            </p:cNvPr>
            <p:cNvSpPr/>
            <p:nvPr/>
          </p:nvSpPr>
          <p:spPr bwMode="auto">
            <a:xfrm>
              <a:off x="533400" y="3115700"/>
              <a:ext cx="990600" cy="1609927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5" name="Рисунок 14" descr="Внутри офиса, люди">
              <a:extLst>
                <a:ext uri="{FF2B5EF4-FFF2-40B4-BE49-F238E27FC236}">
                  <a16:creationId xmlns:a16="http://schemas.microsoft.com/office/drawing/2014/main" xmlns="" id="{16F4F5D6-65C7-4071-B760-C28F48895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3115701"/>
              <a:ext cx="1867746" cy="1609928"/>
            </a:xfrm>
            <a:prstGeom prst="rect">
              <a:avLst/>
            </a:prstGeom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4FE05824-1B77-4BFD-9F70-B2C4033A5CA1}"/>
                </a:ext>
              </a:extLst>
            </p:cNvPr>
            <p:cNvSpPr/>
            <p:nvPr/>
          </p:nvSpPr>
          <p:spPr bwMode="auto">
            <a:xfrm>
              <a:off x="3544146" y="3115700"/>
              <a:ext cx="1180254" cy="160992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7" name="Рисунок 16" descr="работа на ноутбуке">
              <a:extLst>
                <a:ext uri="{FF2B5EF4-FFF2-40B4-BE49-F238E27FC236}">
                  <a16:creationId xmlns:a16="http://schemas.microsoft.com/office/drawing/2014/main" xmlns="" id="{28B0DB08-4AEA-44EE-89E3-9134B356F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3115700"/>
              <a:ext cx="1033821" cy="1609927"/>
            </a:xfrm>
            <a:prstGeom prst="rect">
              <a:avLst/>
            </a:prstGeom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85BBB51E-6BF6-4071-9872-1C4405EFC930}"/>
                </a:ext>
              </a:extLst>
            </p:cNvPr>
            <p:cNvSpPr/>
            <p:nvPr/>
          </p:nvSpPr>
          <p:spPr bwMode="auto">
            <a:xfrm>
              <a:off x="5910621" y="3107319"/>
              <a:ext cx="2776178" cy="1609927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5" name="Текст 18">
            <a:extLst>
              <a:ext uri="{FF2B5EF4-FFF2-40B4-BE49-F238E27FC236}">
                <a16:creationId xmlns:a16="http://schemas.microsoft.com/office/drawing/2014/main" xmlns="" id="{DADDE8F7-9DCB-45E6-B003-06F57390BC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521" y="3284984"/>
            <a:ext cx="4148844" cy="3292631"/>
          </a:xfrm>
        </p:spPr>
        <p:txBody>
          <a:bodyPr rtlCol="0"/>
          <a:lstStyle/>
          <a:p>
            <a:r>
              <a:rPr lang="ru-RU" sz="1800" b="1" dirty="0" smtClean="0"/>
              <a:t>основные </a:t>
            </a:r>
            <a:r>
              <a:rPr lang="ru-RU" sz="1800" b="1" dirty="0"/>
              <a:t>стратегии </a:t>
            </a:r>
            <a:r>
              <a:rPr lang="ru-RU" sz="1800" b="1" dirty="0" smtClean="0"/>
              <a:t>:</a:t>
            </a:r>
            <a:endParaRPr lang="ru-RU" sz="18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/>
              <a:t>Организация процесса исследований и разработок путем объединения в общий фонд.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/>
              <a:t>Разработка отдельных компонентов инновационного продукта отдельными компаниями.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/>
              <a:t>Свободная продажа </a:t>
            </a:r>
            <a:r>
              <a:rPr lang="ru-RU" sz="1800" dirty="0" smtClean="0"/>
              <a:t>разработок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Значительное </a:t>
            </a:r>
            <a:r>
              <a:rPr lang="ru-RU" sz="1800" dirty="0"/>
              <a:t>сокращение уровня </a:t>
            </a:r>
            <a:r>
              <a:rPr lang="ru-RU" sz="1800" dirty="0" smtClean="0"/>
              <a:t>бюрократии</a:t>
            </a:r>
            <a:endParaRPr lang="ru-RU" sz="1800" dirty="0"/>
          </a:p>
        </p:txBody>
      </p:sp>
      <p:sp>
        <p:nvSpPr>
          <p:cNvPr id="26" name="Текст 19">
            <a:extLst>
              <a:ext uri="{FF2B5EF4-FFF2-40B4-BE49-F238E27FC236}">
                <a16:creationId xmlns:a16="http://schemas.microsoft.com/office/drawing/2014/main" xmlns="" id="{A29E486C-0141-4B91-8149-DE812A50B3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3634" y="3284984"/>
            <a:ext cx="3943165" cy="3286972"/>
          </a:xfrm>
        </p:spPr>
        <p:txBody>
          <a:bodyPr rtlCol="0"/>
          <a:lstStyle/>
          <a:p>
            <a:r>
              <a:rPr lang="ru-RU" sz="1800" b="1" dirty="0"/>
              <a:t>Основные характеристики </a:t>
            </a:r>
            <a:r>
              <a:rPr lang="ru-RU" sz="1800" b="1" dirty="0" smtClean="0"/>
              <a:t>:</a:t>
            </a:r>
            <a:endParaRPr lang="ru-RU" sz="1800" b="1" dirty="0"/>
          </a:p>
          <a:p>
            <a:r>
              <a:rPr lang="ru-RU" sz="1800" dirty="0"/>
              <a:t>•   большое число внешних идей,</a:t>
            </a:r>
          </a:p>
          <a:p>
            <a:r>
              <a:rPr lang="ru-RU" sz="1800" dirty="0"/>
              <a:t>•   высока мобильность </a:t>
            </a:r>
            <a:r>
              <a:rPr lang="ru-RU" sz="1800" dirty="0" smtClean="0"/>
              <a:t>      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работников</a:t>
            </a:r>
            <a:r>
              <a:rPr lang="ru-RU" sz="1800" dirty="0"/>
              <a:t>,</a:t>
            </a:r>
          </a:p>
          <a:p>
            <a:r>
              <a:rPr lang="ru-RU" sz="1800" dirty="0"/>
              <a:t>•   активное привлечение </a:t>
            </a:r>
            <a:endParaRPr lang="ru-RU" sz="1800" dirty="0" smtClean="0"/>
          </a:p>
          <a:p>
            <a:r>
              <a:rPr lang="ru-RU" sz="1800" dirty="0"/>
              <a:t> </a:t>
            </a:r>
            <a:r>
              <a:rPr lang="ru-RU" sz="1800" dirty="0" smtClean="0"/>
              <a:t>   венчурного    капитала</a:t>
            </a:r>
            <a:r>
              <a:rPr lang="ru-RU" sz="1800" dirty="0"/>
              <a:t>,</a:t>
            </a:r>
          </a:p>
          <a:p>
            <a:r>
              <a:rPr lang="ru-RU" sz="1800" dirty="0"/>
              <a:t>•   большое число </a:t>
            </a:r>
            <a:r>
              <a:rPr lang="ru-RU" sz="1800" dirty="0" smtClean="0"/>
              <a:t>компаний-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новичков</a:t>
            </a:r>
            <a:r>
              <a:rPr lang="ru-RU" sz="1800" dirty="0"/>
              <a:t>,</a:t>
            </a:r>
          </a:p>
          <a:p>
            <a:r>
              <a:rPr lang="ru-RU" sz="1800" dirty="0"/>
              <a:t>•   активное взаимодействие </a:t>
            </a:r>
            <a:endParaRPr lang="ru-RU" sz="1800" dirty="0" smtClean="0"/>
          </a:p>
          <a:p>
            <a:r>
              <a:rPr lang="ru-RU" sz="1800" dirty="0"/>
              <a:t> </a:t>
            </a:r>
            <a:r>
              <a:rPr lang="ru-RU" sz="1800" dirty="0" smtClean="0"/>
              <a:t>   с </a:t>
            </a:r>
            <a:r>
              <a:rPr lang="ru-RU" sz="1800" dirty="0"/>
              <a:t>университетами</a:t>
            </a:r>
          </a:p>
        </p:txBody>
      </p:sp>
      <p:pic>
        <p:nvPicPr>
          <p:cNvPr id="11" name="Picture 2" descr="C:\Users\hp\Desktop\DSC056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1" r="19391"/>
          <a:stretch/>
        </p:blipFill>
        <p:spPr bwMode="auto">
          <a:xfrm>
            <a:off x="7596336" y="139654"/>
            <a:ext cx="1368152" cy="154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Прямоугольник 6">
            <a:extLst>
              <a:ext uri="{FF2B5EF4-FFF2-40B4-BE49-F238E27FC236}">
                <a16:creationId xmlns:a16="http://schemas.microsoft.com/office/drawing/2014/main" xmlns="" id="{2B7AD1E1-B76D-480E-A8A7-4FE50FE07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 smtClean="0"/>
              <a:t>Инновационная </a:t>
            </a:r>
            <a:r>
              <a:rPr lang="ru-RU" dirty="0"/>
              <a:t>бизнес-модель</a:t>
            </a:r>
          </a:p>
        </p:txBody>
      </p:sp>
      <p:sp>
        <p:nvSpPr>
          <p:cNvPr id="5127" name="Прямоугольник 7">
            <a:extLst>
              <a:ext uri="{FF2B5EF4-FFF2-40B4-BE49-F238E27FC236}">
                <a16:creationId xmlns:a16="http://schemas.microsoft.com/office/drawing/2014/main" xmlns="" id="{AEC905F8-D4CF-4CE9-8D7D-5E256642BD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3320008"/>
          </a:xfrm>
        </p:spPr>
        <p:txBody>
          <a:bodyPr rtlCol="0"/>
          <a:lstStyle/>
          <a:p>
            <a:pPr algn="ctr"/>
            <a:r>
              <a:rPr lang="ru-RU" sz="3600" dirty="0"/>
              <a:t>структурированный механизм соединения возможностей компании </a:t>
            </a:r>
            <a:endParaRPr lang="ru-RU" sz="3600" dirty="0" smtClean="0"/>
          </a:p>
          <a:p>
            <a:pPr algn="ctr"/>
            <a:r>
              <a:rPr lang="ru-RU" sz="3600" dirty="0" smtClean="0"/>
              <a:t>с </a:t>
            </a:r>
            <a:r>
              <a:rPr lang="ru-RU" sz="3600" dirty="0"/>
              <a:t>возможностями рынка в процессе разработки и коммерциализации </a:t>
            </a:r>
            <a:r>
              <a:rPr lang="ru-RU" sz="3600" dirty="0" smtClean="0"/>
              <a:t>инноваций</a:t>
            </a:r>
            <a:endParaRPr lang="ru-RU" sz="3600" dirty="0"/>
          </a:p>
        </p:txBody>
      </p:sp>
      <p:pic>
        <p:nvPicPr>
          <p:cNvPr id="13" name="Picture 2" descr="C:\Users\hp\Desktop\DSC056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1" r="19391"/>
          <a:stretch/>
        </p:blipFill>
        <p:spPr bwMode="auto">
          <a:xfrm>
            <a:off x="7596336" y="139654"/>
            <a:ext cx="1368152" cy="154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8971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Прямоугольник 2">
            <a:extLst>
              <a:ext uri="{FF2B5EF4-FFF2-40B4-BE49-F238E27FC236}">
                <a16:creationId xmlns:a16="http://schemas.microsoft.com/office/drawing/2014/main" xmlns="" id="{DED2102B-834D-4DF7-A4CC-C6A08C301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905000"/>
            <a:ext cx="8229600" cy="1371600"/>
          </a:xfrm>
        </p:spPr>
        <p:txBody>
          <a:bodyPr rtlCol="0"/>
          <a:lstStyle/>
          <a:p>
            <a:pPr algn="ctr" rtl="0"/>
            <a:r>
              <a:rPr lang="ru-RU" dirty="0" smtClean="0"/>
              <a:t>Есть вопросы?</a:t>
            </a:r>
            <a:endParaRPr lang="ru-RU" dirty="0"/>
          </a:p>
        </p:txBody>
      </p:sp>
      <p:grpSp>
        <p:nvGrpSpPr>
          <p:cNvPr id="6" name="Группа 5" descr="дата, веб-сайт, номер страницы">
            <a:extLst>
              <a:ext uri="{FF2B5EF4-FFF2-40B4-BE49-F238E27FC236}">
                <a16:creationId xmlns:a16="http://schemas.microsoft.com/office/drawing/2014/main" xmlns="" id="{992F4DFE-170D-41DC-BBF9-209C72D09AF9}"/>
              </a:ext>
            </a:extLst>
          </p:cNvPr>
          <p:cNvGrpSpPr/>
          <p:nvPr/>
        </p:nvGrpSpPr>
        <p:grpSpPr>
          <a:xfrm>
            <a:off x="4648200" y="6552527"/>
            <a:ext cx="4153269" cy="228600"/>
            <a:chOff x="4648200" y="6552527"/>
            <a:chExt cx="4153269" cy="228600"/>
          </a:xfrm>
        </p:grpSpPr>
        <p:sp>
          <p:nvSpPr>
            <p:cNvPr id="7" name="Прямоугольник 18">
              <a:extLst>
                <a:ext uri="{FF2B5EF4-FFF2-40B4-BE49-F238E27FC236}">
                  <a16:creationId xmlns:a16="http://schemas.microsoft.com/office/drawing/2014/main" xmlns="" id="{92D3AF5D-1ECD-4063-8D47-3319097CC9DD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305800" y="6552527"/>
              <a:ext cx="495669" cy="228600"/>
            </a:xfrm>
            <a:prstGeom prst="rect">
              <a:avLst/>
            </a:prstGeom>
          </p:spPr>
          <p:txBody>
            <a:bodyPr rtlCol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rtl="0"/>
              <a:fld id="{2757A297-25DA-4E2C-BAB7-44199D986FBE}" type="slidenum">
                <a:rPr lang="ru-RU" altLang="en-US" sz="1200" smtClean="0">
                  <a:solidFill>
                    <a:schemeClr val="accent5"/>
                  </a:solidFill>
                  <a:latin typeface="+mj-lt"/>
                </a:rPr>
                <a:pPr algn="r" rtl="0"/>
                <a:t>18</a:t>
              </a:fld>
              <a:endParaRPr lang="ru-RU" altLang="en-US" sz="1200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9" name="Прямоугольник 18">
              <a:extLst>
                <a:ext uri="{FF2B5EF4-FFF2-40B4-BE49-F238E27FC236}">
                  <a16:creationId xmlns:a16="http://schemas.microsoft.com/office/drawing/2014/main" xmlns="" id="{0F8722A7-73A0-4BDC-A9AF-3B857CE419F3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648200" y="6552527"/>
              <a:ext cx="1185999" cy="227927"/>
            </a:xfrm>
            <a:prstGeom prst="rect">
              <a:avLst/>
            </a:prstGeom>
          </p:spPr>
          <p:txBody>
            <a:bodyPr rtlCol="0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rtl="0"/>
              <a:fld id="{0A8F1EF1-7DCC-431F-8E3B-350FCAB9888D}" type="datetime1">
                <a:rPr lang="ru-RU" altLang="en-US" sz="1200" smtClean="0">
                  <a:solidFill>
                    <a:schemeClr val="accent5"/>
                  </a:solidFill>
                  <a:latin typeface="+mj-lt"/>
                </a:rPr>
                <a:t>14.09.2020</a:t>
              </a:fld>
              <a:endParaRPr lang="ru-RU" altLang="en-US" sz="1200" dirty="0">
                <a:solidFill>
                  <a:schemeClr val="accent5"/>
                </a:solidFill>
                <a:latin typeface="+mj-lt"/>
              </a:endParaRPr>
            </a:p>
          </p:txBody>
        </p:sp>
      </p:grpSp>
      <p:sp>
        <p:nvSpPr>
          <p:cNvPr id="10" name="Объект 2"/>
          <p:cNvSpPr txBox="1">
            <a:spLocks/>
          </p:cNvSpPr>
          <p:nvPr/>
        </p:nvSpPr>
        <p:spPr>
          <a:xfrm>
            <a:off x="433006" y="4797152"/>
            <a:ext cx="8374504" cy="14368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lIns="91438" tIns="45719" rIns="91438" bIns="45719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https://scholar.google.com/citations?user=gzZv2scAAAAJ&amp;hl=en</a:t>
            </a:r>
            <a:endParaRPr lang="en-US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по адресу: </a:t>
            </a:r>
            <a:r>
              <a:rPr lang="kk-KZ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</a:t>
            </a: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Мунайтпасова</a:t>
            </a:r>
            <a:r>
              <a:rPr lang="kk-KZ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5, УЛК, каб. </a:t>
            </a: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812</a:t>
            </a:r>
          </a:p>
          <a:p>
            <a:pPr marL="0" indent="0" algn="ctr">
              <a:buNone/>
              <a:defRPr/>
            </a:pPr>
            <a:endParaRPr lang="ru-R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ru-R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C:\Users\hp\Desktop\DSC056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1" r="19391"/>
          <a:stretch/>
        </p:blipFill>
        <p:spPr bwMode="auto">
          <a:xfrm>
            <a:off x="7596336" y="139654"/>
            <a:ext cx="1368152" cy="154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2">
            <a:extLst>
              <a:ext uri="{FF2B5EF4-FFF2-40B4-BE49-F238E27FC236}">
                <a16:creationId xmlns:a16="http://schemas.microsoft.com/office/drawing/2014/main" xmlns="" id="{36A902FC-88F5-48AD-90BF-F4E796FA5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50179" name="Прямоугольник 3">
            <a:extLst>
              <a:ext uri="{FF2B5EF4-FFF2-40B4-BE49-F238E27FC236}">
                <a16:creationId xmlns:a16="http://schemas.microsoft.com/office/drawing/2014/main" xmlns="" id="{21D2A9D6-5F83-42B6-AD82-F5E8840A77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2623328"/>
          </a:xfrm>
        </p:spPr>
        <p:txBody>
          <a:bodyPr rtlCol="0"/>
          <a:lstStyle/>
          <a:p>
            <a:r>
              <a:rPr lang="ru-RU" dirty="0"/>
              <a:t>Сущность и формы инновационного </a:t>
            </a:r>
            <a:r>
              <a:rPr lang="ru-RU" dirty="0" smtClean="0"/>
              <a:t>процесса</a:t>
            </a:r>
            <a:endParaRPr lang="ru-RU" dirty="0"/>
          </a:p>
          <a:p>
            <a:r>
              <a:rPr lang="ru-RU" dirty="0"/>
              <a:t>Модели инновационного </a:t>
            </a:r>
            <a:r>
              <a:rPr lang="ru-RU" dirty="0" smtClean="0"/>
              <a:t>процесса</a:t>
            </a:r>
            <a:endParaRPr lang="ru-RU" dirty="0"/>
          </a:p>
          <a:p>
            <a:r>
              <a:rPr lang="ru-RU" dirty="0"/>
              <a:t>Инновационные процессы и современные бизнес-модели</a:t>
            </a:r>
          </a:p>
        </p:txBody>
      </p:sp>
      <p:pic>
        <p:nvPicPr>
          <p:cNvPr id="17" name="Picture 2" descr="C:\Users\hp\Desktop\DSC056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1" r="19391"/>
          <a:stretch/>
        </p:blipFill>
        <p:spPr bwMode="auto">
          <a:xfrm>
            <a:off x="7596336" y="139654"/>
            <a:ext cx="1368152" cy="154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/>
              <a:t>Инновационный процесс </a:t>
            </a:r>
            <a:r>
              <a:rPr lang="ru-RU" sz="3200" dirty="0"/>
              <a:t>–</a:t>
            </a:r>
            <a:r>
              <a:rPr lang="ru-RU" sz="3200" b="1" dirty="0"/>
              <a:t> </a:t>
            </a:r>
            <a:r>
              <a:rPr lang="ru-RU" sz="3200" dirty="0" smtClean="0"/>
              <a:t>процесс </a:t>
            </a:r>
            <a:r>
              <a:rPr lang="ru-RU" sz="3200" dirty="0"/>
              <a:t>преобразования научного</a:t>
            </a:r>
            <a:r>
              <a:rPr lang="ru-RU" sz="3200" b="1" dirty="0"/>
              <a:t> </a:t>
            </a:r>
            <a:r>
              <a:rPr lang="ru-RU" sz="3200" dirty="0" smtClean="0"/>
              <a:t>знания</a:t>
            </a:r>
            <a:br>
              <a:rPr lang="ru-RU" sz="3200" dirty="0" smtClean="0"/>
            </a:br>
            <a:r>
              <a:rPr lang="ru-RU" sz="3200" dirty="0" smtClean="0"/>
              <a:t>в </a:t>
            </a:r>
            <a:r>
              <a:rPr lang="ru-RU" sz="3200" dirty="0"/>
              <a:t>инновацию </a:t>
            </a:r>
            <a:r>
              <a:rPr lang="ru-RU" sz="3200" dirty="0" smtClean="0"/>
              <a:t>и </a:t>
            </a:r>
            <a:r>
              <a:rPr lang="ru-RU" sz="3200" dirty="0"/>
              <a:t>его дальнейшего </a:t>
            </a:r>
            <a:r>
              <a:rPr lang="ru-RU" sz="3200" dirty="0" smtClean="0"/>
              <a:t>распространения </a:t>
            </a:r>
            <a:endParaRPr lang="ru-RU" sz="3200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4155" t="35409" r="6346" b="9709"/>
          <a:stretch/>
        </p:blipFill>
        <p:spPr bwMode="auto">
          <a:xfrm>
            <a:off x="323528" y="2074154"/>
            <a:ext cx="8496944" cy="4019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59004" y="6093296"/>
            <a:ext cx="5841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Фазы </a:t>
            </a:r>
            <a:r>
              <a:rPr lang="ru-RU" b="1" dirty="0"/>
              <a:t>(этапы) инновационного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28098829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2">
            <a:extLst>
              <a:ext uri="{FF2B5EF4-FFF2-40B4-BE49-F238E27FC236}">
                <a16:creationId xmlns:a16="http://schemas.microsoft.com/office/drawing/2014/main" xmlns="" id="{F079DF69-E810-4E9A-A517-51F82D4D6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086600" cy="1371600"/>
          </a:xfrm>
        </p:spPr>
        <p:txBody>
          <a:bodyPr rtlCol="0"/>
          <a:lstStyle/>
          <a:p>
            <a:pPr algn="ctr"/>
            <a:r>
              <a:rPr lang="ru-RU" dirty="0"/>
              <a:t>Ф</a:t>
            </a:r>
            <a:r>
              <a:rPr lang="ru-RU" dirty="0" smtClean="0"/>
              <a:t>ормы </a:t>
            </a:r>
            <a:r>
              <a:rPr lang="ru-RU" dirty="0"/>
              <a:t>инновационного процесса</a:t>
            </a:r>
          </a:p>
        </p:txBody>
      </p:sp>
      <p:grpSp>
        <p:nvGrpSpPr>
          <p:cNvPr id="21" name="Группа 20" descr="прямоугольник и изображения">
            <a:extLst>
              <a:ext uri="{FF2B5EF4-FFF2-40B4-BE49-F238E27FC236}">
                <a16:creationId xmlns:a16="http://schemas.microsoft.com/office/drawing/2014/main" xmlns="" id="{BC1FA16A-7939-40AC-8528-45920C8F2797}"/>
              </a:ext>
            </a:extLst>
          </p:cNvPr>
          <p:cNvGrpSpPr/>
          <p:nvPr/>
        </p:nvGrpSpPr>
        <p:grpSpPr>
          <a:xfrm>
            <a:off x="533400" y="2060848"/>
            <a:ext cx="8153399" cy="1618310"/>
            <a:chOff x="533400" y="3107319"/>
            <a:chExt cx="8153399" cy="161831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73A351C3-A770-467E-9504-253B0E06415D}"/>
                </a:ext>
              </a:extLst>
            </p:cNvPr>
            <p:cNvSpPr/>
            <p:nvPr/>
          </p:nvSpPr>
          <p:spPr bwMode="auto">
            <a:xfrm>
              <a:off x="533400" y="3115700"/>
              <a:ext cx="990600" cy="1609927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4" name="Рисунок 13" descr="Внутри офиса, люди">
              <a:extLst>
                <a:ext uri="{FF2B5EF4-FFF2-40B4-BE49-F238E27FC236}">
                  <a16:creationId xmlns:a16="http://schemas.microsoft.com/office/drawing/2014/main" xmlns="" id="{D04BFF7E-5D62-4A99-B8B1-DDEEBA7AB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3115701"/>
              <a:ext cx="1867746" cy="1609928"/>
            </a:xfrm>
            <a:prstGeom prst="rect">
              <a:avLst/>
            </a:prstGeom>
          </p:spPr>
        </p:pic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58D2140B-4C38-4B22-BA2C-90C710E35A36}"/>
                </a:ext>
              </a:extLst>
            </p:cNvPr>
            <p:cNvSpPr/>
            <p:nvPr/>
          </p:nvSpPr>
          <p:spPr bwMode="auto">
            <a:xfrm>
              <a:off x="3544146" y="3115700"/>
              <a:ext cx="1180254" cy="160992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0" name="Рисунок 19" descr="работа на ноутбуке">
              <a:extLst>
                <a:ext uri="{FF2B5EF4-FFF2-40B4-BE49-F238E27FC236}">
                  <a16:creationId xmlns:a16="http://schemas.microsoft.com/office/drawing/2014/main" xmlns="" id="{38BA11B4-930A-4E62-AAC8-FBD3F92D0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3115700"/>
              <a:ext cx="1033821" cy="1609927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2DB8E3EA-8591-4BBD-9735-F909486D23D8}"/>
                </a:ext>
              </a:extLst>
            </p:cNvPr>
            <p:cNvSpPr/>
            <p:nvPr/>
          </p:nvSpPr>
          <p:spPr bwMode="auto">
            <a:xfrm>
              <a:off x="5910621" y="3107319"/>
              <a:ext cx="2776178" cy="1609927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9" name="Текст 18">
            <a:extLst>
              <a:ext uri="{FF2B5EF4-FFF2-40B4-BE49-F238E27FC236}">
                <a16:creationId xmlns:a16="http://schemas.microsoft.com/office/drawing/2014/main" xmlns="" id="{2C20DCAC-A29A-4EAD-BDB5-8FE2DDD51F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4077072"/>
            <a:ext cx="8229600" cy="1763915"/>
          </a:xfrm>
        </p:spPr>
        <p:txBody>
          <a:bodyPr rtlCol="0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простой </a:t>
            </a:r>
            <a:r>
              <a:rPr lang="ru-RU" sz="2800" dirty="0" smtClean="0"/>
              <a:t>внутриорганизационный </a:t>
            </a:r>
            <a:r>
              <a:rPr lang="ru-RU" sz="2800" dirty="0"/>
              <a:t>(натуральный)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простой </a:t>
            </a:r>
            <a:r>
              <a:rPr lang="ru-RU" sz="2800" dirty="0" err="1"/>
              <a:t>межорганизационный</a:t>
            </a:r>
            <a:r>
              <a:rPr lang="ru-RU" sz="2800" dirty="0"/>
              <a:t> (товарный)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расширенный</a:t>
            </a:r>
          </a:p>
        </p:txBody>
      </p:sp>
      <p:pic>
        <p:nvPicPr>
          <p:cNvPr id="18" name="Picture 2" descr="C:\Users\hp\Desktop\DSC056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1" r="19391"/>
          <a:stretch/>
        </p:blipFill>
        <p:spPr bwMode="auto">
          <a:xfrm>
            <a:off x="7596336" y="139654"/>
            <a:ext cx="1368152" cy="154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371600"/>
          </a:xfrm>
        </p:spPr>
        <p:txBody>
          <a:bodyPr/>
          <a:lstStyle/>
          <a:p>
            <a:pPr algn="ctr"/>
            <a:r>
              <a:rPr lang="ru-RU" sz="3600" dirty="0"/>
              <a:t>Субъекты инновационного процесса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470" t="19066" r="5937" b="8171"/>
          <a:stretch/>
        </p:blipFill>
        <p:spPr bwMode="auto">
          <a:xfrm>
            <a:off x="467544" y="1844824"/>
            <a:ext cx="8424936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46463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Прямоугольник 2">
            <a:extLst>
              <a:ext uri="{FF2B5EF4-FFF2-40B4-BE49-F238E27FC236}">
                <a16:creationId xmlns:a16="http://schemas.microsoft.com/office/drawing/2014/main" xmlns="" id="{4DDCD9B8-566C-4B19-8FEC-9A6167BB2E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139136" cy="2395736"/>
          </a:xfrm>
        </p:spPr>
        <p:txBody>
          <a:bodyPr rtlCol="0"/>
          <a:lstStyle/>
          <a:p>
            <a:r>
              <a:rPr lang="ru-RU" sz="4000" i="1" dirty="0"/>
              <a:t>Современная</a:t>
            </a:r>
            <a:r>
              <a:rPr lang="ru-RU" sz="4000" dirty="0"/>
              <a:t> методология исследования инновационных процессов </a:t>
            </a:r>
          </a:p>
        </p:txBody>
      </p:sp>
      <p:grpSp>
        <p:nvGrpSpPr>
          <p:cNvPr id="15" name="Группа 14" descr="прямоугольник и изображения">
            <a:extLst>
              <a:ext uri="{FF2B5EF4-FFF2-40B4-BE49-F238E27FC236}">
                <a16:creationId xmlns:a16="http://schemas.microsoft.com/office/drawing/2014/main" xmlns="" id="{AF6666EB-157C-4457-9CEE-79CC149EECB6}"/>
              </a:ext>
            </a:extLst>
          </p:cNvPr>
          <p:cNvGrpSpPr/>
          <p:nvPr/>
        </p:nvGrpSpPr>
        <p:grpSpPr>
          <a:xfrm>
            <a:off x="533400" y="3159457"/>
            <a:ext cx="8153399" cy="1618310"/>
            <a:chOff x="533400" y="3107319"/>
            <a:chExt cx="8153399" cy="1618310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CE7D5065-DF38-4717-9A12-0102F9180F6E}"/>
                </a:ext>
              </a:extLst>
            </p:cNvPr>
            <p:cNvSpPr/>
            <p:nvPr/>
          </p:nvSpPr>
          <p:spPr bwMode="auto">
            <a:xfrm>
              <a:off x="533400" y="3115700"/>
              <a:ext cx="990600" cy="1609927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7" name="Рисунок 16" descr="Внутри офиса, люди">
              <a:extLst>
                <a:ext uri="{FF2B5EF4-FFF2-40B4-BE49-F238E27FC236}">
                  <a16:creationId xmlns:a16="http://schemas.microsoft.com/office/drawing/2014/main" xmlns="" id="{5B8D6B6E-C1EF-4FCA-BEB8-8A15631AD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3115701"/>
              <a:ext cx="1867746" cy="1609928"/>
            </a:xfrm>
            <a:prstGeom prst="rect">
              <a:avLst/>
            </a:prstGeom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60A1B4F9-139F-46D1-A631-FC786C0D086D}"/>
                </a:ext>
              </a:extLst>
            </p:cNvPr>
            <p:cNvSpPr/>
            <p:nvPr/>
          </p:nvSpPr>
          <p:spPr bwMode="auto">
            <a:xfrm>
              <a:off x="3544146" y="3115700"/>
              <a:ext cx="1180254" cy="160992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9" name="Рисунок 18" descr="работа на ноутбуке">
              <a:extLst>
                <a:ext uri="{FF2B5EF4-FFF2-40B4-BE49-F238E27FC236}">
                  <a16:creationId xmlns:a16="http://schemas.microsoft.com/office/drawing/2014/main" xmlns="" id="{5E52C89B-05DC-42D5-B80F-F6713D5E8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3115700"/>
              <a:ext cx="1033821" cy="1609927"/>
            </a:xfrm>
            <a:prstGeom prst="rect">
              <a:avLst/>
            </a:prstGeom>
          </p:spPr>
        </p:pic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B9289A09-594F-4A0B-A361-107898042EEE}"/>
                </a:ext>
              </a:extLst>
            </p:cNvPr>
            <p:cNvSpPr/>
            <p:nvPr/>
          </p:nvSpPr>
          <p:spPr bwMode="auto">
            <a:xfrm>
              <a:off x="5910621" y="3107319"/>
              <a:ext cx="2776178" cy="1609927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21" name="Picture 2" descr="C:\Users\hp\Desktop\DSC056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1" r="19391"/>
          <a:stretch/>
        </p:blipFill>
        <p:spPr bwMode="auto">
          <a:xfrm>
            <a:off x="7596336" y="139654"/>
            <a:ext cx="1368152" cy="154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57199" y="4843770"/>
            <a:ext cx="8229600" cy="1763915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гипотеза «технологического толчка</a:t>
            </a:r>
            <a:r>
              <a:rPr lang="ru-RU" sz="2400" dirty="0" smtClean="0"/>
              <a:t>»,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гипотеза «давления рыночного спроса» </a:t>
            </a:r>
            <a:endParaRPr lang="ru-RU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гипотеза </a:t>
            </a:r>
            <a:r>
              <a:rPr lang="ru-RU" sz="2400" dirty="0"/>
              <a:t>«интерактивной модели</a:t>
            </a:r>
            <a:r>
              <a:rPr lang="ru-RU" sz="2400" dirty="0" smtClean="0"/>
              <a:t>»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371600"/>
          </a:xfrm>
        </p:spPr>
        <p:txBody>
          <a:bodyPr/>
          <a:lstStyle/>
          <a:p>
            <a:pPr algn="ctr"/>
            <a:r>
              <a:rPr lang="ru-RU" sz="3600" dirty="0" smtClean="0"/>
              <a:t>Линейная </a:t>
            </a:r>
            <a:r>
              <a:rPr lang="ru-RU" sz="3600" dirty="0"/>
              <a:t>модель инновационного процесса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30483557"/>
              </p:ext>
            </p:extLst>
          </p:nvPr>
        </p:nvGraphicFramePr>
        <p:xfrm>
          <a:off x="323528" y="1397000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71597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371600"/>
          </a:xfrm>
        </p:spPr>
        <p:txBody>
          <a:bodyPr/>
          <a:lstStyle/>
          <a:p>
            <a:pPr algn="ctr"/>
            <a:r>
              <a:rPr lang="ru-RU" sz="3600" dirty="0" smtClean="0"/>
              <a:t>Модель </a:t>
            </a:r>
            <a:r>
              <a:rPr lang="ru-RU" sz="3600" i="1" dirty="0"/>
              <a:t>давление рынка – </a:t>
            </a:r>
            <a:r>
              <a:rPr lang="ru-RU" sz="3600" i="1" dirty="0" err="1"/>
              <a:t>marketpull</a:t>
            </a:r>
            <a:endParaRPr lang="ru-RU" sz="3600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760066181"/>
              </p:ext>
            </p:extLst>
          </p:nvPr>
        </p:nvGraphicFramePr>
        <p:xfrm>
          <a:off x="323528" y="1397000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84262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/>
              <a:t>Интерактивная модель инновационного процесса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5969" t="24124" r="6376" b="9338"/>
          <a:stretch/>
        </p:blipFill>
        <p:spPr bwMode="auto">
          <a:xfrm>
            <a:off x="395536" y="1828800"/>
            <a:ext cx="8568951" cy="48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54870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3 лекция">
  <a:themeElements>
    <a:clrScheme name="Custom 33">
      <a:dk1>
        <a:sysClr val="windowText" lastClr="000000"/>
      </a:dk1>
      <a:lt1>
        <a:sysClr val="window" lastClr="FFFFFF"/>
      </a:lt1>
      <a:dk2>
        <a:srgbClr val="304157"/>
      </a:dk2>
      <a:lt2>
        <a:srgbClr val="E7E6E6"/>
      </a:lt2>
      <a:accent1>
        <a:srgbClr val="197883"/>
      </a:accent1>
      <a:accent2>
        <a:srgbClr val="C4600E"/>
      </a:accent2>
      <a:accent3>
        <a:srgbClr val="EF4755"/>
      </a:accent3>
      <a:accent4>
        <a:srgbClr val="FFC000"/>
      </a:accent4>
      <a:accent5>
        <a:srgbClr val="176795"/>
      </a:accent5>
      <a:accent6>
        <a:srgbClr val="C2DBDC"/>
      </a:accent6>
      <a:hlink>
        <a:srgbClr val="F78F2F"/>
      </a:hlink>
      <a:folHlink>
        <a:srgbClr val="F78F2F"/>
      </a:folHlink>
    </a:clrScheme>
    <a:fontScheme name="Custom 3">
      <a:majorFont>
        <a:latin typeface="Franklin Gothic Heavy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_35087568_TF06089160.potx" id="{2F7C53DA-6388-44BC-91DE-6B5DD067CEEE}" vid="{72886F13-A1B6-4926-A379-8809D43ECEA4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 лекция</Template>
  <TotalTime>152</TotalTime>
  <Words>513</Words>
  <Application>Microsoft Office PowerPoint</Application>
  <PresentationFormat>Экран (4:3)</PresentationFormat>
  <Paragraphs>107</Paragraphs>
  <Slides>18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3 лекция</vt:lpstr>
      <vt:lpstr>ТЕМА 3. МОДЕЛИ ИННОВАЦИОННЫХ ПРОЦЕССОВ</vt:lpstr>
      <vt:lpstr>ПЛАН</vt:lpstr>
      <vt:lpstr>Инновационный процесс – процесс преобразования научного знания в инновацию и его дальнейшего распространения </vt:lpstr>
      <vt:lpstr>Формы инновационного процесса</vt:lpstr>
      <vt:lpstr>Субъекты инновационного процесса</vt:lpstr>
      <vt:lpstr>Современная методология исследования инновационных процессов </vt:lpstr>
      <vt:lpstr>Линейная модель инновационного процесса</vt:lpstr>
      <vt:lpstr>Модель давление рынка – marketpull</vt:lpstr>
      <vt:lpstr>Интерактивная модель инновационного процесса</vt:lpstr>
      <vt:lpstr>Управление НИОКР  в «закрытой» компании</vt:lpstr>
      <vt:lpstr>Модель «закрытых» инноваций </vt:lpstr>
      <vt:lpstr>Причины</vt:lpstr>
      <vt:lpstr>Модель «открытых» инноваций </vt:lpstr>
      <vt:lpstr>Сравнение принципов закрытых и открытых инноваций</vt:lpstr>
      <vt:lpstr>Главные характеристики компаний </vt:lpstr>
      <vt:lpstr>Задачи открытых инновационных систем </vt:lpstr>
      <vt:lpstr>Инновационная бизнес-модель</vt:lpstr>
      <vt:lpstr>Есть вопросы?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3. МОДЕЛИ ИННОВАЦИОННЫХ ПРОЦЕССОВ</dc:title>
  <dc:creator>hp</dc:creator>
  <cp:lastModifiedBy>hp</cp:lastModifiedBy>
  <cp:revision>19</cp:revision>
  <cp:lastPrinted>1601-01-01T00:00:00Z</cp:lastPrinted>
  <dcterms:created xsi:type="dcterms:W3CDTF">2020-09-13T13:03:03Z</dcterms:created>
  <dcterms:modified xsi:type="dcterms:W3CDTF">2020-09-14T08:58:31Z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TC060891601033</vt:lpwstr>
  </property>
</Properties>
</file>