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23"/>
  </p:notesMasterIdLst>
  <p:handoutMasterIdLst>
    <p:handoutMasterId r:id="rId24"/>
  </p:handoutMasterIdLst>
  <p:sldIdLst>
    <p:sldId id="393" r:id="rId2"/>
    <p:sldId id="384" r:id="rId3"/>
    <p:sldId id="387" r:id="rId4"/>
    <p:sldId id="394" r:id="rId5"/>
    <p:sldId id="395" r:id="rId6"/>
    <p:sldId id="277" r:id="rId7"/>
    <p:sldId id="339" r:id="rId8"/>
    <p:sldId id="360" r:id="rId9"/>
    <p:sldId id="336" r:id="rId10"/>
    <p:sldId id="396" r:id="rId11"/>
    <p:sldId id="335" r:id="rId12"/>
    <p:sldId id="282" r:id="rId13"/>
    <p:sldId id="334" r:id="rId14"/>
    <p:sldId id="389" r:id="rId15"/>
    <p:sldId id="281" r:id="rId16"/>
    <p:sldId id="337" r:id="rId17"/>
    <p:sldId id="370" r:id="rId18"/>
    <p:sldId id="386" r:id="rId19"/>
    <p:sldId id="323" r:id="rId20"/>
    <p:sldId id="397" r:id="rId21"/>
    <p:sldId id="268" r:id="rId22"/>
  </p:sldIdLst>
  <p:sldSz cx="12192000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9F16"/>
    <a:srgbClr val="1181AE"/>
    <a:srgbClr val="F794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89533" autoAdjust="0"/>
  </p:normalViewPr>
  <p:slideViewPr>
    <p:cSldViewPr>
      <p:cViewPr varScale="1">
        <p:scale>
          <a:sx n="61" d="100"/>
          <a:sy n="61" d="100"/>
        </p:scale>
        <p:origin x="112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40"/>
    </p:cViewPr>
  </p:sorterViewPr>
  <p:notesViewPr>
    <p:cSldViewPr>
      <p:cViewPr varScale="1">
        <p:scale>
          <a:sx n="57" d="100"/>
          <a:sy n="57" d="100"/>
        </p:scale>
        <p:origin x="2952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E2D058-9647-498D-80EE-CE627AFC868E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E2FA5-B3E2-4FD0-82DC-30615C514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705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lidemodel.com/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906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983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 safely remove this slide. This slide</a:t>
            </a:r>
            <a:r>
              <a:rPr lang="en-US" baseline="0" dirty="0"/>
              <a:t> design was provided by SlideModel.com – You can download more templates, shapes and elements for PowerPoint from </a:t>
            </a:r>
            <a:r>
              <a:rPr lang="en-US" dirty="0">
                <a:hlinkClick r:id="rId3"/>
              </a:rPr>
              <a:t>http://slidemodel.com/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3225800"/>
            <a:ext cx="12192000" cy="3632200"/>
          </a:xfrm>
          <a:prstGeom prst="rect">
            <a:avLst/>
          </a:prstGeom>
          <a:gradFill flip="none" rotWithShape="1">
            <a:gsLst>
              <a:gs pos="44000">
                <a:srgbClr val="CBCBCB">
                  <a:alpha val="22000"/>
                </a:srgbClr>
              </a:gs>
              <a:gs pos="100000">
                <a:srgbClr val="5F5F5F">
                  <a:alpha val="1900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895"/>
            <a:endParaRPr lang="en-US" sz="2399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4987990"/>
            <a:ext cx="10363200" cy="610820"/>
          </a:xfrm>
        </p:spPr>
        <p:txBody>
          <a:bodyPr/>
          <a:lstStyle>
            <a:lvl1pPr algn="ctr">
              <a:defRPr lang="en-US" sz="3999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2" y="5509360"/>
            <a:ext cx="8534401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399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806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6" y="273050"/>
            <a:ext cx="4011084" cy="1162051"/>
          </a:xfrm>
        </p:spPr>
        <p:txBody>
          <a:bodyPr anchor="b"/>
          <a:lstStyle>
            <a:lvl1pPr algn="l">
              <a:defRPr sz="266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4266"/>
            </a:lvl1pPr>
            <a:lvl2pPr>
              <a:defRPr sz="3732"/>
            </a:lvl2pPr>
            <a:lvl3pPr>
              <a:defRPr sz="3199"/>
            </a:lvl3pPr>
            <a:lvl4pPr>
              <a:defRPr sz="2666"/>
            </a:lvl4pPr>
            <a:lvl5pPr>
              <a:defRPr sz="2666"/>
            </a:lvl5pPr>
            <a:lvl6pPr>
              <a:defRPr sz="2666"/>
            </a:lvl6pPr>
            <a:lvl7pPr>
              <a:defRPr sz="2666"/>
            </a:lvl7pPr>
            <a:lvl8pPr>
              <a:defRPr sz="2666"/>
            </a:lvl8pPr>
            <a:lvl9pPr>
              <a:defRPr sz="26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6" y="1435103"/>
            <a:ext cx="4011084" cy="4691063"/>
          </a:xfrm>
        </p:spPr>
        <p:txBody>
          <a:bodyPr/>
          <a:lstStyle>
            <a:lvl1pPr marL="0" indent="0">
              <a:buNone/>
              <a:defRPr sz="1866"/>
            </a:lvl1pPr>
            <a:lvl2pPr marL="609422" indent="0">
              <a:buNone/>
              <a:defRPr sz="1600"/>
            </a:lvl2pPr>
            <a:lvl3pPr marL="1218845" indent="0">
              <a:buNone/>
              <a:defRPr sz="1333"/>
            </a:lvl3pPr>
            <a:lvl4pPr marL="1828267" indent="0">
              <a:buNone/>
              <a:defRPr sz="1200"/>
            </a:lvl4pPr>
            <a:lvl5pPr marL="2437689" indent="0">
              <a:buNone/>
              <a:defRPr sz="1200"/>
            </a:lvl5pPr>
            <a:lvl6pPr marL="3047111" indent="0">
              <a:buNone/>
              <a:defRPr sz="1200"/>
            </a:lvl6pPr>
            <a:lvl7pPr marL="3656534" indent="0">
              <a:buNone/>
              <a:defRPr sz="1200"/>
            </a:lvl7pPr>
            <a:lvl8pPr marL="4265955" indent="0">
              <a:buNone/>
              <a:defRPr sz="1200"/>
            </a:lvl8pPr>
            <a:lvl9pPr marL="48753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0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6"/>
            <a:ext cx="7315200" cy="566739"/>
          </a:xfrm>
        </p:spPr>
        <p:txBody>
          <a:bodyPr anchor="b"/>
          <a:lstStyle>
            <a:lvl1pPr algn="l">
              <a:defRPr sz="266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6"/>
            </a:lvl1pPr>
            <a:lvl2pPr marL="609422" indent="0">
              <a:buNone/>
              <a:defRPr sz="3732"/>
            </a:lvl2pPr>
            <a:lvl3pPr marL="1218845" indent="0">
              <a:buNone/>
              <a:defRPr sz="3199"/>
            </a:lvl3pPr>
            <a:lvl4pPr marL="1828267" indent="0">
              <a:buNone/>
              <a:defRPr sz="2666"/>
            </a:lvl4pPr>
            <a:lvl5pPr marL="2437689" indent="0">
              <a:buNone/>
              <a:defRPr sz="2666"/>
            </a:lvl5pPr>
            <a:lvl6pPr marL="3047111" indent="0">
              <a:buNone/>
              <a:defRPr sz="2666"/>
            </a:lvl6pPr>
            <a:lvl7pPr marL="3656534" indent="0">
              <a:buNone/>
              <a:defRPr sz="2666"/>
            </a:lvl7pPr>
            <a:lvl8pPr marL="4265955" indent="0">
              <a:buNone/>
              <a:defRPr sz="2666"/>
            </a:lvl8pPr>
            <a:lvl9pPr marL="4875378" indent="0">
              <a:buNone/>
              <a:defRPr sz="2666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4"/>
            <a:ext cx="7315200" cy="804863"/>
          </a:xfrm>
        </p:spPr>
        <p:txBody>
          <a:bodyPr/>
          <a:lstStyle>
            <a:lvl1pPr marL="0" indent="0">
              <a:buNone/>
              <a:defRPr sz="1866"/>
            </a:lvl1pPr>
            <a:lvl2pPr marL="609422" indent="0">
              <a:buNone/>
              <a:defRPr sz="1600"/>
            </a:lvl2pPr>
            <a:lvl3pPr marL="1218845" indent="0">
              <a:buNone/>
              <a:defRPr sz="1333"/>
            </a:lvl3pPr>
            <a:lvl4pPr marL="1828267" indent="0">
              <a:buNone/>
              <a:defRPr sz="1200"/>
            </a:lvl4pPr>
            <a:lvl5pPr marL="2437689" indent="0">
              <a:buNone/>
              <a:defRPr sz="1200"/>
            </a:lvl5pPr>
            <a:lvl6pPr marL="3047111" indent="0">
              <a:buNone/>
              <a:defRPr sz="1200"/>
            </a:lvl6pPr>
            <a:lvl7pPr marL="3656534" indent="0">
              <a:buNone/>
              <a:defRPr sz="1200"/>
            </a:lvl7pPr>
            <a:lvl8pPr marL="4265955" indent="0">
              <a:buNone/>
              <a:defRPr sz="1200"/>
            </a:lvl8pPr>
            <a:lvl9pPr marL="48753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717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585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053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2" y="274644"/>
            <a:ext cx="10972801" cy="715961"/>
          </a:xfrm>
        </p:spPr>
        <p:txBody>
          <a:bodyPr>
            <a:normAutofit/>
          </a:bodyPr>
          <a:lstStyle>
            <a:lvl1pPr algn="l">
              <a:defRPr sz="3732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2" y="990600"/>
            <a:ext cx="10972801" cy="508000"/>
          </a:xfrm>
        </p:spPr>
        <p:txBody>
          <a:bodyPr>
            <a:noAutofit/>
          </a:bodyPr>
          <a:lstStyle>
            <a:lvl1pPr marL="0" indent="0">
              <a:buNone/>
              <a:defRPr sz="1866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00000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Only">
    <p:bg>
      <p:bgPr>
        <a:gradFill flip="none" rotWithShape="1">
          <a:gsLst>
            <a:gs pos="81000">
              <a:schemeClr val="bg1">
                <a:lumMod val="95000"/>
              </a:schemeClr>
            </a:gs>
            <a:gs pos="0">
              <a:schemeClr val="bg1"/>
            </a:gs>
            <a:gs pos="100000">
              <a:schemeClr val="bg1">
                <a:lumMod val="9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45"/>
            <a:ext cx="6705600" cy="711081"/>
          </a:xfrm>
        </p:spPr>
        <p:txBody>
          <a:bodyPr>
            <a:noAutofit/>
          </a:bodyPr>
          <a:lstStyle>
            <a:lvl1pPr>
              <a:defRPr sz="359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4E2B0-FEF2-4C8F-90A4-46C9D72643E3}" type="datetime1">
              <a:rPr lang="en-US" smtClean="0"/>
              <a:t>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SlideModel.com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430002" y="6356358"/>
            <a:ext cx="762001" cy="365125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0" tIns="91440" rIns="0" bIns="91440" numCol="1" anchor="ctr" anchorCtr="1" compatLnSpc="1">
            <a:prstTxWarp prst="textNoShape">
              <a:avLst/>
            </a:prstTxWarp>
          </a:bodyPr>
          <a:lstStyle>
            <a:lvl1pPr algn="r">
              <a:defRPr lang="en-US" sz="1400" kern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6E69268-9C8B-4EBF-A9EE-DC5DC2D48DC3}" type="slidenum">
              <a:rPr lang="es-UY" smtClean="0"/>
              <a:pPr/>
              <a:t>‹#›</a:t>
            </a:fld>
            <a:endParaRPr lang="es-UY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7480301" y="362139"/>
            <a:ext cx="4114800" cy="533400"/>
          </a:xfrm>
        </p:spPr>
        <p:txBody>
          <a:bodyPr anchor="ctr">
            <a:noAutofit/>
          </a:bodyPr>
          <a:lstStyle>
            <a:lvl1pPr marL="0" indent="0" algn="r">
              <a:buNone/>
              <a:defRPr sz="19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Breadcrumb 1 &gt; Breadcrumb 2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411328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Left Clipart Right">
    <p:bg>
      <p:bgPr>
        <a:solidFill>
          <a:schemeClr val="bg1">
            <a:lumMod val="95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684391" y="1066800"/>
            <a:ext cx="4192092" cy="762000"/>
          </a:xfrm>
        </p:spPr>
        <p:txBody>
          <a:bodyPr>
            <a:noAutofit/>
          </a:bodyPr>
          <a:lstStyle>
            <a:lvl1pPr>
              <a:defRPr sz="3999" b="1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684391" y="2057400"/>
            <a:ext cx="4192092" cy="381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9567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18675" y="2870638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SlideModel.com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srgbClr val="080808">
                    <a:tint val="75000"/>
                  </a:srgbClr>
                </a:solidFill>
              </a:rPr>
              <a:pPr/>
              <a:t>1/22/2024</a:t>
            </a:fld>
            <a:endParaRPr lang="en-US">
              <a:solidFill>
                <a:srgbClr val="080808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80808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srgbClr val="080808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8080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20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33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2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6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000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908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6"/>
            <a:ext cx="10363200" cy="1362075"/>
          </a:xfrm>
        </p:spPr>
        <p:txBody>
          <a:bodyPr anchor="t"/>
          <a:lstStyle>
            <a:lvl1pPr algn="l">
              <a:defRPr sz="5332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6">
                <a:solidFill>
                  <a:schemeClr val="tx1">
                    <a:tint val="75000"/>
                  </a:schemeClr>
                </a:solidFill>
              </a:defRPr>
            </a:lvl1pPr>
            <a:lvl2pPr marL="609422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2pPr>
            <a:lvl3pPr marL="1218845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267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4pPr>
            <a:lvl5pPr marL="2437689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5pPr>
            <a:lvl6pPr marL="3047111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6pPr>
            <a:lvl7pPr marL="3656534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7pPr>
            <a:lvl8pPr marL="4265955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8pPr>
            <a:lvl9pPr marL="4875378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5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3732"/>
            </a:lvl1pPr>
            <a:lvl2pPr>
              <a:defRPr sz="3199"/>
            </a:lvl2pPr>
            <a:lvl3pPr>
              <a:defRPr sz="2666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3732"/>
            </a:lvl1pPr>
            <a:lvl2pPr>
              <a:defRPr sz="3199"/>
            </a:lvl2pPr>
            <a:lvl3pPr>
              <a:defRPr sz="2666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282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7"/>
            <a:ext cx="5386917" cy="639763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22" indent="0">
              <a:buNone/>
              <a:defRPr sz="2666" b="1"/>
            </a:lvl2pPr>
            <a:lvl3pPr marL="1218845" indent="0">
              <a:buNone/>
              <a:defRPr sz="2399" b="1"/>
            </a:lvl3pPr>
            <a:lvl4pPr marL="1828267" indent="0">
              <a:buNone/>
              <a:defRPr sz="2133" b="1"/>
            </a:lvl4pPr>
            <a:lvl5pPr marL="2437689" indent="0">
              <a:buNone/>
              <a:defRPr sz="2133" b="1"/>
            </a:lvl5pPr>
            <a:lvl6pPr marL="3047111" indent="0">
              <a:buNone/>
              <a:defRPr sz="2133" b="1"/>
            </a:lvl6pPr>
            <a:lvl7pPr marL="3656534" indent="0">
              <a:buNone/>
              <a:defRPr sz="2133" b="1"/>
            </a:lvl7pPr>
            <a:lvl8pPr marL="4265955" indent="0">
              <a:buNone/>
              <a:defRPr sz="2133" b="1"/>
            </a:lvl8pPr>
            <a:lvl9pPr marL="48753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199"/>
            </a:lvl1pPr>
            <a:lvl2pPr>
              <a:defRPr sz="2666"/>
            </a:lvl2pPr>
            <a:lvl3pPr>
              <a:defRPr sz="2399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7"/>
            <a:ext cx="5389033" cy="639763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22" indent="0">
              <a:buNone/>
              <a:defRPr sz="2666" b="1"/>
            </a:lvl2pPr>
            <a:lvl3pPr marL="1218845" indent="0">
              <a:buNone/>
              <a:defRPr sz="2399" b="1"/>
            </a:lvl3pPr>
            <a:lvl4pPr marL="1828267" indent="0">
              <a:buNone/>
              <a:defRPr sz="2133" b="1"/>
            </a:lvl4pPr>
            <a:lvl5pPr marL="2437689" indent="0">
              <a:buNone/>
              <a:defRPr sz="2133" b="1"/>
            </a:lvl5pPr>
            <a:lvl6pPr marL="3047111" indent="0">
              <a:buNone/>
              <a:defRPr sz="2133" b="1"/>
            </a:lvl6pPr>
            <a:lvl7pPr marL="3656534" indent="0">
              <a:buNone/>
              <a:defRPr sz="2133" b="1"/>
            </a:lvl7pPr>
            <a:lvl8pPr marL="4265955" indent="0">
              <a:buNone/>
              <a:defRPr sz="2133" b="1"/>
            </a:lvl8pPr>
            <a:lvl9pPr marL="48753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3199"/>
            </a:lvl1pPr>
            <a:lvl2pPr>
              <a:defRPr sz="2666"/>
            </a:lvl2pPr>
            <a:lvl3pPr>
              <a:defRPr sz="2399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17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2" y="274644"/>
            <a:ext cx="10972801" cy="715961"/>
          </a:xfrm>
        </p:spPr>
        <p:txBody>
          <a:bodyPr>
            <a:normAutofit/>
          </a:bodyPr>
          <a:lstStyle>
            <a:lvl1pPr algn="l">
              <a:defRPr sz="3732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0516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2" y="274644"/>
            <a:ext cx="10972801" cy="715961"/>
          </a:xfrm>
        </p:spPr>
        <p:txBody>
          <a:bodyPr>
            <a:normAutofit/>
          </a:bodyPr>
          <a:lstStyle>
            <a:lvl1pPr algn="l">
              <a:defRPr sz="3732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2" y="990600"/>
            <a:ext cx="10972801" cy="508000"/>
          </a:xfrm>
        </p:spPr>
        <p:txBody>
          <a:bodyPr>
            <a:noAutofit/>
          </a:bodyPr>
          <a:lstStyle>
            <a:lvl1pPr marL="0" indent="0">
              <a:buNone/>
              <a:defRPr sz="1866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543755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90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00000">
              <a:srgbClr val="EEEEEE"/>
            </a:gs>
            <a:gs pos="67000">
              <a:schemeClr val="bg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2" y="274645"/>
            <a:ext cx="10972801" cy="711081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138426"/>
            <a:ext cx="10972801" cy="4987739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895"/>
            <a:fld id="{FD1176A7-B091-469C-82C8-89C693043C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895"/>
              <a:t>1/22/2024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7"/>
            <a:ext cx="3860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895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3" y="6356357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895"/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895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132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9" r:id="rId10"/>
    <p:sldLayoutId id="2147483760" r:id="rId11"/>
    <p:sldLayoutId id="2147483761" r:id="rId12"/>
    <p:sldLayoutId id="2147483762" r:id="rId13"/>
    <p:sldLayoutId id="2147483765" r:id="rId14"/>
    <p:sldLayoutId id="2147483768" r:id="rId15"/>
    <p:sldLayoutId id="2147484137" r:id="rId16"/>
    <p:sldLayoutId id="2147484110" r:id="rId17"/>
  </p:sldLayoutIdLst>
  <p:txStyles>
    <p:titleStyle>
      <a:lvl1pPr algn="l" defTabSz="1218845" rtl="0" eaLnBrk="1" latinLnBrk="0" hangingPunct="1">
        <a:spcBef>
          <a:spcPct val="0"/>
        </a:spcBef>
        <a:buNone/>
        <a:defRPr sz="3199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457067" indent="-457067" algn="l" defTabSz="1218845" rtl="0" eaLnBrk="1" latinLnBrk="0" hangingPunct="1">
        <a:spcBef>
          <a:spcPct val="20000"/>
        </a:spcBef>
        <a:buFont typeface="Arial" pitchFamily="34" charset="0"/>
        <a:buChar char="•"/>
        <a:defRPr sz="3599" kern="1200">
          <a:solidFill>
            <a:schemeClr val="tx1"/>
          </a:solidFill>
          <a:latin typeface="+mj-lt"/>
          <a:ea typeface="+mn-ea"/>
          <a:cs typeface="+mn-cs"/>
        </a:defRPr>
      </a:lvl1pPr>
      <a:lvl2pPr marL="990311" indent="-380889" algn="l" defTabSz="1218845" rtl="0" eaLnBrk="1" latinLnBrk="0" hangingPunct="1">
        <a:spcBef>
          <a:spcPct val="20000"/>
        </a:spcBef>
        <a:buFont typeface="Arial" pitchFamily="34" charset="0"/>
        <a:buChar char="–"/>
        <a:defRPr sz="3199" kern="1200">
          <a:solidFill>
            <a:schemeClr val="tx1"/>
          </a:solidFill>
          <a:latin typeface="+mj-lt"/>
          <a:ea typeface="+mn-ea"/>
          <a:cs typeface="+mn-cs"/>
        </a:defRPr>
      </a:lvl2pPr>
      <a:lvl3pPr marL="1523555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399" kern="1200">
          <a:solidFill>
            <a:schemeClr val="tx1"/>
          </a:solidFill>
          <a:latin typeface="+mj-lt"/>
          <a:ea typeface="+mn-ea"/>
          <a:cs typeface="+mn-cs"/>
        </a:defRPr>
      </a:lvl3pPr>
      <a:lvl4pPr marL="2132979" indent="-304712" algn="l" defTabSz="121884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400" indent="-304712" algn="l" defTabSz="121884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1822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6pPr>
      <a:lvl7pPr marL="3961244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7pPr>
      <a:lvl8pPr marL="4570666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8pPr>
      <a:lvl9pPr marL="5180089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09422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218845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828267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4pPr>
      <a:lvl5pPr marL="2437689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5pPr>
      <a:lvl6pPr marL="3047111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656534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265955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4875378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themeOverride" Target="../theme/themeOverrid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scholar.google.com/citations?user=gzZv2scAAAAJ&amp;hl=en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themeOverride" Target="../theme/themeOverr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49517" y="1219200"/>
            <a:ext cx="8997219" cy="4800600"/>
          </a:xfrm>
          <a:prstGeom prst="rect">
            <a:avLst/>
          </a:prstGeom>
          <a:solidFill>
            <a:schemeClr val="accent4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799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33324" y="1600202"/>
            <a:ext cx="822959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126"/>
            <a:r>
              <a:rPr lang="ru-RU" sz="2000" b="1" kern="0" cap="all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ЕНУ </a:t>
            </a:r>
            <a:r>
              <a:rPr lang="ru-RU" sz="2000" b="1" kern="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им</a:t>
            </a:r>
            <a:r>
              <a:rPr lang="ru-RU" sz="2000" b="1" kern="0" cap="all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.Л.Н.г</a:t>
            </a:r>
            <a:r>
              <a:rPr lang="ru-RU" sz="2000" b="1" kern="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умилева</a:t>
            </a:r>
            <a:r>
              <a:rPr lang="en-US" sz="3600" b="1" kern="0" cap="all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600" cap="all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 defTabSz="914126"/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126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ТЕМА 2. КЛАССИФИКАЦИЯ ИННОВАЦИЙ И ИХ СПЕЦИФИКА. </a:t>
            </a:r>
          </a:p>
          <a:p>
            <a:pPr algn="ctr" defTabSz="914126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ИННОВАЦИИ И ВНЕШНЯЯ СРЕДА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defTabSz="914126"/>
            <a:endParaRPr lang="ru-RU" sz="2000" b="1" kern="0" cap="all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r" defTabSz="914126"/>
            <a:endParaRPr lang="ru-RU" sz="2000" b="1" kern="0" cap="all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r" defTabSz="914126"/>
            <a:r>
              <a:rPr lang="ru-RU" sz="2000" b="1" kern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профессор</a:t>
            </a:r>
            <a:r>
              <a:rPr lang="ru-RU" sz="2000" b="1" kern="0" cap="all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kern="0" cap="all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Рахметулина</a:t>
            </a:r>
            <a:r>
              <a:rPr lang="ru-RU" sz="2000" b="1" kern="0" cap="all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Ж.Б.</a:t>
            </a:r>
          </a:p>
        </p:txBody>
      </p:sp>
      <p:pic>
        <p:nvPicPr>
          <p:cNvPr id="4" name="Picture 2" descr="C:\Users\hp\Desktop\DSC0560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41" r="19391"/>
          <a:stretch/>
        </p:blipFill>
        <p:spPr bwMode="auto">
          <a:xfrm>
            <a:off x="609600" y="367527"/>
            <a:ext cx="1861098" cy="21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0608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Примеры подрывных инноваций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 rot="297575">
            <a:off x="1224843" y="1448318"/>
            <a:ext cx="4321861" cy="4645797"/>
          </a:xfrm>
          <a:prstGeom prst="rect">
            <a:avLst/>
          </a:prstGeom>
          <a:solidFill>
            <a:schemeClr val="tx2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/>
          </a:p>
        </p:txBody>
      </p:sp>
      <p:sp>
        <p:nvSpPr>
          <p:cNvPr id="11" name="Rectangle 10"/>
          <p:cNvSpPr/>
          <p:nvPr/>
        </p:nvSpPr>
        <p:spPr>
          <a:xfrm>
            <a:off x="1204436" y="1455607"/>
            <a:ext cx="4321861" cy="46457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1890000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162" tIns="91416" rIns="914162" bIns="91416" numCol="1" anchor="ctr" anchorCtr="1" compatLnSpc="1">
            <a:prstTxWarp prst="textNoShape">
              <a:avLst/>
            </a:prstTxWarp>
          </a:bodyPr>
          <a:lstStyle/>
          <a:p>
            <a:endParaRPr lang="en-US" sz="1799" ker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204436" y="2057761"/>
            <a:ext cx="4129565" cy="60944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38100" dist="50800" dir="16200000">
              <a:prstClr val="black">
                <a:alpha val="2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Подрывная инновация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400724" y="1448316"/>
            <a:ext cx="4342269" cy="4653082"/>
            <a:chOff x="6399212" y="1447800"/>
            <a:chExt cx="4343400" cy="4654294"/>
          </a:xfrm>
        </p:grpSpPr>
        <p:grpSp>
          <p:nvGrpSpPr>
            <p:cNvPr id="15" name="Group 33"/>
            <p:cNvGrpSpPr/>
            <p:nvPr/>
          </p:nvGrpSpPr>
          <p:grpSpPr>
            <a:xfrm>
              <a:off x="6399212" y="1447800"/>
              <a:ext cx="4343400" cy="4654294"/>
              <a:chOff x="6614674" y="1670306"/>
              <a:chExt cx="3445192" cy="3892294"/>
            </a:xfrm>
          </p:grpSpPr>
          <p:sp>
            <p:nvSpPr>
              <p:cNvPr id="20" name="Rectangle 19"/>
              <p:cNvSpPr/>
              <p:nvPr/>
            </p:nvSpPr>
            <p:spPr>
              <a:xfrm rot="297575">
                <a:off x="6630866" y="1670306"/>
                <a:ext cx="3429000" cy="38862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399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6614674" y="1676400"/>
                <a:ext cx="3429000" cy="38862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399"/>
              </a:p>
            </p:txBody>
          </p:sp>
        </p:grpSp>
        <p:sp>
          <p:nvSpPr>
            <p:cNvPr id="14" name="Rounded Rectangle 13"/>
            <p:cNvSpPr/>
            <p:nvPr/>
          </p:nvSpPr>
          <p:spPr>
            <a:xfrm>
              <a:off x="6856412" y="2057400"/>
              <a:ext cx="3276600" cy="6096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38100" dist="50800" dir="16200000">
                <a:prstClr val="black">
                  <a:alpha val="2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99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Bent-Up Arrow 22"/>
          <p:cNvSpPr/>
          <p:nvPr/>
        </p:nvSpPr>
        <p:spPr>
          <a:xfrm>
            <a:off x="5520223" y="4114623"/>
            <a:ext cx="1402040" cy="1371243"/>
          </a:xfrm>
          <a:prstGeom prst="bentUpArrow">
            <a:avLst>
              <a:gd name="adj1" fmla="val 34356"/>
              <a:gd name="adj2" fmla="val 37281"/>
              <a:gd name="adj3" fmla="val 34357"/>
            </a:avLst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1890000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162" tIns="91416" rIns="914162" bIns="91416" numCol="1" anchor="ctr" anchorCtr="1" compatLnSpc="1">
            <a:prstTxWarp prst="textNoShape">
              <a:avLst/>
            </a:prstTxWarp>
          </a:bodyPr>
          <a:lstStyle/>
          <a:p>
            <a:endParaRPr lang="en-US" sz="1799" ker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Bent-Up Arrow 23"/>
          <p:cNvSpPr/>
          <p:nvPr/>
        </p:nvSpPr>
        <p:spPr>
          <a:xfrm rot="10800000">
            <a:off x="4997404" y="2133941"/>
            <a:ext cx="1402040" cy="1371243"/>
          </a:xfrm>
          <a:prstGeom prst="bentUpArrow">
            <a:avLst>
              <a:gd name="adj1" fmla="val 34356"/>
              <a:gd name="adj2" fmla="val 37281"/>
              <a:gd name="adj3" fmla="val 34357"/>
            </a:avLst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9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/>
          </a:p>
        </p:txBody>
      </p:sp>
      <p:sp>
        <p:nvSpPr>
          <p:cNvPr id="4" name="Прямоугольник 3"/>
          <p:cNvSpPr/>
          <p:nvPr/>
        </p:nvSpPr>
        <p:spPr>
          <a:xfrm>
            <a:off x="6857806" y="2166236"/>
            <a:ext cx="3497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«Взорванные» рынки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532949"/>
              </p:ext>
            </p:extLst>
          </p:nvPr>
        </p:nvGraphicFramePr>
        <p:xfrm>
          <a:off x="1600202" y="2923032"/>
          <a:ext cx="3346052" cy="27863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46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5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Миникомпьютер</a:t>
                      </a:r>
                      <a:endParaRPr lang="ru-RU" sz="1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Принтер</a:t>
                      </a:r>
                      <a:endParaRPr lang="ru-RU" sz="1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02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Цифровая фотография</a:t>
                      </a:r>
                      <a:endParaRPr lang="ru-RU" sz="1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Пароход</a:t>
                      </a:r>
                      <a:endParaRPr lang="ru-RU" sz="1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Мобильный телефон</a:t>
                      </a:r>
                      <a:endParaRPr lang="ru-RU" sz="1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GPS-навигатор</a:t>
                      </a:r>
                      <a:endParaRPr lang="ru-RU" sz="1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424862"/>
              </p:ext>
            </p:extLst>
          </p:nvPr>
        </p:nvGraphicFramePr>
        <p:xfrm>
          <a:off x="6779482" y="2819556"/>
          <a:ext cx="3943103" cy="3047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43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9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Мэйнфрейм</a:t>
                      </a: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(ЭВМ)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9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Печатная машинка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9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Химическая фотография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9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Парусное судно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9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Пейджер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9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Карты и план местности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8057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443710" y="1524500"/>
            <a:ext cx="6061084" cy="4231173"/>
            <a:chOff x="5441949" y="1524000"/>
            <a:chExt cx="6062663" cy="4232275"/>
          </a:xfrm>
        </p:grpSpPr>
        <p:sp>
          <p:nvSpPr>
            <p:cNvPr id="30" name="Freeform 7"/>
            <p:cNvSpPr>
              <a:spLocks noEditPoints="1"/>
            </p:cNvSpPr>
            <p:nvPr/>
          </p:nvSpPr>
          <p:spPr bwMode="auto">
            <a:xfrm>
              <a:off x="8642349" y="3092450"/>
              <a:ext cx="2162175" cy="2663825"/>
            </a:xfrm>
            <a:custGeom>
              <a:avLst/>
              <a:gdLst>
                <a:gd name="T0" fmla="*/ 1265 w 1362"/>
                <a:gd name="T1" fmla="*/ 1602 h 1678"/>
                <a:gd name="T2" fmla="*/ 1288 w 1362"/>
                <a:gd name="T3" fmla="*/ 1591 h 1678"/>
                <a:gd name="T4" fmla="*/ 1299 w 1362"/>
                <a:gd name="T5" fmla="*/ 1586 h 1678"/>
                <a:gd name="T6" fmla="*/ 1306 w 1362"/>
                <a:gd name="T7" fmla="*/ 1583 h 1678"/>
                <a:gd name="T8" fmla="*/ 1315 w 1362"/>
                <a:gd name="T9" fmla="*/ 1578 h 1678"/>
                <a:gd name="T10" fmla="*/ 1362 w 1362"/>
                <a:gd name="T11" fmla="*/ 1552 h 1678"/>
                <a:gd name="T12" fmla="*/ 902 w 1362"/>
                <a:gd name="T13" fmla="*/ 778 h 1678"/>
                <a:gd name="T14" fmla="*/ 1233 w 1362"/>
                <a:gd name="T15" fmla="*/ 1615 h 1678"/>
                <a:gd name="T16" fmla="*/ 1095 w 1362"/>
                <a:gd name="T17" fmla="*/ 1658 h 1678"/>
                <a:gd name="T18" fmla="*/ 951 w 1362"/>
                <a:gd name="T19" fmla="*/ 1677 h 1678"/>
                <a:gd name="T20" fmla="*/ 804 w 1362"/>
                <a:gd name="T21" fmla="*/ 1674 h 1678"/>
                <a:gd name="T22" fmla="*/ 656 w 1362"/>
                <a:gd name="T23" fmla="*/ 1645 h 1678"/>
                <a:gd name="T24" fmla="*/ 518 w 1362"/>
                <a:gd name="T25" fmla="*/ 1592 h 1678"/>
                <a:gd name="T26" fmla="*/ 398 w 1362"/>
                <a:gd name="T27" fmla="*/ 1525 h 1678"/>
                <a:gd name="T28" fmla="*/ 292 w 1362"/>
                <a:gd name="T29" fmla="*/ 1442 h 1678"/>
                <a:gd name="T30" fmla="*/ 201 w 1362"/>
                <a:gd name="T31" fmla="*/ 1344 h 1678"/>
                <a:gd name="T32" fmla="*/ 126 w 1362"/>
                <a:gd name="T33" fmla="*/ 1235 h 1678"/>
                <a:gd name="T34" fmla="*/ 68 w 1362"/>
                <a:gd name="T35" fmla="*/ 1118 h 1678"/>
                <a:gd name="T36" fmla="*/ 26 w 1362"/>
                <a:gd name="T37" fmla="*/ 992 h 1678"/>
                <a:gd name="T38" fmla="*/ 5 w 1362"/>
                <a:gd name="T39" fmla="*/ 862 h 1678"/>
                <a:gd name="T40" fmla="*/ 2 w 1362"/>
                <a:gd name="T41" fmla="*/ 727 h 1678"/>
                <a:gd name="T42" fmla="*/ 20 w 1362"/>
                <a:gd name="T43" fmla="*/ 593 h 1678"/>
                <a:gd name="T44" fmla="*/ 59 w 1362"/>
                <a:gd name="T45" fmla="*/ 459 h 1678"/>
                <a:gd name="T46" fmla="*/ 118 w 1362"/>
                <a:gd name="T47" fmla="*/ 332 h 1678"/>
                <a:gd name="T48" fmla="*/ 195 w 1362"/>
                <a:gd name="T49" fmla="*/ 217 h 1678"/>
                <a:gd name="T50" fmla="*/ 286 w 1362"/>
                <a:gd name="T51" fmla="*/ 119 h 1678"/>
                <a:gd name="T52" fmla="*/ 374 w 1362"/>
                <a:gd name="T53" fmla="*/ 47 h 1678"/>
                <a:gd name="T54" fmla="*/ 374 w 1362"/>
                <a:gd name="T55" fmla="*/ 47 h 1678"/>
                <a:gd name="T56" fmla="*/ 384 w 1362"/>
                <a:gd name="T57" fmla="*/ 40 h 1678"/>
                <a:gd name="T58" fmla="*/ 384 w 1362"/>
                <a:gd name="T59" fmla="*/ 40 h 1678"/>
                <a:gd name="T60" fmla="*/ 396 w 1362"/>
                <a:gd name="T61" fmla="*/ 31 h 1678"/>
                <a:gd name="T62" fmla="*/ 396 w 1362"/>
                <a:gd name="T63" fmla="*/ 31 h 1678"/>
                <a:gd name="T64" fmla="*/ 446 w 1362"/>
                <a:gd name="T65" fmla="*/ 0 h 1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362" h="1678">
                  <a:moveTo>
                    <a:pt x="1288" y="1591"/>
                  </a:moveTo>
                  <a:lnTo>
                    <a:pt x="1265" y="1602"/>
                  </a:lnTo>
                  <a:lnTo>
                    <a:pt x="1265" y="1601"/>
                  </a:lnTo>
                  <a:lnTo>
                    <a:pt x="1288" y="1591"/>
                  </a:lnTo>
                  <a:close/>
                  <a:moveTo>
                    <a:pt x="1306" y="1583"/>
                  </a:moveTo>
                  <a:lnTo>
                    <a:pt x="1299" y="1586"/>
                  </a:lnTo>
                  <a:lnTo>
                    <a:pt x="1288" y="1591"/>
                  </a:lnTo>
                  <a:lnTo>
                    <a:pt x="1306" y="1583"/>
                  </a:lnTo>
                  <a:close/>
                  <a:moveTo>
                    <a:pt x="1362" y="1552"/>
                  </a:moveTo>
                  <a:lnTo>
                    <a:pt x="1315" y="1578"/>
                  </a:lnTo>
                  <a:lnTo>
                    <a:pt x="1306" y="1583"/>
                  </a:lnTo>
                  <a:lnTo>
                    <a:pt x="1362" y="1552"/>
                  </a:lnTo>
                  <a:close/>
                  <a:moveTo>
                    <a:pt x="374" y="47"/>
                  </a:moveTo>
                  <a:lnTo>
                    <a:pt x="902" y="778"/>
                  </a:lnTo>
                  <a:lnTo>
                    <a:pt x="1265" y="1601"/>
                  </a:lnTo>
                  <a:lnTo>
                    <a:pt x="1233" y="1615"/>
                  </a:lnTo>
                  <a:lnTo>
                    <a:pt x="1165" y="1639"/>
                  </a:lnTo>
                  <a:lnTo>
                    <a:pt x="1095" y="1658"/>
                  </a:lnTo>
                  <a:lnTo>
                    <a:pt x="1024" y="1670"/>
                  </a:lnTo>
                  <a:lnTo>
                    <a:pt x="951" y="1677"/>
                  </a:lnTo>
                  <a:lnTo>
                    <a:pt x="878" y="1678"/>
                  </a:lnTo>
                  <a:lnTo>
                    <a:pt x="804" y="1674"/>
                  </a:lnTo>
                  <a:lnTo>
                    <a:pt x="730" y="1662"/>
                  </a:lnTo>
                  <a:lnTo>
                    <a:pt x="656" y="1645"/>
                  </a:lnTo>
                  <a:lnTo>
                    <a:pt x="583" y="1620"/>
                  </a:lnTo>
                  <a:lnTo>
                    <a:pt x="518" y="1592"/>
                  </a:lnTo>
                  <a:lnTo>
                    <a:pt x="456" y="1561"/>
                  </a:lnTo>
                  <a:lnTo>
                    <a:pt x="398" y="1525"/>
                  </a:lnTo>
                  <a:lnTo>
                    <a:pt x="344" y="1485"/>
                  </a:lnTo>
                  <a:lnTo>
                    <a:pt x="292" y="1442"/>
                  </a:lnTo>
                  <a:lnTo>
                    <a:pt x="244" y="1395"/>
                  </a:lnTo>
                  <a:lnTo>
                    <a:pt x="201" y="1344"/>
                  </a:lnTo>
                  <a:lnTo>
                    <a:pt x="162" y="1291"/>
                  </a:lnTo>
                  <a:lnTo>
                    <a:pt x="126" y="1235"/>
                  </a:lnTo>
                  <a:lnTo>
                    <a:pt x="95" y="1177"/>
                  </a:lnTo>
                  <a:lnTo>
                    <a:pt x="68" y="1118"/>
                  </a:lnTo>
                  <a:lnTo>
                    <a:pt x="44" y="1056"/>
                  </a:lnTo>
                  <a:lnTo>
                    <a:pt x="26" y="992"/>
                  </a:lnTo>
                  <a:lnTo>
                    <a:pt x="13" y="927"/>
                  </a:lnTo>
                  <a:lnTo>
                    <a:pt x="5" y="862"/>
                  </a:lnTo>
                  <a:lnTo>
                    <a:pt x="0" y="795"/>
                  </a:lnTo>
                  <a:lnTo>
                    <a:pt x="2" y="727"/>
                  </a:lnTo>
                  <a:lnTo>
                    <a:pt x="8" y="660"/>
                  </a:lnTo>
                  <a:lnTo>
                    <a:pt x="20" y="593"/>
                  </a:lnTo>
                  <a:lnTo>
                    <a:pt x="37" y="525"/>
                  </a:lnTo>
                  <a:lnTo>
                    <a:pt x="59" y="459"/>
                  </a:lnTo>
                  <a:lnTo>
                    <a:pt x="86" y="394"/>
                  </a:lnTo>
                  <a:lnTo>
                    <a:pt x="118" y="332"/>
                  </a:lnTo>
                  <a:lnTo>
                    <a:pt x="154" y="273"/>
                  </a:lnTo>
                  <a:lnTo>
                    <a:pt x="195" y="217"/>
                  </a:lnTo>
                  <a:lnTo>
                    <a:pt x="239" y="166"/>
                  </a:lnTo>
                  <a:lnTo>
                    <a:pt x="286" y="119"/>
                  </a:lnTo>
                  <a:lnTo>
                    <a:pt x="336" y="75"/>
                  </a:lnTo>
                  <a:lnTo>
                    <a:pt x="374" y="47"/>
                  </a:lnTo>
                  <a:close/>
                  <a:moveTo>
                    <a:pt x="384" y="40"/>
                  </a:moveTo>
                  <a:lnTo>
                    <a:pt x="374" y="47"/>
                  </a:lnTo>
                  <a:lnTo>
                    <a:pt x="374" y="47"/>
                  </a:lnTo>
                  <a:lnTo>
                    <a:pt x="384" y="40"/>
                  </a:lnTo>
                  <a:close/>
                  <a:moveTo>
                    <a:pt x="396" y="31"/>
                  </a:moveTo>
                  <a:lnTo>
                    <a:pt x="384" y="40"/>
                  </a:lnTo>
                  <a:lnTo>
                    <a:pt x="390" y="35"/>
                  </a:lnTo>
                  <a:lnTo>
                    <a:pt x="396" y="31"/>
                  </a:lnTo>
                  <a:close/>
                  <a:moveTo>
                    <a:pt x="446" y="0"/>
                  </a:moveTo>
                  <a:lnTo>
                    <a:pt x="396" y="31"/>
                  </a:lnTo>
                  <a:lnTo>
                    <a:pt x="409" y="23"/>
                  </a:lnTo>
                  <a:lnTo>
                    <a:pt x="446" y="0"/>
                  </a:lnTo>
                  <a:close/>
                </a:path>
              </a:pathLst>
            </a:custGeom>
            <a:solidFill>
              <a:schemeClr val="tx1">
                <a:alpha val="14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32" name="Freeform 8"/>
            <p:cNvSpPr>
              <a:spLocks/>
            </p:cNvSpPr>
            <p:nvPr/>
          </p:nvSpPr>
          <p:spPr bwMode="auto">
            <a:xfrm>
              <a:off x="10074274" y="4327525"/>
              <a:ext cx="1339850" cy="504825"/>
            </a:xfrm>
            <a:custGeom>
              <a:avLst/>
              <a:gdLst>
                <a:gd name="T0" fmla="*/ 0 w 844"/>
                <a:gd name="T1" fmla="*/ 0 h 318"/>
                <a:gd name="T2" fmla="*/ 842 w 844"/>
                <a:gd name="T3" fmla="*/ 318 h 318"/>
                <a:gd name="T4" fmla="*/ 844 w 844"/>
                <a:gd name="T5" fmla="*/ 314 h 318"/>
                <a:gd name="T6" fmla="*/ 842 w 844"/>
                <a:gd name="T7" fmla="*/ 318 h 318"/>
                <a:gd name="T8" fmla="*/ 0 w 844"/>
                <a:gd name="T9" fmla="*/ 0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4" h="318">
                  <a:moveTo>
                    <a:pt x="0" y="0"/>
                  </a:moveTo>
                  <a:lnTo>
                    <a:pt x="842" y="318"/>
                  </a:lnTo>
                  <a:lnTo>
                    <a:pt x="844" y="314"/>
                  </a:lnTo>
                  <a:lnTo>
                    <a:pt x="842" y="3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32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33" name="Freeform 9"/>
            <p:cNvSpPr>
              <a:spLocks/>
            </p:cNvSpPr>
            <p:nvPr/>
          </p:nvSpPr>
          <p:spPr bwMode="auto">
            <a:xfrm>
              <a:off x="9236074" y="2903537"/>
              <a:ext cx="838200" cy="1423987"/>
            </a:xfrm>
            <a:custGeom>
              <a:avLst/>
              <a:gdLst>
                <a:gd name="T0" fmla="*/ 427 w 528"/>
                <a:gd name="T1" fmla="*/ 0 h 897"/>
                <a:gd name="T2" fmla="*/ 528 w 528"/>
                <a:gd name="T3" fmla="*/ 897 h 897"/>
                <a:gd name="T4" fmla="*/ 0 w 528"/>
                <a:gd name="T5" fmla="*/ 166 h 897"/>
                <a:gd name="T6" fmla="*/ 35 w 528"/>
                <a:gd name="T7" fmla="*/ 142 h 897"/>
                <a:gd name="T8" fmla="*/ 72 w 528"/>
                <a:gd name="T9" fmla="*/ 119 h 897"/>
                <a:gd name="T10" fmla="*/ 72 w 528"/>
                <a:gd name="T11" fmla="*/ 118 h 897"/>
                <a:gd name="T12" fmla="*/ 110 w 528"/>
                <a:gd name="T13" fmla="*/ 98 h 897"/>
                <a:gd name="T14" fmla="*/ 148 w 528"/>
                <a:gd name="T15" fmla="*/ 78 h 897"/>
                <a:gd name="T16" fmla="*/ 150 w 528"/>
                <a:gd name="T17" fmla="*/ 77 h 897"/>
                <a:gd name="T18" fmla="*/ 202 w 528"/>
                <a:gd name="T19" fmla="*/ 56 h 897"/>
                <a:gd name="T20" fmla="*/ 204 w 528"/>
                <a:gd name="T21" fmla="*/ 55 h 897"/>
                <a:gd name="T22" fmla="*/ 227 w 528"/>
                <a:gd name="T23" fmla="*/ 46 h 897"/>
                <a:gd name="T24" fmla="*/ 232 w 528"/>
                <a:gd name="T25" fmla="*/ 45 h 897"/>
                <a:gd name="T26" fmla="*/ 283 w 528"/>
                <a:gd name="T27" fmla="*/ 28 h 897"/>
                <a:gd name="T28" fmla="*/ 288 w 528"/>
                <a:gd name="T29" fmla="*/ 27 h 897"/>
                <a:gd name="T30" fmla="*/ 310 w 528"/>
                <a:gd name="T31" fmla="*/ 22 h 897"/>
                <a:gd name="T32" fmla="*/ 315 w 528"/>
                <a:gd name="T33" fmla="*/ 21 h 897"/>
                <a:gd name="T34" fmla="*/ 367 w 528"/>
                <a:gd name="T35" fmla="*/ 9 h 897"/>
                <a:gd name="T36" fmla="*/ 373 w 528"/>
                <a:gd name="T37" fmla="*/ 8 h 897"/>
                <a:gd name="T38" fmla="*/ 395 w 528"/>
                <a:gd name="T39" fmla="*/ 5 h 897"/>
                <a:gd name="T40" fmla="*/ 400 w 528"/>
                <a:gd name="T41" fmla="*/ 4 h 897"/>
                <a:gd name="T42" fmla="*/ 427 w 528"/>
                <a:gd name="T43" fmla="*/ 0 h 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28" h="897">
                  <a:moveTo>
                    <a:pt x="427" y="0"/>
                  </a:moveTo>
                  <a:lnTo>
                    <a:pt x="528" y="897"/>
                  </a:lnTo>
                  <a:lnTo>
                    <a:pt x="0" y="166"/>
                  </a:lnTo>
                  <a:lnTo>
                    <a:pt x="35" y="142"/>
                  </a:lnTo>
                  <a:lnTo>
                    <a:pt x="72" y="119"/>
                  </a:lnTo>
                  <a:lnTo>
                    <a:pt x="72" y="118"/>
                  </a:lnTo>
                  <a:lnTo>
                    <a:pt x="110" y="98"/>
                  </a:lnTo>
                  <a:lnTo>
                    <a:pt x="148" y="78"/>
                  </a:lnTo>
                  <a:lnTo>
                    <a:pt x="150" y="77"/>
                  </a:lnTo>
                  <a:lnTo>
                    <a:pt x="202" y="56"/>
                  </a:lnTo>
                  <a:lnTo>
                    <a:pt x="204" y="55"/>
                  </a:lnTo>
                  <a:lnTo>
                    <a:pt x="227" y="46"/>
                  </a:lnTo>
                  <a:lnTo>
                    <a:pt x="232" y="45"/>
                  </a:lnTo>
                  <a:lnTo>
                    <a:pt x="283" y="28"/>
                  </a:lnTo>
                  <a:lnTo>
                    <a:pt x="288" y="27"/>
                  </a:lnTo>
                  <a:lnTo>
                    <a:pt x="310" y="22"/>
                  </a:lnTo>
                  <a:lnTo>
                    <a:pt x="315" y="21"/>
                  </a:lnTo>
                  <a:lnTo>
                    <a:pt x="367" y="9"/>
                  </a:lnTo>
                  <a:lnTo>
                    <a:pt x="373" y="8"/>
                  </a:lnTo>
                  <a:lnTo>
                    <a:pt x="395" y="5"/>
                  </a:lnTo>
                  <a:lnTo>
                    <a:pt x="400" y="4"/>
                  </a:lnTo>
                  <a:lnTo>
                    <a:pt x="427" y="0"/>
                  </a:lnTo>
                  <a:close/>
                </a:path>
              </a:pathLst>
            </a:custGeom>
            <a:solidFill>
              <a:schemeClr val="tx1">
                <a:alpha val="3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42" name="Rectangle 11"/>
            <p:cNvSpPr>
              <a:spLocks noChangeArrowheads="1"/>
            </p:cNvSpPr>
            <p:nvPr/>
          </p:nvSpPr>
          <p:spPr bwMode="auto">
            <a:xfrm>
              <a:off x="11437937" y="3898900"/>
              <a:ext cx="1588" cy="1587"/>
            </a:xfrm>
            <a:prstGeom prst="rect">
              <a:avLst/>
            </a:prstGeom>
            <a:solidFill>
              <a:schemeClr val="tx1">
                <a:alpha val="32000"/>
              </a:schemeClr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43" name="Freeform 12"/>
            <p:cNvSpPr>
              <a:spLocks/>
            </p:cNvSpPr>
            <p:nvPr/>
          </p:nvSpPr>
          <p:spPr bwMode="auto">
            <a:xfrm>
              <a:off x="9913937" y="2895600"/>
              <a:ext cx="1524000" cy="1431925"/>
            </a:xfrm>
            <a:custGeom>
              <a:avLst/>
              <a:gdLst>
                <a:gd name="T0" fmla="*/ 127 w 960"/>
                <a:gd name="T1" fmla="*/ 0 h 902"/>
                <a:gd name="T2" fmla="*/ 155 w 960"/>
                <a:gd name="T3" fmla="*/ 1 h 902"/>
                <a:gd name="T4" fmla="*/ 180 w 960"/>
                <a:gd name="T5" fmla="*/ 3 h 902"/>
                <a:gd name="T6" fmla="*/ 204 w 960"/>
                <a:gd name="T7" fmla="*/ 5 h 902"/>
                <a:gd name="T8" fmla="*/ 229 w 960"/>
                <a:gd name="T9" fmla="*/ 9 h 902"/>
                <a:gd name="T10" fmla="*/ 255 w 960"/>
                <a:gd name="T11" fmla="*/ 13 h 902"/>
                <a:gd name="T12" fmla="*/ 288 w 960"/>
                <a:gd name="T13" fmla="*/ 19 h 902"/>
                <a:gd name="T14" fmla="*/ 311 w 960"/>
                <a:gd name="T15" fmla="*/ 25 h 902"/>
                <a:gd name="T16" fmla="*/ 336 w 960"/>
                <a:gd name="T17" fmla="*/ 31 h 902"/>
                <a:gd name="T18" fmla="*/ 360 w 960"/>
                <a:gd name="T19" fmla="*/ 39 h 902"/>
                <a:gd name="T20" fmla="*/ 385 w 960"/>
                <a:gd name="T21" fmla="*/ 46 h 902"/>
                <a:gd name="T22" fmla="*/ 413 w 960"/>
                <a:gd name="T23" fmla="*/ 56 h 902"/>
                <a:gd name="T24" fmla="*/ 427 w 960"/>
                <a:gd name="T25" fmla="*/ 61 h 902"/>
                <a:gd name="T26" fmla="*/ 452 w 960"/>
                <a:gd name="T27" fmla="*/ 72 h 902"/>
                <a:gd name="T28" fmla="*/ 476 w 960"/>
                <a:gd name="T29" fmla="*/ 81 h 902"/>
                <a:gd name="T30" fmla="*/ 498 w 960"/>
                <a:gd name="T31" fmla="*/ 92 h 902"/>
                <a:gd name="T32" fmla="*/ 521 w 960"/>
                <a:gd name="T33" fmla="*/ 104 h 902"/>
                <a:gd name="T34" fmla="*/ 542 w 960"/>
                <a:gd name="T35" fmla="*/ 116 h 902"/>
                <a:gd name="T36" fmla="*/ 564 w 960"/>
                <a:gd name="T37" fmla="*/ 127 h 902"/>
                <a:gd name="T38" fmla="*/ 591 w 960"/>
                <a:gd name="T39" fmla="*/ 146 h 902"/>
                <a:gd name="T40" fmla="*/ 613 w 960"/>
                <a:gd name="T41" fmla="*/ 159 h 902"/>
                <a:gd name="T42" fmla="*/ 632 w 960"/>
                <a:gd name="T43" fmla="*/ 173 h 902"/>
                <a:gd name="T44" fmla="*/ 651 w 960"/>
                <a:gd name="T45" fmla="*/ 188 h 902"/>
                <a:gd name="T46" fmla="*/ 671 w 960"/>
                <a:gd name="T47" fmla="*/ 203 h 902"/>
                <a:gd name="T48" fmla="*/ 689 w 960"/>
                <a:gd name="T49" fmla="*/ 218 h 902"/>
                <a:gd name="T50" fmla="*/ 711 w 960"/>
                <a:gd name="T51" fmla="*/ 239 h 902"/>
                <a:gd name="T52" fmla="*/ 730 w 960"/>
                <a:gd name="T53" fmla="*/ 257 h 902"/>
                <a:gd name="T54" fmla="*/ 747 w 960"/>
                <a:gd name="T55" fmla="*/ 274 h 902"/>
                <a:gd name="T56" fmla="*/ 765 w 960"/>
                <a:gd name="T57" fmla="*/ 291 h 902"/>
                <a:gd name="T58" fmla="*/ 780 w 960"/>
                <a:gd name="T59" fmla="*/ 309 h 902"/>
                <a:gd name="T60" fmla="*/ 796 w 960"/>
                <a:gd name="T61" fmla="*/ 327 h 902"/>
                <a:gd name="T62" fmla="*/ 811 w 960"/>
                <a:gd name="T63" fmla="*/ 345 h 902"/>
                <a:gd name="T64" fmla="*/ 829 w 960"/>
                <a:gd name="T65" fmla="*/ 370 h 902"/>
                <a:gd name="T66" fmla="*/ 844 w 960"/>
                <a:gd name="T67" fmla="*/ 390 h 902"/>
                <a:gd name="T68" fmla="*/ 857 w 960"/>
                <a:gd name="T69" fmla="*/ 411 h 902"/>
                <a:gd name="T70" fmla="*/ 869 w 960"/>
                <a:gd name="T71" fmla="*/ 431 h 902"/>
                <a:gd name="T72" fmla="*/ 881 w 960"/>
                <a:gd name="T73" fmla="*/ 451 h 902"/>
                <a:gd name="T74" fmla="*/ 893 w 960"/>
                <a:gd name="T75" fmla="*/ 472 h 902"/>
                <a:gd name="T76" fmla="*/ 907 w 960"/>
                <a:gd name="T77" fmla="*/ 499 h 902"/>
                <a:gd name="T78" fmla="*/ 917 w 960"/>
                <a:gd name="T79" fmla="*/ 522 h 902"/>
                <a:gd name="T80" fmla="*/ 928 w 960"/>
                <a:gd name="T81" fmla="*/ 544 h 902"/>
                <a:gd name="T82" fmla="*/ 937 w 960"/>
                <a:gd name="T83" fmla="*/ 566 h 902"/>
                <a:gd name="T84" fmla="*/ 945 w 960"/>
                <a:gd name="T85" fmla="*/ 588 h 902"/>
                <a:gd name="T86" fmla="*/ 954 w 960"/>
                <a:gd name="T87" fmla="*/ 610 h 902"/>
                <a:gd name="T88" fmla="*/ 960 w 960"/>
                <a:gd name="T89" fmla="*/ 632 h 902"/>
                <a:gd name="T90" fmla="*/ 0 w 960"/>
                <a:gd name="T91" fmla="*/ 5 h 902"/>
                <a:gd name="T92" fmla="*/ 29 w 960"/>
                <a:gd name="T93" fmla="*/ 2 h 902"/>
                <a:gd name="T94" fmla="*/ 57 w 960"/>
                <a:gd name="T95" fmla="*/ 1 h 902"/>
                <a:gd name="T96" fmla="*/ 81 w 960"/>
                <a:gd name="T97" fmla="*/ 0 h 902"/>
                <a:gd name="T98" fmla="*/ 107 w 960"/>
                <a:gd name="T99" fmla="*/ 0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60" h="902">
                  <a:moveTo>
                    <a:pt x="107" y="0"/>
                  </a:moveTo>
                  <a:lnTo>
                    <a:pt x="127" y="0"/>
                  </a:lnTo>
                  <a:lnTo>
                    <a:pt x="132" y="0"/>
                  </a:lnTo>
                  <a:lnTo>
                    <a:pt x="155" y="1"/>
                  </a:lnTo>
                  <a:lnTo>
                    <a:pt x="163" y="2"/>
                  </a:lnTo>
                  <a:lnTo>
                    <a:pt x="180" y="3"/>
                  </a:lnTo>
                  <a:lnTo>
                    <a:pt x="189" y="4"/>
                  </a:lnTo>
                  <a:lnTo>
                    <a:pt x="204" y="5"/>
                  </a:lnTo>
                  <a:lnTo>
                    <a:pt x="215" y="6"/>
                  </a:lnTo>
                  <a:lnTo>
                    <a:pt x="229" y="9"/>
                  </a:lnTo>
                  <a:lnTo>
                    <a:pt x="240" y="11"/>
                  </a:lnTo>
                  <a:lnTo>
                    <a:pt x="255" y="13"/>
                  </a:lnTo>
                  <a:lnTo>
                    <a:pt x="264" y="15"/>
                  </a:lnTo>
                  <a:lnTo>
                    <a:pt x="288" y="19"/>
                  </a:lnTo>
                  <a:lnTo>
                    <a:pt x="296" y="21"/>
                  </a:lnTo>
                  <a:lnTo>
                    <a:pt x="311" y="25"/>
                  </a:lnTo>
                  <a:lnTo>
                    <a:pt x="322" y="28"/>
                  </a:lnTo>
                  <a:lnTo>
                    <a:pt x="336" y="31"/>
                  </a:lnTo>
                  <a:lnTo>
                    <a:pt x="348" y="34"/>
                  </a:lnTo>
                  <a:lnTo>
                    <a:pt x="360" y="39"/>
                  </a:lnTo>
                  <a:lnTo>
                    <a:pt x="371" y="42"/>
                  </a:lnTo>
                  <a:lnTo>
                    <a:pt x="385" y="46"/>
                  </a:lnTo>
                  <a:lnTo>
                    <a:pt x="396" y="49"/>
                  </a:lnTo>
                  <a:lnTo>
                    <a:pt x="413" y="56"/>
                  </a:lnTo>
                  <a:lnTo>
                    <a:pt x="419" y="58"/>
                  </a:lnTo>
                  <a:lnTo>
                    <a:pt x="427" y="61"/>
                  </a:lnTo>
                  <a:lnTo>
                    <a:pt x="442" y="67"/>
                  </a:lnTo>
                  <a:lnTo>
                    <a:pt x="452" y="72"/>
                  </a:lnTo>
                  <a:lnTo>
                    <a:pt x="465" y="77"/>
                  </a:lnTo>
                  <a:lnTo>
                    <a:pt x="476" y="81"/>
                  </a:lnTo>
                  <a:lnTo>
                    <a:pt x="488" y="88"/>
                  </a:lnTo>
                  <a:lnTo>
                    <a:pt x="498" y="92"/>
                  </a:lnTo>
                  <a:lnTo>
                    <a:pt x="510" y="98"/>
                  </a:lnTo>
                  <a:lnTo>
                    <a:pt x="521" y="104"/>
                  </a:lnTo>
                  <a:lnTo>
                    <a:pt x="533" y="110"/>
                  </a:lnTo>
                  <a:lnTo>
                    <a:pt x="542" y="116"/>
                  </a:lnTo>
                  <a:lnTo>
                    <a:pt x="555" y="123"/>
                  </a:lnTo>
                  <a:lnTo>
                    <a:pt x="564" y="127"/>
                  </a:lnTo>
                  <a:lnTo>
                    <a:pt x="583" y="140"/>
                  </a:lnTo>
                  <a:lnTo>
                    <a:pt x="591" y="146"/>
                  </a:lnTo>
                  <a:lnTo>
                    <a:pt x="603" y="153"/>
                  </a:lnTo>
                  <a:lnTo>
                    <a:pt x="613" y="159"/>
                  </a:lnTo>
                  <a:lnTo>
                    <a:pt x="623" y="167"/>
                  </a:lnTo>
                  <a:lnTo>
                    <a:pt x="632" y="173"/>
                  </a:lnTo>
                  <a:lnTo>
                    <a:pt x="644" y="182"/>
                  </a:lnTo>
                  <a:lnTo>
                    <a:pt x="651" y="188"/>
                  </a:lnTo>
                  <a:lnTo>
                    <a:pt x="663" y="197"/>
                  </a:lnTo>
                  <a:lnTo>
                    <a:pt x="671" y="203"/>
                  </a:lnTo>
                  <a:lnTo>
                    <a:pt x="682" y="213"/>
                  </a:lnTo>
                  <a:lnTo>
                    <a:pt x="689" y="218"/>
                  </a:lnTo>
                  <a:lnTo>
                    <a:pt x="707" y="234"/>
                  </a:lnTo>
                  <a:lnTo>
                    <a:pt x="711" y="239"/>
                  </a:lnTo>
                  <a:lnTo>
                    <a:pt x="724" y="250"/>
                  </a:lnTo>
                  <a:lnTo>
                    <a:pt x="730" y="257"/>
                  </a:lnTo>
                  <a:lnTo>
                    <a:pt x="741" y="266"/>
                  </a:lnTo>
                  <a:lnTo>
                    <a:pt x="747" y="274"/>
                  </a:lnTo>
                  <a:lnTo>
                    <a:pt x="757" y="285"/>
                  </a:lnTo>
                  <a:lnTo>
                    <a:pt x="765" y="291"/>
                  </a:lnTo>
                  <a:lnTo>
                    <a:pt x="774" y="302"/>
                  </a:lnTo>
                  <a:lnTo>
                    <a:pt x="780" y="309"/>
                  </a:lnTo>
                  <a:lnTo>
                    <a:pt x="790" y="321"/>
                  </a:lnTo>
                  <a:lnTo>
                    <a:pt x="796" y="327"/>
                  </a:lnTo>
                  <a:lnTo>
                    <a:pt x="811" y="345"/>
                  </a:lnTo>
                  <a:lnTo>
                    <a:pt x="811" y="345"/>
                  </a:lnTo>
                  <a:lnTo>
                    <a:pt x="824" y="365"/>
                  </a:lnTo>
                  <a:lnTo>
                    <a:pt x="829" y="370"/>
                  </a:lnTo>
                  <a:lnTo>
                    <a:pt x="838" y="383"/>
                  </a:lnTo>
                  <a:lnTo>
                    <a:pt x="844" y="390"/>
                  </a:lnTo>
                  <a:lnTo>
                    <a:pt x="851" y="403"/>
                  </a:lnTo>
                  <a:lnTo>
                    <a:pt x="857" y="411"/>
                  </a:lnTo>
                  <a:lnTo>
                    <a:pt x="864" y="424"/>
                  </a:lnTo>
                  <a:lnTo>
                    <a:pt x="869" y="431"/>
                  </a:lnTo>
                  <a:lnTo>
                    <a:pt x="877" y="444"/>
                  </a:lnTo>
                  <a:lnTo>
                    <a:pt x="881" y="451"/>
                  </a:lnTo>
                  <a:lnTo>
                    <a:pt x="891" y="467"/>
                  </a:lnTo>
                  <a:lnTo>
                    <a:pt x="893" y="472"/>
                  </a:lnTo>
                  <a:lnTo>
                    <a:pt x="904" y="492"/>
                  </a:lnTo>
                  <a:lnTo>
                    <a:pt x="907" y="499"/>
                  </a:lnTo>
                  <a:lnTo>
                    <a:pt x="914" y="513"/>
                  </a:lnTo>
                  <a:lnTo>
                    <a:pt x="917" y="522"/>
                  </a:lnTo>
                  <a:lnTo>
                    <a:pt x="924" y="535"/>
                  </a:lnTo>
                  <a:lnTo>
                    <a:pt x="928" y="544"/>
                  </a:lnTo>
                  <a:lnTo>
                    <a:pt x="934" y="556"/>
                  </a:lnTo>
                  <a:lnTo>
                    <a:pt x="937" y="566"/>
                  </a:lnTo>
                  <a:lnTo>
                    <a:pt x="942" y="579"/>
                  </a:lnTo>
                  <a:lnTo>
                    <a:pt x="945" y="588"/>
                  </a:lnTo>
                  <a:lnTo>
                    <a:pt x="951" y="601"/>
                  </a:lnTo>
                  <a:lnTo>
                    <a:pt x="954" y="610"/>
                  </a:lnTo>
                  <a:lnTo>
                    <a:pt x="960" y="632"/>
                  </a:lnTo>
                  <a:lnTo>
                    <a:pt x="960" y="632"/>
                  </a:lnTo>
                  <a:lnTo>
                    <a:pt x="101" y="902"/>
                  </a:lnTo>
                  <a:lnTo>
                    <a:pt x="0" y="5"/>
                  </a:lnTo>
                  <a:lnTo>
                    <a:pt x="25" y="3"/>
                  </a:lnTo>
                  <a:lnTo>
                    <a:pt x="29" y="2"/>
                  </a:lnTo>
                  <a:lnTo>
                    <a:pt x="49" y="1"/>
                  </a:lnTo>
                  <a:lnTo>
                    <a:pt x="57" y="1"/>
                  </a:lnTo>
                  <a:lnTo>
                    <a:pt x="74" y="0"/>
                  </a:lnTo>
                  <a:lnTo>
                    <a:pt x="81" y="0"/>
                  </a:lnTo>
                  <a:lnTo>
                    <a:pt x="100" y="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44" name="Freeform 13"/>
            <p:cNvSpPr>
              <a:spLocks/>
            </p:cNvSpPr>
            <p:nvPr/>
          </p:nvSpPr>
          <p:spPr bwMode="auto">
            <a:xfrm>
              <a:off x="11437937" y="3898900"/>
              <a:ext cx="11113" cy="30162"/>
            </a:xfrm>
            <a:custGeom>
              <a:avLst/>
              <a:gdLst>
                <a:gd name="T0" fmla="*/ 0 w 7"/>
                <a:gd name="T1" fmla="*/ 0 h 19"/>
                <a:gd name="T2" fmla="*/ 0 w 7"/>
                <a:gd name="T3" fmla="*/ 0 h 19"/>
                <a:gd name="T4" fmla="*/ 7 w 7"/>
                <a:gd name="T5" fmla="*/ 19 h 19"/>
                <a:gd name="T6" fmla="*/ 0 w 7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19">
                  <a:moveTo>
                    <a:pt x="0" y="0"/>
                  </a:moveTo>
                  <a:lnTo>
                    <a:pt x="0" y="0"/>
                  </a:lnTo>
                  <a:lnTo>
                    <a:pt x="7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32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45" name="Freeform 14"/>
            <p:cNvSpPr>
              <a:spLocks/>
            </p:cNvSpPr>
            <p:nvPr/>
          </p:nvSpPr>
          <p:spPr bwMode="auto">
            <a:xfrm>
              <a:off x="10074274" y="3898900"/>
              <a:ext cx="1430338" cy="933450"/>
            </a:xfrm>
            <a:custGeom>
              <a:avLst/>
              <a:gdLst>
                <a:gd name="T0" fmla="*/ 859 w 901"/>
                <a:gd name="T1" fmla="*/ 0 h 588"/>
                <a:gd name="T2" fmla="*/ 866 w 901"/>
                <a:gd name="T3" fmla="*/ 19 h 588"/>
                <a:gd name="T4" fmla="*/ 866 w 901"/>
                <a:gd name="T5" fmla="*/ 21 h 588"/>
                <a:gd name="T6" fmla="*/ 871 w 901"/>
                <a:gd name="T7" fmla="*/ 40 h 588"/>
                <a:gd name="T8" fmla="*/ 872 w 901"/>
                <a:gd name="T9" fmla="*/ 44 h 588"/>
                <a:gd name="T10" fmla="*/ 876 w 901"/>
                <a:gd name="T11" fmla="*/ 60 h 588"/>
                <a:gd name="T12" fmla="*/ 877 w 901"/>
                <a:gd name="T13" fmla="*/ 64 h 588"/>
                <a:gd name="T14" fmla="*/ 881 w 901"/>
                <a:gd name="T15" fmla="*/ 80 h 588"/>
                <a:gd name="T16" fmla="*/ 882 w 901"/>
                <a:gd name="T17" fmla="*/ 85 h 588"/>
                <a:gd name="T18" fmla="*/ 885 w 901"/>
                <a:gd name="T19" fmla="*/ 103 h 588"/>
                <a:gd name="T20" fmla="*/ 886 w 901"/>
                <a:gd name="T21" fmla="*/ 105 h 588"/>
                <a:gd name="T22" fmla="*/ 892 w 901"/>
                <a:gd name="T23" fmla="*/ 147 h 588"/>
                <a:gd name="T24" fmla="*/ 893 w 901"/>
                <a:gd name="T25" fmla="*/ 151 h 588"/>
                <a:gd name="T26" fmla="*/ 895 w 901"/>
                <a:gd name="T27" fmla="*/ 167 h 588"/>
                <a:gd name="T28" fmla="*/ 896 w 901"/>
                <a:gd name="T29" fmla="*/ 172 h 588"/>
                <a:gd name="T30" fmla="*/ 897 w 901"/>
                <a:gd name="T31" fmla="*/ 187 h 588"/>
                <a:gd name="T32" fmla="*/ 898 w 901"/>
                <a:gd name="T33" fmla="*/ 194 h 588"/>
                <a:gd name="T34" fmla="*/ 899 w 901"/>
                <a:gd name="T35" fmla="*/ 210 h 588"/>
                <a:gd name="T36" fmla="*/ 899 w 901"/>
                <a:gd name="T37" fmla="*/ 214 h 588"/>
                <a:gd name="T38" fmla="*/ 901 w 901"/>
                <a:gd name="T39" fmla="*/ 256 h 588"/>
                <a:gd name="T40" fmla="*/ 901 w 901"/>
                <a:gd name="T41" fmla="*/ 261 h 588"/>
                <a:gd name="T42" fmla="*/ 901 w 901"/>
                <a:gd name="T43" fmla="*/ 276 h 588"/>
                <a:gd name="T44" fmla="*/ 901 w 901"/>
                <a:gd name="T45" fmla="*/ 282 h 588"/>
                <a:gd name="T46" fmla="*/ 901 w 901"/>
                <a:gd name="T47" fmla="*/ 297 h 588"/>
                <a:gd name="T48" fmla="*/ 900 w 901"/>
                <a:gd name="T49" fmla="*/ 304 h 588"/>
                <a:gd name="T50" fmla="*/ 900 w 901"/>
                <a:gd name="T51" fmla="*/ 318 h 588"/>
                <a:gd name="T52" fmla="*/ 899 w 901"/>
                <a:gd name="T53" fmla="*/ 325 h 588"/>
                <a:gd name="T54" fmla="*/ 898 w 901"/>
                <a:gd name="T55" fmla="*/ 342 h 588"/>
                <a:gd name="T56" fmla="*/ 898 w 901"/>
                <a:gd name="T57" fmla="*/ 345 h 588"/>
                <a:gd name="T58" fmla="*/ 896 w 901"/>
                <a:gd name="T59" fmla="*/ 366 h 588"/>
                <a:gd name="T60" fmla="*/ 895 w 901"/>
                <a:gd name="T61" fmla="*/ 372 h 588"/>
                <a:gd name="T62" fmla="*/ 893 w 901"/>
                <a:gd name="T63" fmla="*/ 387 h 588"/>
                <a:gd name="T64" fmla="*/ 892 w 901"/>
                <a:gd name="T65" fmla="*/ 395 h 588"/>
                <a:gd name="T66" fmla="*/ 890 w 901"/>
                <a:gd name="T67" fmla="*/ 407 h 588"/>
                <a:gd name="T68" fmla="*/ 889 w 901"/>
                <a:gd name="T69" fmla="*/ 416 h 588"/>
                <a:gd name="T70" fmla="*/ 887 w 901"/>
                <a:gd name="T71" fmla="*/ 428 h 588"/>
                <a:gd name="T72" fmla="*/ 885 w 901"/>
                <a:gd name="T73" fmla="*/ 436 h 588"/>
                <a:gd name="T74" fmla="*/ 883 w 901"/>
                <a:gd name="T75" fmla="*/ 450 h 588"/>
                <a:gd name="T76" fmla="*/ 881 w 901"/>
                <a:gd name="T77" fmla="*/ 457 h 588"/>
                <a:gd name="T78" fmla="*/ 876 w 901"/>
                <a:gd name="T79" fmla="*/ 477 h 588"/>
                <a:gd name="T80" fmla="*/ 875 w 901"/>
                <a:gd name="T81" fmla="*/ 483 h 588"/>
                <a:gd name="T82" fmla="*/ 871 w 901"/>
                <a:gd name="T83" fmla="*/ 497 h 588"/>
                <a:gd name="T84" fmla="*/ 869 w 901"/>
                <a:gd name="T85" fmla="*/ 506 h 588"/>
                <a:gd name="T86" fmla="*/ 866 w 901"/>
                <a:gd name="T87" fmla="*/ 518 h 588"/>
                <a:gd name="T88" fmla="*/ 864 w 901"/>
                <a:gd name="T89" fmla="*/ 527 h 588"/>
                <a:gd name="T90" fmla="*/ 859 w 901"/>
                <a:gd name="T91" fmla="*/ 539 h 588"/>
                <a:gd name="T92" fmla="*/ 857 w 901"/>
                <a:gd name="T93" fmla="*/ 548 h 588"/>
                <a:gd name="T94" fmla="*/ 853 w 901"/>
                <a:gd name="T95" fmla="*/ 559 h 588"/>
                <a:gd name="T96" fmla="*/ 850 w 901"/>
                <a:gd name="T97" fmla="*/ 568 h 588"/>
                <a:gd name="T98" fmla="*/ 844 w 901"/>
                <a:gd name="T99" fmla="*/ 584 h 588"/>
                <a:gd name="T100" fmla="*/ 842 w 901"/>
                <a:gd name="T101" fmla="*/ 588 h 588"/>
                <a:gd name="T102" fmla="*/ 0 w 901"/>
                <a:gd name="T103" fmla="*/ 270 h 588"/>
                <a:gd name="T104" fmla="*/ 859 w 901"/>
                <a:gd name="T105" fmla="*/ 0 h 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901" h="588">
                  <a:moveTo>
                    <a:pt x="859" y="0"/>
                  </a:moveTo>
                  <a:lnTo>
                    <a:pt x="866" y="19"/>
                  </a:lnTo>
                  <a:lnTo>
                    <a:pt x="866" y="21"/>
                  </a:lnTo>
                  <a:lnTo>
                    <a:pt x="871" y="40"/>
                  </a:lnTo>
                  <a:lnTo>
                    <a:pt x="872" y="44"/>
                  </a:lnTo>
                  <a:lnTo>
                    <a:pt x="876" y="60"/>
                  </a:lnTo>
                  <a:lnTo>
                    <a:pt x="877" y="64"/>
                  </a:lnTo>
                  <a:lnTo>
                    <a:pt x="881" y="80"/>
                  </a:lnTo>
                  <a:lnTo>
                    <a:pt x="882" y="85"/>
                  </a:lnTo>
                  <a:lnTo>
                    <a:pt x="885" y="103"/>
                  </a:lnTo>
                  <a:lnTo>
                    <a:pt x="886" y="105"/>
                  </a:lnTo>
                  <a:lnTo>
                    <a:pt x="892" y="147"/>
                  </a:lnTo>
                  <a:lnTo>
                    <a:pt x="893" y="151"/>
                  </a:lnTo>
                  <a:lnTo>
                    <a:pt x="895" y="167"/>
                  </a:lnTo>
                  <a:lnTo>
                    <a:pt x="896" y="172"/>
                  </a:lnTo>
                  <a:lnTo>
                    <a:pt x="897" y="187"/>
                  </a:lnTo>
                  <a:lnTo>
                    <a:pt x="898" y="194"/>
                  </a:lnTo>
                  <a:lnTo>
                    <a:pt x="899" y="210"/>
                  </a:lnTo>
                  <a:lnTo>
                    <a:pt x="899" y="214"/>
                  </a:lnTo>
                  <a:lnTo>
                    <a:pt x="901" y="256"/>
                  </a:lnTo>
                  <a:lnTo>
                    <a:pt x="901" y="261"/>
                  </a:lnTo>
                  <a:lnTo>
                    <a:pt x="901" y="276"/>
                  </a:lnTo>
                  <a:lnTo>
                    <a:pt x="901" y="282"/>
                  </a:lnTo>
                  <a:lnTo>
                    <a:pt x="901" y="297"/>
                  </a:lnTo>
                  <a:lnTo>
                    <a:pt x="900" y="304"/>
                  </a:lnTo>
                  <a:lnTo>
                    <a:pt x="900" y="318"/>
                  </a:lnTo>
                  <a:lnTo>
                    <a:pt x="899" y="325"/>
                  </a:lnTo>
                  <a:lnTo>
                    <a:pt x="898" y="342"/>
                  </a:lnTo>
                  <a:lnTo>
                    <a:pt x="898" y="345"/>
                  </a:lnTo>
                  <a:lnTo>
                    <a:pt x="896" y="366"/>
                  </a:lnTo>
                  <a:lnTo>
                    <a:pt x="895" y="372"/>
                  </a:lnTo>
                  <a:lnTo>
                    <a:pt x="893" y="387"/>
                  </a:lnTo>
                  <a:lnTo>
                    <a:pt x="892" y="395"/>
                  </a:lnTo>
                  <a:lnTo>
                    <a:pt x="890" y="407"/>
                  </a:lnTo>
                  <a:lnTo>
                    <a:pt x="889" y="416"/>
                  </a:lnTo>
                  <a:lnTo>
                    <a:pt x="887" y="428"/>
                  </a:lnTo>
                  <a:lnTo>
                    <a:pt x="885" y="436"/>
                  </a:lnTo>
                  <a:lnTo>
                    <a:pt x="883" y="450"/>
                  </a:lnTo>
                  <a:lnTo>
                    <a:pt x="881" y="457"/>
                  </a:lnTo>
                  <a:lnTo>
                    <a:pt x="876" y="477"/>
                  </a:lnTo>
                  <a:lnTo>
                    <a:pt x="875" y="483"/>
                  </a:lnTo>
                  <a:lnTo>
                    <a:pt x="871" y="497"/>
                  </a:lnTo>
                  <a:lnTo>
                    <a:pt x="869" y="506"/>
                  </a:lnTo>
                  <a:lnTo>
                    <a:pt x="866" y="518"/>
                  </a:lnTo>
                  <a:lnTo>
                    <a:pt x="864" y="527"/>
                  </a:lnTo>
                  <a:lnTo>
                    <a:pt x="859" y="539"/>
                  </a:lnTo>
                  <a:lnTo>
                    <a:pt x="857" y="548"/>
                  </a:lnTo>
                  <a:lnTo>
                    <a:pt x="853" y="559"/>
                  </a:lnTo>
                  <a:lnTo>
                    <a:pt x="850" y="568"/>
                  </a:lnTo>
                  <a:lnTo>
                    <a:pt x="844" y="584"/>
                  </a:lnTo>
                  <a:lnTo>
                    <a:pt x="842" y="588"/>
                  </a:lnTo>
                  <a:lnTo>
                    <a:pt x="0" y="270"/>
                  </a:lnTo>
                  <a:lnTo>
                    <a:pt x="859" y="0"/>
                  </a:lnTo>
                  <a:close/>
                </a:path>
              </a:pathLst>
            </a:custGeom>
            <a:solidFill>
              <a:schemeClr val="tx1">
                <a:alpha val="41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46" name="Freeform 15"/>
            <p:cNvSpPr>
              <a:spLocks/>
            </p:cNvSpPr>
            <p:nvPr/>
          </p:nvSpPr>
          <p:spPr bwMode="auto">
            <a:xfrm>
              <a:off x="10074274" y="4327525"/>
              <a:ext cx="1336675" cy="1308100"/>
            </a:xfrm>
            <a:custGeom>
              <a:avLst/>
              <a:gdLst>
                <a:gd name="T0" fmla="*/ 0 w 842"/>
                <a:gd name="T1" fmla="*/ 0 h 824"/>
                <a:gd name="T2" fmla="*/ 842 w 842"/>
                <a:gd name="T3" fmla="*/ 318 h 824"/>
                <a:gd name="T4" fmla="*/ 834 w 842"/>
                <a:gd name="T5" fmla="*/ 340 h 824"/>
                <a:gd name="T6" fmla="*/ 830 w 842"/>
                <a:gd name="T7" fmla="*/ 348 h 824"/>
                <a:gd name="T8" fmla="*/ 825 w 842"/>
                <a:gd name="T9" fmla="*/ 361 h 824"/>
                <a:gd name="T10" fmla="*/ 821 w 842"/>
                <a:gd name="T11" fmla="*/ 371 h 824"/>
                <a:gd name="T12" fmla="*/ 815 w 842"/>
                <a:gd name="T13" fmla="*/ 382 h 824"/>
                <a:gd name="T14" fmla="*/ 810 w 842"/>
                <a:gd name="T15" fmla="*/ 392 h 824"/>
                <a:gd name="T16" fmla="*/ 806 w 842"/>
                <a:gd name="T17" fmla="*/ 403 h 824"/>
                <a:gd name="T18" fmla="*/ 800 w 842"/>
                <a:gd name="T19" fmla="*/ 412 h 824"/>
                <a:gd name="T20" fmla="*/ 795 w 842"/>
                <a:gd name="T21" fmla="*/ 423 h 824"/>
                <a:gd name="T22" fmla="*/ 790 w 842"/>
                <a:gd name="T23" fmla="*/ 433 h 824"/>
                <a:gd name="T24" fmla="*/ 783 w 842"/>
                <a:gd name="T25" fmla="*/ 443 h 824"/>
                <a:gd name="T26" fmla="*/ 779 w 842"/>
                <a:gd name="T27" fmla="*/ 452 h 824"/>
                <a:gd name="T28" fmla="*/ 773 w 842"/>
                <a:gd name="T29" fmla="*/ 463 h 824"/>
                <a:gd name="T30" fmla="*/ 767 w 842"/>
                <a:gd name="T31" fmla="*/ 471 h 824"/>
                <a:gd name="T32" fmla="*/ 761 w 842"/>
                <a:gd name="T33" fmla="*/ 482 h 824"/>
                <a:gd name="T34" fmla="*/ 756 w 842"/>
                <a:gd name="T35" fmla="*/ 489 h 824"/>
                <a:gd name="T36" fmla="*/ 748 w 842"/>
                <a:gd name="T37" fmla="*/ 501 h 824"/>
                <a:gd name="T38" fmla="*/ 744 w 842"/>
                <a:gd name="T39" fmla="*/ 509 h 824"/>
                <a:gd name="T40" fmla="*/ 735 w 842"/>
                <a:gd name="T41" fmla="*/ 519 h 824"/>
                <a:gd name="T42" fmla="*/ 731 w 842"/>
                <a:gd name="T43" fmla="*/ 526 h 824"/>
                <a:gd name="T44" fmla="*/ 722 w 842"/>
                <a:gd name="T45" fmla="*/ 537 h 824"/>
                <a:gd name="T46" fmla="*/ 718 w 842"/>
                <a:gd name="T47" fmla="*/ 544 h 824"/>
                <a:gd name="T48" fmla="*/ 708 w 842"/>
                <a:gd name="T49" fmla="*/ 556 h 824"/>
                <a:gd name="T50" fmla="*/ 704 w 842"/>
                <a:gd name="T51" fmla="*/ 561 h 824"/>
                <a:gd name="T52" fmla="*/ 695 w 842"/>
                <a:gd name="T53" fmla="*/ 573 h 824"/>
                <a:gd name="T54" fmla="*/ 690 w 842"/>
                <a:gd name="T55" fmla="*/ 578 h 824"/>
                <a:gd name="T56" fmla="*/ 681 w 842"/>
                <a:gd name="T57" fmla="*/ 590 h 824"/>
                <a:gd name="T58" fmla="*/ 676 w 842"/>
                <a:gd name="T59" fmla="*/ 594 h 824"/>
                <a:gd name="T60" fmla="*/ 666 w 842"/>
                <a:gd name="T61" fmla="*/ 607 h 824"/>
                <a:gd name="T62" fmla="*/ 661 w 842"/>
                <a:gd name="T63" fmla="*/ 610 h 824"/>
                <a:gd name="T64" fmla="*/ 650 w 842"/>
                <a:gd name="T65" fmla="*/ 623 h 824"/>
                <a:gd name="T66" fmla="*/ 646 w 842"/>
                <a:gd name="T67" fmla="*/ 626 h 824"/>
                <a:gd name="T68" fmla="*/ 635 w 842"/>
                <a:gd name="T69" fmla="*/ 639 h 824"/>
                <a:gd name="T70" fmla="*/ 632 w 842"/>
                <a:gd name="T71" fmla="*/ 642 h 824"/>
                <a:gd name="T72" fmla="*/ 619 w 842"/>
                <a:gd name="T73" fmla="*/ 654 h 824"/>
                <a:gd name="T74" fmla="*/ 617 w 842"/>
                <a:gd name="T75" fmla="*/ 657 h 824"/>
                <a:gd name="T76" fmla="*/ 603 w 842"/>
                <a:gd name="T77" fmla="*/ 669 h 824"/>
                <a:gd name="T78" fmla="*/ 601 w 842"/>
                <a:gd name="T79" fmla="*/ 671 h 824"/>
                <a:gd name="T80" fmla="*/ 586 w 842"/>
                <a:gd name="T81" fmla="*/ 684 h 824"/>
                <a:gd name="T82" fmla="*/ 583 w 842"/>
                <a:gd name="T83" fmla="*/ 686 h 824"/>
                <a:gd name="T84" fmla="*/ 568 w 842"/>
                <a:gd name="T85" fmla="*/ 698 h 824"/>
                <a:gd name="T86" fmla="*/ 567 w 842"/>
                <a:gd name="T87" fmla="*/ 699 h 824"/>
                <a:gd name="T88" fmla="*/ 551 w 842"/>
                <a:gd name="T89" fmla="*/ 712 h 824"/>
                <a:gd name="T90" fmla="*/ 550 w 842"/>
                <a:gd name="T91" fmla="*/ 713 h 824"/>
                <a:gd name="T92" fmla="*/ 534 w 842"/>
                <a:gd name="T93" fmla="*/ 725 h 824"/>
                <a:gd name="T94" fmla="*/ 533 w 842"/>
                <a:gd name="T95" fmla="*/ 726 h 824"/>
                <a:gd name="T96" fmla="*/ 516 w 842"/>
                <a:gd name="T97" fmla="*/ 737 h 824"/>
                <a:gd name="T98" fmla="*/ 515 w 842"/>
                <a:gd name="T99" fmla="*/ 738 h 824"/>
                <a:gd name="T100" fmla="*/ 498 w 842"/>
                <a:gd name="T101" fmla="*/ 750 h 824"/>
                <a:gd name="T102" fmla="*/ 497 w 842"/>
                <a:gd name="T103" fmla="*/ 750 h 824"/>
                <a:gd name="T104" fmla="*/ 480 w 842"/>
                <a:gd name="T105" fmla="*/ 762 h 824"/>
                <a:gd name="T106" fmla="*/ 479 w 842"/>
                <a:gd name="T107" fmla="*/ 762 h 824"/>
                <a:gd name="T108" fmla="*/ 460 w 842"/>
                <a:gd name="T109" fmla="*/ 774 h 824"/>
                <a:gd name="T110" fmla="*/ 460 w 842"/>
                <a:gd name="T111" fmla="*/ 774 h 824"/>
                <a:gd name="T112" fmla="*/ 413 w 842"/>
                <a:gd name="T113" fmla="*/ 800 h 824"/>
                <a:gd name="T114" fmla="*/ 363 w 842"/>
                <a:gd name="T115" fmla="*/ 824 h 824"/>
                <a:gd name="T116" fmla="*/ 0 w 842"/>
                <a:gd name="T117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42" h="824">
                  <a:moveTo>
                    <a:pt x="0" y="0"/>
                  </a:moveTo>
                  <a:lnTo>
                    <a:pt x="842" y="318"/>
                  </a:lnTo>
                  <a:lnTo>
                    <a:pt x="834" y="340"/>
                  </a:lnTo>
                  <a:lnTo>
                    <a:pt x="830" y="348"/>
                  </a:lnTo>
                  <a:lnTo>
                    <a:pt x="825" y="361"/>
                  </a:lnTo>
                  <a:lnTo>
                    <a:pt x="821" y="371"/>
                  </a:lnTo>
                  <a:lnTo>
                    <a:pt x="815" y="382"/>
                  </a:lnTo>
                  <a:lnTo>
                    <a:pt x="810" y="392"/>
                  </a:lnTo>
                  <a:lnTo>
                    <a:pt x="806" y="403"/>
                  </a:lnTo>
                  <a:lnTo>
                    <a:pt x="800" y="412"/>
                  </a:lnTo>
                  <a:lnTo>
                    <a:pt x="795" y="423"/>
                  </a:lnTo>
                  <a:lnTo>
                    <a:pt x="790" y="433"/>
                  </a:lnTo>
                  <a:lnTo>
                    <a:pt x="783" y="443"/>
                  </a:lnTo>
                  <a:lnTo>
                    <a:pt x="779" y="452"/>
                  </a:lnTo>
                  <a:lnTo>
                    <a:pt x="773" y="463"/>
                  </a:lnTo>
                  <a:lnTo>
                    <a:pt x="767" y="471"/>
                  </a:lnTo>
                  <a:lnTo>
                    <a:pt x="761" y="482"/>
                  </a:lnTo>
                  <a:lnTo>
                    <a:pt x="756" y="489"/>
                  </a:lnTo>
                  <a:lnTo>
                    <a:pt x="748" y="501"/>
                  </a:lnTo>
                  <a:lnTo>
                    <a:pt x="744" y="509"/>
                  </a:lnTo>
                  <a:lnTo>
                    <a:pt x="735" y="519"/>
                  </a:lnTo>
                  <a:lnTo>
                    <a:pt x="731" y="526"/>
                  </a:lnTo>
                  <a:lnTo>
                    <a:pt x="722" y="537"/>
                  </a:lnTo>
                  <a:lnTo>
                    <a:pt x="718" y="544"/>
                  </a:lnTo>
                  <a:lnTo>
                    <a:pt x="708" y="556"/>
                  </a:lnTo>
                  <a:lnTo>
                    <a:pt x="704" y="561"/>
                  </a:lnTo>
                  <a:lnTo>
                    <a:pt x="695" y="573"/>
                  </a:lnTo>
                  <a:lnTo>
                    <a:pt x="690" y="578"/>
                  </a:lnTo>
                  <a:lnTo>
                    <a:pt x="681" y="590"/>
                  </a:lnTo>
                  <a:lnTo>
                    <a:pt x="676" y="594"/>
                  </a:lnTo>
                  <a:lnTo>
                    <a:pt x="666" y="607"/>
                  </a:lnTo>
                  <a:lnTo>
                    <a:pt x="661" y="610"/>
                  </a:lnTo>
                  <a:lnTo>
                    <a:pt x="650" y="623"/>
                  </a:lnTo>
                  <a:lnTo>
                    <a:pt x="646" y="626"/>
                  </a:lnTo>
                  <a:lnTo>
                    <a:pt x="635" y="639"/>
                  </a:lnTo>
                  <a:lnTo>
                    <a:pt x="632" y="642"/>
                  </a:lnTo>
                  <a:lnTo>
                    <a:pt x="619" y="654"/>
                  </a:lnTo>
                  <a:lnTo>
                    <a:pt x="617" y="657"/>
                  </a:lnTo>
                  <a:lnTo>
                    <a:pt x="603" y="669"/>
                  </a:lnTo>
                  <a:lnTo>
                    <a:pt x="601" y="671"/>
                  </a:lnTo>
                  <a:lnTo>
                    <a:pt x="586" y="684"/>
                  </a:lnTo>
                  <a:lnTo>
                    <a:pt x="583" y="686"/>
                  </a:lnTo>
                  <a:lnTo>
                    <a:pt x="568" y="698"/>
                  </a:lnTo>
                  <a:lnTo>
                    <a:pt x="567" y="699"/>
                  </a:lnTo>
                  <a:lnTo>
                    <a:pt x="551" y="712"/>
                  </a:lnTo>
                  <a:lnTo>
                    <a:pt x="550" y="713"/>
                  </a:lnTo>
                  <a:lnTo>
                    <a:pt x="534" y="725"/>
                  </a:lnTo>
                  <a:lnTo>
                    <a:pt x="533" y="726"/>
                  </a:lnTo>
                  <a:lnTo>
                    <a:pt x="516" y="737"/>
                  </a:lnTo>
                  <a:lnTo>
                    <a:pt x="515" y="738"/>
                  </a:lnTo>
                  <a:lnTo>
                    <a:pt x="498" y="750"/>
                  </a:lnTo>
                  <a:lnTo>
                    <a:pt x="497" y="750"/>
                  </a:lnTo>
                  <a:lnTo>
                    <a:pt x="480" y="762"/>
                  </a:lnTo>
                  <a:lnTo>
                    <a:pt x="479" y="762"/>
                  </a:lnTo>
                  <a:lnTo>
                    <a:pt x="460" y="774"/>
                  </a:lnTo>
                  <a:lnTo>
                    <a:pt x="460" y="774"/>
                  </a:lnTo>
                  <a:lnTo>
                    <a:pt x="413" y="800"/>
                  </a:lnTo>
                  <a:lnTo>
                    <a:pt x="363" y="8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32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5441949" y="1524000"/>
              <a:ext cx="3182938" cy="2933700"/>
              <a:chOff x="4951412" y="1143000"/>
              <a:chExt cx="3182938" cy="2933700"/>
            </a:xfrm>
            <a:solidFill>
              <a:schemeClr val="tx1">
                <a:alpha val="17000"/>
              </a:schemeClr>
            </a:solidFill>
          </p:grpSpPr>
          <p:sp>
            <p:nvSpPr>
              <p:cNvPr id="47" name="Rectangle 16"/>
              <p:cNvSpPr>
                <a:spLocks noChangeArrowheads="1"/>
              </p:cNvSpPr>
              <p:nvPr/>
            </p:nvSpPr>
            <p:spPr bwMode="auto">
              <a:xfrm>
                <a:off x="4951412" y="3568700"/>
                <a:ext cx="3182938" cy="508000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48" name="Rectangle 17"/>
              <p:cNvSpPr>
                <a:spLocks noChangeArrowheads="1"/>
              </p:cNvSpPr>
              <p:nvPr/>
            </p:nvSpPr>
            <p:spPr bwMode="auto">
              <a:xfrm>
                <a:off x="4951412" y="1143000"/>
                <a:ext cx="565150" cy="2328862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49" name="Rectangle 18"/>
              <p:cNvSpPr>
                <a:spLocks noChangeArrowheads="1"/>
              </p:cNvSpPr>
              <p:nvPr/>
            </p:nvSpPr>
            <p:spPr bwMode="auto">
              <a:xfrm>
                <a:off x="5605462" y="2020888"/>
                <a:ext cx="566738" cy="1450975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54" name="Rectangle 19"/>
              <p:cNvSpPr>
                <a:spLocks noChangeArrowheads="1"/>
              </p:cNvSpPr>
              <p:nvPr/>
            </p:nvSpPr>
            <p:spPr bwMode="auto">
              <a:xfrm>
                <a:off x="6259512" y="2513013"/>
                <a:ext cx="565150" cy="958850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55" name="Rectangle 20"/>
              <p:cNvSpPr>
                <a:spLocks noChangeArrowheads="1"/>
              </p:cNvSpPr>
              <p:nvPr/>
            </p:nvSpPr>
            <p:spPr bwMode="auto">
              <a:xfrm>
                <a:off x="6913562" y="2063750"/>
                <a:ext cx="566738" cy="1408112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Rectangle 21"/>
              <p:cNvSpPr>
                <a:spLocks noChangeArrowheads="1"/>
              </p:cNvSpPr>
              <p:nvPr/>
            </p:nvSpPr>
            <p:spPr bwMode="auto">
              <a:xfrm>
                <a:off x="7569200" y="2463800"/>
                <a:ext cx="565150" cy="1008062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7423149" y="2133600"/>
              <a:ext cx="2117725" cy="3279774"/>
              <a:chOff x="6613525" y="1998663"/>
              <a:chExt cx="2117725" cy="3279774"/>
            </a:xfrm>
          </p:grpSpPr>
          <p:sp>
            <p:nvSpPr>
              <p:cNvPr id="60" name="Rectangle 22"/>
              <p:cNvSpPr>
                <a:spLocks noChangeArrowheads="1"/>
              </p:cNvSpPr>
              <p:nvPr/>
            </p:nvSpPr>
            <p:spPr bwMode="auto">
              <a:xfrm>
                <a:off x="6613525" y="1998663"/>
                <a:ext cx="2117725" cy="1939925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6" name="Group 5"/>
              <p:cNvGrpSpPr/>
              <p:nvPr/>
            </p:nvGrpSpPr>
            <p:grpSpPr>
              <a:xfrm>
                <a:off x="6807200" y="2208213"/>
                <a:ext cx="1728788" cy="414337"/>
                <a:chOff x="6807200" y="2208213"/>
                <a:chExt cx="1728788" cy="414337"/>
              </a:xfrm>
            </p:grpSpPr>
            <p:sp>
              <p:nvSpPr>
                <p:cNvPr id="61" name="Rectangle 23"/>
                <p:cNvSpPr>
                  <a:spLocks noChangeArrowheads="1"/>
                </p:cNvSpPr>
                <p:nvPr/>
              </p:nvSpPr>
              <p:spPr bwMode="auto">
                <a:xfrm>
                  <a:off x="7158037" y="2208213"/>
                  <a:ext cx="1028700" cy="47625"/>
                </a:xfrm>
                <a:prstGeom prst="rect">
                  <a:avLst/>
                </a:prstGeom>
                <a:solidFill>
                  <a:schemeClr val="accent1"/>
                </a:solidFill>
                <a:ln w="0">
                  <a:noFill/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" name="Rectangle 24"/>
                <p:cNvSpPr>
                  <a:spLocks noChangeArrowheads="1"/>
                </p:cNvSpPr>
                <p:nvPr/>
              </p:nvSpPr>
              <p:spPr bwMode="auto">
                <a:xfrm>
                  <a:off x="6807200" y="2324100"/>
                  <a:ext cx="1728788" cy="47625"/>
                </a:xfrm>
                <a:prstGeom prst="rect">
                  <a:avLst/>
                </a:prstGeom>
                <a:solidFill>
                  <a:schemeClr val="accent1"/>
                </a:solidFill>
                <a:ln w="0">
                  <a:noFill/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" name="Rectangle 25"/>
                <p:cNvSpPr>
                  <a:spLocks noChangeArrowheads="1"/>
                </p:cNvSpPr>
                <p:nvPr/>
              </p:nvSpPr>
              <p:spPr bwMode="auto">
                <a:xfrm>
                  <a:off x="6807200" y="2408238"/>
                  <a:ext cx="1728788" cy="47625"/>
                </a:xfrm>
                <a:prstGeom prst="rect">
                  <a:avLst/>
                </a:prstGeom>
                <a:solidFill>
                  <a:schemeClr val="accent1"/>
                </a:solidFill>
                <a:ln w="0">
                  <a:noFill/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" name="Rectangle 26"/>
                <p:cNvSpPr>
                  <a:spLocks noChangeArrowheads="1"/>
                </p:cNvSpPr>
                <p:nvPr/>
              </p:nvSpPr>
              <p:spPr bwMode="auto">
                <a:xfrm>
                  <a:off x="6807200" y="2490788"/>
                  <a:ext cx="1728788" cy="47625"/>
                </a:xfrm>
                <a:prstGeom prst="rect">
                  <a:avLst/>
                </a:prstGeom>
                <a:solidFill>
                  <a:schemeClr val="accent1"/>
                </a:solidFill>
                <a:ln w="0">
                  <a:noFill/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" name="Rectangle 27"/>
                <p:cNvSpPr>
                  <a:spLocks noChangeArrowheads="1"/>
                </p:cNvSpPr>
                <p:nvPr/>
              </p:nvSpPr>
              <p:spPr bwMode="auto">
                <a:xfrm>
                  <a:off x="6807200" y="2574925"/>
                  <a:ext cx="811213" cy="47625"/>
                </a:xfrm>
                <a:prstGeom prst="rect">
                  <a:avLst/>
                </a:prstGeom>
                <a:solidFill>
                  <a:schemeClr val="accent1"/>
                </a:solidFill>
                <a:ln w="0">
                  <a:noFill/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66" name="Freeform 28"/>
              <p:cNvSpPr>
                <a:spLocks/>
              </p:cNvSpPr>
              <p:nvPr/>
            </p:nvSpPr>
            <p:spPr bwMode="auto">
              <a:xfrm>
                <a:off x="6613525" y="2686050"/>
                <a:ext cx="2117725" cy="2592387"/>
              </a:xfrm>
              <a:custGeom>
                <a:avLst/>
                <a:gdLst>
                  <a:gd name="T0" fmla="*/ 113 w 1334"/>
                  <a:gd name="T1" fmla="*/ 0 h 1633"/>
                  <a:gd name="T2" fmla="*/ 1219 w 1334"/>
                  <a:gd name="T3" fmla="*/ 0 h 1633"/>
                  <a:gd name="T4" fmla="*/ 1245 w 1334"/>
                  <a:gd name="T5" fmla="*/ 3 h 1633"/>
                  <a:gd name="T6" fmla="*/ 1270 w 1334"/>
                  <a:gd name="T7" fmla="*/ 12 h 1633"/>
                  <a:gd name="T8" fmla="*/ 1291 w 1334"/>
                  <a:gd name="T9" fmla="*/ 25 h 1633"/>
                  <a:gd name="T10" fmla="*/ 1308 w 1334"/>
                  <a:gd name="T11" fmla="*/ 43 h 1633"/>
                  <a:gd name="T12" fmla="*/ 1322 w 1334"/>
                  <a:gd name="T13" fmla="*/ 64 h 1633"/>
                  <a:gd name="T14" fmla="*/ 1331 w 1334"/>
                  <a:gd name="T15" fmla="*/ 88 h 1633"/>
                  <a:gd name="T16" fmla="*/ 1334 w 1334"/>
                  <a:gd name="T17" fmla="*/ 114 h 1633"/>
                  <a:gd name="T18" fmla="*/ 1334 w 1334"/>
                  <a:gd name="T19" fmla="*/ 1519 h 1633"/>
                  <a:gd name="T20" fmla="*/ 1331 w 1334"/>
                  <a:gd name="T21" fmla="*/ 1544 h 1633"/>
                  <a:gd name="T22" fmla="*/ 1322 w 1334"/>
                  <a:gd name="T23" fmla="*/ 1569 h 1633"/>
                  <a:gd name="T24" fmla="*/ 1308 w 1334"/>
                  <a:gd name="T25" fmla="*/ 1590 h 1633"/>
                  <a:gd name="T26" fmla="*/ 1291 w 1334"/>
                  <a:gd name="T27" fmla="*/ 1607 h 1633"/>
                  <a:gd name="T28" fmla="*/ 1270 w 1334"/>
                  <a:gd name="T29" fmla="*/ 1621 h 1633"/>
                  <a:gd name="T30" fmla="*/ 1245 w 1334"/>
                  <a:gd name="T31" fmla="*/ 1630 h 1633"/>
                  <a:gd name="T32" fmla="*/ 1219 w 1334"/>
                  <a:gd name="T33" fmla="*/ 1633 h 1633"/>
                  <a:gd name="T34" fmla="*/ 113 w 1334"/>
                  <a:gd name="T35" fmla="*/ 1633 h 1633"/>
                  <a:gd name="T36" fmla="*/ 87 w 1334"/>
                  <a:gd name="T37" fmla="*/ 1630 h 1633"/>
                  <a:gd name="T38" fmla="*/ 64 w 1334"/>
                  <a:gd name="T39" fmla="*/ 1621 h 1633"/>
                  <a:gd name="T40" fmla="*/ 42 w 1334"/>
                  <a:gd name="T41" fmla="*/ 1607 h 1633"/>
                  <a:gd name="T42" fmla="*/ 24 w 1334"/>
                  <a:gd name="T43" fmla="*/ 1590 h 1633"/>
                  <a:gd name="T44" fmla="*/ 11 w 1334"/>
                  <a:gd name="T45" fmla="*/ 1569 h 1633"/>
                  <a:gd name="T46" fmla="*/ 3 w 1334"/>
                  <a:gd name="T47" fmla="*/ 1544 h 1633"/>
                  <a:gd name="T48" fmla="*/ 0 w 1334"/>
                  <a:gd name="T49" fmla="*/ 1519 h 1633"/>
                  <a:gd name="T50" fmla="*/ 0 w 1334"/>
                  <a:gd name="T51" fmla="*/ 114 h 1633"/>
                  <a:gd name="T52" fmla="*/ 3 w 1334"/>
                  <a:gd name="T53" fmla="*/ 88 h 1633"/>
                  <a:gd name="T54" fmla="*/ 11 w 1334"/>
                  <a:gd name="T55" fmla="*/ 64 h 1633"/>
                  <a:gd name="T56" fmla="*/ 24 w 1334"/>
                  <a:gd name="T57" fmla="*/ 43 h 1633"/>
                  <a:gd name="T58" fmla="*/ 42 w 1334"/>
                  <a:gd name="T59" fmla="*/ 25 h 1633"/>
                  <a:gd name="T60" fmla="*/ 64 w 1334"/>
                  <a:gd name="T61" fmla="*/ 12 h 1633"/>
                  <a:gd name="T62" fmla="*/ 87 w 1334"/>
                  <a:gd name="T63" fmla="*/ 3 h 1633"/>
                  <a:gd name="T64" fmla="*/ 113 w 1334"/>
                  <a:gd name="T65" fmla="*/ 0 h 16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334" h="1633">
                    <a:moveTo>
                      <a:pt x="113" y="0"/>
                    </a:moveTo>
                    <a:lnTo>
                      <a:pt x="1219" y="0"/>
                    </a:lnTo>
                    <a:lnTo>
                      <a:pt x="1245" y="3"/>
                    </a:lnTo>
                    <a:lnTo>
                      <a:pt x="1270" y="12"/>
                    </a:lnTo>
                    <a:lnTo>
                      <a:pt x="1291" y="25"/>
                    </a:lnTo>
                    <a:lnTo>
                      <a:pt x="1308" y="43"/>
                    </a:lnTo>
                    <a:lnTo>
                      <a:pt x="1322" y="64"/>
                    </a:lnTo>
                    <a:lnTo>
                      <a:pt x="1331" y="88"/>
                    </a:lnTo>
                    <a:lnTo>
                      <a:pt x="1334" y="114"/>
                    </a:lnTo>
                    <a:lnTo>
                      <a:pt x="1334" y="1519"/>
                    </a:lnTo>
                    <a:lnTo>
                      <a:pt x="1331" y="1544"/>
                    </a:lnTo>
                    <a:lnTo>
                      <a:pt x="1322" y="1569"/>
                    </a:lnTo>
                    <a:lnTo>
                      <a:pt x="1308" y="1590"/>
                    </a:lnTo>
                    <a:lnTo>
                      <a:pt x="1291" y="1607"/>
                    </a:lnTo>
                    <a:lnTo>
                      <a:pt x="1270" y="1621"/>
                    </a:lnTo>
                    <a:lnTo>
                      <a:pt x="1245" y="1630"/>
                    </a:lnTo>
                    <a:lnTo>
                      <a:pt x="1219" y="1633"/>
                    </a:lnTo>
                    <a:lnTo>
                      <a:pt x="113" y="1633"/>
                    </a:lnTo>
                    <a:lnTo>
                      <a:pt x="87" y="1630"/>
                    </a:lnTo>
                    <a:lnTo>
                      <a:pt x="64" y="1621"/>
                    </a:lnTo>
                    <a:lnTo>
                      <a:pt x="42" y="1607"/>
                    </a:lnTo>
                    <a:lnTo>
                      <a:pt x="24" y="1590"/>
                    </a:lnTo>
                    <a:lnTo>
                      <a:pt x="11" y="1569"/>
                    </a:lnTo>
                    <a:lnTo>
                      <a:pt x="3" y="1544"/>
                    </a:lnTo>
                    <a:lnTo>
                      <a:pt x="0" y="1519"/>
                    </a:lnTo>
                    <a:lnTo>
                      <a:pt x="0" y="114"/>
                    </a:lnTo>
                    <a:lnTo>
                      <a:pt x="3" y="88"/>
                    </a:lnTo>
                    <a:lnTo>
                      <a:pt x="11" y="64"/>
                    </a:lnTo>
                    <a:lnTo>
                      <a:pt x="24" y="43"/>
                    </a:lnTo>
                    <a:lnTo>
                      <a:pt x="42" y="25"/>
                    </a:lnTo>
                    <a:lnTo>
                      <a:pt x="64" y="12"/>
                    </a:lnTo>
                    <a:lnTo>
                      <a:pt x="87" y="3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67" name="Freeform 29"/>
              <p:cNvSpPr>
                <a:spLocks/>
              </p:cNvSpPr>
              <p:nvPr/>
            </p:nvSpPr>
            <p:spPr bwMode="auto">
              <a:xfrm>
                <a:off x="6738937" y="2828925"/>
                <a:ext cx="1865313" cy="438150"/>
              </a:xfrm>
              <a:custGeom>
                <a:avLst/>
                <a:gdLst>
                  <a:gd name="T0" fmla="*/ 57 w 1175"/>
                  <a:gd name="T1" fmla="*/ 0 h 276"/>
                  <a:gd name="T2" fmla="*/ 1118 w 1175"/>
                  <a:gd name="T3" fmla="*/ 0 h 276"/>
                  <a:gd name="T4" fmla="*/ 1135 w 1175"/>
                  <a:gd name="T5" fmla="*/ 2 h 276"/>
                  <a:gd name="T6" fmla="*/ 1151 w 1175"/>
                  <a:gd name="T7" fmla="*/ 11 h 276"/>
                  <a:gd name="T8" fmla="*/ 1164 w 1175"/>
                  <a:gd name="T9" fmla="*/ 24 h 276"/>
                  <a:gd name="T10" fmla="*/ 1173 w 1175"/>
                  <a:gd name="T11" fmla="*/ 40 h 276"/>
                  <a:gd name="T12" fmla="*/ 1175 w 1175"/>
                  <a:gd name="T13" fmla="*/ 57 h 276"/>
                  <a:gd name="T14" fmla="*/ 1175 w 1175"/>
                  <a:gd name="T15" fmla="*/ 219 h 276"/>
                  <a:gd name="T16" fmla="*/ 1173 w 1175"/>
                  <a:gd name="T17" fmla="*/ 236 h 276"/>
                  <a:gd name="T18" fmla="*/ 1164 w 1175"/>
                  <a:gd name="T19" fmla="*/ 252 h 276"/>
                  <a:gd name="T20" fmla="*/ 1151 w 1175"/>
                  <a:gd name="T21" fmla="*/ 265 h 276"/>
                  <a:gd name="T22" fmla="*/ 1135 w 1175"/>
                  <a:gd name="T23" fmla="*/ 274 h 276"/>
                  <a:gd name="T24" fmla="*/ 1118 w 1175"/>
                  <a:gd name="T25" fmla="*/ 276 h 276"/>
                  <a:gd name="T26" fmla="*/ 57 w 1175"/>
                  <a:gd name="T27" fmla="*/ 276 h 276"/>
                  <a:gd name="T28" fmla="*/ 39 w 1175"/>
                  <a:gd name="T29" fmla="*/ 274 h 276"/>
                  <a:gd name="T30" fmla="*/ 23 w 1175"/>
                  <a:gd name="T31" fmla="*/ 265 h 276"/>
                  <a:gd name="T32" fmla="*/ 12 w 1175"/>
                  <a:gd name="T33" fmla="*/ 252 h 276"/>
                  <a:gd name="T34" fmla="*/ 3 w 1175"/>
                  <a:gd name="T35" fmla="*/ 236 h 276"/>
                  <a:gd name="T36" fmla="*/ 0 w 1175"/>
                  <a:gd name="T37" fmla="*/ 219 h 276"/>
                  <a:gd name="T38" fmla="*/ 0 w 1175"/>
                  <a:gd name="T39" fmla="*/ 57 h 276"/>
                  <a:gd name="T40" fmla="*/ 3 w 1175"/>
                  <a:gd name="T41" fmla="*/ 40 h 276"/>
                  <a:gd name="T42" fmla="*/ 12 w 1175"/>
                  <a:gd name="T43" fmla="*/ 24 h 276"/>
                  <a:gd name="T44" fmla="*/ 23 w 1175"/>
                  <a:gd name="T45" fmla="*/ 11 h 276"/>
                  <a:gd name="T46" fmla="*/ 39 w 1175"/>
                  <a:gd name="T47" fmla="*/ 2 h 276"/>
                  <a:gd name="T48" fmla="*/ 57 w 1175"/>
                  <a:gd name="T49" fmla="*/ 0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175" h="276">
                    <a:moveTo>
                      <a:pt x="57" y="0"/>
                    </a:moveTo>
                    <a:lnTo>
                      <a:pt x="1118" y="0"/>
                    </a:lnTo>
                    <a:lnTo>
                      <a:pt x="1135" y="2"/>
                    </a:lnTo>
                    <a:lnTo>
                      <a:pt x="1151" y="11"/>
                    </a:lnTo>
                    <a:lnTo>
                      <a:pt x="1164" y="24"/>
                    </a:lnTo>
                    <a:lnTo>
                      <a:pt x="1173" y="40"/>
                    </a:lnTo>
                    <a:lnTo>
                      <a:pt x="1175" y="57"/>
                    </a:lnTo>
                    <a:lnTo>
                      <a:pt x="1175" y="219"/>
                    </a:lnTo>
                    <a:lnTo>
                      <a:pt x="1173" y="236"/>
                    </a:lnTo>
                    <a:lnTo>
                      <a:pt x="1164" y="252"/>
                    </a:lnTo>
                    <a:lnTo>
                      <a:pt x="1151" y="265"/>
                    </a:lnTo>
                    <a:lnTo>
                      <a:pt x="1135" y="274"/>
                    </a:lnTo>
                    <a:lnTo>
                      <a:pt x="1118" y="276"/>
                    </a:lnTo>
                    <a:lnTo>
                      <a:pt x="57" y="276"/>
                    </a:lnTo>
                    <a:lnTo>
                      <a:pt x="39" y="274"/>
                    </a:lnTo>
                    <a:lnTo>
                      <a:pt x="23" y="265"/>
                    </a:lnTo>
                    <a:lnTo>
                      <a:pt x="12" y="252"/>
                    </a:lnTo>
                    <a:lnTo>
                      <a:pt x="3" y="236"/>
                    </a:lnTo>
                    <a:lnTo>
                      <a:pt x="0" y="219"/>
                    </a:lnTo>
                    <a:lnTo>
                      <a:pt x="0" y="57"/>
                    </a:lnTo>
                    <a:lnTo>
                      <a:pt x="3" y="40"/>
                    </a:lnTo>
                    <a:lnTo>
                      <a:pt x="12" y="24"/>
                    </a:lnTo>
                    <a:lnTo>
                      <a:pt x="23" y="11"/>
                    </a:lnTo>
                    <a:lnTo>
                      <a:pt x="39" y="2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68" name="Freeform 30"/>
              <p:cNvSpPr>
                <a:spLocks/>
              </p:cNvSpPr>
              <p:nvPr/>
            </p:nvSpPr>
            <p:spPr bwMode="auto">
              <a:xfrm>
                <a:off x="6738937" y="3335338"/>
                <a:ext cx="404813" cy="414337"/>
              </a:xfrm>
              <a:custGeom>
                <a:avLst/>
                <a:gdLst>
                  <a:gd name="T0" fmla="*/ 53 w 255"/>
                  <a:gd name="T1" fmla="*/ 0 h 261"/>
                  <a:gd name="T2" fmla="*/ 202 w 255"/>
                  <a:gd name="T3" fmla="*/ 0 h 261"/>
                  <a:gd name="T4" fmla="*/ 219 w 255"/>
                  <a:gd name="T5" fmla="*/ 3 h 261"/>
                  <a:gd name="T6" fmla="*/ 234 w 255"/>
                  <a:gd name="T7" fmla="*/ 10 h 261"/>
                  <a:gd name="T8" fmla="*/ 245 w 255"/>
                  <a:gd name="T9" fmla="*/ 22 h 261"/>
                  <a:gd name="T10" fmla="*/ 252 w 255"/>
                  <a:gd name="T11" fmla="*/ 36 h 261"/>
                  <a:gd name="T12" fmla="*/ 255 w 255"/>
                  <a:gd name="T13" fmla="*/ 53 h 261"/>
                  <a:gd name="T14" fmla="*/ 255 w 255"/>
                  <a:gd name="T15" fmla="*/ 208 h 261"/>
                  <a:gd name="T16" fmla="*/ 252 w 255"/>
                  <a:gd name="T17" fmla="*/ 224 h 261"/>
                  <a:gd name="T18" fmla="*/ 245 w 255"/>
                  <a:gd name="T19" fmla="*/ 239 h 261"/>
                  <a:gd name="T20" fmla="*/ 234 w 255"/>
                  <a:gd name="T21" fmla="*/ 251 h 261"/>
                  <a:gd name="T22" fmla="*/ 219 w 255"/>
                  <a:gd name="T23" fmla="*/ 259 h 261"/>
                  <a:gd name="T24" fmla="*/ 202 w 255"/>
                  <a:gd name="T25" fmla="*/ 261 h 261"/>
                  <a:gd name="T26" fmla="*/ 53 w 255"/>
                  <a:gd name="T27" fmla="*/ 261 h 261"/>
                  <a:gd name="T28" fmla="*/ 36 w 255"/>
                  <a:gd name="T29" fmla="*/ 259 h 261"/>
                  <a:gd name="T30" fmla="*/ 22 w 255"/>
                  <a:gd name="T31" fmla="*/ 251 h 261"/>
                  <a:gd name="T32" fmla="*/ 10 w 255"/>
                  <a:gd name="T33" fmla="*/ 239 h 261"/>
                  <a:gd name="T34" fmla="*/ 3 w 255"/>
                  <a:gd name="T35" fmla="*/ 224 h 261"/>
                  <a:gd name="T36" fmla="*/ 0 w 255"/>
                  <a:gd name="T37" fmla="*/ 208 h 261"/>
                  <a:gd name="T38" fmla="*/ 0 w 255"/>
                  <a:gd name="T39" fmla="*/ 53 h 261"/>
                  <a:gd name="T40" fmla="*/ 3 w 255"/>
                  <a:gd name="T41" fmla="*/ 36 h 261"/>
                  <a:gd name="T42" fmla="*/ 10 w 255"/>
                  <a:gd name="T43" fmla="*/ 22 h 261"/>
                  <a:gd name="T44" fmla="*/ 22 w 255"/>
                  <a:gd name="T45" fmla="*/ 10 h 261"/>
                  <a:gd name="T46" fmla="*/ 36 w 255"/>
                  <a:gd name="T47" fmla="*/ 3 h 261"/>
                  <a:gd name="T48" fmla="*/ 53 w 255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5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19" y="3"/>
                    </a:lnTo>
                    <a:lnTo>
                      <a:pt x="234" y="10"/>
                    </a:lnTo>
                    <a:lnTo>
                      <a:pt x="245" y="22"/>
                    </a:lnTo>
                    <a:lnTo>
                      <a:pt x="252" y="36"/>
                    </a:lnTo>
                    <a:lnTo>
                      <a:pt x="255" y="53"/>
                    </a:lnTo>
                    <a:lnTo>
                      <a:pt x="255" y="208"/>
                    </a:lnTo>
                    <a:lnTo>
                      <a:pt x="252" y="224"/>
                    </a:lnTo>
                    <a:lnTo>
                      <a:pt x="245" y="239"/>
                    </a:lnTo>
                    <a:lnTo>
                      <a:pt x="234" y="251"/>
                    </a:lnTo>
                    <a:lnTo>
                      <a:pt x="219" y="259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6" y="259"/>
                    </a:lnTo>
                    <a:lnTo>
                      <a:pt x="22" y="251"/>
                    </a:lnTo>
                    <a:lnTo>
                      <a:pt x="10" y="239"/>
                    </a:lnTo>
                    <a:lnTo>
                      <a:pt x="3" y="224"/>
                    </a:lnTo>
                    <a:lnTo>
                      <a:pt x="0" y="208"/>
                    </a:lnTo>
                    <a:lnTo>
                      <a:pt x="0" y="53"/>
                    </a:lnTo>
                    <a:lnTo>
                      <a:pt x="3" y="36"/>
                    </a:lnTo>
                    <a:lnTo>
                      <a:pt x="10" y="22"/>
                    </a:lnTo>
                    <a:lnTo>
                      <a:pt x="22" y="10"/>
                    </a:lnTo>
                    <a:lnTo>
                      <a:pt x="36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69" name="Freeform 31"/>
              <p:cNvSpPr>
                <a:spLocks/>
              </p:cNvSpPr>
              <p:nvPr/>
            </p:nvSpPr>
            <p:spPr bwMode="auto">
              <a:xfrm>
                <a:off x="7226300" y="3335338"/>
                <a:ext cx="404813" cy="414337"/>
              </a:xfrm>
              <a:custGeom>
                <a:avLst/>
                <a:gdLst>
                  <a:gd name="T0" fmla="*/ 53 w 255"/>
                  <a:gd name="T1" fmla="*/ 0 h 261"/>
                  <a:gd name="T2" fmla="*/ 202 w 255"/>
                  <a:gd name="T3" fmla="*/ 0 h 261"/>
                  <a:gd name="T4" fmla="*/ 219 w 255"/>
                  <a:gd name="T5" fmla="*/ 3 h 261"/>
                  <a:gd name="T6" fmla="*/ 233 w 255"/>
                  <a:gd name="T7" fmla="*/ 10 h 261"/>
                  <a:gd name="T8" fmla="*/ 244 w 255"/>
                  <a:gd name="T9" fmla="*/ 22 h 261"/>
                  <a:gd name="T10" fmla="*/ 252 w 255"/>
                  <a:gd name="T11" fmla="*/ 36 h 261"/>
                  <a:gd name="T12" fmla="*/ 255 w 255"/>
                  <a:gd name="T13" fmla="*/ 53 h 261"/>
                  <a:gd name="T14" fmla="*/ 255 w 255"/>
                  <a:gd name="T15" fmla="*/ 208 h 261"/>
                  <a:gd name="T16" fmla="*/ 252 w 255"/>
                  <a:gd name="T17" fmla="*/ 224 h 261"/>
                  <a:gd name="T18" fmla="*/ 244 w 255"/>
                  <a:gd name="T19" fmla="*/ 239 h 261"/>
                  <a:gd name="T20" fmla="*/ 233 w 255"/>
                  <a:gd name="T21" fmla="*/ 251 h 261"/>
                  <a:gd name="T22" fmla="*/ 219 w 255"/>
                  <a:gd name="T23" fmla="*/ 259 h 261"/>
                  <a:gd name="T24" fmla="*/ 202 w 255"/>
                  <a:gd name="T25" fmla="*/ 261 h 261"/>
                  <a:gd name="T26" fmla="*/ 53 w 255"/>
                  <a:gd name="T27" fmla="*/ 261 h 261"/>
                  <a:gd name="T28" fmla="*/ 36 w 255"/>
                  <a:gd name="T29" fmla="*/ 259 h 261"/>
                  <a:gd name="T30" fmla="*/ 21 w 255"/>
                  <a:gd name="T31" fmla="*/ 251 h 261"/>
                  <a:gd name="T32" fmla="*/ 10 w 255"/>
                  <a:gd name="T33" fmla="*/ 239 h 261"/>
                  <a:gd name="T34" fmla="*/ 3 w 255"/>
                  <a:gd name="T35" fmla="*/ 224 h 261"/>
                  <a:gd name="T36" fmla="*/ 0 w 255"/>
                  <a:gd name="T37" fmla="*/ 208 h 261"/>
                  <a:gd name="T38" fmla="*/ 0 w 255"/>
                  <a:gd name="T39" fmla="*/ 53 h 261"/>
                  <a:gd name="T40" fmla="*/ 3 w 255"/>
                  <a:gd name="T41" fmla="*/ 36 h 261"/>
                  <a:gd name="T42" fmla="*/ 10 w 255"/>
                  <a:gd name="T43" fmla="*/ 22 h 261"/>
                  <a:gd name="T44" fmla="*/ 21 w 255"/>
                  <a:gd name="T45" fmla="*/ 10 h 261"/>
                  <a:gd name="T46" fmla="*/ 36 w 255"/>
                  <a:gd name="T47" fmla="*/ 3 h 261"/>
                  <a:gd name="T48" fmla="*/ 53 w 255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5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19" y="3"/>
                    </a:lnTo>
                    <a:lnTo>
                      <a:pt x="233" y="10"/>
                    </a:lnTo>
                    <a:lnTo>
                      <a:pt x="244" y="22"/>
                    </a:lnTo>
                    <a:lnTo>
                      <a:pt x="252" y="36"/>
                    </a:lnTo>
                    <a:lnTo>
                      <a:pt x="255" y="53"/>
                    </a:lnTo>
                    <a:lnTo>
                      <a:pt x="255" y="208"/>
                    </a:lnTo>
                    <a:lnTo>
                      <a:pt x="252" y="224"/>
                    </a:lnTo>
                    <a:lnTo>
                      <a:pt x="244" y="239"/>
                    </a:lnTo>
                    <a:lnTo>
                      <a:pt x="233" y="251"/>
                    </a:lnTo>
                    <a:lnTo>
                      <a:pt x="219" y="259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6" y="259"/>
                    </a:lnTo>
                    <a:lnTo>
                      <a:pt x="21" y="251"/>
                    </a:lnTo>
                    <a:lnTo>
                      <a:pt x="10" y="239"/>
                    </a:lnTo>
                    <a:lnTo>
                      <a:pt x="3" y="224"/>
                    </a:lnTo>
                    <a:lnTo>
                      <a:pt x="0" y="208"/>
                    </a:lnTo>
                    <a:lnTo>
                      <a:pt x="0" y="53"/>
                    </a:lnTo>
                    <a:lnTo>
                      <a:pt x="3" y="36"/>
                    </a:lnTo>
                    <a:lnTo>
                      <a:pt x="10" y="22"/>
                    </a:lnTo>
                    <a:lnTo>
                      <a:pt x="21" y="10"/>
                    </a:lnTo>
                    <a:lnTo>
                      <a:pt x="36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70" name="Freeform 32"/>
              <p:cNvSpPr>
                <a:spLocks/>
              </p:cNvSpPr>
              <p:nvPr/>
            </p:nvSpPr>
            <p:spPr bwMode="auto">
              <a:xfrm>
                <a:off x="7712075" y="3335338"/>
                <a:ext cx="406400" cy="414337"/>
              </a:xfrm>
              <a:custGeom>
                <a:avLst/>
                <a:gdLst>
                  <a:gd name="T0" fmla="*/ 53 w 256"/>
                  <a:gd name="T1" fmla="*/ 0 h 261"/>
                  <a:gd name="T2" fmla="*/ 202 w 256"/>
                  <a:gd name="T3" fmla="*/ 0 h 261"/>
                  <a:gd name="T4" fmla="*/ 220 w 256"/>
                  <a:gd name="T5" fmla="*/ 3 h 261"/>
                  <a:gd name="T6" fmla="*/ 233 w 256"/>
                  <a:gd name="T7" fmla="*/ 10 h 261"/>
                  <a:gd name="T8" fmla="*/ 245 w 256"/>
                  <a:gd name="T9" fmla="*/ 22 h 261"/>
                  <a:gd name="T10" fmla="*/ 253 w 256"/>
                  <a:gd name="T11" fmla="*/ 36 h 261"/>
                  <a:gd name="T12" fmla="*/ 256 w 256"/>
                  <a:gd name="T13" fmla="*/ 53 h 261"/>
                  <a:gd name="T14" fmla="*/ 256 w 256"/>
                  <a:gd name="T15" fmla="*/ 208 h 261"/>
                  <a:gd name="T16" fmla="*/ 253 w 256"/>
                  <a:gd name="T17" fmla="*/ 224 h 261"/>
                  <a:gd name="T18" fmla="*/ 245 w 256"/>
                  <a:gd name="T19" fmla="*/ 239 h 261"/>
                  <a:gd name="T20" fmla="*/ 233 w 256"/>
                  <a:gd name="T21" fmla="*/ 251 h 261"/>
                  <a:gd name="T22" fmla="*/ 220 w 256"/>
                  <a:gd name="T23" fmla="*/ 259 h 261"/>
                  <a:gd name="T24" fmla="*/ 202 w 256"/>
                  <a:gd name="T25" fmla="*/ 261 h 261"/>
                  <a:gd name="T26" fmla="*/ 53 w 256"/>
                  <a:gd name="T27" fmla="*/ 261 h 261"/>
                  <a:gd name="T28" fmla="*/ 37 w 256"/>
                  <a:gd name="T29" fmla="*/ 259 h 261"/>
                  <a:gd name="T30" fmla="*/ 22 w 256"/>
                  <a:gd name="T31" fmla="*/ 251 h 261"/>
                  <a:gd name="T32" fmla="*/ 10 w 256"/>
                  <a:gd name="T33" fmla="*/ 239 h 261"/>
                  <a:gd name="T34" fmla="*/ 3 w 256"/>
                  <a:gd name="T35" fmla="*/ 224 h 261"/>
                  <a:gd name="T36" fmla="*/ 0 w 256"/>
                  <a:gd name="T37" fmla="*/ 208 h 261"/>
                  <a:gd name="T38" fmla="*/ 0 w 256"/>
                  <a:gd name="T39" fmla="*/ 53 h 261"/>
                  <a:gd name="T40" fmla="*/ 3 w 256"/>
                  <a:gd name="T41" fmla="*/ 36 h 261"/>
                  <a:gd name="T42" fmla="*/ 10 w 256"/>
                  <a:gd name="T43" fmla="*/ 22 h 261"/>
                  <a:gd name="T44" fmla="*/ 22 w 256"/>
                  <a:gd name="T45" fmla="*/ 10 h 261"/>
                  <a:gd name="T46" fmla="*/ 37 w 256"/>
                  <a:gd name="T47" fmla="*/ 3 h 261"/>
                  <a:gd name="T48" fmla="*/ 53 w 256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6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20" y="3"/>
                    </a:lnTo>
                    <a:lnTo>
                      <a:pt x="233" y="10"/>
                    </a:lnTo>
                    <a:lnTo>
                      <a:pt x="245" y="22"/>
                    </a:lnTo>
                    <a:lnTo>
                      <a:pt x="253" y="36"/>
                    </a:lnTo>
                    <a:lnTo>
                      <a:pt x="256" y="53"/>
                    </a:lnTo>
                    <a:lnTo>
                      <a:pt x="256" y="208"/>
                    </a:lnTo>
                    <a:lnTo>
                      <a:pt x="253" y="224"/>
                    </a:lnTo>
                    <a:lnTo>
                      <a:pt x="245" y="239"/>
                    </a:lnTo>
                    <a:lnTo>
                      <a:pt x="233" y="251"/>
                    </a:lnTo>
                    <a:lnTo>
                      <a:pt x="220" y="259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7" y="259"/>
                    </a:lnTo>
                    <a:lnTo>
                      <a:pt x="22" y="251"/>
                    </a:lnTo>
                    <a:lnTo>
                      <a:pt x="10" y="239"/>
                    </a:lnTo>
                    <a:lnTo>
                      <a:pt x="3" y="224"/>
                    </a:lnTo>
                    <a:lnTo>
                      <a:pt x="0" y="208"/>
                    </a:lnTo>
                    <a:lnTo>
                      <a:pt x="0" y="53"/>
                    </a:lnTo>
                    <a:lnTo>
                      <a:pt x="3" y="36"/>
                    </a:lnTo>
                    <a:lnTo>
                      <a:pt x="10" y="22"/>
                    </a:lnTo>
                    <a:lnTo>
                      <a:pt x="22" y="10"/>
                    </a:lnTo>
                    <a:lnTo>
                      <a:pt x="37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71" name="Freeform 33"/>
              <p:cNvSpPr>
                <a:spLocks/>
              </p:cNvSpPr>
              <p:nvPr/>
            </p:nvSpPr>
            <p:spPr bwMode="auto">
              <a:xfrm>
                <a:off x="8197850" y="3335338"/>
                <a:ext cx="406400" cy="414337"/>
              </a:xfrm>
              <a:custGeom>
                <a:avLst/>
                <a:gdLst>
                  <a:gd name="T0" fmla="*/ 54 w 256"/>
                  <a:gd name="T1" fmla="*/ 0 h 261"/>
                  <a:gd name="T2" fmla="*/ 203 w 256"/>
                  <a:gd name="T3" fmla="*/ 0 h 261"/>
                  <a:gd name="T4" fmla="*/ 219 w 256"/>
                  <a:gd name="T5" fmla="*/ 3 h 261"/>
                  <a:gd name="T6" fmla="*/ 234 w 256"/>
                  <a:gd name="T7" fmla="*/ 10 h 261"/>
                  <a:gd name="T8" fmla="*/ 246 w 256"/>
                  <a:gd name="T9" fmla="*/ 22 h 261"/>
                  <a:gd name="T10" fmla="*/ 254 w 256"/>
                  <a:gd name="T11" fmla="*/ 36 h 261"/>
                  <a:gd name="T12" fmla="*/ 256 w 256"/>
                  <a:gd name="T13" fmla="*/ 53 h 261"/>
                  <a:gd name="T14" fmla="*/ 256 w 256"/>
                  <a:gd name="T15" fmla="*/ 208 h 261"/>
                  <a:gd name="T16" fmla="*/ 254 w 256"/>
                  <a:gd name="T17" fmla="*/ 224 h 261"/>
                  <a:gd name="T18" fmla="*/ 246 w 256"/>
                  <a:gd name="T19" fmla="*/ 239 h 261"/>
                  <a:gd name="T20" fmla="*/ 234 w 256"/>
                  <a:gd name="T21" fmla="*/ 251 h 261"/>
                  <a:gd name="T22" fmla="*/ 219 w 256"/>
                  <a:gd name="T23" fmla="*/ 259 h 261"/>
                  <a:gd name="T24" fmla="*/ 203 w 256"/>
                  <a:gd name="T25" fmla="*/ 261 h 261"/>
                  <a:gd name="T26" fmla="*/ 54 w 256"/>
                  <a:gd name="T27" fmla="*/ 261 h 261"/>
                  <a:gd name="T28" fmla="*/ 37 w 256"/>
                  <a:gd name="T29" fmla="*/ 259 h 261"/>
                  <a:gd name="T30" fmla="*/ 23 w 256"/>
                  <a:gd name="T31" fmla="*/ 251 h 261"/>
                  <a:gd name="T32" fmla="*/ 11 w 256"/>
                  <a:gd name="T33" fmla="*/ 239 h 261"/>
                  <a:gd name="T34" fmla="*/ 3 w 256"/>
                  <a:gd name="T35" fmla="*/ 224 h 261"/>
                  <a:gd name="T36" fmla="*/ 0 w 256"/>
                  <a:gd name="T37" fmla="*/ 208 h 261"/>
                  <a:gd name="T38" fmla="*/ 0 w 256"/>
                  <a:gd name="T39" fmla="*/ 53 h 261"/>
                  <a:gd name="T40" fmla="*/ 3 w 256"/>
                  <a:gd name="T41" fmla="*/ 36 h 261"/>
                  <a:gd name="T42" fmla="*/ 11 w 256"/>
                  <a:gd name="T43" fmla="*/ 22 h 261"/>
                  <a:gd name="T44" fmla="*/ 23 w 256"/>
                  <a:gd name="T45" fmla="*/ 10 h 261"/>
                  <a:gd name="T46" fmla="*/ 37 w 256"/>
                  <a:gd name="T47" fmla="*/ 3 h 261"/>
                  <a:gd name="T48" fmla="*/ 54 w 256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6" h="261">
                    <a:moveTo>
                      <a:pt x="54" y="0"/>
                    </a:moveTo>
                    <a:lnTo>
                      <a:pt x="203" y="0"/>
                    </a:lnTo>
                    <a:lnTo>
                      <a:pt x="219" y="3"/>
                    </a:lnTo>
                    <a:lnTo>
                      <a:pt x="234" y="10"/>
                    </a:lnTo>
                    <a:lnTo>
                      <a:pt x="246" y="22"/>
                    </a:lnTo>
                    <a:lnTo>
                      <a:pt x="254" y="36"/>
                    </a:lnTo>
                    <a:lnTo>
                      <a:pt x="256" y="53"/>
                    </a:lnTo>
                    <a:lnTo>
                      <a:pt x="256" y="208"/>
                    </a:lnTo>
                    <a:lnTo>
                      <a:pt x="254" y="224"/>
                    </a:lnTo>
                    <a:lnTo>
                      <a:pt x="246" y="239"/>
                    </a:lnTo>
                    <a:lnTo>
                      <a:pt x="234" y="251"/>
                    </a:lnTo>
                    <a:lnTo>
                      <a:pt x="219" y="259"/>
                    </a:lnTo>
                    <a:lnTo>
                      <a:pt x="203" y="261"/>
                    </a:lnTo>
                    <a:lnTo>
                      <a:pt x="54" y="261"/>
                    </a:lnTo>
                    <a:lnTo>
                      <a:pt x="37" y="259"/>
                    </a:lnTo>
                    <a:lnTo>
                      <a:pt x="23" y="251"/>
                    </a:lnTo>
                    <a:lnTo>
                      <a:pt x="11" y="239"/>
                    </a:lnTo>
                    <a:lnTo>
                      <a:pt x="3" y="224"/>
                    </a:lnTo>
                    <a:lnTo>
                      <a:pt x="0" y="208"/>
                    </a:lnTo>
                    <a:lnTo>
                      <a:pt x="0" y="53"/>
                    </a:lnTo>
                    <a:lnTo>
                      <a:pt x="3" y="36"/>
                    </a:lnTo>
                    <a:lnTo>
                      <a:pt x="11" y="22"/>
                    </a:lnTo>
                    <a:lnTo>
                      <a:pt x="23" y="10"/>
                    </a:lnTo>
                    <a:lnTo>
                      <a:pt x="37" y="3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72" name="Freeform 34"/>
              <p:cNvSpPr>
                <a:spLocks/>
              </p:cNvSpPr>
              <p:nvPr/>
            </p:nvSpPr>
            <p:spPr bwMode="auto">
              <a:xfrm>
                <a:off x="6738937" y="3806825"/>
                <a:ext cx="404813" cy="414337"/>
              </a:xfrm>
              <a:custGeom>
                <a:avLst/>
                <a:gdLst>
                  <a:gd name="T0" fmla="*/ 53 w 255"/>
                  <a:gd name="T1" fmla="*/ 0 h 261"/>
                  <a:gd name="T2" fmla="*/ 202 w 255"/>
                  <a:gd name="T3" fmla="*/ 0 h 261"/>
                  <a:gd name="T4" fmla="*/ 219 w 255"/>
                  <a:gd name="T5" fmla="*/ 3 h 261"/>
                  <a:gd name="T6" fmla="*/ 234 w 255"/>
                  <a:gd name="T7" fmla="*/ 11 h 261"/>
                  <a:gd name="T8" fmla="*/ 245 w 255"/>
                  <a:gd name="T9" fmla="*/ 22 h 261"/>
                  <a:gd name="T10" fmla="*/ 252 w 255"/>
                  <a:gd name="T11" fmla="*/ 36 h 261"/>
                  <a:gd name="T12" fmla="*/ 255 w 255"/>
                  <a:gd name="T13" fmla="*/ 53 h 261"/>
                  <a:gd name="T14" fmla="*/ 255 w 255"/>
                  <a:gd name="T15" fmla="*/ 209 h 261"/>
                  <a:gd name="T16" fmla="*/ 252 w 255"/>
                  <a:gd name="T17" fmla="*/ 225 h 261"/>
                  <a:gd name="T18" fmla="*/ 245 w 255"/>
                  <a:gd name="T19" fmla="*/ 240 h 261"/>
                  <a:gd name="T20" fmla="*/ 234 w 255"/>
                  <a:gd name="T21" fmla="*/ 251 h 261"/>
                  <a:gd name="T22" fmla="*/ 219 w 255"/>
                  <a:gd name="T23" fmla="*/ 259 h 261"/>
                  <a:gd name="T24" fmla="*/ 202 w 255"/>
                  <a:gd name="T25" fmla="*/ 261 h 261"/>
                  <a:gd name="T26" fmla="*/ 53 w 255"/>
                  <a:gd name="T27" fmla="*/ 261 h 261"/>
                  <a:gd name="T28" fmla="*/ 36 w 255"/>
                  <a:gd name="T29" fmla="*/ 259 h 261"/>
                  <a:gd name="T30" fmla="*/ 22 w 255"/>
                  <a:gd name="T31" fmla="*/ 251 h 261"/>
                  <a:gd name="T32" fmla="*/ 10 w 255"/>
                  <a:gd name="T33" fmla="*/ 240 h 261"/>
                  <a:gd name="T34" fmla="*/ 3 w 255"/>
                  <a:gd name="T35" fmla="*/ 225 h 261"/>
                  <a:gd name="T36" fmla="*/ 0 w 255"/>
                  <a:gd name="T37" fmla="*/ 209 h 261"/>
                  <a:gd name="T38" fmla="*/ 0 w 255"/>
                  <a:gd name="T39" fmla="*/ 53 h 261"/>
                  <a:gd name="T40" fmla="*/ 3 w 255"/>
                  <a:gd name="T41" fmla="*/ 36 h 261"/>
                  <a:gd name="T42" fmla="*/ 10 w 255"/>
                  <a:gd name="T43" fmla="*/ 22 h 261"/>
                  <a:gd name="T44" fmla="*/ 22 w 255"/>
                  <a:gd name="T45" fmla="*/ 11 h 261"/>
                  <a:gd name="T46" fmla="*/ 36 w 255"/>
                  <a:gd name="T47" fmla="*/ 3 h 261"/>
                  <a:gd name="T48" fmla="*/ 53 w 255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5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19" y="3"/>
                    </a:lnTo>
                    <a:lnTo>
                      <a:pt x="234" y="11"/>
                    </a:lnTo>
                    <a:lnTo>
                      <a:pt x="245" y="22"/>
                    </a:lnTo>
                    <a:lnTo>
                      <a:pt x="252" y="36"/>
                    </a:lnTo>
                    <a:lnTo>
                      <a:pt x="255" y="53"/>
                    </a:lnTo>
                    <a:lnTo>
                      <a:pt x="255" y="209"/>
                    </a:lnTo>
                    <a:lnTo>
                      <a:pt x="252" y="225"/>
                    </a:lnTo>
                    <a:lnTo>
                      <a:pt x="245" y="240"/>
                    </a:lnTo>
                    <a:lnTo>
                      <a:pt x="234" y="251"/>
                    </a:lnTo>
                    <a:lnTo>
                      <a:pt x="219" y="259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6" y="259"/>
                    </a:lnTo>
                    <a:lnTo>
                      <a:pt x="22" y="251"/>
                    </a:lnTo>
                    <a:lnTo>
                      <a:pt x="10" y="240"/>
                    </a:lnTo>
                    <a:lnTo>
                      <a:pt x="3" y="225"/>
                    </a:lnTo>
                    <a:lnTo>
                      <a:pt x="0" y="209"/>
                    </a:lnTo>
                    <a:lnTo>
                      <a:pt x="0" y="53"/>
                    </a:lnTo>
                    <a:lnTo>
                      <a:pt x="3" y="36"/>
                    </a:lnTo>
                    <a:lnTo>
                      <a:pt x="10" y="22"/>
                    </a:lnTo>
                    <a:lnTo>
                      <a:pt x="22" y="11"/>
                    </a:lnTo>
                    <a:lnTo>
                      <a:pt x="36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73" name="Freeform 35"/>
              <p:cNvSpPr>
                <a:spLocks/>
              </p:cNvSpPr>
              <p:nvPr/>
            </p:nvSpPr>
            <p:spPr bwMode="auto">
              <a:xfrm>
                <a:off x="7226300" y="3806825"/>
                <a:ext cx="404813" cy="414337"/>
              </a:xfrm>
              <a:custGeom>
                <a:avLst/>
                <a:gdLst>
                  <a:gd name="T0" fmla="*/ 53 w 255"/>
                  <a:gd name="T1" fmla="*/ 0 h 261"/>
                  <a:gd name="T2" fmla="*/ 202 w 255"/>
                  <a:gd name="T3" fmla="*/ 0 h 261"/>
                  <a:gd name="T4" fmla="*/ 219 w 255"/>
                  <a:gd name="T5" fmla="*/ 3 h 261"/>
                  <a:gd name="T6" fmla="*/ 233 w 255"/>
                  <a:gd name="T7" fmla="*/ 11 h 261"/>
                  <a:gd name="T8" fmla="*/ 244 w 255"/>
                  <a:gd name="T9" fmla="*/ 22 h 261"/>
                  <a:gd name="T10" fmla="*/ 252 w 255"/>
                  <a:gd name="T11" fmla="*/ 36 h 261"/>
                  <a:gd name="T12" fmla="*/ 255 w 255"/>
                  <a:gd name="T13" fmla="*/ 53 h 261"/>
                  <a:gd name="T14" fmla="*/ 255 w 255"/>
                  <a:gd name="T15" fmla="*/ 209 h 261"/>
                  <a:gd name="T16" fmla="*/ 252 w 255"/>
                  <a:gd name="T17" fmla="*/ 225 h 261"/>
                  <a:gd name="T18" fmla="*/ 244 w 255"/>
                  <a:gd name="T19" fmla="*/ 240 h 261"/>
                  <a:gd name="T20" fmla="*/ 233 w 255"/>
                  <a:gd name="T21" fmla="*/ 251 h 261"/>
                  <a:gd name="T22" fmla="*/ 219 w 255"/>
                  <a:gd name="T23" fmla="*/ 259 h 261"/>
                  <a:gd name="T24" fmla="*/ 202 w 255"/>
                  <a:gd name="T25" fmla="*/ 261 h 261"/>
                  <a:gd name="T26" fmla="*/ 53 w 255"/>
                  <a:gd name="T27" fmla="*/ 261 h 261"/>
                  <a:gd name="T28" fmla="*/ 36 w 255"/>
                  <a:gd name="T29" fmla="*/ 259 h 261"/>
                  <a:gd name="T30" fmla="*/ 21 w 255"/>
                  <a:gd name="T31" fmla="*/ 251 h 261"/>
                  <a:gd name="T32" fmla="*/ 10 w 255"/>
                  <a:gd name="T33" fmla="*/ 240 h 261"/>
                  <a:gd name="T34" fmla="*/ 3 w 255"/>
                  <a:gd name="T35" fmla="*/ 225 h 261"/>
                  <a:gd name="T36" fmla="*/ 0 w 255"/>
                  <a:gd name="T37" fmla="*/ 209 h 261"/>
                  <a:gd name="T38" fmla="*/ 0 w 255"/>
                  <a:gd name="T39" fmla="*/ 53 h 261"/>
                  <a:gd name="T40" fmla="*/ 3 w 255"/>
                  <a:gd name="T41" fmla="*/ 36 h 261"/>
                  <a:gd name="T42" fmla="*/ 10 w 255"/>
                  <a:gd name="T43" fmla="*/ 22 h 261"/>
                  <a:gd name="T44" fmla="*/ 21 w 255"/>
                  <a:gd name="T45" fmla="*/ 11 h 261"/>
                  <a:gd name="T46" fmla="*/ 36 w 255"/>
                  <a:gd name="T47" fmla="*/ 3 h 261"/>
                  <a:gd name="T48" fmla="*/ 53 w 255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5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19" y="3"/>
                    </a:lnTo>
                    <a:lnTo>
                      <a:pt x="233" y="11"/>
                    </a:lnTo>
                    <a:lnTo>
                      <a:pt x="244" y="22"/>
                    </a:lnTo>
                    <a:lnTo>
                      <a:pt x="252" y="36"/>
                    </a:lnTo>
                    <a:lnTo>
                      <a:pt x="255" y="53"/>
                    </a:lnTo>
                    <a:lnTo>
                      <a:pt x="255" y="209"/>
                    </a:lnTo>
                    <a:lnTo>
                      <a:pt x="252" y="225"/>
                    </a:lnTo>
                    <a:lnTo>
                      <a:pt x="244" y="240"/>
                    </a:lnTo>
                    <a:lnTo>
                      <a:pt x="233" y="251"/>
                    </a:lnTo>
                    <a:lnTo>
                      <a:pt x="219" y="259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6" y="259"/>
                    </a:lnTo>
                    <a:lnTo>
                      <a:pt x="21" y="251"/>
                    </a:lnTo>
                    <a:lnTo>
                      <a:pt x="10" y="240"/>
                    </a:lnTo>
                    <a:lnTo>
                      <a:pt x="3" y="225"/>
                    </a:lnTo>
                    <a:lnTo>
                      <a:pt x="0" y="209"/>
                    </a:lnTo>
                    <a:lnTo>
                      <a:pt x="0" y="53"/>
                    </a:lnTo>
                    <a:lnTo>
                      <a:pt x="3" y="36"/>
                    </a:lnTo>
                    <a:lnTo>
                      <a:pt x="10" y="22"/>
                    </a:lnTo>
                    <a:lnTo>
                      <a:pt x="21" y="11"/>
                    </a:lnTo>
                    <a:lnTo>
                      <a:pt x="36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74" name="Freeform 36"/>
              <p:cNvSpPr>
                <a:spLocks/>
              </p:cNvSpPr>
              <p:nvPr/>
            </p:nvSpPr>
            <p:spPr bwMode="auto">
              <a:xfrm>
                <a:off x="7712075" y="3806825"/>
                <a:ext cx="406400" cy="414337"/>
              </a:xfrm>
              <a:custGeom>
                <a:avLst/>
                <a:gdLst>
                  <a:gd name="T0" fmla="*/ 53 w 256"/>
                  <a:gd name="T1" fmla="*/ 0 h 261"/>
                  <a:gd name="T2" fmla="*/ 202 w 256"/>
                  <a:gd name="T3" fmla="*/ 0 h 261"/>
                  <a:gd name="T4" fmla="*/ 220 w 256"/>
                  <a:gd name="T5" fmla="*/ 3 h 261"/>
                  <a:gd name="T6" fmla="*/ 233 w 256"/>
                  <a:gd name="T7" fmla="*/ 11 h 261"/>
                  <a:gd name="T8" fmla="*/ 245 w 256"/>
                  <a:gd name="T9" fmla="*/ 22 h 261"/>
                  <a:gd name="T10" fmla="*/ 253 w 256"/>
                  <a:gd name="T11" fmla="*/ 36 h 261"/>
                  <a:gd name="T12" fmla="*/ 256 w 256"/>
                  <a:gd name="T13" fmla="*/ 53 h 261"/>
                  <a:gd name="T14" fmla="*/ 256 w 256"/>
                  <a:gd name="T15" fmla="*/ 209 h 261"/>
                  <a:gd name="T16" fmla="*/ 253 w 256"/>
                  <a:gd name="T17" fmla="*/ 225 h 261"/>
                  <a:gd name="T18" fmla="*/ 245 w 256"/>
                  <a:gd name="T19" fmla="*/ 240 h 261"/>
                  <a:gd name="T20" fmla="*/ 233 w 256"/>
                  <a:gd name="T21" fmla="*/ 251 h 261"/>
                  <a:gd name="T22" fmla="*/ 220 w 256"/>
                  <a:gd name="T23" fmla="*/ 259 h 261"/>
                  <a:gd name="T24" fmla="*/ 202 w 256"/>
                  <a:gd name="T25" fmla="*/ 261 h 261"/>
                  <a:gd name="T26" fmla="*/ 53 w 256"/>
                  <a:gd name="T27" fmla="*/ 261 h 261"/>
                  <a:gd name="T28" fmla="*/ 37 w 256"/>
                  <a:gd name="T29" fmla="*/ 259 h 261"/>
                  <a:gd name="T30" fmla="*/ 22 w 256"/>
                  <a:gd name="T31" fmla="*/ 251 h 261"/>
                  <a:gd name="T32" fmla="*/ 10 w 256"/>
                  <a:gd name="T33" fmla="*/ 240 h 261"/>
                  <a:gd name="T34" fmla="*/ 3 w 256"/>
                  <a:gd name="T35" fmla="*/ 225 h 261"/>
                  <a:gd name="T36" fmla="*/ 0 w 256"/>
                  <a:gd name="T37" fmla="*/ 209 h 261"/>
                  <a:gd name="T38" fmla="*/ 0 w 256"/>
                  <a:gd name="T39" fmla="*/ 53 h 261"/>
                  <a:gd name="T40" fmla="*/ 3 w 256"/>
                  <a:gd name="T41" fmla="*/ 36 h 261"/>
                  <a:gd name="T42" fmla="*/ 10 w 256"/>
                  <a:gd name="T43" fmla="*/ 22 h 261"/>
                  <a:gd name="T44" fmla="*/ 22 w 256"/>
                  <a:gd name="T45" fmla="*/ 11 h 261"/>
                  <a:gd name="T46" fmla="*/ 37 w 256"/>
                  <a:gd name="T47" fmla="*/ 3 h 261"/>
                  <a:gd name="T48" fmla="*/ 53 w 256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6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20" y="3"/>
                    </a:lnTo>
                    <a:lnTo>
                      <a:pt x="233" y="11"/>
                    </a:lnTo>
                    <a:lnTo>
                      <a:pt x="245" y="22"/>
                    </a:lnTo>
                    <a:lnTo>
                      <a:pt x="253" y="36"/>
                    </a:lnTo>
                    <a:lnTo>
                      <a:pt x="256" y="53"/>
                    </a:lnTo>
                    <a:lnTo>
                      <a:pt x="256" y="209"/>
                    </a:lnTo>
                    <a:lnTo>
                      <a:pt x="253" y="225"/>
                    </a:lnTo>
                    <a:lnTo>
                      <a:pt x="245" y="240"/>
                    </a:lnTo>
                    <a:lnTo>
                      <a:pt x="233" y="251"/>
                    </a:lnTo>
                    <a:lnTo>
                      <a:pt x="220" y="259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7" y="259"/>
                    </a:lnTo>
                    <a:lnTo>
                      <a:pt x="22" y="251"/>
                    </a:lnTo>
                    <a:lnTo>
                      <a:pt x="10" y="240"/>
                    </a:lnTo>
                    <a:lnTo>
                      <a:pt x="3" y="225"/>
                    </a:lnTo>
                    <a:lnTo>
                      <a:pt x="0" y="209"/>
                    </a:lnTo>
                    <a:lnTo>
                      <a:pt x="0" y="53"/>
                    </a:lnTo>
                    <a:lnTo>
                      <a:pt x="3" y="36"/>
                    </a:lnTo>
                    <a:lnTo>
                      <a:pt x="10" y="22"/>
                    </a:lnTo>
                    <a:lnTo>
                      <a:pt x="22" y="11"/>
                    </a:lnTo>
                    <a:lnTo>
                      <a:pt x="37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75" name="Freeform 37"/>
              <p:cNvSpPr>
                <a:spLocks/>
              </p:cNvSpPr>
              <p:nvPr/>
            </p:nvSpPr>
            <p:spPr bwMode="auto">
              <a:xfrm>
                <a:off x="8197850" y="3806825"/>
                <a:ext cx="406400" cy="414337"/>
              </a:xfrm>
              <a:custGeom>
                <a:avLst/>
                <a:gdLst>
                  <a:gd name="T0" fmla="*/ 54 w 256"/>
                  <a:gd name="T1" fmla="*/ 0 h 261"/>
                  <a:gd name="T2" fmla="*/ 203 w 256"/>
                  <a:gd name="T3" fmla="*/ 0 h 261"/>
                  <a:gd name="T4" fmla="*/ 219 w 256"/>
                  <a:gd name="T5" fmla="*/ 3 h 261"/>
                  <a:gd name="T6" fmla="*/ 234 w 256"/>
                  <a:gd name="T7" fmla="*/ 11 h 261"/>
                  <a:gd name="T8" fmla="*/ 246 w 256"/>
                  <a:gd name="T9" fmla="*/ 22 h 261"/>
                  <a:gd name="T10" fmla="*/ 254 w 256"/>
                  <a:gd name="T11" fmla="*/ 36 h 261"/>
                  <a:gd name="T12" fmla="*/ 256 w 256"/>
                  <a:gd name="T13" fmla="*/ 53 h 261"/>
                  <a:gd name="T14" fmla="*/ 256 w 256"/>
                  <a:gd name="T15" fmla="*/ 209 h 261"/>
                  <a:gd name="T16" fmla="*/ 254 w 256"/>
                  <a:gd name="T17" fmla="*/ 225 h 261"/>
                  <a:gd name="T18" fmla="*/ 246 w 256"/>
                  <a:gd name="T19" fmla="*/ 240 h 261"/>
                  <a:gd name="T20" fmla="*/ 234 w 256"/>
                  <a:gd name="T21" fmla="*/ 251 h 261"/>
                  <a:gd name="T22" fmla="*/ 219 w 256"/>
                  <a:gd name="T23" fmla="*/ 259 h 261"/>
                  <a:gd name="T24" fmla="*/ 203 w 256"/>
                  <a:gd name="T25" fmla="*/ 261 h 261"/>
                  <a:gd name="T26" fmla="*/ 54 w 256"/>
                  <a:gd name="T27" fmla="*/ 261 h 261"/>
                  <a:gd name="T28" fmla="*/ 37 w 256"/>
                  <a:gd name="T29" fmla="*/ 259 h 261"/>
                  <a:gd name="T30" fmla="*/ 23 w 256"/>
                  <a:gd name="T31" fmla="*/ 251 h 261"/>
                  <a:gd name="T32" fmla="*/ 11 w 256"/>
                  <a:gd name="T33" fmla="*/ 240 h 261"/>
                  <a:gd name="T34" fmla="*/ 3 w 256"/>
                  <a:gd name="T35" fmla="*/ 225 h 261"/>
                  <a:gd name="T36" fmla="*/ 0 w 256"/>
                  <a:gd name="T37" fmla="*/ 209 h 261"/>
                  <a:gd name="T38" fmla="*/ 0 w 256"/>
                  <a:gd name="T39" fmla="*/ 53 h 261"/>
                  <a:gd name="T40" fmla="*/ 3 w 256"/>
                  <a:gd name="T41" fmla="*/ 36 h 261"/>
                  <a:gd name="T42" fmla="*/ 11 w 256"/>
                  <a:gd name="T43" fmla="*/ 22 h 261"/>
                  <a:gd name="T44" fmla="*/ 23 w 256"/>
                  <a:gd name="T45" fmla="*/ 11 h 261"/>
                  <a:gd name="T46" fmla="*/ 37 w 256"/>
                  <a:gd name="T47" fmla="*/ 3 h 261"/>
                  <a:gd name="T48" fmla="*/ 54 w 256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6" h="261">
                    <a:moveTo>
                      <a:pt x="54" y="0"/>
                    </a:moveTo>
                    <a:lnTo>
                      <a:pt x="203" y="0"/>
                    </a:lnTo>
                    <a:lnTo>
                      <a:pt x="219" y="3"/>
                    </a:lnTo>
                    <a:lnTo>
                      <a:pt x="234" y="11"/>
                    </a:lnTo>
                    <a:lnTo>
                      <a:pt x="246" y="22"/>
                    </a:lnTo>
                    <a:lnTo>
                      <a:pt x="254" y="36"/>
                    </a:lnTo>
                    <a:lnTo>
                      <a:pt x="256" y="53"/>
                    </a:lnTo>
                    <a:lnTo>
                      <a:pt x="256" y="209"/>
                    </a:lnTo>
                    <a:lnTo>
                      <a:pt x="254" y="225"/>
                    </a:lnTo>
                    <a:lnTo>
                      <a:pt x="246" y="240"/>
                    </a:lnTo>
                    <a:lnTo>
                      <a:pt x="234" y="251"/>
                    </a:lnTo>
                    <a:lnTo>
                      <a:pt x="219" y="259"/>
                    </a:lnTo>
                    <a:lnTo>
                      <a:pt x="203" y="261"/>
                    </a:lnTo>
                    <a:lnTo>
                      <a:pt x="54" y="261"/>
                    </a:lnTo>
                    <a:lnTo>
                      <a:pt x="37" y="259"/>
                    </a:lnTo>
                    <a:lnTo>
                      <a:pt x="23" y="251"/>
                    </a:lnTo>
                    <a:lnTo>
                      <a:pt x="11" y="240"/>
                    </a:lnTo>
                    <a:lnTo>
                      <a:pt x="3" y="225"/>
                    </a:lnTo>
                    <a:lnTo>
                      <a:pt x="0" y="209"/>
                    </a:lnTo>
                    <a:lnTo>
                      <a:pt x="0" y="53"/>
                    </a:lnTo>
                    <a:lnTo>
                      <a:pt x="3" y="36"/>
                    </a:lnTo>
                    <a:lnTo>
                      <a:pt x="11" y="22"/>
                    </a:lnTo>
                    <a:lnTo>
                      <a:pt x="23" y="11"/>
                    </a:lnTo>
                    <a:lnTo>
                      <a:pt x="37" y="3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76" name="Freeform 38"/>
              <p:cNvSpPr>
                <a:spLocks/>
              </p:cNvSpPr>
              <p:nvPr/>
            </p:nvSpPr>
            <p:spPr bwMode="auto">
              <a:xfrm>
                <a:off x="6738937" y="4279900"/>
                <a:ext cx="404813" cy="412750"/>
              </a:xfrm>
              <a:custGeom>
                <a:avLst/>
                <a:gdLst>
                  <a:gd name="T0" fmla="*/ 53 w 255"/>
                  <a:gd name="T1" fmla="*/ 0 h 260"/>
                  <a:gd name="T2" fmla="*/ 202 w 255"/>
                  <a:gd name="T3" fmla="*/ 0 h 260"/>
                  <a:gd name="T4" fmla="*/ 219 w 255"/>
                  <a:gd name="T5" fmla="*/ 3 h 260"/>
                  <a:gd name="T6" fmla="*/ 234 w 255"/>
                  <a:gd name="T7" fmla="*/ 10 h 260"/>
                  <a:gd name="T8" fmla="*/ 245 w 255"/>
                  <a:gd name="T9" fmla="*/ 22 h 260"/>
                  <a:gd name="T10" fmla="*/ 252 w 255"/>
                  <a:gd name="T11" fmla="*/ 37 h 260"/>
                  <a:gd name="T12" fmla="*/ 255 w 255"/>
                  <a:gd name="T13" fmla="*/ 53 h 260"/>
                  <a:gd name="T14" fmla="*/ 255 w 255"/>
                  <a:gd name="T15" fmla="*/ 208 h 260"/>
                  <a:gd name="T16" fmla="*/ 252 w 255"/>
                  <a:gd name="T17" fmla="*/ 225 h 260"/>
                  <a:gd name="T18" fmla="*/ 245 w 255"/>
                  <a:gd name="T19" fmla="*/ 239 h 260"/>
                  <a:gd name="T20" fmla="*/ 234 w 255"/>
                  <a:gd name="T21" fmla="*/ 251 h 260"/>
                  <a:gd name="T22" fmla="*/ 219 w 255"/>
                  <a:gd name="T23" fmla="*/ 258 h 260"/>
                  <a:gd name="T24" fmla="*/ 202 w 255"/>
                  <a:gd name="T25" fmla="*/ 260 h 260"/>
                  <a:gd name="T26" fmla="*/ 53 w 255"/>
                  <a:gd name="T27" fmla="*/ 260 h 260"/>
                  <a:gd name="T28" fmla="*/ 36 w 255"/>
                  <a:gd name="T29" fmla="*/ 258 h 260"/>
                  <a:gd name="T30" fmla="*/ 22 w 255"/>
                  <a:gd name="T31" fmla="*/ 251 h 260"/>
                  <a:gd name="T32" fmla="*/ 10 w 255"/>
                  <a:gd name="T33" fmla="*/ 239 h 260"/>
                  <a:gd name="T34" fmla="*/ 3 w 255"/>
                  <a:gd name="T35" fmla="*/ 225 h 260"/>
                  <a:gd name="T36" fmla="*/ 0 w 255"/>
                  <a:gd name="T37" fmla="*/ 208 h 260"/>
                  <a:gd name="T38" fmla="*/ 0 w 255"/>
                  <a:gd name="T39" fmla="*/ 53 h 260"/>
                  <a:gd name="T40" fmla="*/ 3 w 255"/>
                  <a:gd name="T41" fmla="*/ 37 h 260"/>
                  <a:gd name="T42" fmla="*/ 10 w 255"/>
                  <a:gd name="T43" fmla="*/ 22 h 260"/>
                  <a:gd name="T44" fmla="*/ 22 w 255"/>
                  <a:gd name="T45" fmla="*/ 10 h 260"/>
                  <a:gd name="T46" fmla="*/ 36 w 255"/>
                  <a:gd name="T47" fmla="*/ 3 h 260"/>
                  <a:gd name="T48" fmla="*/ 53 w 255"/>
                  <a:gd name="T49" fmla="*/ 0 h 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5" h="260">
                    <a:moveTo>
                      <a:pt x="53" y="0"/>
                    </a:moveTo>
                    <a:lnTo>
                      <a:pt x="202" y="0"/>
                    </a:lnTo>
                    <a:lnTo>
                      <a:pt x="219" y="3"/>
                    </a:lnTo>
                    <a:lnTo>
                      <a:pt x="234" y="10"/>
                    </a:lnTo>
                    <a:lnTo>
                      <a:pt x="245" y="22"/>
                    </a:lnTo>
                    <a:lnTo>
                      <a:pt x="252" y="37"/>
                    </a:lnTo>
                    <a:lnTo>
                      <a:pt x="255" y="53"/>
                    </a:lnTo>
                    <a:lnTo>
                      <a:pt x="255" y="208"/>
                    </a:lnTo>
                    <a:lnTo>
                      <a:pt x="252" y="225"/>
                    </a:lnTo>
                    <a:lnTo>
                      <a:pt x="245" y="239"/>
                    </a:lnTo>
                    <a:lnTo>
                      <a:pt x="234" y="251"/>
                    </a:lnTo>
                    <a:lnTo>
                      <a:pt x="219" y="258"/>
                    </a:lnTo>
                    <a:lnTo>
                      <a:pt x="202" y="260"/>
                    </a:lnTo>
                    <a:lnTo>
                      <a:pt x="53" y="260"/>
                    </a:lnTo>
                    <a:lnTo>
                      <a:pt x="36" y="258"/>
                    </a:lnTo>
                    <a:lnTo>
                      <a:pt x="22" y="251"/>
                    </a:lnTo>
                    <a:lnTo>
                      <a:pt x="10" y="239"/>
                    </a:lnTo>
                    <a:lnTo>
                      <a:pt x="3" y="225"/>
                    </a:lnTo>
                    <a:lnTo>
                      <a:pt x="0" y="208"/>
                    </a:lnTo>
                    <a:lnTo>
                      <a:pt x="0" y="53"/>
                    </a:lnTo>
                    <a:lnTo>
                      <a:pt x="3" y="37"/>
                    </a:lnTo>
                    <a:lnTo>
                      <a:pt x="10" y="22"/>
                    </a:lnTo>
                    <a:lnTo>
                      <a:pt x="22" y="10"/>
                    </a:lnTo>
                    <a:lnTo>
                      <a:pt x="36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77" name="Freeform 39"/>
              <p:cNvSpPr>
                <a:spLocks/>
              </p:cNvSpPr>
              <p:nvPr/>
            </p:nvSpPr>
            <p:spPr bwMode="auto">
              <a:xfrm>
                <a:off x="7226300" y="4279900"/>
                <a:ext cx="404813" cy="412750"/>
              </a:xfrm>
              <a:custGeom>
                <a:avLst/>
                <a:gdLst>
                  <a:gd name="T0" fmla="*/ 53 w 255"/>
                  <a:gd name="T1" fmla="*/ 0 h 260"/>
                  <a:gd name="T2" fmla="*/ 202 w 255"/>
                  <a:gd name="T3" fmla="*/ 0 h 260"/>
                  <a:gd name="T4" fmla="*/ 219 w 255"/>
                  <a:gd name="T5" fmla="*/ 3 h 260"/>
                  <a:gd name="T6" fmla="*/ 233 w 255"/>
                  <a:gd name="T7" fmla="*/ 10 h 260"/>
                  <a:gd name="T8" fmla="*/ 244 w 255"/>
                  <a:gd name="T9" fmla="*/ 22 h 260"/>
                  <a:gd name="T10" fmla="*/ 252 w 255"/>
                  <a:gd name="T11" fmla="*/ 37 h 260"/>
                  <a:gd name="T12" fmla="*/ 255 w 255"/>
                  <a:gd name="T13" fmla="*/ 53 h 260"/>
                  <a:gd name="T14" fmla="*/ 255 w 255"/>
                  <a:gd name="T15" fmla="*/ 208 h 260"/>
                  <a:gd name="T16" fmla="*/ 252 w 255"/>
                  <a:gd name="T17" fmla="*/ 225 h 260"/>
                  <a:gd name="T18" fmla="*/ 244 w 255"/>
                  <a:gd name="T19" fmla="*/ 239 h 260"/>
                  <a:gd name="T20" fmla="*/ 233 w 255"/>
                  <a:gd name="T21" fmla="*/ 251 h 260"/>
                  <a:gd name="T22" fmla="*/ 219 w 255"/>
                  <a:gd name="T23" fmla="*/ 258 h 260"/>
                  <a:gd name="T24" fmla="*/ 202 w 255"/>
                  <a:gd name="T25" fmla="*/ 260 h 260"/>
                  <a:gd name="T26" fmla="*/ 53 w 255"/>
                  <a:gd name="T27" fmla="*/ 260 h 260"/>
                  <a:gd name="T28" fmla="*/ 36 w 255"/>
                  <a:gd name="T29" fmla="*/ 258 h 260"/>
                  <a:gd name="T30" fmla="*/ 21 w 255"/>
                  <a:gd name="T31" fmla="*/ 251 h 260"/>
                  <a:gd name="T32" fmla="*/ 10 w 255"/>
                  <a:gd name="T33" fmla="*/ 239 h 260"/>
                  <a:gd name="T34" fmla="*/ 3 w 255"/>
                  <a:gd name="T35" fmla="*/ 225 h 260"/>
                  <a:gd name="T36" fmla="*/ 0 w 255"/>
                  <a:gd name="T37" fmla="*/ 208 h 260"/>
                  <a:gd name="T38" fmla="*/ 0 w 255"/>
                  <a:gd name="T39" fmla="*/ 53 h 260"/>
                  <a:gd name="T40" fmla="*/ 3 w 255"/>
                  <a:gd name="T41" fmla="*/ 37 h 260"/>
                  <a:gd name="T42" fmla="*/ 10 w 255"/>
                  <a:gd name="T43" fmla="*/ 22 h 260"/>
                  <a:gd name="T44" fmla="*/ 21 w 255"/>
                  <a:gd name="T45" fmla="*/ 10 h 260"/>
                  <a:gd name="T46" fmla="*/ 36 w 255"/>
                  <a:gd name="T47" fmla="*/ 3 h 260"/>
                  <a:gd name="T48" fmla="*/ 53 w 255"/>
                  <a:gd name="T49" fmla="*/ 0 h 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5" h="260">
                    <a:moveTo>
                      <a:pt x="53" y="0"/>
                    </a:moveTo>
                    <a:lnTo>
                      <a:pt x="202" y="0"/>
                    </a:lnTo>
                    <a:lnTo>
                      <a:pt x="219" y="3"/>
                    </a:lnTo>
                    <a:lnTo>
                      <a:pt x="233" y="10"/>
                    </a:lnTo>
                    <a:lnTo>
                      <a:pt x="244" y="22"/>
                    </a:lnTo>
                    <a:lnTo>
                      <a:pt x="252" y="37"/>
                    </a:lnTo>
                    <a:lnTo>
                      <a:pt x="255" y="53"/>
                    </a:lnTo>
                    <a:lnTo>
                      <a:pt x="255" y="208"/>
                    </a:lnTo>
                    <a:lnTo>
                      <a:pt x="252" y="225"/>
                    </a:lnTo>
                    <a:lnTo>
                      <a:pt x="244" y="239"/>
                    </a:lnTo>
                    <a:lnTo>
                      <a:pt x="233" y="251"/>
                    </a:lnTo>
                    <a:lnTo>
                      <a:pt x="219" y="258"/>
                    </a:lnTo>
                    <a:lnTo>
                      <a:pt x="202" y="260"/>
                    </a:lnTo>
                    <a:lnTo>
                      <a:pt x="53" y="260"/>
                    </a:lnTo>
                    <a:lnTo>
                      <a:pt x="36" y="258"/>
                    </a:lnTo>
                    <a:lnTo>
                      <a:pt x="21" y="251"/>
                    </a:lnTo>
                    <a:lnTo>
                      <a:pt x="10" y="239"/>
                    </a:lnTo>
                    <a:lnTo>
                      <a:pt x="3" y="225"/>
                    </a:lnTo>
                    <a:lnTo>
                      <a:pt x="0" y="208"/>
                    </a:lnTo>
                    <a:lnTo>
                      <a:pt x="0" y="53"/>
                    </a:lnTo>
                    <a:lnTo>
                      <a:pt x="3" y="37"/>
                    </a:lnTo>
                    <a:lnTo>
                      <a:pt x="10" y="22"/>
                    </a:lnTo>
                    <a:lnTo>
                      <a:pt x="21" y="10"/>
                    </a:lnTo>
                    <a:lnTo>
                      <a:pt x="36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78" name="Freeform 40"/>
              <p:cNvSpPr>
                <a:spLocks/>
              </p:cNvSpPr>
              <p:nvPr/>
            </p:nvSpPr>
            <p:spPr bwMode="auto">
              <a:xfrm>
                <a:off x="7712075" y="4279900"/>
                <a:ext cx="406400" cy="412750"/>
              </a:xfrm>
              <a:custGeom>
                <a:avLst/>
                <a:gdLst>
                  <a:gd name="T0" fmla="*/ 53 w 256"/>
                  <a:gd name="T1" fmla="*/ 0 h 260"/>
                  <a:gd name="T2" fmla="*/ 202 w 256"/>
                  <a:gd name="T3" fmla="*/ 0 h 260"/>
                  <a:gd name="T4" fmla="*/ 220 w 256"/>
                  <a:gd name="T5" fmla="*/ 3 h 260"/>
                  <a:gd name="T6" fmla="*/ 233 w 256"/>
                  <a:gd name="T7" fmla="*/ 10 h 260"/>
                  <a:gd name="T8" fmla="*/ 245 w 256"/>
                  <a:gd name="T9" fmla="*/ 22 h 260"/>
                  <a:gd name="T10" fmla="*/ 253 w 256"/>
                  <a:gd name="T11" fmla="*/ 37 h 260"/>
                  <a:gd name="T12" fmla="*/ 256 w 256"/>
                  <a:gd name="T13" fmla="*/ 53 h 260"/>
                  <a:gd name="T14" fmla="*/ 256 w 256"/>
                  <a:gd name="T15" fmla="*/ 208 h 260"/>
                  <a:gd name="T16" fmla="*/ 253 w 256"/>
                  <a:gd name="T17" fmla="*/ 225 h 260"/>
                  <a:gd name="T18" fmla="*/ 245 w 256"/>
                  <a:gd name="T19" fmla="*/ 239 h 260"/>
                  <a:gd name="T20" fmla="*/ 233 w 256"/>
                  <a:gd name="T21" fmla="*/ 251 h 260"/>
                  <a:gd name="T22" fmla="*/ 220 w 256"/>
                  <a:gd name="T23" fmla="*/ 258 h 260"/>
                  <a:gd name="T24" fmla="*/ 202 w 256"/>
                  <a:gd name="T25" fmla="*/ 260 h 260"/>
                  <a:gd name="T26" fmla="*/ 53 w 256"/>
                  <a:gd name="T27" fmla="*/ 260 h 260"/>
                  <a:gd name="T28" fmla="*/ 37 w 256"/>
                  <a:gd name="T29" fmla="*/ 258 h 260"/>
                  <a:gd name="T30" fmla="*/ 22 w 256"/>
                  <a:gd name="T31" fmla="*/ 251 h 260"/>
                  <a:gd name="T32" fmla="*/ 10 w 256"/>
                  <a:gd name="T33" fmla="*/ 239 h 260"/>
                  <a:gd name="T34" fmla="*/ 3 w 256"/>
                  <a:gd name="T35" fmla="*/ 225 h 260"/>
                  <a:gd name="T36" fmla="*/ 0 w 256"/>
                  <a:gd name="T37" fmla="*/ 208 h 260"/>
                  <a:gd name="T38" fmla="*/ 0 w 256"/>
                  <a:gd name="T39" fmla="*/ 53 h 260"/>
                  <a:gd name="T40" fmla="*/ 3 w 256"/>
                  <a:gd name="T41" fmla="*/ 37 h 260"/>
                  <a:gd name="T42" fmla="*/ 10 w 256"/>
                  <a:gd name="T43" fmla="*/ 22 h 260"/>
                  <a:gd name="T44" fmla="*/ 22 w 256"/>
                  <a:gd name="T45" fmla="*/ 10 h 260"/>
                  <a:gd name="T46" fmla="*/ 37 w 256"/>
                  <a:gd name="T47" fmla="*/ 3 h 260"/>
                  <a:gd name="T48" fmla="*/ 53 w 256"/>
                  <a:gd name="T49" fmla="*/ 0 h 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6" h="260">
                    <a:moveTo>
                      <a:pt x="53" y="0"/>
                    </a:moveTo>
                    <a:lnTo>
                      <a:pt x="202" y="0"/>
                    </a:lnTo>
                    <a:lnTo>
                      <a:pt x="220" y="3"/>
                    </a:lnTo>
                    <a:lnTo>
                      <a:pt x="233" y="10"/>
                    </a:lnTo>
                    <a:lnTo>
                      <a:pt x="245" y="22"/>
                    </a:lnTo>
                    <a:lnTo>
                      <a:pt x="253" y="37"/>
                    </a:lnTo>
                    <a:lnTo>
                      <a:pt x="256" y="53"/>
                    </a:lnTo>
                    <a:lnTo>
                      <a:pt x="256" y="208"/>
                    </a:lnTo>
                    <a:lnTo>
                      <a:pt x="253" y="225"/>
                    </a:lnTo>
                    <a:lnTo>
                      <a:pt x="245" y="239"/>
                    </a:lnTo>
                    <a:lnTo>
                      <a:pt x="233" y="251"/>
                    </a:lnTo>
                    <a:lnTo>
                      <a:pt x="220" y="258"/>
                    </a:lnTo>
                    <a:lnTo>
                      <a:pt x="202" y="260"/>
                    </a:lnTo>
                    <a:lnTo>
                      <a:pt x="53" y="260"/>
                    </a:lnTo>
                    <a:lnTo>
                      <a:pt x="37" y="258"/>
                    </a:lnTo>
                    <a:lnTo>
                      <a:pt x="22" y="251"/>
                    </a:lnTo>
                    <a:lnTo>
                      <a:pt x="10" y="239"/>
                    </a:lnTo>
                    <a:lnTo>
                      <a:pt x="3" y="225"/>
                    </a:lnTo>
                    <a:lnTo>
                      <a:pt x="0" y="208"/>
                    </a:lnTo>
                    <a:lnTo>
                      <a:pt x="0" y="53"/>
                    </a:lnTo>
                    <a:lnTo>
                      <a:pt x="3" y="37"/>
                    </a:lnTo>
                    <a:lnTo>
                      <a:pt x="10" y="22"/>
                    </a:lnTo>
                    <a:lnTo>
                      <a:pt x="22" y="10"/>
                    </a:lnTo>
                    <a:lnTo>
                      <a:pt x="37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79" name="Freeform 41"/>
              <p:cNvSpPr>
                <a:spLocks/>
              </p:cNvSpPr>
              <p:nvPr/>
            </p:nvSpPr>
            <p:spPr bwMode="auto">
              <a:xfrm>
                <a:off x="8197850" y="4279900"/>
                <a:ext cx="406400" cy="412750"/>
              </a:xfrm>
              <a:custGeom>
                <a:avLst/>
                <a:gdLst>
                  <a:gd name="T0" fmla="*/ 54 w 256"/>
                  <a:gd name="T1" fmla="*/ 0 h 260"/>
                  <a:gd name="T2" fmla="*/ 203 w 256"/>
                  <a:gd name="T3" fmla="*/ 0 h 260"/>
                  <a:gd name="T4" fmla="*/ 219 w 256"/>
                  <a:gd name="T5" fmla="*/ 3 h 260"/>
                  <a:gd name="T6" fmla="*/ 234 w 256"/>
                  <a:gd name="T7" fmla="*/ 10 h 260"/>
                  <a:gd name="T8" fmla="*/ 246 w 256"/>
                  <a:gd name="T9" fmla="*/ 22 h 260"/>
                  <a:gd name="T10" fmla="*/ 254 w 256"/>
                  <a:gd name="T11" fmla="*/ 37 h 260"/>
                  <a:gd name="T12" fmla="*/ 256 w 256"/>
                  <a:gd name="T13" fmla="*/ 53 h 260"/>
                  <a:gd name="T14" fmla="*/ 256 w 256"/>
                  <a:gd name="T15" fmla="*/ 208 h 260"/>
                  <a:gd name="T16" fmla="*/ 254 w 256"/>
                  <a:gd name="T17" fmla="*/ 225 h 260"/>
                  <a:gd name="T18" fmla="*/ 246 w 256"/>
                  <a:gd name="T19" fmla="*/ 239 h 260"/>
                  <a:gd name="T20" fmla="*/ 234 w 256"/>
                  <a:gd name="T21" fmla="*/ 251 h 260"/>
                  <a:gd name="T22" fmla="*/ 219 w 256"/>
                  <a:gd name="T23" fmla="*/ 258 h 260"/>
                  <a:gd name="T24" fmla="*/ 203 w 256"/>
                  <a:gd name="T25" fmla="*/ 260 h 260"/>
                  <a:gd name="T26" fmla="*/ 54 w 256"/>
                  <a:gd name="T27" fmla="*/ 260 h 260"/>
                  <a:gd name="T28" fmla="*/ 37 w 256"/>
                  <a:gd name="T29" fmla="*/ 258 h 260"/>
                  <a:gd name="T30" fmla="*/ 23 w 256"/>
                  <a:gd name="T31" fmla="*/ 251 h 260"/>
                  <a:gd name="T32" fmla="*/ 11 w 256"/>
                  <a:gd name="T33" fmla="*/ 239 h 260"/>
                  <a:gd name="T34" fmla="*/ 3 w 256"/>
                  <a:gd name="T35" fmla="*/ 225 h 260"/>
                  <a:gd name="T36" fmla="*/ 0 w 256"/>
                  <a:gd name="T37" fmla="*/ 208 h 260"/>
                  <a:gd name="T38" fmla="*/ 0 w 256"/>
                  <a:gd name="T39" fmla="*/ 53 h 260"/>
                  <a:gd name="T40" fmla="*/ 3 w 256"/>
                  <a:gd name="T41" fmla="*/ 37 h 260"/>
                  <a:gd name="T42" fmla="*/ 11 w 256"/>
                  <a:gd name="T43" fmla="*/ 22 h 260"/>
                  <a:gd name="T44" fmla="*/ 23 w 256"/>
                  <a:gd name="T45" fmla="*/ 10 h 260"/>
                  <a:gd name="T46" fmla="*/ 37 w 256"/>
                  <a:gd name="T47" fmla="*/ 3 h 260"/>
                  <a:gd name="T48" fmla="*/ 54 w 256"/>
                  <a:gd name="T49" fmla="*/ 0 h 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6" h="260">
                    <a:moveTo>
                      <a:pt x="54" y="0"/>
                    </a:moveTo>
                    <a:lnTo>
                      <a:pt x="203" y="0"/>
                    </a:lnTo>
                    <a:lnTo>
                      <a:pt x="219" y="3"/>
                    </a:lnTo>
                    <a:lnTo>
                      <a:pt x="234" y="10"/>
                    </a:lnTo>
                    <a:lnTo>
                      <a:pt x="246" y="22"/>
                    </a:lnTo>
                    <a:lnTo>
                      <a:pt x="254" y="37"/>
                    </a:lnTo>
                    <a:lnTo>
                      <a:pt x="256" y="53"/>
                    </a:lnTo>
                    <a:lnTo>
                      <a:pt x="256" y="208"/>
                    </a:lnTo>
                    <a:lnTo>
                      <a:pt x="254" y="225"/>
                    </a:lnTo>
                    <a:lnTo>
                      <a:pt x="246" y="239"/>
                    </a:lnTo>
                    <a:lnTo>
                      <a:pt x="234" y="251"/>
                    </a:lnTo>
                    <a:lnTo>
                      <a:pt x="219" y="258"/>
                    </a:lnTo>
                    <a:lnTo>
                      <a:pt x="203" y="260"/>
                    </a:lnTo>
                    <a:lnTo>
                      <a:pt x="54" y="260"/>
                    </a:lnTo>
                    <a:lnTo>
                      <a:pt x="37" y="258"/>
                    </a:lnTo>
                    <a:lnTo>
                      <a:pt x="23" y="251"/>
                    </a:lnTo>
                    <a:lnTo>
                      <a:pt x="11" y="239"/>
                    </a:lnTo>
                    <a:lnTo>
                      <a:pt x="3" y="225"/>
                    </a:lnTo>
                    <a:lnTo>
                      <a:pt x="0" y="208"/>
                    </a:lnTo>
                    <a:lnTo>
                      <a:pt x="0" y="53"/>
                    </a:lnTo>
                    <a:lnTo>
                      <a:pt x="3" y="37"/>
                    </a:lnTo>
                    <a:lnTo>
                      <a:pt x="11" y="22"/>
                    </a:lnTo>
                    <a:lnTo>
                      <a:pt x="23" y="10"/>
                    </a:lnTo>
                    <a:lnTo>
                      <a:pt x="37" y="3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80" name="Freeform 42"/>
              <p:cNvSpPr>
                <a:spLocks/>
              </p:cNvSpPr>
              <p:nvPr/>
            </p:nvSpPr>
            <p:spPr bwMode="auto">
              <a:xfrm>
                <a:off x="6738937" y="4752975"/>
                <a:ext cx="404813" cy="414337"/>
              </a:xfrm>
              <a:custGeom>
                <a:avLst/>
                <a:gdLst>
                  <a:gd name="T0" fmla="*/ 53 w 255"/>
                  <a:gd name="T1" fmla="*/ 0 h 261"/>
                  <a:gd name="T2" fmla="*/ 202 w 255"/>
                  <a:gd name="T3" fmla="*/ 0 h 261"/>
                  <a:gd name="T4" fmla="*/ 219 w 255"/>
                  <a:gd name="T5" fmla="*/ 2 h 261"/>
                  <a:gd name="T6" fmla="*/ 234 w 255"/>
                  <a:gd name="T7" fmla="*/ 9 h 261"/>
                  <a:gd name="T8" fmla="*/ 245 w 255"/>
                  <a:gd name="T9" fmla="*/ 21 h 261"/>
                  <a:gd name="T10" fmla="*/ 252 w 255"/>
                  <a:gd name="T11" fmla="*/ 36 h 261"/>
                  <a:gd name="T12" fmla="*/ 255 w 255"/>
                  <a:gd name="T13" fmla="*/ 52 h 261"/>
                  <a:gd name="T14" fmla="*/ 255 w 255"/>
                  <a:gd name="T15" fmla="*/ 207 h 261"/>
                  <a:gd name="T16" fmla="*/ 252 w 255"/>
                  <a:gd name="T17" fmla="*/ 224 h 261"/>
                  <a:gd name="T18" fmla="*/ 245 w 255"/>
                  <a:gd name="T19" fmla="*/ 238 h 261"/>
                  <a:gd name="T20" fmla="*/ 234 w 255"/>
                  <a:gd name="T21" fmla="*/ 250 h 261"/>
                  <a:gd name="T22" fmla="*/ 219 w 255"/>
                  <a:gd name="T23" fmla="*/ 257 h 261"/>
                  <a:gd name="T24" fmla="*/ 202 w 255"/>
                  <a:gd name="T25" fmla="*/ 261 h 261"/>
                  <a:gd name="T26" fmla="*/ 53 w 255"/>
                  <a:gd name="T27" fmla="*/ 261 h 261"/>
                  <a:gd name="T28" fmla="*/ 36 w 255"/>
                  <a:gd name="T29" fmla="*/ 257 h 261"/>
                  <a:gd name="T30" fmla="*/ 22 w 255"/>
                  <a:gd name="T31" fmla="*/ 250 h 261"/>
                  <a:gd name="T32" fmla="*/ 10 w 255"/>
                  <a:gd name="T33" fmla="*/ 238 h 261"/>
                  <a:gd name="T34" fmla="*/ 3 w 255"/>
                  <a:gd name="T35" fmla="*/ 224 h 261"/>
                  <a:gd name="T36" fmla="*/ 0 w 255"/>
                  <a:gd name="T37" fmla="*/ 207 h 261"/>
                  <a:gd name="T38" fmla="*/ 0 w 255"/>
                  <a:gd name="T39" fmla="*/ 52 h 261"/>
                  <a:gd name="T40" fmla="*/ 3 w 255"/>
                  <a:gd name="T41" fmla="*/ 36 h 261"/>
                  <a:gd name="T42" fmla="*/ 10 w 255"/>
                  <a:gd name="T43" fmla="*/ 21 h 261"/>
                  <a:gd name="T44" fmla="*/ 22 w 255"/>
                  <a:gd name="T45" fmla="*/ 9 h 261"/>
                  <a:gd name="T46" fmla="*/ 36 w 255"/>
                  <a:gd name="T47" fmla="*/ 2 h 261"/>
                  <a:gd name="T48" fmla="*/ 53 w 255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5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19" y="2"/>
                    </a:lnTo>
                    <a:lnTo>
                      <a:pt x="234" y="9"/>
                    </a:lnTo>
                    <a:lnTo>
                      <a:pt x="245" y="21"/>
                    </a:lnTo>
                    <a:lnTo>
                      <a:pt x="252" y="36"/>
                    </a:lnTo>
                    <a:lnTo>
                      <a:pt x="255" y="52"/>
                    </a:lnTo>
                    <a:lnTo>
                      <a:pt x="255" y="207"/>
                    </a:lnTo>
                    <a:lnTo>
                      <a:pt x="252" y="224"/>
                    </a:lnTo>
                    <a:lnTo>
                      <a:pt x="245" y="238"/>
                    </a:lnTo>
                    <a:lnTo>
                      <a:pt x="234" y="250"/>
                    </a:lnTo>
                    <a:lnTo>
                      <a:pt x="219" y="257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6" y="257"/>
                    </a:lnTo>
                    <a:lnTo>
                      <a:pt x="22" y="250"/>
                    </a:lnTo>
                    <a:lnTo>
                      <a:pt x="10" y="238"/>
                    </a:lnTo>
                    <a:lnTo>
                      <a:pt x="3" y="224"/>
                    </a:lnTo>
                    <a:lnTo>
                      <a:pt x="0" y="207"/>
                    </a:lnTo>
                    <a:lnTo>
                      <a:pt x="0" y="52"/>
                    </a:lnTo>
                    <a:lnTo>
                      <a:pt x="3" y="36"/>
                    </a:lnTo>
                    <a:lnTo>
                      <a:pt x="10" y="21"/>
                    </a:lnTo>
                    <a:lnTo>
                      <a:pt x="22" y="9"/>
                    </a:lnTo>
                    <a:lnTo>
                      <a:pt x="36" y="2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81" name="Freeform 43"/>
              <p:cNvSpPr>
                <a:spLocks/>
              </p:cNvSpPr>
              <p:nvPr/>
            </p:nvSpPr>
            <p:spPr bwMode="auto">
              <a:xfrm>
                <a:off x="7226300" y="4752975"/>
                <a:ext cx="404813" cy="414337"/>
              </a:xfrm>
              <a:custGeom>
                <a:avLst/>
                <a:gdLst>
                  <a:gd name="T0" fmla="*/ 53 w 255"/>
                  <a:gd name="T1" fmla="*/ 0 h 261"/>
                  <a:gd name="T2" fmla="*/ 202 w 255"/>
                  <a:gd name="T3" fmla="*/ 0 h 261"/>
                  <a:gd name="T4" fmla="*/ 219 w 255"/>
                  <a:gd name="T5" fmla="*/ 2 h 261"/>
                  <a:gd name="T6" fmla="*/ 233 w 255"/>
                  <a:gd name="T7" fmla="*/ 9 h 261"/>
                  <a:gd name="T8" fmla="*/ 244 w 255"/>
                  <a:gd name="T9" fmla="*/ 21 h 261"/>
                  <a:gd name="T10" fmla="*/ 252 w 255"/>
                  <a:gd name="T11" fmla="*/ 36 h 261"/>
                  <a:gd name="T12" fmla="*/ 255 w 255"/>
                  <a:gd name="T13" fmla="*/ 52 h 261"/>
                  <a:gd name="T14" fmla="*/ 255 w 255"/>
                  <a:gd name="T15" fmla="*/ 207 h 261"/>
                  <a:gd name="T16" fmla="*/ 252 w 255"/>
                  <a:gd name="T17" fmla="*/ 224 h 261"/>
                  <a:gd name="T18" fmla="*/ 244 w 255"/>
                  <a:gd name="T19" fmla="*/ 238 h 261"/>
                  <a:gd name="T20" fmla="*/ 233 w 255"/>
                  <a:gd name="T21" fmla="*/ 250 h 261"/>
                  <a:gd name="T22" fmla="*/ 219 w 255"/>
                  <a:gd name="T23" fmla="*/ 257 h 261"/>
                  <a:gd name="T24" fmla="*/ 202 w 255"/>
                  <a:gd name="T25" fmla="*/ 261 h 261"/>
                  <a:gd name="T26" fmla="*/ 53 w 255"/>
                  <a:gd name="T27" fmla="*/ 261 h 261"/>
                  <a:gd name="T28" fmla="*/ 36 w 255"/>
                  <a:gd name="T29" fmla="*/ 257 h 261"/>
                  <a:gd name="T30" fmla="*/ 21 w 255"/>
                  <a:gd name="T31" fmla="*/ 250 h 261"/>
                  <a:gd name="T32" fmla="*/ 10 w 255"/>
                  <a:gd name="T33" fmla="*/ 238 h 261"/>
                  <a:gd name="T34" fmla="*/ 3 w 255"/>
                  <a:gd name="T35" fmla="*/ 224 h 261"/>
                  <a:gd name="T36" fmla="*/ 0 w 255"/>
                  <a:gd name="T37" fmla="*/ 207 h 261"/>
                  <a:gd name="T38" fmla="*/ 0 w 255"/>
                  <a:gd name="T39" fmla="*/ 52 h 261"/>
                  <a:gd name="T40" fmla="*/ 3 w 255"/>
                  <a:gd name="T41" fmla="*/ 36 h 261"/>
                  <a:gd name="T42" fmla="*/ 10 w 255"/>
                  <a:gd name="T43" fmla="*/ 21 h 261"/>
                  <a:gd name="T44" fmla="*/ 21 w 255"/>
                  <a:gd name="T45" fmla="*/ 9 h 261"/>
                  <a:gd name="T46" fmla="*/ 36 w 255"/>
                  <a:gd name="T47" fmla="*/ 2 h 261"/>
                  <a:gd name="T48" fmla="*/ 53 w 255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5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19" y="2"/>
                    </a:lnTo>
                    <a:lnTo>
                      <a:pt x="233" y="9"/>
                    </a:lnTo>
                    <a:lnTo>
                      <a:pt x="244" y="21"/>
                    </a:lnTo>
                    <a:lnTo>
                      <a:pt x="252" y="36"/>
                    </a:lnTo>
                    <a:lnTo>
                      <a:pt x="255" y="52"/>
                    </a:lnTo>
                    <a:lnTo>
                      <a:pt x="255" y="207"/>
                    </a:lnTo>
                    <a:lnTo>
                      <a:pt x="252" y="224"/>
                    </a:lnTo>
                    <a:lnTo>
                      <a:pt x="244" y="238"/>
                    </a:lnTo>
                    <a:lnTo>
                      <a:pt x="233" y="250"/>
                    </a:lnTo>
                    <a:lnTo>
                      <a:pt x="219" y="257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6" y="257"/>
                    </a:lnTo>
                    <a:lnTo>
                      <a:pt x="21" y="250"/>
                    </a:lnTo>
                    <a:lnTo>
                      <a:pt x="10" y="238"/>
                    </a:lnTo>
                    <a:lnTo>
                      <a:pt x="3" y="224"/>
                    </a:lnTo>
                    <a:lnTo>
                      <a:pt x="0" y="207"/>
                    </a:lnTo>
                    <a:lnTo>
                      <a:pt x="0" y="52"/>
                    </a:lnTo>
                    <a:lnTo>
                      <a:pt x="3" y="36"/>
                    </a:lnTo>
                    <a:lnTo>
                      <a:pt x="10" y="21"/>
                    </a:lnTo>
                    <a:lnTo>
                      <a:pt x="21" y="9"/>
                    </a:lnTo>
                    <a:lnTo>
                      <a:pt x="36" y="2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82" name="Freeform 44"/>
              <p:cNvSpPr>
                <a:spLocks/>
              </p:cNvSpPr>
              <p:nvPr/>
            </p:nvSpPr>
            <p:spPr bwMode="auto">
              <a:xfrm>
                <a:off x="7712075" y="4752975"/>
                <a:ext cx="406400" cy="414337"/>
              </a:xfrm>
              <a:custGeom>
                <a:avLst/>
                <a:gdLst>
                  <a:gd name="T0" fmla="*/ 53 w 256"/>
                  <a:gd name="T1" fmla="*/ 0 h 261"/>
                  <a:gd name="T2" fmla="*/ 202 w 256"/>
                  <a:gd name="T3" fmla="*/ 0 h 261"/>
                  <a:gd name="T4" fmla="*/ 220 w 256"/>
                  <a:gd name="T5" fmla="*/ 2 h 261"/>
                  <a:gd name="T6" fmla="*/ 233 w 256"/>
                  <a:gd name="T7" fmla="*/ 9 h 261"/>
                  <a:gd name="T8" fmla="*/ 245 w 256"/>
                  <a:gd name="T9" fmla="*/ 21 h 261"/>
                  <a:gd name="T10" fmla="*/ 253 w 256"/>
                  <a:gd name="T11" fmla="*/ 36 h 261"/>
                  <a:gd name="T12" fmla="*/ 256 w 256"/>
                  <a:gd name="T13" fmla="*/ 52 h 261"/>
                  <a:gd name="T14" fmla="*/ 256 w 256"/>
                  <a:gd name="T15" fmla="*/ 207 h 261"/>
                  <a:gd name="T16" fmla="*/ 253 w 256"/>
                  <a:gd name="T17" fmla="*/ 224 h 261"/>
                  <a:gd name="T18" fmla="*/ 245 w 256"/>
                  <a:gd name="T19" fmla="*/ 238 h 261"/>
                  <a:gd name="T20" fmla="*/ 233 w 256"/>
                  <a:gd name="T21" fmla="*/ 250 h 261"/>
                  <a:gd name="T22" fmla="*/ 220 w 256"/>
                  <a:gd name="T23" fmla="*/ 257 h 261"/>
                  <a:gd name="T24" fmla="*/ 202 w 256"/>
                  <a:gd name="T25" fmla="*/ 261 h 261"/>
                  <a:gd name="T26" fmla="*/ 53 w 256"/>
                  <a:gd name="T27" fmla="*/ 261 h 261"/>
                  <a:gd name="T28" fmla="*/ 37 w 256"/>
                  <a:gd name="T29" fmla="*/ 257 h 261"/>
                  <a:gd name="T30" fmla="*/ 22 w 256"/>
                  <a:gd name="T31" fmla="*/ 250 h 261"/>
                  <a:gd name="T32" fmla="*/ 10 w 256"/>
                  <a:gd name="T33" fmla="*/ 238 h 261"/>
                  <a:gd name="T34" fmla="*/ 3 w 256"/>
                  <a:gd name="T35" fmla="*/ 224 h 261"/>
                  <a:gd name="T36" fmla="*/ 0 w 256"/>
                  <a:gd name="T37" fmla="*/ 207 h 261"/>
                  <a:gd name="T38" fmla="*/ 0 w 256"/>
                  <a:gd name="T39" fmla="*/ 52 h 261"/>
                  <a:gd name="T40" fmla="*/ 3 w 256"/>
                  <a:gd name="T41" fmla="*/ 36 h 261"/>
                  <a:gd name="T42" fmla="*/ 10 w 256"/>
                  <a:gd name="T43" fmla="*/ 21 h 261"/>
                  <a:gd name="T44" fmla="*/ 22 w 256"/>
                  <a:gd name="T45" fmla="*/ 9 h 261"/>
                  <a:gd name="T46" fmla="*/ 37 w 256"/>
                  <a:gd name="T47" fmla="*/ 2 h 261"/>
                  <a:gd name="T48" fmla="*/ 53 w 256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6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20" y="2"/>
                    </a:lnTo>
                    <a:lnTo>
                      <a:pt x="233" y="9"/>
                    </a:lnTo>
                    <a:lnTo>
                      <a:pt x="245" y="21"/>
                    </a:lnTo>
                    <a:lnTo>
                      <a:pt x="253" y="36"/>
                    </a:lnTo>
                    <a:lnTo>
                      <a:pt x="256" y="52"/>
                    </a:lnTo>
                    <a:lnTo>
                      <a:pt x="256" y="207"/>
                    </a:lnTo>
                    <a:lnTo>
                      <a:pt x="253" y="224"/>
                    </a:lnTo>
                    <a:lnTo>
                      <a:pt x="245" y="238"/>
                    </a:lnTo>
                    <a:lnTo>
                      <a:pt x="233" y="250"/>
                    </a:lnTo>
                    <a:lnTo>
                      <a:pt x="220" y="257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7" y="257"/>
                    </a:lnTo>
                    <a:lnTo>
                      <a:pt x="22" y="250"/>
                    </a:lnTo>
                    <a:lnTo>
                      <a:pt x="10" y="238"/>
                    </a:lnTo>
                    <a:lnTo>
                      <a:pt x="3" y="224"/>
                    </a:lnTo>
                    <a:lnTo>
                      <a:pt x="0" y="207"/>
                    </a:lnTo>
                    <a:lnTo>
                      <a:pt x="0" y="52"/>
                    </a:lnTo>
                    <a:lnTo>
                      <a:pt x="3" y="36"/>
                    </a:lnTo>
                    <a:lnTo>
                      <a:pt x="10" y="21"/>
                    </a:lnTo>
                    <a:lnTo>
                      <a:pt x="22" y="9"/>
                    </a:lnTo>
                    <a:lnTo>
                      <a:pt x="37" y="2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83" name="Freeform 45"/>
              <p:cNvSpPr>
                <a:spLocks/>
              </p:cNvSpPr>
              <p:nvPr/>
            </p:nvSpPr>
            <p:spPr bwMode="auto">
              <a:xfrm>
                <a:off x="8197850" y="4752975"/>
                <a:ext cx="406400" cy="414337"/>
              </a:xfrm>
              <a:custGeom>
                <a:avLst/>
                <a:gdLst>
                  <a:gd name="T0" fmla="*/ 54 w 256"/>
                  <a:gd name="T1" fmla="*/ 0 h 261"/>
                  <a:gd name="T2" fmla="*/ 203 w 256"/>
                  <a:gd name="T3" fmla="*/ 0 h 261"/>
                  <a:gd name="T4" fmla="*/ 219 w 256"/>
                  <a:gd name="T5" fmla="*/ 2 h 261"/>
                  <a:gd name="T6" fmla="*/ 234 w 256"/>
                  <a:gd name="T7" fmla="*/ 9 h 261"/>
                  <a:gd name="T8" fmla="*/ 246 w 256"/>
                  <a:gd name="T9" fmla="*/ 21 h 261"/>
                  <a:gd name="T10" fmla="*/ 254 w 256"/>
                  <a:gd name="T11" fmla="*/ 36 h 261"/>
                  <a:gd name="T12" fmla="*/ 256 w 256"/>
                  <a:gd name="T13" fmla="*/ 52 h 261"/>
                  <a:gd name="T14" fmla="*/ 256 w 256"/>
                  <a:gd name="T15" fmla="*/ 207 h 261"/>
                  <a:gd name="T16" fmla="*/ 254 w 256"/>
                  <a:gd name="T17" fmla="*/ 224 h 261"/>
                  <a:gd name="T18" fmla="*/ 246 w 256"/>
                  <a:gd name="T19" fmla="*/ 238 h 261"/>
                  <a:gd name="T20" fmla="*/ 234 w 256"/>
                  <a:gd name="T21" fmla="*/ 250 h 261"/>
                  <a:gd name="T22" fmla="*/ 219 w 256"/>
                  <a:gd name="T23" fmla="*/ 257 h 261"/>
                  <a:gd name="T24" fmla="*/ 203 w 256"/>
                  <a:gd name="T25" fmla="*/ 261 h 261"/>
                  <a:gd name="T26" fmla="*/ 54 w 256"/>
                  <a:gd name="T27" fmla="*/ 261 h 261"/>
                  <a:gd name="T28" fmla="*/ 37 w 256"/>
                  <a:gd name="T29" fmla="*/ 257 h 261"/>
                  <a:gd name="T30" fmla="*/ 23 w 256"/>
                  <a:gd name="T31" fmla="*/ 250 h 261"/>
                  <a:gd name="T32" fmla="*/ 11 w 256"/>
                  <a:gd name="T33" fmla="*/ 238 h 261"/>
                  <a:gd name="T34" fmla="*/ 3 w 256"/>
                  <a:gd name="T35" fmla="*/ 224 h 261"/>
                  <a:gd name="T36" fmla="*/ 0 w 256"/>
                  <a:gd name="T37" fmla="*/ 207 h 261"/>
                  <a:gd name="T38" fmla="*/ 0 w 256"/>
                  <a:gd name="T39" fmla="*/ 52 h 261"/>
                  <a:gd name="T40" fmla="*/ 3 w 256"/>
                  <a:gd name="T41" fmla="*/ 36 h 261"/>
                  <a:gd name="T42" fmla="*/ 11 w 256"/>
                  <a:gd name="T43" fmla="*/ 21 h 261"/>
                  <a:gd name="T44" fmla="*/ 23 w 256"/>
                  <a:gd name="T45" fmla="*/ 9 h 261"/>
                  <a:gd name="T46" fmla="*/ 37 w 256"/>
                  <a:gd name="T47" fmla="*/ 2 h 261"/>
                  <a:gd name="T48" fmla="*/ 54 w 256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6" h="261">
                    <a:moveTo>
                      <a:pt x="54" y="0"/>
                    </a:moveTo>
                    <a:lnTo>
                      <a:pt x="203" y="0"/>
                    </a:lnTo>
                    <a:lnTo>
                      <a:pt x="219" y="2"/>
                    </a:lnTo>
                    <a:lnTo>
                      <a:pt x="234" y="9"/>
                    </a:lnTo>
                    <a:lnTo>
                      <a:pt x="246" y="21"/>
                    </a:lnTo>
                    <a:lnTo>
                      <a:pt x="254" y="36"/>
                    </a:lnTo>
                    <a:lnTo>
                      <a:pt x="256" y="52"/>
                    </a:lnTo>
                    <a:lnTo>
                      <a:pt x="256" y="207"/>
                    </a:lnTo>
                    <a:lnTo>
                      <a:pt x="254" y="224"/>
                    </a:lnTo>
                    <a:lnTo>
                      <a:pt x="246" y="238"/>
                    </a:lnTo>
                    <a:lnTo>
                      <a:pt x="234" y="250"/>
                    </a:lnTo>
                    <a:lnTo>
                      <a:pt x="219" y="257"/>
                    </a:lnTo>
                    <a:lnTo>
                      <a:pt x="203" y="261"/>
                    </a:lnTo>
                    <a:lnTo>
                      <a:pt x="54" y="261"/>
                    </a:lnTo>
                    <a:lnTo>
                      <a:pt x="37" y="257"/>
                    </a:lnTo>
                    <a:lnTo>
                      <a:pt x="23" y="250"/>
                    </a:lnTo>
                    <a:lnTo>
                      <a:pt x="11" y="238"/>
                    </a:lnTo>
                    <a:lnTo>
                      <a:pt x="3" y="224"/>
                    </a:lnTo>
                    <a:lnTo>
                      <a:pt x="0" y="207"/>
                    </a:lnTo>
                    <a:lnTo>
                      <a:pt x="0" y="52"/>
                    </a:lnTo>
                    <a:lnTo>
                      <a:pt x="3" y="36"/>
                    </a:lnTo>
                    <a:lnTo>
                      <a:pt x="11" y="21"/>
                    </a:lnTo>
                    <a:lnTo>
                      <a:pt x="23" y="9"/>
                    </a:lnTo>
                    <a:lnTo>
                      <a:pt x="37" y="2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84" name="Freeform 46"/>
              <p:cNvSpPr>
                <a:spLocks noEditPoints="1"/>
              </p:cNvSpPr>
              <p:nvPr/>
            </p:nvSpPr>
            <p:spPr bwMode="auto">
              <a:xfrm>
                <a:off x="8347075" y="2932113"/>
                <a:ext cx="166688" cy="231775"/>
              </a:xfrm>
              <a:custGeom>
                <a:avLst/>
                <a:gdLst>
                  <a:gd name="T0" fmla="*/ 53 w 105"/>
                  <a:gd name="T1" fmla="*/ 11 h 146"/>
                  <a:gd name="T2" fmla="*/ 45 w 105"/>
                  <a:gd name="T3" fmla="*/ 17 h 146"/>
                  <a:gd name="T4" fmla="*/ 17 w 105"/>
                  <a:gd name="T5" fmla="*/ 17 h 146"/>
                  <a:gd name="T6" fmla="*/ 17 w 105"/>
                  <a:gd name="T7" fmla="*/ 66 h 146"/>
                  <a:gd name="T8" fmla="*/ 11 w 105"/>
                  <a:gd name="T9" fmla="*/ 73 h 146"/>
                  <a:gd name="T10" fmla="*/ 17 w 105"/>
                  <a:gd name="T11" fmla="*/ 81 h 146"/>
                  <a:gd name="T12" fmla="*/ 17 w 105"/>
                  <a:gd name="T13" fmla="*/ 107 h 146"/>
                  <a:gd name="T14" fmla="*/ 38 w 105"/>
                  <a:gd name="T15" fmla="*/ 78 h 146"/>
                  <a:gd name="T16" fmla="*/ 47 w 105"/>
                  <a:gd name="T17" fmla="*/ 78 h 146"/>
                  <a:gd name="T18" fmla="*/ 47 w 105"/>
                  <a:gd name="T19" fmla="*/ 94 h 146"/>
                  <a:gd name="T20" fmla="*/ 24 w 105"/>
                  <a:gd name="T21" fmla="*/ 129 h 146"/>
                  <a:gd name="T22" fmla="*/ 45 w 105"/>
                  <a:gd name="T23" fmla="*/ 129 h 146"/>
                  <a:gd name="T24" fmla="*/ 53 w 105"/>
                  <a:gd name="T25" fmla="*/ 135 h 146"/>
                  <a:gd name="T26" fmla="*/ 53 w 105"/>
                  <a:gd name="T27" fmla="*/ 135 h 146"/>
                  <a:gd name="T28" fmla="*/ 60 w 105"/>
                  <a:gd name="T29" fmla="*/ 129 h 146"/>
                  <a:gd name="T30" fmla="*/ 87 w 105"/>
                  <a:gd name="T31" fmla="*/ 129 h 146"/>
                  <a:gd name="T32" fmla="*/ 87 w 105"/>
                  <a:gd name="T33" fmla="*/ 81 h 146"/>
                  <a:gd name="T34" fmla="*/ 93 w 105"/>
                  <a:gd name="T35" fmla="*/ 73 h 146"/>
                  <a:gd name="T36" fmla="*/ 87 w 105"/>
                  <a:gd name="T37" fmla="*/ 66 h 146"/>
                  <a:gd name="T38" fmla="*/ 87 w 105"/>
                  <a:gd name="T39" fmla="*/ 39 h 146"/>
                  <a:gd name="T40" fmla="*/ 68 w 105"/>
                  <a:gd name="T41" fmla="*/ 68 h 146"/>
                  <a:gd name="T42" fmla="*/ 58 w 105"/>
                  <a:gd name="T43" fmla="*/ 68 h 146"/>
                  <a:gd name="T44" fmla="*/ 58 w 105"/>
                  <a:gd name="T45" fmla="*/ 52 h 146"/>
                  <a:gd name="T46" fmla="*/ 80 w 105"/>
                  <a:gd name="T47" fmla="*/ 17 h 146"/>
                  <a:gd name="T48" fmla="*/ 60 w 105"/>
                  <a:gd name="T49" fmla="*/ 17 h 146"/>
                  <a:gd name="T50" fmla="*/ 53 w 105"/>
                  <a:gd name="T51" fmla="*/ 11 h 146"/>
                  <a:gd name="T52" fmla="*/ 53 w 105"/>
                  <a:gd name="T53" fmla="*/ 11 h 146"/>
                  <a:gd name="T54" fmla="*/ 16 w 105"/>
                  <a:gd name="T55" fmla="*/ 0 h 146"/>
                  <a:gd name="T56" fmla="*/ 45 w 105"/>
                  <a:gd name="T57" fmla="*/ 0 h 146"/>
                  <a:gd name="T58" fmla="*/ 53 w 105"/>
                  <a:gd name="T59" fmla="*/ 7 h 146"/>
                  <a:gd name="T60" fmla="*/ 53 w 105"/>
                  <a:gd name="T61" fmla="*/ 7 h 146"/>
                  <a:gd name="T62" fmla="*/ 60 w 105"/>
                  <a:gd name="T63" fmla="*/ 0 h 146"/>
                  <a:gd name="T64" fmla="*/ 89 w 105"/>
                  <a:gd name="T65" fmla="*/ 0 h 146"/>
                  <a:gd name="T66" fmla="*/ 98 w 105"/>
                  <a:gd name="T67" fmla="*/ 9 h 146"/>
                  <a:gd name="T68" fmla="*/ 98 w 105"/>
                  <a:gd name="T69" fmla="*/ 9 h 146"/>
                  <a:gd name="T70" fmla="*/ 105 w 105"/>
                  <a:gd name="T71" fmla="*/ 16 h 146"/>
                  <a:gd name="T72" fmla="*/ 105 w 105"/>
                  <a:gd name="T73" fmla="*/ 66 h 146"/>
                  <a:gd name="T74" fmla="*/ 98 w 105"/>
                  <a:gd name="T75" fmla="*/ 73 h 146"/>
                  <a:gd name="T76" fmla="*/ 105 w 105"/>
                  <a:gd name="T77" fmla="*/ 81 h 146"/>
                  <a:gd name="T78" fmla="*/ 105 w 105"/>
                  <a:gd name="T79" fmla="*/ 130 h 146"/>
                  <a:gd name="T80" fmla="*/ 96 w 105"/>
                  <a:gd name="T81" fmla="*/ 139 h 146"/>
                  <a:gd name="T82" fmla="*/ 95 w 105"/>
                  <a:gd name="T83" fmla="*/ 139 h 146"/>
                  <a:gd name="T84" fmla="*/ 89 w 105"/>
                  <a:gd name="T85" fmla="*/ 146 h 146"/>
                  <a:gd name="T86" fmla="*/ 60 w 105"/>
                  <a:gd name="T87" fmla="*/ 146 h 146"/>
                  <a:gd name="T88" fmla="*/ 53 w 105"/>
                  <a:gd name="T89" fmla="*/ 139 h 146"/>
                  <a:gd name="T90" fmla="*/ 53 w 105"/>
                  <a:gd name="T91" fmla="*/ 139 h 146"/>
                  <a:gd name="T92" fmla="*/ 45 w 105"/>
                  <a:gd name="T93" fmla="*/ 146 h 146"/>
                  <a:gd name="T94" fmla="*/ 16 w 105"/>
                  <a:gd name="T95" fmla="*/ 146 h 146"/>
                  <a:gd name="T96" fmla="*/ 7 w 105"/>
                  <a:gd name="T97" fmla="*/ 137 h 146"/>
                  <a:gd name="T98" fmla="*/ 7 w 105"/>
                  <a:gd name="T99" fmla="*/ 137 h 146"/>
                  <a:gd name="T100" fmla="*/ 0 w 105"/>
                  <a:gd name="T101" fmla="*/ 130 h 146"/>
                  <a:gd name="T102" fmla="*/ 0 w 105"/>
                  <a:gd name="T103" fmla="*/ 81 h 146"/>
                  <a:gd name="T104" fmla="*/ 7 w 105"/>
                  <a:gd name="T105" fmla="*/ 73 h 146"/>
                  <a:gd name="T106" fmla="*/ 0 w 105"/>
                  <a:gd name="T107" fmla="*/ 66 h 146"/>
                  <a:gd name="T108" fmla="*/ 0 w 105"/>
                  <a:gd name="T109" fmla="*/ 16 h 146"/>
                  <a:gd name="T110" fmla="*/ 9 w 105"/>
                  <a:gd name="T111" fmla="*/ 7 h 146"/>
                  <a:gd name="T112" fmla="*/ 9 w 105"/>
                  <a:gd name="T113" fmla="*/ 7 h 146"/>
                  <a:gd name="T114" fmla="*/ 16 w 105"/>
                  <a:gd name="T115" fmla="*/ 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05" h="146">
                    <a:moveTo>
                      <a:pt x="53" y="11"/>
                    </a:moveTo>
                    <a:lnTo>
                      <a:pt x="45" y="17"/>
                    </a:lnTo>
                    <a:lnTo>
                      <a:pt x="17" y="17"/>
                    </a:lnTo>
                    <a:lnTo>
                      <a:pt x="17" y="66"/>
                    </a:lnTo>
                    <a:lnTo>
                      <a:pt x="11" y="73"/>
                    </a:lnTo>
                    <a:lnTo>
                      <a:pt x="17" y="81"/>
                    </a:lnTo>
                    <a:lnTo>
                      <a:pt x="17" y="107"/>
                    </a:lnTo>
                    <a:lnTo>
                      <a:pt x="38" y="78"/>
                    </a:lnTo>
                    <a:lnTo>
                      <a:pt x="47" y="78"/>
                    </a:lnTo>
                    <a:lnTo>
                      <a:pt x="47" y="94"/>
                    </a:lnTo>
                    <a:lnTo>
                      <a:pt x="24" y="129"/>
                    </a:lnTo>
                    <a:lnTo>
                      <a:pt x="45" y="129"/>
                    </a:lnTo>
                    <a:lnTo>
                      <a:pt x="53" y="135"/>
                    </a:lnTo>
                    <a:lnTo>
                      <a:pt x="53" y="135"/>
                    </a:lnTo>
                    <a:lnTo>
                      <a:pt x="60" y="129"/>
                    </a:lnTo>
                    <a:lnTo>
                      <a:pt x="87" y="129"/>
                    </a:lnTo>
                    <a:lnTo>
                      <a:pt x="87" y="81"/>
                    </a:lnTo>
                    <a:lnTo>
                      <a:pt x="93" y="73"/>
                    </a:lnTo>
                    <a:lnTo>
                      <a:pt x="87" y="66"/>
                    </a:lnTo>
                    <a:lnTo>
                      <a:pt x="87" y="39"/>
                    </a:lnTo>
                    <a:lnTo>
                      <a:pt x="68" y="68"/>
                    </a:lnTo>
                    <a:lnTo>
                      <a:pt x="58" y="68"/>
                    </a:lnTo>
                    <a:lnTo>
                      <a:pt x="58" y="52"/>
                    </a:lnTo>
                    <a:lnTo>
                      <a:pt x="80" y="17"/>
                    </a:lnTo>
                    <a:lnTo>
                      <a:pt x="60" y="17"/>
                    </a:lnTo>
                    <a:lnTo>
                      <a:pt x="53" y="11"/>
                    </a:lnTo>
                    <a:lnTo>
                      <a:pt x="53" y="11"/>
                    </a:lnTo>
                    <a:close/>
                    <a:moveTo>
                      <a:pt x="16" y="0"/>
                    </a:moveTo>
                    <a:lnTo>
                      <a:pt x="45" y="0"/>
                    </a:lnTo>
                    <a:lnTo>
                      <a:pt x="53" y="7"/>
                    </a:lnTo>
                    <a:lnTo>
                      <a:pt x="53" y="7"/>
                    </a:lnTo>
                    <a:lnTo>
                      <a:pt x="60" y="0"/>
                    </a:lnTo>
                    <a:lnTo>
                      <a:pt x="89" y="0"/>
                    </a:lnTo>
                    <a:lnTo>
                      <a:pt x="98" y="9"/>
                    </a:lnTo>
                    <a:lnTo>
                      <a:pt x="98" y="9"/>
                    </a:lnTo>
                    <a:lnTo>
                      <a:pt x="105" y="16"/>
                    </a:lnTo>
                    <a:lnTo>
                      <a:pt x="105" y="66"/>
                    </a:lnTo>
                    <a:lnTo>
                      <a:pt x="98" y="73"/>
                    </a:lnTo>
                    <a:lnTo>
                      <a:pt x="105" y="81"/>
                    </a:lnTo>
                    <a:lnTo>
                      <a:pt x="105" y="130"/>
                    </a:lnTo>
                    <a:lnTo>
                      <a:pt x="96" y="139"/>
                    </a:lnTo>
                    <a:lnTo>
                      <a:pt x="95" y="139"/>
                    </a:lnTo>
                    <a:lnTo>
                      <a:pt x="89" y="146"/>
                    </a:lnTo>
                    <a:lnTo>
                      <a:pt x="60" y="146"/>
                    </a:lnTo>
                    <a:lnTo>
                      <a:pt x="53" y="139"/>
                    </a:lnTo>
                    <a:lnTo>
                      <a:pt x="53" y="139"/>
                    </a:lnTo>
                    <a:lnTo>
                      <a:pt x="45" y="146"/>
                    </a:lnTo>
                    <a:lnTo>
                      <a:pt x="16" y="146"/>
                    </a:lnTo>
                    <a:lnTo>
                      <a:pt x="7" y="137"/>
                    </a:lnTo>
                    <a:lnTo>
                      <a:pt x="7" y="137"/>
                    </a:lnTo>
                    <a:lnTo>
                      <a:pt x="0" y="130"/>
                    </a:lnTo>
                    <a:lnTo>
                      <a:pt x="0" y="81"/>
                    </a:lnTo>
                    <a:lnTo>
                      <a:pt x="7" y="73"/>
                    </a:lnTo>
                    <a:lnTo>
                      <a:pt x="0" y="66"/>
                    </a:lnTo>
                    <a:lnTo>
                      <a:pt x="0" y="16"/>
                    </a:lnTo>
                    <a:lnTo>
                      <a:pt x="9" y="7"/>
                    </a:lnTo>
                    <a:lnTo>
                      <a:pt x="9" y="7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85" name="Freeform 47"/>
              <p:cNvSpPr>
                <a:spLocks/>
              </p:cNvSpPr>
              <p:nvPr/>
            </p:nvSpPr>
            <p:spPr bwMode="auto">
              <a:xfrm>
                <a:off x="6878637" y="3459163"/>
                <a:ext cx="125413" cy="174625"/>
              </a:xfrm>
              <a:custGeom>
                <a:avLst/>
                <a:gdLst>
                  <a:gd name="T0" fmla="*/ 0 w 79"/>
                  <a:gd name="T1" fmla="*/ 0 h 110"/>
                  <a:gd name="T2" fmla="*/ 79 w 79"/>
                  <a:gd name="T3" fmla="*/ 0 h 110"/>
                  <a:gd name="T4" fmla="*/ 79 w 79"/>
                  <a:gd name="T5" fmla="*/ 17 h 110"/>
                  <a:gd name="T6" fmla="*/ 64 w 79"/>
                  <a:gd name="T7" fmla="*/ 37 h 110"/>
                  <a:gd name="T8" fmla="*/ 54 w 79"/>
                  <a:gd name="T9" fmla="*/ 55 h 110"/>
                  <a:gd name="T10" fmla="*/ 49 w 79"/>
                  <a:gd name="T11" fmla="*/ 76 h 110"/>
                  <a:gd name="T12" fmla="*/ 45 w 79"/>
                  <a:gd name="T13" fmla="*/ 99 h 110"/>
                  <a:gd name="T14" fmla="*/ 44 w 79"/>
                  <a:gd name="T15" fmla="*/ 110 h 110"/>
                  <a:gd name="T16" fmla="*/ 22 w 79"/>
                  <a:gd name="T17" fmla="*/ 110 h 110"/>
                  <a:gd name="T18" fmla="*/ 23 w 79"/>
                  <a:gd name="T19" fmla="*/ 99 h 110"/>
                  <a:gd name="T20" fmla="*/ 27 w 79"/>
                  <a:gd name="T21" fmla="*/ 76 h 110"/>
                  <a:gd name="T22" fmla="*/ 34 w 79"/>
                  <a:gd name="T23" fmla="*/ 54 h 110"/>
                  <a:gd name="T24" fmla="*/ 44 w 79"/>
                  <a:gd name="T25" fmla="*/ 35 h 110"/>
                  <a:gd name="T26" fmla="*/ 57 w 79"/>
                  <a:gd name="T27" fmla="*/ 17 h 110"/>
                  <a:gd name="T28" fmla="*/ 0 w 79"/>
                  <a:gd name="T29" fmla="*/ 17 h 110"/>
                  <a:gd name="T30" fmla="*/ 0 w 79"/>
                  <a:gd name="T31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9" h="110">
                    <a:moveTo>
                      <a:pt x="0" y="0"/>
                    </a:moveTo>
                    <a:lnTo>
                      <a:pt x="79" y="0"/>
                    </a:lnTo>
                    <a:lnTo>
                      <a:pt x="79" y="17"/>
                    </a:lnTo>
                    <a:lnTo>
                      <a:pt x="64" y="37"/>
                    </a:lnTo>
                    <a:lnTo>
                      <a:pt x="54" y="55"/>
                    </a:lnTo>
                    <a:lnTo>
                      <a:pt x="49" y="76"/>
                    </a:lnTo>
                    <a:lnTo>
                      <a:pt x="45" y="99"/>
                    </a:lnTo>
                    <a:lnTo>
                      <a:pt x="44" y="110"/>
                    </a:lnTo>
                    <a:lnTo>
                      <a:pt x="22" y="110"/>
                    </a:lnTo>
                    <a:lnTo>
                      <a:pt x="23" y="99"/>
                    </a:lnTo>
                    <a:lnTo>
                      <a:pt x="27" y="76"/>
                    </a:lnTo>
                    <a:lnTo>
                      <a:pt x="34" y="54"/>
                    </a:lnTo>
                    <a:lnTo>
                      <a:pt x="44" y="35"/>
                    </a:lnTo>
                    <a:lnTo>
                      <a:pt x="57" y="17"/>
                    </a:lnTo>
                    <a:lnTo>
                      <a:pt x="0" y="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86" name="Freeform 48"/>
              <p:cNvSpPr>
                <a:spLocks noEditPoints="1"/>
              </p:cNvSpPr>
              <p:nvPr/>
            </p:nvSpPr>
            <p:spPr bwMode="auto">
              <a:xfrm>
                <a:off x="7373937" y="3452813"/>
                <a:ext cx="117475" cy="179387"/>
              </a:xfrm>
              <a:custGeom>
                <a:avLst/>
                <a:gdLst>
                  <a:gd name="T0" fmla="*/ 33 w 74"/>
                  <a:gd name="T1" fmla="*/ 65 h 113"/>
                  <a:gd name="T2" fmla="*/ 26 w 74"/>
                  <a:gd name="T3" fmla="*/ 68 h 113"/>
                  <a:gd name="T4" fmla="*/ 22 w 74"/>
                  <a:gd name="T5" fmla="*/ 75 h 113"/>
                  <a:gd name="T6" fmla="*/ 22 w 74"/>
                  <a:gd name="T7" fmla="*/ 85 h 113"/>
                  <a:gd name="T8" fmla="*/ 26 w 74"/>
                  <a:gd name="T9" fmla="*/ 93 h 113"/>
                  <a:gd name="T10" fmla="*/ 33 w 74"/>
                  <a:gd name="T11" fmla="*/ 96 h 113"/>
                  <a:gd name="T12" fmla="*/ 37 w 74"/>
                  <a:gd name="T13" fmla="*/ 97 h 113"/>
                  <a:gd name="T14" fmla="*/ 46 w 74"/>
                  <a:gd name="T15" fmla="*/ 95 h 113"/>
                  <a:gd name="T16" fmla="*/ 51 w 74"/>
                  <a:gd name="T17" fmla="*/ 88 h 113"/>
                  <a:gd name="T18" fmla="*/ 53 w 74"/>
                  <a:gd name="T19" fmla="*/ 80 h 113"/>
                  <a:gd name="T20" fmla="*/ 51 w 74"/>
                  <a:gd name="T21" fmla="*/ 71 h 113"/>
                  <a:gd name="T22" fmla="*/ 46 w 74"/>
                  <a:gd name="T23" fmla="*/ 66 h 113"/>
                  <a:gd name="T24" fmla="*/ 37 w 74"/>
                  <a:gd name="T25" fmla="*/ 64 h 113"/>
                  <a:gd name="T26" fmla="*/ 37 w 74"/>
                  <a:gd name="T27" fmla="*/ 17 h 113"/>
                  <a:gd name="T28" fmla="*/ 31 w 74"/>
                  <a:gd name="T29" fmla="*/ 19 h 113"/>
                  <a:gd name="T30" fmla="*/ 26 w 74"/>
                  <a:gd name="T31" fmla="*/ 24 h 113"/>
                  <a:gd name="T32" fmla="*/ 24 w 74"/>
                  <a:gd name="T33" fmla="*/ 32 h 113"/>
                  <a:gd name="T34" fmla="*/ 26 w 74"/>
                  <a:gd name="T35" fmla="*/ 40 h 113"/>
                  <a:gd name="T36" fmla="*/ 31 w 74"/>
                  <a:gd name="T37" fmla="*/ 44 h 113"/>
                  <a:gd name="T38" fmla="*/ 37 w 74"/>
                  <a:gd name="T39" fmla="*/ 47 h 113"/>
                  <a:gd name="T40" fmla="*/ 41 w 74"/>
                  <a:gd name="T41" fmla="*/ 47 h 113"/>
                  <a:gd name="T42" fmla="*/ 47 w 74"/>
                  <a:gd name="T43" fmla="*/ 42 h 113"/>
                  <a:gd name="T44" fmla="*/ 50 w 74"/>
                  <a:gd name="T45" fmla="*/ 36 h 113"/>
                  <a:gd name="T46" fmla="*/ 50 w 74"/>
                  <a:gd name="T47" fmla="*/ 27 h 113"/>
                  <a:gd name="T48" fmla="*/ 47 w 74"/>
                  <a:gd name="T49" fmla="*/ 21 h 113"/>
                  <a:gd name="T50" fmla="*/ 41 w 74"/>
                  <a:gd name="T51" fmla="*/ 18 h 113"/>
                  <a:gd name="T52" fmla="*/ 37 w 74"/>
                  <a:gd name="T53" fmla="*/ 17 h 113"/>
                  <a:gd name="T54" fmla="*/ 37 w 74"/>
                  <a:gd name="T55" fmla="*/ 0 h 113"/>
                  <a:gd name="T56" fmla="*/ 63 w 74"/>
                  <a:gd name="T57" fmla="*/ 8 h 113"/>
                  <a:gd name="T58" fmla="*/ 72 w 74"/>
                  <a:gd name="T59" fmla="*/ 31 h 113"/>
                  <a:gd name="T60" fmla="*/ 70 w 74"/>
                  <a:gd name="T61" fmla="*/ 41 h 113"/>
                  <a:gd name="T62" fmla="*/ 65 w 74"/>
                  <a:gd name="T63" fmla="*/ 50 h 113"/>
                  <a:gd name="T64" fmla="*/ 56 w 74"/>
                  <a:gd name="T65" fmla="*/ 55 h 113"/>
                  <a:gd name="T66" fmla="*/ 66 w 74"/>
                  <a:gd name="T67" fmla="*/ 62 h 113"/>
                  <a:gd name="T68" fmla="*/ 72 w 74"/>
                  <a:gd name="T69" fmla="*/ 71 h 113"/>
                  <a:gd name="T70" fmla="*/ 74 w 74"/>
                  <a:gd name="T71" fmla="*/ 82 h 113"/>
                  <a:gd name="T72" fmla="*/ 70 w 74"/>
                  <a:gd name="T73" fmla="*/ 99 h 113"/>
                  <a:gd name="T74" fmla="*/ 53 w 74"/>
                  <a:gd name="T75" fmla="*/ 112 h 113"/>
                  <a:gd name="T76" fmla="*/ 37 w 74"/>
                  <a:gd name="T77" fmla="*/ 113 h 113"/>
                  <a:gd name="T78" fmla="*/ 10 w 74"/>
                  <a:gd name="T79" fmla="*/ 105 h 113"/>
                  <a:gd name="T80" fmla="*/ 1 w 74"/>
                  <a:gd name="T81" fmla="*/ 91 h 113"/>
                  <a:gd name="T82" fmla="*/ 1 w 74"/>
                  <a:gd name="T83" fmla="*/ 75 h 113"/>
                  <a:gd name="T84" fmla="*/ 5 w 74"/>
                  <a:gd name="T85" fmla="*/ 66 h 113"/>
                  <a:gd name="T86" fmla="*/ 13 w 74"/>
                  <a:gd name="T87" fmla="*/ 58 h 113"/>
                  <a:gd name="T88" fmla="*/ 13 w 74"/>
                  <a:gd name="T89" fmla="*/ 53 h 113"/>
                  <a:gd name="T90" fmla="*/ 7 w 74"/>
                  <a:gd name="T91" fmla="*/ 46 h 113"/>
                  <a:gd name="T92" fmla="*/ 3 w 74"/>
                  <a:gd name="T93" fmla="*/ 36 h 113"/>
                  <a:gd name="T94" fmla="*/ 5 w 74"/>
                  <a:gd name="T95" fmla="*/ 18 h 113"/>
                  <a:gd name="T96" fmla="*/ 23 w 74"/>
                  <a:gd name="T97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74" h="113">
                    <a:moveTo>
                      <a:pt x="37" y="64"/>
                    </a:moveTo>
                    <a:lnTo>
                      <a:pt x="33" y="65"/>
                    </a:lnTo>
                    <a:lnTo>
                      <a:pt x="30" y="66"/>
                    </a:lnTo>
                    <a:lnTo>
                      <a:pt x="26" y="68"/>
                    </a:lnTo>
                    <a:lnTo>
                      <a:pt x="24" y="71"/>
                    </a:lnTo>
                    <a:lnTo>
                      <a:pt x="22" y="75"/>
                    </a:lnTo>
                    <a:lnTo>
                      <a:pt x="22" y="80"/>
                    </a:lnTo>
                    <a:lnTo>
                      <a:pt x="22" y="85"/>
                    </a:lnTo>
                    <a:lnTo>
                      <a:pt x="24" y="89"/>
                    </a:lnTo>
                    <a:lnTo>
                      <a:pt x="26" y="93"/>
                    </a:lnTo>
                    <a:lnTo>
                      <a:pt x="30" y="95"/>
                    </a:lnTo>
                    <a:lnTo>
                      <a:pt x="33" y="96"/>
                    </a:lnTo>
                    <a:lnTo>
                      <a:pt x="37" y="97"/>
                    </a:lnTo>
                    <a:lnTo>
                      <a:pt x="37" y="97"/>
                    </a:lnTo>
                    <a:lnTo>
                      <a:pt x="41" y="96"/>
                    </a:lnTo>
                    <a:lnTo>
                      <a:pt x="46" y="95"/>
                    </a:lnTo>
                    <a:lnTo>
                      <a:pt x="49" y="93"/>
                    </a:lnTo>
                    <a:lnTo>
                      <a:pt x="51" y="88"/>
                    </a:lnTo>
                    <a:lnTo>
                      <a:pt x="52" y="85"/>
                    </a:lnTo>
                    <a:lnTo>
                      <a:pt x="53" y="80"/>
                    </a:lnTo>
                    <a:lnTo>
                      <a:pt x="52" y="75"/>
                    </a:lnTo>
                    <a:lnTo>
                      <a:pt x="51" y="71"/>
                    </a:lnTo>
                    <a:lnTo>
                      <a:pt x="49" y="68"/>
                    </a:lnTo>
                    <a:lnTo>
                      <a:pt x="46" y="66"/>
                    </a:lnTo>
                    <a:lnTo>
                      <a:pt x="41" y="65"/>
                    </a:lnTo>
                    <a:lnTo>
                      <a:pt x="37" y="64"/>
                    </a:lnTo>
                    <a:lnTo>
                      <a:pt x="37" y="64"/>
                    </a:lnTo>
                    <a:close/>
                    <a:moveTo>
                      <a:pt x="37" y="17"/>
                    </a:moveTo>
                    <a:lnTo>
                      <a:pt x="34" y="18"/>
                    </a:lnTo>
                    <a:lnTo>
                      <a:pt x="31" y="19"/>
                    </a:lnTo>
                    <a:lnTo>
                      <a:pt x="27" y="21"/>
                    </a:lnTo>
                    <a:lnTo>
                      <a:pt x="26" y="24"/>
                    </a:lnTo>
                    <a:lnTo>
                      <a:pt x="25" y="27"/>
                    </a:lnTo>
                    <a:lnTo>
                      <a:pt x="24" y="32"/>
                    </a:lnTo>
                    <a:lnTo>
                      <a:pt x="25" y="36"/>
                    </a:lnTo>
                    <a:lnTo>
                      <a:pt x="26" y="40"/>
                    </a:lnTo>
                    <a:lnTo>
                      <a:pt x="27" y="42"/>
                    </a:lnTo>
                    <a:lnTo>
                      <a:pt x="31" y="44"/>
                    </a:lnTo>
                    <a:lnTo>
                      <a:pt x="34" y="47"/>
                    </a:lnTo>
                    <a:lnTo>
                      <a:pt x="37" y="47"/>
                    </a:lnTo>
                    <a:lnTo>
                      <a:pt x="37" y="47"/>
                    </a:lnTo>
                    <a:lnTo>
                      <a:pt x="41" y="47"/>
                    </a:lnTo>
                    <a:lnTo>
                      <a:pt x="44" y="44"/>
                    </a:lnTo>
                    <a:lnTo>
                      <a:pt x="47" y="42"/>
                    </a:lnTo>
                    <a:lnTo>
                      <a:pt x="49" y="40"/>
                    </a:lnTo>
                    <a:lnTo>
                      <a:pt x="50" y="36"/>
                    </a:lnTo>
                    <a:lnTo>
                      <a:pt x="50" y="32"/>
                    </a:lnTo>
                    <a:lnTo>
                      <a:pt x="50" y="27"/>
                    </a:lnTo>
                    <a:lnTo>
                      <a:pt x="49" y="24"/>
                    </a:lnTo>
                    <a:lnTo>
                      <a:pt x="47" y="21"/>
                    </a:lnTo>
                    <a:lnTo>
                      <a:pt x="44" y="19"/>
                    </a:lnTo>
                    <a:lnTo>
                      <a:pt x="41" y="18"/>
                    </a:lnTo>
                    <a:lnTo>
                      <a:pt x="37" y="17"/>
                    </a:lnTo>
                    <a:lnTo>
                      <a:pt x="37" y="17"/>
                    </a:lnTo>
                    <a:close/>
                    <a:moveTo>
                      <a:pt x="37" y="0"/>
                    </a:moveTo>
                    <a:lnTo>
                      <a:pt x="37" y="0"/>
                    </a:lnTo>
                    <a:lnTo>
                      <a:pt x="52" y="2"/>
                    </a:lnTo>
                    <a:lnTo>
                      <a:pt x="63" y="8"/>
                    </a:lnTo>
                    <a:lnTo>
                      <a:pt x="70" y="18"/>
                    </a:lnTo>
                    <a:lnTo>
                      <a:pt x="72" y="31"/>
                    </a:lnTo>
                    <a:lnTo>
                      <a:pt x="72" y="36"/>
                    </a:lnTo>
                    <a:lnTo>
                      <a:pt x="70" y="41"/>
                    </a:lnTo>
                    <a:lnTo>
                      <a:pt x="68" y="46"/>
                    </a:lnTo>
                    <a:lnTo>
                      <a:pt x="65" y="50"/>
                    </a:lnTo>
                    <a:lnTo>
                      <a:pt x="61" y="53"/>
                    </a:lnTo>
                    <a:lnTo>
                      <a:pt x="56" y="55"/>
                    </a:lnTo>
                    <a:lnTo>
                      <a:pt x="62" y="58"/>
                    </a:lnTo>
                    <a:lnTo>
                      <a:pt x="66" y="62"/>
                    </a:lnTo>
                    <a:lnTo>
                      <a:pt x="70" y="66"/>
                    </a:lnTo>
                    <a:lnTo>
                      <a:pt x="72" y="71"/>
                    </a:lnTo>
                    <a:lnTo>
                      <a:pt x="74" y="75"/>
                    </a:lnTo>
                    <a:lnTo>
                      <a:pt x="74" y="82"/>
                    </a:lnTo>
                    <a:lnTo>
                      <a:pt x="73" y="91"/>
                    </a:lnTo>
                    <a:lnTo>
                      <a:pt x="70" y="99"/>
                    </a:lnTo>
                    <a:lnTo>
                      <a:pt x="65" y="105"/>
                    </a:lnTo>
                    <a:lnTo>
                      <a:pt x="53" y="112"/>
                    </a:lnTo>
                    <a:lnTo>
                      <a:pt x="37" y="113"/>
                    </a:lnTo>
                    <a:lnTo>
                      <a:pt x="37" y="113"/>
                    </a:lnTo>
                    <a:lnTo>
                      <a:pt x="22" y="112"/>
                    </a:lnTo>
                    <a:lnTo>
                      <a:pt x="10" y="105"/>
                    </a:lnTo>
                    <a:lnTo>
                      <a:pt x="4" y="99"/>
                    </a:lnTo>
                    <a:lnTo>
                      <a:pt x="1" y="91"/>
                    </a:lnTo>
                    <a:lnTo>
                      <a:pt x="0" y="82"/>
                    </a:lnTo>
                    <a:lnTo>
                      <a:pt x="1" y="75"/>
                    </a:lnTo>
                    <a:lnTo>
                      <a:pt x="2" y="71"/>
                    </a:lnTo>
                    <a:lnTo>
                      <a:pt x="5" y="66"/>
                    </a:lnTo>
                    <a:lnTo>
                      <a:pt x="8" y="62"/>
                    </a:lnTo>
                    <a:lnTo>
                      <a:pt x="13" y="58"/>
                    </a:lnTo>
                    <a:lnTo>
                      <a:pt x="19" y="55"/>
                    </a:lnTo>
                    <a:lnTo>
                      <a:pt x="13" y="53"/>
                    </a:lnTo>
                    <a:lnTo>
                      <a:pt x="10" y="50"/>
                    </a:lnTo>
                    <a:lnTo>
                      <a:pt x="7" y="46"/>
                    </a:lnTo>
                    <a:lnTo>
                      <a:pt x="4" y="41"/>
                    </a:lnTo>
                    <a:lnTo>
                      <a:pt x="3" y="36"/>
                    </a:lnTo>
                    <a:lnTo>
                      <a:pt x="3" y="31"/>
                    </a:lnTo>
                    <a:lnTo>
                      <a:pt x="5" y="18"/>
                    </a:lnTo>
                    <a:lnTo>
                      <a:pt x="12" y="8"/>
                    </a:lnTo>
                    <a:lnTo>
                      <a:pt x="23" y="2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87" name="Freeform 49"/>
              <p:cNvSpPr>
                <a:spLocks noEditPoints="1"/>
              </p:cNvSpPr>
              <p:nvPr/>
            </p:nvSpPr>
            <p:spPr bwMode="auto">
              <a:xfrm>
                <a:off x="7858125" y="3452813"/>
                <a:ext cx="119063" cy="179387"/>
              </a:xfrm>
              <a:custGeom>
                <a:avLst/>
                <a:gdLst>
                  <a:gd name="T0" fmla="*/ 33 w 75"/>
                  <a:gd name="T1" fmla="*/ 18 h 113"/>
                  <a:gd name="T2" fmla="*/ 27 w 75"/>
                  <a:gd name="T3" fmla="*/ 23 h 113"/>
                  <a:gd name="T4" fmla="*/ 23 w 75"/>
                  <a:gd name="T5" fmla="*/ 33 h 113"/>
                  <a:gd name="T6" fmla="*/ 23 w 75"/>
                  <a:gd name="T7" fmla="*/ 44 h 113"/>
                  <a:gd name="T8" fmla="*/ 26 w 75"/>
                  <a:gd name="T9" fmla="*/ 54 h 113"/>
                  <a:gd name="T10" fmla="*/ 33 w 75"/>
                  <a:gd name="T11" fmla="*/ 58 h 113"/>
                  <a:gd name="T12" fmla="*/ 38 w 75"/>
                  <a:gd name="T13" fmla="*/ 59 h 113"/>
                  <a:gd name="T14" fmla="*/ 46 w 75"/>
                  <a:gd name="T15" fmla="*/ 57 h 113"/>
                  <a:gd name="T16" fmla="*/ 54 w 75"/>
                  <a:gd name="T17" fmla="*/ 52 h 113"/>
                  <a:gd name="T18" fmla="*/ 53 w 75"/>
                  <a:gd name="T19" fmla="*/ 31 h 113"/>
                  <a:gd name="T20" fmla="*/ 46 w 75"/>
                  <a:gd name="T21" fmla="*/ 20 h 113"/>
                  <a:gd name="T22" fmla="*/ 38 w 75"/>
                  <a:gd name="T23" fmla="*/ 17 h 113"/>
                  <a:gd name="T24" fmla="*/ 38 w 75"/>
                  <a:gd name="T25" fmla="*/ 0 h 113"/>
                  <a:gd name="T26" fmla="*/ 48 w 75"/>
                  <a:gd name="T27" fmla="*/ 2 h 113"/>
                  <a:gd name="T28" fmla="*/ 64 w 75"/>
                  <a:gd name="T29" fmla="*/ 11 h 113"/>
                  <a:gd name="T30" fmla="*/ 74 w 75"/>
                  <a:gd name="T31" fmla="*/ 32 h 113"/>
                  <a:gd name="T32" fmla="*/ 75 w 75"/>
                  <a:gd name="T33" fmla="*/ 70 h 113"/>
                  <a:gd name="T34" fmla="*/ 70 w 75"/>
                  <a:gd name="T35" fmla="*/ 94 h 113"/>
                  <a:gd name="T36" fmla="*/ 52 w 75"/>
                  <a:gd name="T37" fmla="*/ 110 h 113"/>
                  <a:gd name="T38" fmla="*/ 33 w 75"/>
                  <a:gd name="T39" fmla="*/ 113 h 113"/>
                  <a:gd name="T40" fmla="*/ 22 w 75"/>
                  <a:gd name="T41" fmla="*/ 112 h 113"/>
                  <a:gd name="T42" fmla="*/ 11 w 75"/>
                  <a:gd name="T43" fmla="*/ 109 h 113"/>
                  <a:gd name="T44" fmla="*/ 19 w 75"/>
                  <a:gd name="T45" fmla="*/ 95 h 113"/>
                  <a:gd name="T46" fmla="*/ 28 w 75"/>
                  <a:gd name="T47" fmla="*/ 96 h 113"/>
                  <a:gd name="T48" fmla="*/ 38 w 75"/>
                  <a:gd name="T49" fmla="*/ 96 h 113"/>
                  <a:gd name="T50" fmla="*/ 45 w 75"/>
                  <a:gd name="T51" fmla="*/ 93 h 113"/>
                  <a:gd name="T52" fmla="*/ 52 w 75"/>
                  <a:gd name="T53" fmla="*/ 82 h 113"/>
                  <a:gd name="T54" fmla="*/ 54 w 75"/>
                  <a:gd name="T55" fmla="*/ 66 h 113"/>
                  <a:gd name="T56" fmla="*/ 44 w 75"/>
                  <a:gd name="T57" fmla="*/ 73 h 113"/>
                  <a:gd name="T58" fmla="*/ 38 w 75"/>
                  <a:gd name="T59" fmla="*/ 75 h 113"/>
                  <a:gd name="T60" fmla="*/ 20 w 75"/>
                  <a:gd name="T61" fmla="*/ 73 h 113"/>
                  <a:gd name="T62" fmla="*/ 2 w 75"/>
                  <a:gd name="T63" fmla="*/ 54 h 113"/>
                  <a:gd name="T64" fmla="*/ 4 w 75"/>
                  <a:gd name="T65" fmla="*/ 23 h 113"/>
                  <a:gd name="T66" fmla="*/ 23 w 75"/>
                  <a:gd name="T67" fmla="*/ 3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75" h="113">
                    <a:moveTo>
                      <a:pt x="38" y="17"/>
                    </a:moveTo>
                    <a:lnTo>
                      <a:pt x="33" y="18"/>
                    </a:lnTo>
                    <a:lnTo>
                      <a:pt x="30" y="20"/>
                    </a:lnTo>
                    <a:lnTo>
                      <a:pt x="27" y="23"/>
                    </a:lnTo>
                    <a:lnTo>
                      <a:pt x="25" y="27"/>
                    </a:lnTo>
                    <a:lnTo>
                      <a:pt x="23" y="33"/>
                    </a:lnTo>
                    <a:lnTo>
                      <a:pt x="23" y="38"/>
                    </a:lnTo>
                    <a:lnTo>
                      <a:pt x="23" y="44"/>
                    </a:lnTo>
                    <a:lnTo>
                      <a:pt x="24" y="50"/>
                    </a:lnTo>
                    <a:lnTo>
                      <a:pt x="26" y="54"/>
                    </a:lnTo>
                    <a:lnTo>
                      <a:pt x="29" y="57"/>
                    </a:lnTo>
                    <a:lnTo>
                      <a:pt x="33" y="58"/>
                    </a:lnTo>
                    <a:lnTo>
                      <a:pt x="38" y="59"/>
                    </a:lnTo>
                    <a:lnTo>
                      <a:pt x="38" y="59"/>
                    </a:lnTo>
                    <a:lnTo>
                      <a:pt x="43" y="58"/>
                    </a:lnTo>
                    <a:lnTo>
                      <a:pt x="46" y="57"/>
                    </a:lnTo>
                    <a:lnTo>
                      <a:pt x="51" y="55"/>
                    </a:lnTo>
                    <a:lnTo>
                      <a:pt x="54" y="52"/>
                    </a:lnTo>
                    <a:lnTo>
                      <a:pt x="54" y="41"/>
                    </a:lnTo>
                    <a:lnTo>
                      <a:pt x="53" y="31"/>
                    </a:lnTo>
                    <a:lnTo>
                      <a:pt x="50" y="23"/>
                    </a:lnTo>
                    <a:lnTo>
                      <a:pt x="46" y="20"/>
                    </a:lnTo>
                    <a:lnTo>
                      <a:pt x="42" y="18"/>
                    </a:lnTo>
                    <a:lnTo>
                      <a:pt x="38" y="17"/>
                    </a:lnTo>
                    <a:lnTo>
                      <a:pt x="38" y="17"/>
                    </a:lnTo>
                    <a:close/>
                    <a:moveTo>
                      <a:pt x="38" y="0"/>
                    </a:moveTo>
                    <a:lnTo>
                      <a:pt x="38" y="0"/>
                    </a:lnTo>
                    <a:lnTo>
                      <a:pt x="48" y="2"/>
                    </a:lnTo>
                    <a:lnTo>
                      <a:pt x="57" y="5"/>
                    </a:lnTo>
                    <a:lnTo>
                      <a:pt x="64" y="11"/>
                    </a:lnTo>
                    <a:lnTo>
                      <a:pt x="71" y="21"/>
                    </a:lnTo>
                    <a:lnTo>
                      <a:pt x="74" y="32"/>
                    </a:lnTo>
                    <a:lnTo>
                      <a:pt x="75" y="44"/>
                    </a:lnTo>
                    <a:lnTo>
                      <a:pt x="75" y="70"/>
                    </a:lnTo>
                    <a:lnTo>
                      <a:pt x="74" y="83"/>
                    </a:lnTo>
                    <a:lnTo>
                      <a:pt x="70" y="94"/>
                    </a:lnTo>
                    <a:lnTo>
                      <a:pt x="63" y="102"/>
                    </a:lnTo>
                    <a:lnTo>
                      <a:pt x="52" y="110"/>
                    </a:lnTo>
                    <a:lnTo>
                      <a:pt x="38" y="113"/>
                    </a:lnTo>
                    <a:lnTo>
                      <a:pt x="33" y="113"/>
                    </a:lnTo>
                    <a:lnTo>
                      <a:pt x="28" y="113"/>
                    </a:lnTo>
                    <a:lnTo>
                      <a:pt x="22" y="112"/>
                    </a:lnTo>
                    <a:lnTo>
                      <a:pt x="16" y="111"/>
                    </a:lnTo>
                    <a:lnTo>
                      <a:pt x="11" y="109"/>
                    </a:lnTo>
                    <a:lnTo>
                      <a:pt x="13" y="93"/>
                    </a:lnTo>
                    <a:lnTo>
                      <a:pt x="19" y="95"/>
                    </a:lnTo>
                    <a:lnTo>
                      <a:pt x="23" y="96"/>
                    </a:lnTo>
                    <a:lnTo>
                      <a:pt x="28" y="96"/>
                    </a:lnTo>
                    <a:lnTo>
                      <a:pt x="33" y="97"/>
                    </a:lnTo>
                    <a:lnTo>
                      <a:pt x="38" y="96"/>
                    </a:lnTo>
                    <a:lnTo>
                      <a:pt x="42" y="95"/>
                    </a:lnTo>
                    <a:lnTo>
                      <a:pt x="45" y="93"/>
                    </a:lnTo>
                    <a:lnTo>
                      <a:pt x="48" y="90"/>
                    </a:lnTo>
                    <a:lnTo>
                      <a:pt x="52" y="82"/>
                    </a:lnTo>
                    <a:lnTo>
                      <a:pt x="54" y="71"/>
                    </a:lnTo>
                    <a:lnTo>
                      <a:pt x="54" y="66"/>
                    </a:lnTo>
                    <a:lnTo>
                      <a:pt x="50" y="70"/>
                    </a:lnTo>
                    <a:lnTo>
                      <a:pt x="44" y="73"/>
                    </a:lnTo>
                    <a:lnTo>
                      <a:pt x="41" y="74"/>
                    </a:lnTo>
                    <a:lnTo>
                      <a:pt x="38" y="75"/>
                    </a:lnTo>
                    <a:lnTo>
                      <a:pt x="33" y="75"/>
                    </a:lnTo>
                    <a:lnTo>
                      <a:pt x="20" y="73"/>
                    </a:lnTo>
                    <a:lnTo>
                      <a:pt x="9" y="66"/>
                    </a:lnTo>
                    <a:lnTo>
                      <a:pt x="2" y="54"/>
                    </a:lnTo>
                    <a:lnTo>
                      <a:pt x="0" y="38"/>
                    </a:lnTo>
                    <a:lnTo>
                      <a:pt x="4" y="23"/>
                    </a:lnTo>
                    <a:lnTo>
                      <a:pt x="11" y="11"/>
                    </a:lnTo>
                    <a:lnTo>
                      <a:pt x="23" y="3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88" name="Freeform 50"/>
              <p:cNvSpPr>
                <a:spLocks noEditPoints="1"/>
              </p:cNvSpPr>
              <p:nvPr/>
            </p:nvSpPr>
            <p:spPr bwMode="auto">
              <a:xfrm>
                <a:off x="8328025" y="3452813"/>
                <a:ext cx="160338" cy="179387"/>
              </a:xfrm>
              <a:custGeom>
                <a:avLst/>
                <a:gdLst>
                  <a:gd name="T0" fmla="*/ 74 w 101"/>
                  <a:gd name="T1" fmla="*/ 74 h 113"/>
                  <a:gd name="T2" fmla="*/ 70 w 101"/>
                  <a:gd name="T3" fmla="*/ 78 h 113"/>
                  <a:gd name="T4" fmla="*/ 68 w 101"/>
                  <a:gd name="T5" fmla="*/ 85 h 113"/>
                  <a:gd name="T6" fmla="*/ 68 w 101"/>
                  <a:gd name="T7" fmla="*/ 95 h 113"/>
                  <a:gd name="T8" fmla="*/ 72 w 101"/>
                  <a:gd name="T9" fmla="*/ 100 h 113"/>
                  <a:gd name="T10" fmla="*/ 76 w 101"/>
                  <a:gd name="T11" fmla="*/ 101 h 113"/>
                  <a:gd name="T12" fmla="*/ 80 w 101"/>
                  <a:gd name="T13" fmla="*/ 101 h 113"/>
                  <a:gd name="T14" fmla="*/ 84 w 101"/>
                  <a:gd name="T15" fmla="*/ 98 h 113"/>
                  <a:gd name="T16" fmla="*/ 86 w 101"/>
                  <a:gd name="T17" fmla="*/ 90 h 113"/>
                  <a:gd name="T18" fmla="*/ 85 w 101"/>
                  <a:gd name="T19" fmla="*/ 81 h 113"/>
                  <a:gd name="T20" fmla="*/ 82 w 101"/>
                  <a:gd name="T21" fmla="*/ 75 h 113"/>
                  <a:gd name="T22" fmla="*/ 76 w 101"/>
                  <a:gd name="T23" fmla="*/ 74 h 113"/>
                  <a:gd name="T24" fmla="*/ 87 w 101"/>
                  <a:gd name="T25" fmla="*/ 64 h 113"/>
                  <a:gd name="T26" fmla="*/ 97 w 101"/>
                  <a:gd name="T27" fmla="*/ 72 h 113"/>
                  <a:gd name="T28" fmla="*/ 100 w 101"/>
                  <a:gd name="T29" fmla="*/ 80 h 113"/>
                  <a:gd name="T30" fmla="*/ 101 w 101"/>
                  <a:gd name="T31" fmla="*/ 90 h 113"/>
                  <a:gd name="T32" fmla="*/ 99 w 101"/>
                  <a:gd name="T33" fmla="*/ 100 h 113"/>
                  <a:gd name="T34" fmla="*/ 95 w 101"/>
                  <a:gd name="T35" fmla="*/ 106 h 113"/>
                  <a:gd name="T36" fmla="*/ 76 w 101"/>
                  <a:gd name="T37" fmla="*/ 113 h 113"/>
                  <a:gd name="T38" fmla="*/ 67 w 101"/>
                  <a:gd name="T39" fmla="*/ 112 h 113"/>
                  <a:gd name="T40" fmla="*/ 56 w 101"/>
                  <a:gd name="T41" fmla="*/ 103 h 113"/>
                  <a:gd name="T42" fmla="*/ 53 w 101"/>
                  <a:gd name="T43" fmla="*/ 96 h 113"/>
                  <a:gd name="T44" fmla="*/ 53 w 101"/>
                  <a:gd name="T45" fmla="*/ 85 h 113"/>
                  <a:gd name="T46" fmla="*/ 55 w 101"/>
                  <a:gd name="T47" fmla="*/ 73 h 113"/>
                  <a:gd name="T48" fmla="*/ 67 w 101"/>
                  <a:gd name="T49" fmla="*/ 64 h 113"/>
                  <a:gd name="T50" fmla="*/ 24 w 101"/>
                  <a:gd name="T51" fmla="*/ 12 h 113"/>
                  <a:gd name="T52" fmla="*/ 19 w 101"/>
                  <a:gd name="T53" fmla="*/ 13 h 113"/>
                  <a:gd name="T54" fmla="*/ 15 w 101"/>
                  <a:gd name="T55" fmla="*/ 19 h 113"/>
                  <a:gd name="T56" fmla="*/ 14 w 101"/>
                  <a:gd name="T57" fmla="*/ 28 h 113"/>
                  <a:gd name="T58" fmla="*/ 17 w 101"/>
                  <a:gd name="T59" fmla="*/ 36 h 113"/>
                  <a:gd name="T60" fmla="*/ 21 w 101"/>
                  <a:gd name="T61" fmla="*/ 39 h 113"/>
                  <a:gd name="T62" fmla="*/ 24 w 101"/>
                  <a:gd name="T63" fmla="*/ 39 h 113"/>
                  <a:gd name="T64" fmla="*/ 29 w 101"/>
                  <a:gd name="T65" fmla="*/ 38 h 113"/>
                  <a:gd name="T66" fmla="*/ 33 w 101"/>
                  <a:gd name="T67" fmla="*/ 33 h 113"/>
                  <a:gd name="T68" fmla="*/ 34 w 101"/>
                  <a:gd name="T69" fmla="*/ 23 h 113"/>
                  <a:gd name="T70" fmla="*/ 30 w 101"/>
                  <a:gd name="T71" fmla="*/ 16 h 113"/>
                  <a:gd name="T72" fmla="*/ 26 w 101"/>
                  <a:gd name="T73" fmla="*/ 12 h 113"/>
                  <a:gd name="T74" fmla="*/ 24 w 101"/>
                  <a:gd name="T75" fmla="*/ 12 h 113"/>
                  <a:gd name="T76" fmla="*/ 76 w 101"/>
                  <a:gd name="T77" fmla="*/ 14 h 113"/>
                  <a:gd name="T78" fmla="*/ 76 w 101"/>
                  <a:gd name="T79" fmla="*/ 25 h 113"/>
                  <a:gd name="T80" fmla="*/ 24 w 101"/>
                  <a:gd name="T81" fmla="*/ 101 h 113"/>
                  <a:gd name="T82" fmla="*/ 24 w 101"/>
                  <a:gd name="T83" fmla="*/ 87 h 113"/>
                  <a:gd name="T84" fmla="*/ 24 w 101"/>
                  <a:gd name="T85" fmla="*/ 0 h 113"/>
                  <a:gd name="T86" fmla="*/ 34 w 101"/>
                  <a:gd name="T87" fmla="*/ 2 h 113"/>
                  <a:gd name="T88" fmla="*/ 44 w 101"/>
                  <a:gd name="T89" fmla="*/ 10 h 113"/>
                  <a:gd name="T90" fmla="*/ 48 w 101"/>
                  <a:gd name="T91" fmla="*/ 18 h 113"/>
                  <a:gd name="T92" fmla="*/ 48 w 101"/>
                  <a:gd name="T93" fmla="*/ 28 h 113"/>
                  <a:gd name="T94" fmla="*/ 46 w 101"/>
                  <a:gd name="T95" fmla="*/ 38 h 113"/>
                  <a:gd name="T96" fmla="*/ 41 w 101"/>
                  <a:gd name="T97" fmla="*/ 44 h 113"/>
                  <a:gd name="T98" fmla="*/ 24 w 101"/>
                  <a:gd name="T99" fmla="*/ 51 h 113"/>
                  <a:gd name="T100" fmla="*/ 14 w 101"/>
                  <a:gd name="T101" fmla="*/ 50 h 113"/>
                  <a:gd name="T102" fmla="*/ 4 w 101"/>
                  <a:gd name="T103" fmla="*/ 41 h 113"/>
                  <a:gd name="T104" fmla="*/ 0 w 101"/>
                  <a:gd name="T105" fmla="*/ 34 h 113"/>
                  <a:gd name="T106" fmla="*/ 0 w 101"/>
                  <a:gd name="T107" fmla="*/ 23 h 113"/>
                  <a:gd name="T108" fmla="*/ 2 w 101"/>
                  <a:gd name="T109" fmla="*/ 13 h 113"/>
                  <a:gd name="T110" fmla="*/ 6 w 101"/>
                  <a:gd name="T111" fmla="*/ 7 h 113"/>
                  <a:gd name="T112" fmla="*/ 24 w 101"/>
                  <a:gd name="T113" fmla="*/ 0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01" h="113">
                    <a:moveTo>
                      <a:pt x="76" y="74"/>
                    </a:moveTo>
                    <a:lnTo>
                      <a:pt x="74" y="74"/>
                    </a:lnTo>
                    <a:lnTo>
                      <a:pt x="71" y="75"/>
                    </a:lnTo>
                    <a:lnTo>
                      <a:pt x="70" y="78"/>
                    </a:lnTo>
                    <a:lnTo>
                      <a:pt x="68" y="81"/>
                    </a:lnTo>
                    <a:lnTo>
                      <a:pt x="68" y="85"/>
                    </a:lnTo>
                    <a:lnTo>
                      <a:pt x="68" y="90"/>
                    </a:lnTo>
                    <a:lnTo>
                      <a:pt x="68" y="95"/>
                    </a:lnTo>
                    <a:lnTo>
                      <a:pt x="70" y="98"/>
                    </a:lnTo>
                    <a:lnTo>
                      <a:pt x="72" y="100"/>
                    </a:lnTo>
                    <a:lnTo>
                      <a:pt x="74" y="101"/>
                    </a:lnTo>
                    <a:lnTo>
                      <a:pt x="76" y="101"/>
                    </a:lnTo>
                    <a:lnTo>
                      <a:pt x="76" y="101"/>
                    </a:lnTo>
                    <a:lnTo>
                      <a:pt x="80" y="101"/>
                    </a:lnTo>
                    <a:lnTo>
                      <a:pt x="82" y="100"/>
                    </a:lnTo>
                    <a:lnTo>
                      <a:pt x="84" y="98"/>
                    </a:lnTo>
                    <a:lnTo>
                      <a:pt x="85" y="95"/>
                    </a:lnTo>
                    <a:lnTo>
                      <a:pt x="86" y="90"/>
                    </a:lnTo>
                    <a:lnTo>
                      <a:pt x="86" y="85"/>
                    </a:lnTo>
                    <a:lnTo>
                      <a:pt x="85" y="81"/>
                    </a:lnTo>
                    <a:lnTo>
                      <a:pt x="84" y="78"/>
                    </a:lnTo>
                    <a:lnTo>
                      <a:pt x="82" y="75"/>
                    </a:lnTo>
                    <a:lnTo>
                      <a:pt x="80" y="74"/>
                    </a:lnTo>
                    <a:lnTo>
                      <a:pt x="76" y="74"/>
                    </a:lnTo>
                    <a:close/>
                    <a:moveTo>
                      <a:pt x="76" y="62"/>
                    </a:moveTo>
                    <a:lnTo>
                      <a:pt x="87" y="64"/>
                    </a:lnTo>
                    <a:lnTo>
                      <a:pt x="95" y="69"/>
                    </a:lnTo>
                    <a:lnTo>
                      <a:pt x="97" y="72"/>
                    </a:lnTo>
                    <a:lnTo>
                      <a:pt x="99" y="75"/>
                    </a:lnTo>
                    <a:lnTo>
                      <a:pt x="100" y="80"/>
                    </a:lnTo>
                    <a:lnTo>
                      <a:pt x="101" y="85"/>
                    </a:lnTo>
                    <a:lnTo>
                      <a:pt x="101" y="90"/>
                    </a:lnTo>
                    <a:lnTo>
                      <a:pt x="100" y="96"/>
                    </a:lnTo>
                    <a:lnTo>
                      <a:pt x="99" y="100"/>
                    </a:lnTo>
                    <a:lnTo>
                      <a:pt x="97" y="103"/>
                    </a:lnTo>
                    <a:lnTo>
                      <a:pt x="95" y="106"/>
                    </a:lnTo>
                    <a:lnTo>
                      <a:pt x="87" y="112"/>
                    </a:lnTo>
                    <a:lnTo>
                      <a:pt x="76" y="113"/>
                    </a:lnTo>
                    <a:lnTo>
                      <a:pt x="76" y="113"/>
                    </a:lnTo>
                    <a:lnTo>
                      <a:pt x="67" y="112"/>
                    </a:lnTo>
                    <a:lnTo>
                      <a:pt x="59" y="106"/>
                    </a:lnTo>
                    <a:lnTo>
                      <a:pt x="56" y="103"/>
                    </a:lnTo>
                    <a:lnTo>
                      <a:pt x="54" y="100"/>
                    </a:lnTo>
                    <a:lnTo>
                      <a:pt x="53" y="96"/>
                    </a:lnTo>
                    <a:lnTo>
                      <a:pt x="53" y="90"/>
                    </a:lnTo>
                    <a:lnTo>
                      <a:pt x="53" y="85"/>
                    </a:lnTo>
                    <a:lnTo>
                      <a:pt x="53" y="79"/>
                    </a:lnTo>
                    <a:lnTo>
                      <a:pt x="55" y="73"/>
                    </a:lnTo>
                    <a:lnTo>
                      <a:pt x="59" y="69"/>
                    </a:lnTo>
                    <a:lnTo>
                      <a:pt x="67" y="64"/>
                    </a:lnTo>
                    <a:lnTo>
                      <a:pt x="76" y="62"/>
                    </a:lnTo>
                    <a:close/>
                    <a:moveTo>
                      <a:pt x="24" y="12"/>
                    </a:moveTo>
                    <a:lnTo>
                      <a:pt x="21" y="12"/>
                    </a:lnTo>
                    <a:lnTo>
                      <a:pt x="19" y="13"/>
                    </a:lnTo>
                    <a:lnTo>
                      <a:pt x="17" y="16"/>
                    </a:lnTo>
                    <a:lnTo>
                      <a:pt x="15" y="19"/>
                    </a:lnTo>
                    <a:lnTo>
                      <a:pt x="14" y="23"/>
                    </a:lnTo>
                    <a:lnTo>
                      <a:pt x="14" y="28"/>
                    </a:lnTo>
                    <a:lnTo>
                      <a:pt x="15" y="33"/>
                    </a:lnTo>
                    <a:lnTo>
                      <a:pt x="17" y="36"/>
                    </a:lnTo>
                    <a:lnTo>
                      <a:pt x="19" y="38"/>
                    </a:lnTo>
                    <a:lnTo>
                      <a:pt x="21" y="39"/>
                    </a:lnTo>
                    <a:lnTo>
                      <a:pt x="24" y="39"/>
                    </a:lnTo>
                    <a:lnTo>
                      <a:pt x="24" y="39"/>
                    </a:lnTo>
                    <a:lnTo>
                      <a:pt x="27" y="39"/>
                    </a:lnTo>
                    <a:lnTo>
                      <a:pt x="29" y="38"/>
                    </a:lnTo>
                    <a:lnTo>
                      <a:pt x="30" y="36"/>
                    </a:lnTo>
                    <a:lnTo>
                      <a:pt x="33" y="33"/>
                    </a:lnTo>
                    <a:lnTo>
                      <a:pt x="34" y="28"/>
                    </a:lnTo>
                    <a:lnTo>
                      <a:pt x="34" y="23"/>
                    </a:lnTo>
                    <a:lnTo>
                      <a:pt x="33" y="19"/>
                    </a:lnTo>
                    <a:lnTo>
                      <a:pt x="30" y="16"/>
                    </a:lnTo>
                    <a:lnTo>
                      <a:pt x="29" y="13"/>
                    </a:lnTo>
                    <a:lnTo>
                      <a:pt x="26" y="12"/>
                    </a:lnTo>
                    <a:lnTo>
                      <a:pt x="24" y="12"/>
                    </a:lnTo>
                    <a:lnTo>
                      <a:pt x="24" y="12"/>
                    </a:lnTo>
                    <a:close/>
                    <a:moveTo>
                      <a:pt x="71" y="11"/>
                    </a:moveTo>
                    <a:lnTo>
                      <a:pt x="76" y="14"/>
                    </a:lnTo>
                    <a:lnTo>
                      <a:pt x="82" y="18"/>
                    </a:lnTo>
                    <a:lnTo>
                      <a:pt x="76" y="25"/>
                    </a:lnTo>
                    <a:lnTo>
                      <a:pt x="27" y="103"/>
                    </a:lnTo>
                    <a:lnTo>
                      <a:pt x="24" y="101"/>
                    </a:lnTo>
                    <a:lnTo>
                      <a:pt x="17" y="98"/>
                    </a:lnTo>
                    <a:lnTo>
                      <a:pt x="24" y="87"/>
                    </a:lnTo>
                    <a:lnTo>
                      <a:pt x="71" y="11"/>
                    </a:lnTo>
                    <a:close/>
                    <a:moveTo>
                      <a:pt x="24" y="0"/>
                    </a:moveTo>
                    <a:lnTo>
                      <a:pt x="24" y="0"/>
                    </a:lnTo>
                    <a:lnTo>
                      <a:pt x="34" y="2"/>
                    </a:lnTo>
                    <a:lnTo>
                      <a:pt x="41" y="6"/>
                    </a:lnTo>
                    <a:lnTo>
                      <a:pt x="44" y="10"/>
                    </a:lnTo>
                    <a:lnTo>
                      <a:pt x="46" y="13"/>
                    </a:lnTo>
                    <a:lnTo>
                      <a:pt x="48" y="18"/>
                    </a:lnTo>
                    <a:lnTo>
                      <a:pt x="48" y="23"/>
                    </a:lnTo>
                    <a:lnTo>
                      <a:pt x="48" y="28"/>
                    </a:lnTo>
                    <a:lnTo>
                      <a:pt x="48" y="34"/>
                    </a:lnTo>
                    <a:lnTo>
                      <a:pt x="46" y="38"/>
                    </a:lnTo>
                    <a:lnTo>
                      <a:pt x="44" y="41"/>
                    </a:lnTo>
                    <a:lnTo>
                      <a:pt x="41" y="44"/>
                    </a:lnTo>
                    <a:lnTo>
                      <a:pt x="34" y="50"/>
                    </a:lnTo>
                    <a:lnTo>
                      <a:pt x="24" y="51"/>
                    </a:lnTo>
                    <a:lnTo>
                      <a:pt x="24" y="51"/>
                    </a:lnTo>
                    <a:lnTo>
                      <a:pt x="14" y="50"/>
                    </a:lnTo>
                    <a:lnTo>
                      <a:pt x="6" y="44"/>
                    </a:lnTo>
                    <a:lnTo>
                      <a:pt x="4" y="41"/>
                    </a:lnTo>
                    <a:lnTo>
                      <a:pt x="2" y="38"/>
                    </a:lnTo>
                    <a:lnTo>
                      <a:pt x="0" y="34"/>
                    </a:lnTo>
                    <a:lnTo>
                      <a:pt x="0" y="28"/>
                    </a:lnTo>
                    <a:lnTo>
                      <a:pt x="0" y="23"/>
                    </a:lnTo>
                    <a:lnTo>
                      <a:pt x="0" y="18"/>
                    </a:lnTo>
                    <a:lnTo>
                      <a:pt x="2" y="13"/>
                    </a:lnTo>
                    <a:lnTo>
                      <a:pt x="4" y="10"/>
                    </a:lnTo>
                    <a:lnTo>
                      <a:pt x="6" y="7"/>
                    </a:lnTo>
                    <a:lnTo>
                      <a:pt x="13" y="2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89" name="Freeform 51"/>
              <p:cNvSpPr>
                <a:spLocks noEditPoints="1"/>
              </p:cNvSpPr>
              <p:nvPr/>
            </p:nvSpPr>
            <p:spPr bwMode="auto">
              <a:xfrm>
                <a:off x="6878637" y="3927475"/>
                <a:ext cx="128588" cy="174625"/>
              </a:xfrm>
              <a:custGeom>
                <a:avLst/>
                <a:gdLst>
                  <a:gd name="T0" fmla="*/ 45 w 81"/>
                  <a:gd name="T1" fmla="*/ 29 h 110"/>
                  <a:gd name="T2" fmla="*/ 44 w 81"/>
                  <a:gd name="T3" fmla="*/ 32 h 110"/>
                  <a:gd name="T4" fmla="*/ 34 w 81"/>
                  <a:gd name="T5" fmla="*/ 49 h 110"/>
                  <a:gd name="T6" fmla="*/ 21 w 81"/>
                  <a:gd name="T7" fmla="*/ 69 h 110"/>
                  <a:gd name="T8" fmla="*/ 46 w 81"/>
                  <a:gd name="T9" fmla="*/ 69 h 110"/>
                  <a:gd name="T10" fmla="*/ 46 w 81"/>
                  <a:gd name="T11" fmla="*/ 29 h 110"/>
                  <a:gd name="T12" fmla="*/ 45 w 81"/>
                  <a:gd name="T13" fmla="*/ 29 h 110"/>
                  <a:gd name="T14" fmla="*/ 46 w 81"/>
                  <a:gd name="T15" fmla="*/ 0 h 110"/>
                  <a:gd name="T16" fmla="*/ 69 w 81"/>
                  <a:gd name="T17" fmla="*/ 0 h 110"/>
                  <a:gd name="T18" fmla="*/ 69 w 81"/>
                  <a:gd name="T19" fmla="*/ 69 h 110"/>
                  <a:gd name="T20" fmla="*/ 81 w 81"/>
                  <a:gd name="T21" fmla="*/ 69 h 110"/>
                  <a:gd name="T22" fmla="*/ 81 w 81"/>
                  <a:gd name="T23" fmla="*/ 87 h 110"/>
                  <a:gd name="T24" fmla="*/ 69 w 81"/>
                  <a:gd name="T25" fmla="*/ 87 h 110"/>
                  <a:gd name="T26" fmla="*/ 69 w 81"/>
                  <a:gd name="T27" fmla="*/ 110 h 110"/>
                  <a:gd name="T28" fmla="*/ 46 w 81"/>
                  <a:gd name="T29" fmla="*/ 110 h 110"/>
                  <a:gd name="T30" fmla="*/ 46 w 81"/>
                  <a:gd name="T31" fmla="*/ 87 h 110"/>
                  <a:gd name="T32" fmla="*/ 2 w 81"/>
                  <a:gd name="T33" fmla="*/ 87 h 110"/>
                  <a:gd name="T34" fmla="*/ 0 w 81"/>
                  <a:gd name="T35" fmla="*/ 73 h 110"/>
                  <a:gd name="T36" fmla="*/ 34 w 81"/>
                  <a:gd name="T37" fmla="*/ 19 h 110"/>
                  <a:gd name="T38" fmla="*/ 46 w 81"/>
                  <a:gd name="T39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1" h="110">
                    <a:moveTo>
                      <a:pt x="45" y="29"/>
                    </a:moveTo>
                    <a:lnTo>
                      <a:pt x="44" y="32"/>
                    </a:lnTo>
                    <a:lnTo>
                      <a:pt x="34" y="49"/>
                    </a:lnTo>
                    <a:lnTo>
                      <a:pt x="21" y="69"/>
                    </a:lnTo>
                    <a:lnTo>
                      <a:pt x="46" y="69"/>
                    </a:lnTo>
                    <a:lnTo>
                      <a:pt x="46" y="29"/>
                    </a:lnTo>
                    <a:lnTo>
                      <a:pt x="45" y="29"/>
                    </a:lnTo>
                    <a:close/>
                    <a:moveTo>
                      <a:pt x="46" y="0"/>
                    </a:moveTo>
                    <a:lnTo>
                      <a:pt x="69" y="0"/>
                    </a:lnTo>
                    <a:lnTo>
                      <a:pt x="69" y="69"/>
                    </a:lnTo>
                    <a:lnTo>
                      <a:pt x="81" y="69"/>
                    </a:lnTo>
                    <a:lnTo>
                      <a:pt x="81" y="87"/>
                    </a:lnTo>
                    <a:lnTo>
                      <a:pt x="69" y="87"/>
                    </a:lnTo>
                    <a:lnTo>
                      <a:pt x="69" y="110"/>
                    </a:lnTo>
                    <a:lnTo>
                      <a:pt x="46" y="110"/>
                    </a:lnTo>
                    <a:lnTo>
                      <a:pt x="46" y="87"/>
                    </a:lnTo>
                    <a:lnTo>
                      <a:pt x="2" y="87"/>
                    </a:lnTo>
                    <a:lnTo>
                      <a:pt x="0" y="73"/>
                    </a:lnTo>
                    <a:lnTo>
                      <a:pt x="34" y="19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90" name="Freeform 52"/>
              <p:cNvSpPr>
                <a:spLocks/>
              </p:cNvSpPr>
              <p:nvPr/>
            </p:nvSpPr>
            <p:spPr bwMode="auto">
              <a:xfrm>
                <a:off x="7375525" y="3927475"/>
                <a:ext cx="115888" cy="176212"/>
              </a:xfrm>
              <a:custGeom>
                <a:avLst/>
                <a:gdLst>
                  <a:gd name="T0" fmla="*/ 8 w 73"/>
                  <a:gd name="T1" fmla="*/ 0 h 111"/>
                  <a:gd name="T2" fmla="*/ 70 w 73"/>
                  <a:gd name="T3" fmla="*/ 0 h 111"/>
                  <a:gd name="T4" fmla="*/ 70 w 73"/>
                  <a:gd name="T5" fmla="*/ 17 h 111"/>
                  <a:gd name="T6" fmla="*/ 26 w 73"/>
                  <a:gd name="T7" fmla="*/ 17 h 111"/>
                  <a:gd name="T8" fmla="*/ 23 w 73"/>
                  <a:gd name="T9" fmla="*/ 43 h 111"/>
                  <a:gd name="T10" fmla="*/ 26 w 73"/>
                  <a:gd name="T11" fmla="*/ 41 h 111"/>
                  <a:gd name="T12" fmla="*/ 31 w 73"/>
                  <a:gd name="T13" fmla="*/ 40 h 111"/>
                  <a:gd name="T14" fmla="*/ 35 w 73"/>
                  <a:gd name="T15" fmla="*/ 38 h 111"/>
                  <a:gd name="T16" fmla="*/ 40 w 73"/>
                  <a:gd name="T17" fmla="*/ 37 h 111"/>
                  <a:gd name="T18" fmla="*/ 50 w 73"/>
                  <a:gd name="T19" fmla="*/ 38 h 111"/>
                  <a:gd name="T20" fmla="*/ 58 w 73"/>
                  <a:gd name="T21" fmla="*/ 42 h 111"/>
                  <a:gd name="T22" fmla="*/ 65 w 73"/>
                  <a:gd name="T23" fmla="*/ 47 h 111"/>
                  <a:gd name="T24" fmla="*/ 71 w 73"/>
                  <a:gd name="T25" fmla="*/ 59 h 111"/>
                  <a:gd name="T26" fmla="*/ 73 w 73"/>
                  <a:gd name="T27" fmla="*/ 75 h 111"/>
                  <a:gd name="T28" fmla="*/ 71 w 73"/>
                  <a:gd name="T29" fmla="*/ 89 h 111"/>
                  <a:gd name="T30" fmla="*/ 64 w 73"/>
                  <a:gd name="T31" fmla="*/ 102 h 111"/>
                  <a:gd name="T32" fmla="*/ 57 w 73"/>
                  <a:gd name="T33" fmla="*/ 107 h 111"/>
                  <a:gd name="T34" fmla="*/ 48 w 73"/>
                  <a:gd name="T35" fmla="*/ 110 h 111"/>
                  <a:gd name="T36" fmla="*/ 37 w 73"/>
                  <a:gd name="T37" fmla="*/ 111 h 111"/>
                  <a:gd name="T38" fmla="*/ 22 w 73"/>
                  <a:gd name="T39" fmla="*/ 110 h 111"/>
                  <a:gd name="T40" fmla="*/ 10 w 73"/>
                  <a:gd name="T41" fmla="*/ 104 h 111"/>
                  <a:gd name="T42" fmla="*/ 5 w 73"/>
                  <a:gd name="T43" fmla="*/ 97 h 111"/>
                  <a:gd name="T44" fmla="*/ 1 w 73"/>
                  <a:gd name="T45" fmla="*/ 90 h 111"/>
                  <a:gd name="T46" fmla="*/ 0 w 73"/>
                  <a:gd name="T47" fmla="*/ 80 h 111"/>
                  <a:gd name="T48" fmla="*/ 1 w 73"/>
                  <a:gd name="T49" fmla="*/ 80 h 111"/>
                  <a:gd name="T50" fmla="*/ 21 w 73"/>
                  <a:gd name="T51" fmla="*/ 79 h 111"/>
                  <a:gd name="T52" fmla="*/ 22 w 73"/>
                  <a:gd name="T53" fmla="*/ 83 h 111"/>
                  <a:gd name="T54" fmla="*/ 23 w 73"/>
                  <a:gd name="T55" fmla="*/ 88 h 111"/>
                  <a:gd name="T56" fmla="*/ 25 w 73"/>
                  <a:gd name="T57" fmla="*/ 91 h 111"/>
                  <a:gd name="T58" fmla="*/ 29 w 73"/>
                  <a:gd name="T59" fmla="*/ 93 h 111"/>
                  <a:gd name="T60" fmla="*/ 33 w 73"/>
                  <a:gd name="T61" fmla="*/ 94 h 111"/>
                  <a:gd name="T62" fmla="*/ 37 w 73"/>
                  <a:gd name="T63" fmla="*/ 95 h 111"/>
                  <a:gd name="T64" fmla="*/ 40 w 73"/>
                  <a:gd name="T65" fmla="*/ 94 h 111"/>
                  <a:gd name="T66" fmla="*/ 43 w 73"/>
                  <a:gd name="T67" fmla="*/ 93 h 111"/>
                  <a:gd name="T68" fmla="*/ 46 w 73"/>
                  <a:gd name="T69" fmla="*/ 92 h 111"/>
                  <a:gd name="T70" fmla="*/ 48 w 73"/>
                  <a:gd name="T71" fmla="*/ 89 h 111"/>
                  <a:gd name="T72" fmla="*/ 50 w 73"/>
                  <a:gd name="T73" fmla="*/ 85 h 111"/>
                  <a:gd name="T74" fmla="*/ 51 w 73"/>
                  <a:gd name="T75" fmla="*/ 80 h 111"/>
                  <a:gd name="T76" fmla="*/ 52 w 73"/>
                  <a:gd name="T77" fmla="*/ 75 h 111"/>
                  <a:gd name="T78" fmla="*/ 51 w 73"/>
                  <a:gd name="T79" fmla="*/ 68 h 111"/>
                  <a:gd name="T80" fmla="*/ 50 w 73"/>
                  <a:gd name="T81" fmla="*/ 64 h 111"/>
                  <a:gd name="T82" fmla="*/ 48 w 73"/>
                  <a:gd name="T83" fmla="*/ 60 h 111"/>
                  <a:gd name="T84" fmla="*/ 45 w 73"/>
                  <a:gd name="T85" fmla="*/ 57 h 111"/>
                  <a:gd name="T86" fmla="*/ 41 w 73"/>
                  <a:gd name="T87" fmla="*/ 54 h 111"/>
                  <a:gd name="T88" fmla="*/ 36 w 73"/>
                  <a:gd name="T89" fmla="*/ 53 h 111"/>
                  <a:gd name="T90" fmla="*/ 32 w 73"/>
                  <a:gd name="T91" fmla="*/ 54 h 111"/>
                  <a:gd name="T92" fmla="*/ 29 w 73"/>
                  <a:gd name="T93" fmla="*/ 54 h 111"/>
                  <a:gd name="T94" fmla="*/ 26 w 73"/>
                  <a:gd name="T95" fmla="*/ 57 h 111"/>
                  <a:gd name="T96" fmla="*/ 23 w 73"/>
                  <a:gd name="T97" fmla="*/ 59 h 111"/>
                  <a:gd name="T98" fmla="*/ 21 w 73"/>
                  <a:gd name="T99" fmla="*/ 62 h 111"/>
                  <a:gd name="T100" fmla="*/ 2 w 73"/>
                  <a:gd name="T101" fmla="*/ 61 h 111"/>
                  <a:gd name="T102" fmla="*/ 8 w 73"/>
                  <a:gd name="T103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73" h="111">
                    <a:moveTo>
                      <a:pt x="8" y="0"/>
                    </a:moveTo>
                    <a:lnTo>
                      <a:pt x="70" y="0"/>
                    </a:lnTo>
                    <a:lnTo>
                      <a:pt x="70" y="17"/>
                    </a:lnTo>
                    <a:lnTo>
                      <a:pt x="26" y="17"/>
                    </a:lnTo>
                    <a:lnTo>
                      <a:pt x="23" y="43"/>
                    </a:lnTo>
                    <a:lnTo>
                      <a:pt x="26" y="41"/>
                    </a:lnTo>
                    <a:lnTo>
                      <a:pt x="31" y="40"/>
                    </a:lnTo>
                    <a:lnTo>
                      <a:pt x="35" y="38"/>
                    </a:lnTo>
                    <a:lnTo>
                      <a:pt x="40" y="37"/>
                    </a:lnTo>
                    <a:lnTo>
                      <a:pt x="50" y="38"/>
                    </a:lnTo>
                    <a:lnTo>
                      <a:pt x="58" y="42"/>
                    </a:lnTo>
                    <a:lnTo>
                      <a:pt x="65" y="47"/>
                    </a:lnTo>
                    <a:lnTo>
                      <a:pt x="71" y="59"/>
                    </a:lnTo>
                    <a:lnTo>
                      <a:pt x="73" y="75"/>
                    </a:lnTo>
                    <a:lnTo>
                      <a:pt x="71" y="89"/>
                    </a:lnTo>
                    <a:lnTo>
                      <a:pt x="64" y="102"/>
                    </a:lnTo>
                    <a:lnTo>
                      <a:pt x="57" y="107"/>
                    </a:lnTo>
                    <a:lnTo>
                      <a:pt x="48" y="110"/>
                    </a:lnTo>
                    <a:lnTo>
                      <a:pt x="37" y="111"/>
                    </a:lnTo>
                    <a:lnTo>
                      <a:pt x="22" y="110"/>
                    </a:lnTo>
                    <a:lnTo>
                      <a:pt x="10" y="104"/>
                    </a:lnTo>
                    <a:lnTo>
                      <a:pt x="5" y="97"/>
                    </a:lnTo>
                    <a:lnTo>
                      <a:pt x="1" y="90"/>
                    </a:lnTo>
                    <a:lnTo>
                      <a:pt x="0" y="80"/>
                    </a:lnTo>
                    <a:lnTo>
                      <a:pt x="1" y="80"/>
                    </a:lnTo>
                    <a:lnTo>
                      <a:pt x="21" y="79"/>
                    </a:lnTo>
                    <a:lnTo>
                      <a:pt x="22" y="83"/>
                    </a:lnTo>
                    <a:lnTo>
                      <a:pt x="23" y="88"/>
                    </a:lnTo>
                    <a:lnTo>
                      <a:pt x="25" y="91"/>
                    </a:lnTo>
                    <a:lnTo>
                      <a:pt x="29" y="93"/>
                    </a:lnTo>
                    <a:lnTo>
                      <a:pt x="33" y="94"/>
                    </a:lnTo>
                    <a:lnTo>
                      <a:pt x="37" y="95"/>
                    </a:lnTo>
                    <a:lnTo>
                      <a:pt x="40" y="94"/>
                    </a:lnTo>
                    <a:lnTo>
                      <a:pt x="43" y="93"/>
                    </a:lnTo>
                    <a:lnTo>
                      <a:pt x="46" y="92"/>
                    </a:lnTo>
                    <a:lnTo>
                      <a:pt x="48" y="89"/>
                    </a:lnTo>
                    <a:lnTo>
                      <a:pt x="50" y="85"/>
                    </a:lnTo>
                    <a:lnTo>
                      <a:pt x="51" y="80"/>
                    </a:lnTo>
                    <a:lnTo>
                      <a:pt x="52" y="75"/>
                    </a:lnTo>
                    <a:lnTo>
                      <a:pt x="51" y="68"/>
                    </a:lnTo>
                    <a:lnTo>
                      <a:pt x="50" y="64"/>
                    </a:lnTo>
                    <a:lnTo>
                      <a:pt x="48" y="60"/>
                    </a:lnTo>
                    <a:lnTo>
                      <a:pt x="45" y="57"/>
                    </a:lnTo>
                    <a:lnTo>
                      <a:pt x="41" y="54"/>
                    </a:lnTo>
                    <a:lnTo>
                      <a:pt x="36" y="53"/>
                    </a:lnTo>
                    <a:lnTo>
                      <a:pt x="32" y="54"/>
                    </a:lnTo>
                    <a:lnTo>
                      <a:pt x="29" y="54"/>
                    </a:lnTo>
                    <a:lnTo>
                      <a:pt x="26" y="57"/>
                    </a:lnTo>
                    <a:lnTo>
                      <a:pt x="23" y="59"/>
                    </a:lnTo>
                    <a:lnTo>
                      <a:pt x="21" y="62"/>
                    </a:lnTo>
                    <a:lnTo>
                      <a:pt x="2" y="61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91" name="Freeform 53"/>
              <p:cNvSpPr>
                <a:spLocks noEditPoints="1"/>
              </p:cNvSpPr>
              <p:nvPr/>
            </p:nvSpPr>
            <p:spPr bwMode="auto">
              <a:xfrm>
                <a:off x="7859712" y="3924300"/>
                <a:ext cx="122238" cy="179387"/>
              </a:xfrm>
              <a:custGeom>
                <a:avLst/>
                <a:gdLst>
                  <a:gd name="T0" fmla="*/ 34 w 77"/>
                  <a:gd name="T1" fmla="*/ 55 h 113"/>
                  <a:gd name="T2" fmla="*/ 26 w 77"/>
                  <a:gd name="T3" fmla="*/ 59 h 113"/>
                  <a:gd name="T4" fmla="*/ 23 w 77"/>
                  <a:gd name="T5" fmla="*/ 69 h 113"/>
                  <a:gd name="T6" fmla="*/ 28 w 77"/>
                  <a:gd name="T7" fmla="*/ 90 h 113"/>
                  <a:gd name="T8" fmla="*/ 35 w 77"/>
                  <a:gd name="T9" fmla="*/ 96 h 113"/>
                  <a:gd name="T10" fmla="*/ 40 w 77"/>
                  <a:gd name="T11" fmla="*/ 97 h 113"/>
                  <a:gd name="T12" fmla="*/ 49 w 77"/>
                  <a:gd name="T13" fmla="*/ 94 h 113"/>
                  <a:gd name="T14" fmla="*/ 54 w 77"/>
                  <a:gd name="T15" fmla="*/ 86 h 113"/>
                  <a:gd name="T16" fmla="*/ 55 w 77"/>
                  <a:gd name="T17" fmla="*/ 76 h 113"/>
                  <a:gd name="T18" fmla="*/ 54 w 77"/>
                  <a:gd name="T19" fmla="*/ 65 h 113"/>
                  <a:gd name="T20" fmla="*/ 49 w 77"/>
                  <a:gd name="T21" fmla="*/ 58 h 113"/>
                  <a:gd name="T22" fmla="*/ 40 w 77"/>
                  <a:gd name="T23" fmla="*/ 54 h 113"/>
                  <a:gd name="T24" fmla="*/ 45 w 77"/>
                  <a:gd name="T25" fmla="*/ 0 h 113"/>
                  <a:gd name="T26" fmla="*/ 57 w 77"/>
                  <a:gd name="T27" fmla="*/ 1 h 113"/>
                  <a:gd name="T28" fmla="*/ 67 w 77"/>
                  <a:gd name="T29" fmla="*/ 5 h 113"/>
                  <a:gd name="T30" fmla="*/ 58 w 77"/>
                  <a:gd name="T31" fmla="*/ 19 h 113"/>
                  <a:gd name="T32" fmla="*/ 51 w 77"/>
                  <a:gd name="T33" fmla="*/ 18 h 113"/>
                  <a:gd name="T34" fmla="*/ 42 w 77"/>
                  <a:gd name="T35" fmla="*/ 18 h 113"/>
                  <a:gd name="T36" fmla="*/ 36 w 77"/>
                  <a:gd name="T37" fmla="*/ 20 h 113"/>
                  <a:gd name="T38" fmla="*/ 29 w 77"/>
                  <a:gd name="T39" fmla="*/ 25 h 113"/>
                  <a:gd name="T40" fmla="*/ 24 w 77"/>
                  <a:gd name="T41" fmla="*/ 46 h 113"/>
                  <a:gd name="T42" fmla="*/ 28 w 77"/>
                  <a:gd name="T43" fmla="*/ 43 h 113"/>
                  <a:gd name="T44" fmla="*/ 39 w 77"/>
                  <a:gd name="T45" fmla="*/ 38 h 113"/>
                  <a:gd name="T46" fmla="*/ 59 w 77"/>
                  <a:gd name="T47" fmla="*/ 40 h 113"/>
                  <a:gd name="T48" fmla="*/ 75 w 77"/>
                  <a:gd name="T49" fmla="*/ 61 h 113"/>
                  <a:gd name="T50" fmla="*/ 75 w 77"/>
                  <a:gd name="T51" fmla="*/ 91 h 113"/>
                  <a:gd name="T52" fmla="*/ 55 w 77"/>
                  <a:gd name="T53" fmla="*/ 111 h 113"/>
                  <a:gd name="T54" fmla="*/ 39 w 77"/>
                  <a:gd name="T55" fmla="*/ 113 h 113"/>
                  <a:gd name="T56" fmla="*/ 20 w 77"/>
                  <a:gd name="T57" fmla="*/ 108 h 113"/>
                  <a:gd name="T58" fmla="*/ 6 w 77"/>
                  <a:gd name="T59" fmla="*/ 93 h 113"/>
                  <a:gd name="T60" fmla="*/ 0 w 77"/>
                  <a:gd name="T61" fmla="*/ 69 h 113"/>
                  <a:gd name="T62" fmla="*/ 3 w 77"/>
                  <a:gd name="T63" fmla="*/ 34 h 113"/>
                  <a:gd name="T64" fmla="*/ 13 w 77"/>
                  <a:gd name="T65" fmla="*/ 13 h 113"/>
                  <a:gd name="T66" fmla="*/ 39 w 77"/>
                  <a:gd name="T67" fmla="*/ 1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77" h="113">
                    <a:moveTo>
                      <a:pt x="39" y="54"/>
                    </a:moveTo>
                    <a:lnTo>
                      <a:pt x="34" y="55"/>
                    </a:lnTo>
                    <a:lnTo>
                      <a:pt x="29" y="56"/>
                    </a:lnTo>
                    <a:lnTo>
                      <a:pt x="26" y="59"/>
                    </a:lnTo>
                    <a:lnTo>
                      <a:pt x="23" y="62"/>
                    </a:lnTo>
                    <a:lnTo>
                      <a:pt x="23" y="69"/>
                    </a:lnTo>
                    <a:lnTo>
                      <a:pt x="24" y="81"/>
                    </a:lnTo>
                    <a:lnTo>
                      <a:pt x="28" y="90"/>
                    </a:lnTo>
                    <a:lnTo>
                      <a:pt x="31" y="93"/>
                    </a:lnTo>
                    <a:lnTo>
                      <a:pt x="35" y="96"/>
                    </a:lnTo>
                    <a:lnTo>
                      <a:pt x="39" y="97"/>
                    </a:lnTo>
                    <a:lnTo>
                      <a:pt x="40" y="97"/>
                    </a:lnTo>
                    <a:lnTo>
                      <a:pt x="44" y="96"/>
                    </a:lnTo>
                    <a:lnTo>
                      <a:pt x="49" y="94"/>
                    </a:lnTo>
                    <a:lnTo>
                      <a:pt x="52" y="91"/>
                    </a:lnTo>
                    <a:lnTo>
                      <a:pt x="54" y="86"/>
                    </a:lnTo>
                    <a:lnTo>
                      <a:pt x="55" y="81"/>
                    </a:lnTo>
                    <a:lnTo>
                      <a:pt x="55" y="76"/>
                    </a:lnTo>
                    <a:lnTo>
                      <a:pt x="55" y="69"/>
                    </a:lnTo>
                    <a:lnTo>
                      <a:pt x="54" y="65"/>
                    </a:lnTo>
                    <a:lnTo>
                      <a:pt x="52" y="61"/>
                    </a:lnTo>
                    <a:lnTo>
                      <a:pt x="49" y="58"/>
                    </a:lnTo>
                    <a:lnTo>
                      <a:pt x="44" y="55"/>
                    </a:lnTo>
                    <a:lnTo>
                      <a:pt x="40" y="54"/>
                    </a:lnTo>
                    <a:lnTo>
                      <a:pt x="39" y="54"/>
                    </a:lnTo>
                    <a:close/>
                    <a:moveTo>
                      <a:pt x="45" y="0"/>
                    </a:moveTo>
                    <a:lnTo>
                      <a:pt x="51" y="1"/>
                    </a:lnTo>
                    <a:lnTo>
                      <a:pt x="57" y="1"/>
                    </a:lnTo>
                    <a:lnTo>
                      <a:pt x="62" y="3"/>
                    </a:lnTo>
                    <a:lnTo>
                      <a:pt x="67" y="5"/>
                    </a:lnTo>
                    <a:lnTo>
                      <a:pt x="63" y="21"/>
                    </a:lnTo>
                    <a:lnTo>
                      <a:pt x="58" y="19"/>
                    </a:lnTo>
                    <a:lnTo>
                      <a:pt x="54" y="18"/>
                    </a:lnTo>
                    <a:lnTo>
                      <a:pt x="51" y="18"/>
                    </a:lnTo>
                    <a:lnTo>
                      <a:pt x="45" y="18"/>
                    </a:lnTo>
                    <a:lnTo>
                      <a:pt x="42" y="18"/>
                    </a:lnTo>
                    <a:lnTo>
                      <a:pt x="39" y="18"/>
                    </a:lnTo>
                    <a:lnTo>
                      <a:pt x="36" y="20"/>
                    </a:lnTo>
                    <a:lnTo>
                      <a:pt x="32" y="22"/>
                    </a:lnTo>
                    <a:lnTo>
                      <a:pt x="29" y="25"/>
                    </a:lnTo>
                    <a:lnTo>
                      <a:pt x="25" y="34"/>
                    </a:lnTo>
                    <a:lnTo>
                      <a:pt x="24" y="46"/>
                    </a:lnTo>
                    <a:lnTo>
                      <a:pt x="24" y="47"/>
                    </a:lnTo>
                    <a:lnTo>
                      <a:pt x="28" y="43"/>
                    </a:lnTo>
                    <a:lnTo>
                      <a:pt x="34" y="40"/>
                    </a:lnTo>
                    <a:lnTo>
                      <a:pt x="39" y="38"/>
                    </a:lnTo>
                    <a:lnTo>
                      <a:pt x="46" y="38"/>
                    </a:lnTo>
                    <a:lnTo>
                      <a:pt x="59" y="40"/>
                    </a:lnTo>
                    <a:lnTo>
                      <a:pt x="69" y="49"/>
                    </a:lnTo>
                    <a:lnTo>
                      <a:pt x="75" y="61"/>
                    </a:lnTo>
                    <a:lnTo>
                      <a:pt x="77" y="76"/>
                    </a:lnTo>
                    <a:lnTo>
                      <a:pt x="75" y="91"/>
                    </a:lnTo>
                    <a:lnTo>
                      <a:pt x="67" y="102"/>
                    </a:lnTo>
                    <a:lnTo>
                      <a:pt x="55" y="111"/>
                    </a:lnTo>
                    <a:lnTo>
                      <a:pt x="40" y="113"/>
                    </a:lnTo>
                    <a:lnTo>
                      <a:pt x="39" y="113"/>
                    </a:lnTo>
                    <a:lnTo>
                      <a:pt x="28" y="112"/>
                    </a:lnTo>
                    <a:lnTo>
                      <a:pt x="20" y="108"/>
                    </a:lnTo>
                    <a:lnTo>
                      <a:pt x="12" y="101"/>
                    </a:lnTo>
                    <a:lnTo>
                      <a:pt x="6" y="93"/>
                    </a:lnTo>
                    <a:lnTo>
                      <a:pt x="3" y="82"/>
                    </a:lnTo>
                    <a:lnTo>
                      <a:pt x="0" y="69"/>
                    </a:lnTo>
                    <a:lnTo>
                      <a:pt x="0" y="48"/>
                    </a:lnTo>
                    <a:lnTo>
                      <a:pt x="3" y="34"/>
                    </a:lnTo>
                    <a:lnTo>
                      <a:pt x="7" y="22"/>
                    </a:lnTo>
                    <a:lnTo>
                      <a:pt x="13" y="13"/>
                    </a:lnTo>
                    <a:lnTo>
                      <a:pt x="25" y="4"/>
                    </a:lnTo>
                    <a:lnTo>
                      <a:pt x="39" y="1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92" name="Freeform 54"/>
              <p:cNvSpPr>
                <a:spLocks/>
              </p:cNvSpPr>
              <p:nvPr/>
            </p:nvSpPr>
            <p:spPr bwMode="auto">
              <a:xfrm>
                <a:off x="8347075" y="3971925"/>
                <a:ext cx="120650" cy="130175"/>
              </a:xfrm>
              <a:custGeom>
                <a:avLst/>
                <a:gdLst>
                  <a:gd name="T0" fmla="*/ 0 w 76"/>
                  <a:gd name="T1" fmla="*/ 0 h 82"/>
                  <a:gd name="T2" fmla="*/ 26 w 76"/>
                  <a:gd name="T3" fmla="*/ 0 h 82"/>
                  <a:gd name="T4" fmla="*/ 38 w 76"/>
                  <a:gd name="T5" fmla="*/ 26 h 82"/>
                  <a:gd name="T6" fmla="*/ 38 w 76"/>
                  <a:gd name="T7" fmla="*/ 26 h 82"/>
                  <a:gd name="T8" fmla="*/ 50 w 76"/>
                  <a:gd name="T9" fmla="*/ 0 h 82"/>
                  <a:gd name="T10" fmla="*/ 76 w 76"/>
                  <a:gd name="T11" fmla="*/ 0 h 82"/>
                  <a:gd name="T12" fmla="*/ 52 w 76"/>
                  <a:gd name="T13" fmla="*/ 40 h 82"/>
                  <a:gd name="T14" fmla="*/ 76 w 76"/>
                  <a:gd name="T15" fmla="*/ 82 h 82"/>
                  <a:gd name="T16" fmla="*/ 52 w 76"/>
                  <a:gd name="T17" fmla="*/ 82 h 82"/>
                  <a:gd name="T18" fmla="*/ 39 w 76"/>
                  <a:gd name="T19" fmla="*/ 55 h 82"/>
                  <a:gd name="T20" fmla="*/ 25 w 76"/>
                  <a:gd name="T21" fmla="*/ 82 h 82"/>
                  <a:gd name="T22" fmla="*/ 0 w 76"/>
                  <a:gd name="T23" fmla="*/ 82 h 82"/>
                  <a:gd name="T24" fmla="*/ 26 w 76"/>
                  <a:gd name="T25" fmla="*/ 40 h 82"/>
                  <a:gd name="T26" fmla="*/ 0 w 76"/>
                  <a:gd name="T27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6" h="82">
                    <a:moveTo>
                      <a:pt x="0" y="0"/>
                    </a:moveTo>
                    <a:lnTo>
                      <a:pt x="26" y="0"/>
                    </a:lnTo>
                    <a:lnTo>
                      <a:pt x="38" y="26"/>
                    </a:lnTo>
                    <a:lnTo>
                      <a:pt x="38" y="26"/>
                    </a:lnTo>
                    <a:lnTo>
                      <a:pt x="50" y="0"/>
                    </a:lnTo>
                    <a:lnTo>
                      <a:pt x="76" y="0"/>
                    </a:lnTo>
                    <a:lnTo>
                      <a:pt x="52" y="40"/>
                    </a:lnTo>
                    <a:lnTo>
                      <a:pt x="76" y="82"/>
                    </a:lnTo>
                    <a:lnTo>
                      <a:pt x="52" y="82"/>
                    </a:lnTo>
                    <a:lnTo>
                      <a:pt x="39" y="55"/>
                    </a:lnTo>
                    <a:lnTo>
                      <a:pt x="25" y="82"/>
                    </a:lnTo>
                    <a:lnTo>
                      <a:pt x="0" y="82"/>
                    </a:lnTo>
                    <a:lnTo>
                      <a:pt x="26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93" name="Freeform 55"/>
              <p:cNvSpPr>
                <a:spLocks/>
              </p:cNvSpPr>
              <p:nvPr/>
            </p:nvSpPr>
            <p:spPr bwMode="auto">
              <a:xfrm>
                <a:off x="6892925" y="4398963"/>
                <a:ext cx="71438" cy="174625"/>
              </a:xfrm>
              <a:custGeom>
                <a:avLst/>
                <a:gdLst>
                  <a:gd name="T0" fmla="*/ 45 w 45"/>
                  <a:gd name="T1" fmla="*/ 0 h 110"/>
                  <a:gd name="T2" fmla="*/ 45 w 45"/>
                  <a:gd name="T3" fmla="*/ 110 h 110"/>
                  <a:gd name="T4" fmla="*/ 22 w 45"/>
                  <a:gd name="T5" fmla="*/ 110 h 110"/>
                  <a:gd name="T6" fmla="*/ 22 w 45"/>
                  <a:gd name="T7" fmla="*/ 19 h 110"/>
                  <a:gd name="T8" fmla="*/ 0 w 45"/>
                  <a:gd name="T9" fmla="*/ 19 h 110"/>
                  <a:gd name="T10" fmla="*/ 0 w 45"/>
                  <a:gd name="T11" fmla="*/ 4 h 110"/>
                  <a:gd name="T12" fmla="*/ 45 w 45"/>
                  <a:gd name="T13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" h="110">
                    <a:moveTo>
                      <a:pt x="45" y="0"/>
                    </a:moveTo>
                    <a:lnTo>
                      <a:pt x="45" y="110"/>
                    </a:lnTo>
                    <a:lnTo>
                      <a:pt x="22" y="110"/>
                    </a:lnTo>
                    <a:lnTo>
                      <a:pt x="22" y="19"/>
                    </a:lnTo>
                    <a:lnTo>
                      <a:pt x="0" y="19"/>
                    </a:lnTo>
                    <a:lnTo>
                      <a:pt x="0" y="4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94" name="Freeform 56"/>
              <p:cNvSpPr>
                <a:spLocks/>
              </p:cNvSpPr>
              <p:nvPr/>
            </p:nvSpPr>
            <p:spPr bwMode="auto">
              <a:xfrm>
                <a:off x="7372350" y="4397375"/>
                <a:ext cx="120650" cy="176212"/>
              </a:xfrm>
              <a:custGeom>
                <a:avLst/>
                <a:gdLst>
                  <a:gd name="T0" fmla="*/ 37 w 76"/>
                  <a:gd name="T1" fmla="*/ 0 h 111"/>
                  <a:gd name="T2" fmla="*/ 52 w 76"/>
                  <a:gd name="T3" fmla="*/ 2 h 111"/>
                  <a:gd name="T4" fmla="*/ 64 w 76"/>
                  <a:gd name="T5" fmla="*/ 9 h 111"/>
                  <a:gd name="T6" fmla="*/ 71 w 76"/>
                  <a:gd name="T7" fmla="*/ 18 h 111"/>
                  <a:gd name="T8" fmla="*/ 73 w 76"/>
                  <a:gd name="T9" fmla="*/ 32 h 111"/>
                  <a:gd name="T10" fmla="*/ 72 w 76"/>
                  <a:gd name="T11" fmla="*/ 42 h 111"/>
                  <a:gd name="T12" fmla="*/ 68 w 76"/>
                  <a:gd name="T13" fmla="*/ 50 h 111"/>
                  <a:gd name="T14" fmla="*/ 60 w 76"/>
                  <a:gd name="T15" fmla="*/ 60 h 111"/>
                  <a:gd name="T16" fmla="*/ 50 w 76"/>
                  <a:gd name="T17" fmla="*/ 73 h 111"/>
                  <a:gd name="T18" fmla="*/ 31 w 76"/>
                  <a:gd name="T19" fmla="*/ 94 h 111"/>
                  <a:gd name="T20" fmla="*/ 31 w 76"/>
                  <a:gd name="T21" fmla="*/ 94 h 111"/>
                  <a:gd name="T22" fmla="*/ 76 w 76"/>
                  <a:gd name="T23" fmla="*/ 94 h 111"/>
                  <a:gd name="T24" fmla="*/ 76 w 76"/>
                  <a:gd name="T25" fmla="*/ 111 h 111"/>
                  <a:gd name="T26" fmla="*/ 2 w 76"/>
                  <a:gd name="T27" fmla="*/ 111 h 111"/>
                  <a:gd name="T28" fmla="*/ 2 w 76"/>
                  <a:gd name="T29" fmla="*/ 97 h 111"/>
                  <a:gd name="T30" fmla="*/ 37 w 76"/>
                  <a:gd name="T31" fmla="*/ 59 h 111"/>
                  <a:gd name="T32" fmla="*/ 41 w 76"/>
                  <a:gd name="T33" fmla="*/ 54 h 111"/>
                  <a:gd name="T34" fmla="*/ 45 w 76"/>
                  <a:gd name="T35" fmla="*/ 48 h 111"/>
                  <a:gd name="T36" fmla="*/ 48 w 76"/>
                  <a:gd name="T37" fmla="*/ 44 h 111"/>
                  <a:gd name="T38" fmla="*/ 51 w 76"/>
                  <a:gd name="T39" fmla="*/ 38 h 111"/>
                  <a:gd name="T40" fmla="*/ 51 w 76"/>
                  <a:gd name="T41" fmla="*/ 32 h 111"/>
                  <a:gd name="T42" fmla="*/ 51 w 76"/>
                  <a:gd name="T43" fmla="*/ 28 h 111"/>
                  <a:gd name="T44" fmla="*/ 50 w 76"/>
                  <a:gd name="T45" fmla="*/ 25 h 111"/>
                  <a:gd name="T46" fmla="*/ 48 w 76"/>
                  <a:gd name="T47" fmla="*/ 22 h 111"/>
                  <a:gd name="T48" fmla="*/ 44 w 76"/>
                  <a:gd name="T49" fmla="*/ 18 h 111"/>
                  <a:gd name="T50" fmla="*/ 41 w 76"/>
                  <a:gd name="T51" fmla="*/ 17 h 111"/>
                  <a:gd name="T52" fmla="*/ 37 w 76"/>
                  <a:gd name="T53" fmla="*/ 16 h 111"/>
                  <a:gd name="T54" fmla="*/ 33 w 76"/>
                  <a:gd name="T55" fmla="*/ 17 h 111"/>
                  <a:gd name="T56" fmla="*/ 28 w 76"/>
                  <a:gd name="T57" fmla="*/ 19 h 111"/>
                  <a:gd name="T58" fmla="*/ 25 w 76"/>
                  <a:gd name="T59" fmla="*/ 22 h 111"/>
                  <a:gd name="T60" fmla="*/ 23 w 76"/>
                  <a:gd name="T61" fmla="*/ 26 h 111"/>
                  <a:gd name="T62" fmla="*/ 22 w 76"/>
                  <a:gd name="T63" fmla="*/ 30 h 111"/>
                  <a:gd name="T64" fmla="*/ 21 w 76"/>
                  <a:gd name="T65" fmla="*/ 35 h 111"/>
                  <a:gd name="T66" fmla="*/ 0 w 76"/>
                  <a:gd name="T67" fmla="*/ 35 h 111"/>
                  <a:gd name="T68" fmla="*/ 0 w 76"/>
                  <a:gd name="T69" fmla="*/ 35 h 111"/>
                  <a:gd name="T70" fmla="*/ 2 w 76"/>
                  <a:gd name="T71" fmla="*/ 22 h 111"/>
                  <a:gd name="T72" fmla="*/ 9 w 76"/>
                  <a:gd name="T73" fmla="*/ 10 h 111"/>
                  <a:gd name="T74" fmla="*/ 17 w 76"/>
                  <a:gd name="T75" fmla="*/ 4 h 111"/>
                  <a:gd name="T76" fmla="*/ 26 w 76"/>
                  <a:gd name="T77" fmla="*/ 1 h 111"/>
                  <a:gd name="T78" fmla="*/ 37 w 76"/>
                  <a:gd name="T79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76" h="111">
                    <a:moveTo>
                      <a:pt x="37" y="0"/>
                    </a:moveTo>
                    <a:lnTo>
                      <a:pt x="52" y="2"/>
                    </a:lnTo>
                    <a:lnTo>
                      <a:pt x="64" y="9"/>
                    </a:lnTo>
                    <a:lnTo>
                      <a:pt x="71" y="18"/>
                    </a:lnTo>
                    <a:lnTo>
                      <a:pt x="73" y="32"/>
                    </a:lnTo>
                    <a:lnTo>
                      <a:pt x="72" y="42"/>
                    </a:lnTo>
                    <a:lnTo>
                      <a:pt x="68" y="50"/>
                    </a:lnTo>
                    <a:lnTo>
                      <a:pt x="60" y="60"/>
                    </a:lnTo>
                    <a:lnTo>
                      <a:pt x="50" y="73"/>
                    </a:lnTo>
                    <a:lnTo>
                      <a:pt x="31" y="94"/>
                    </a:lnTo>
                    <a:lnTo>
                      <a:pt x="31" y="94"/>
                    </a:lnTo>
                    <a:lnTo>
                      <a:pt x="76" y="94"/>
                    </a:lnTo>
                    <a:lnTo>
                      <a:pt x="76" y="111"/>
                    </a:lnTo>
                    <a:lnTo>
                      <a:pt x="2" y="111"/>
                    </a:lnTo>
                    <a:lnTo>
                      <a:pt x="2" y="97"/>
                    </a:lnTo>
                    <a:lnTo>
                      <a:pt x="37" y="59"/>
                    </a:lnTo>
                    <a:lnTo>
                      <a:pt x="41" y="54"/>
                    </a:lnTo>
                    <a:lnTo>
                      <a:pt x="45" y="48"/>
                    </a:lnTo>
                    <a:lnTo>
                      <a:pt x="48" y="44"/>
                    </a:lnTo>
                    <a:lnTo>
                      <a:pt x="51" y="38"/>
                    </a:lnTo>
                    <a:lnTo>
                      <a:pt x="51" y="32"/>
                    </a:lnTo>
                    <a:lnTo>
                      <a:pt x="51" y="28"/>
                    </a:lnTo>
                    <a:lnTo>
                      <a:pt x="50" y="25"/>
                    </a:lnTo>
                    <a:lnTo>
                      <a:pt x="48" y="22"/>
                    </a:lnTo>
                    <a:lnTo>
                      <a:pt x="44" y="18"/>
                    </a:lnTo>
                    <a:lnTo>
                      <a:pt x="41" y="17"/>
                    </a:lnTo>
                    <a:lnTo>
                      <a:pt x="37" y="16"/>
                    </a:lnTo>
                    <a:lnTo>
                      <a:pt x="33" y="17"/>
                    </a:lnTo>
                    <a:lnTo>
                      <a:pt x="28" y="19"/>
                    </a:lnTo>
                    <a:lnTo>
                      <a:pt x="25" y="22"/>
                    </a:lnTo>
                    <a:lnTo>
                      <a:pt x="23" y="26"/>
                    </a:lnTo>
                    <a:lnTo>
                      <a:pt x="22" y="30"/>
                    </a:lnTo>
                    <a:lnTo>
                      <a:pt x="21" y="35"/>
                    </a:lnTo>
                    <a:lnTo>
                      <a:pt x="0" y="35"/>
                    </a:lnTo>
                    <a:lnTo>
                      <a:pt x="0" y="35"/>
                    </a:lnTo>
                    <a:lnTo>
                      <a:pt x="2" y="22"/>
                    </a:lnTo>
                    <a:lnTo>
                      <a:pt x="9" y="10"/>
                    </a:lnTo>
                    <a:lnTo>
                      <a:pt x="17" y="4"/>
                    </a:lnTo>
                    <a:lnTo>
                      <a:pt x="26" y="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95" name="Freeform 57"/>
              <p:cNvSpPr>
                <a:spLocks/>
              </p:cNvSpPr>
              <p:nvPr/>
            </p:nvSpPr>
            <p:spPr bwMode="auto">
              <a:xfrm>
                <a:off x="7856537" y="4397375"/>
                <a:ext cx="122238" cy="179387"/>
              </a:xfrm>
              <a:custGeom>
                <a:avLst/>
                <a:gdLst>
                  <a:gd name="T0" fmla="*/ 53 w 77"/>
                  <a:gd name="T1" fmla="*/ 1 h 113"/>
                  <a:gd name="T2" fmla="*/ 71 w 77"/>
                  <a:gd name="T3" fmla="*/ 14 h 113"/>
                  <a:gd name="T4" fmla="*/ 75 w 77"/>
                  <a:gd name="T5" fmla="*/ 31 h 113"/>
                  <a:gd name="T6" fmla="*/ 73 w 77"/>
                  <a:gd name="T7" fmla="*/ 41 h 113"/>
                  <a:gd name="T8" fmla="*/ 68 w 77"/>
                  <a:gd name="T9" fmla="*/ 48 h 113"/>
                  <a:gd name="T10" fmla="*/ 58 w 77"/>
                  <a:gd name="T11" fmla="*/ 55 h 113"/>
                  <a:gd name="T12" fmla="*/ 69 w 77"/>
                  <a:gd name="T13" fmla="*/ 61 h 113"/>
                  <a:gd name="T14" fmla="*/ 75 w 77"/>
                  <a:gd name="T15" fmla="*/ 70 h 113"/>
                  <a:gd name="T16" fmla="*/ 77 w 77"/>
                  <a:gd name="T17" fmla="*/ 80 h 113"/>
                  <a:gd name="T18" fmla="*/ 72 w 77"/>
                  <a:gd name="T19" fmla="*/ 97 h 113"/>
                  <a:gd name="T20" fmla="*/ 54 w 77"/>
                  <a:gd name="T21" fmla="*/ 111 h 113"/>
                  <a:gd name="T22" fmla="*/ 24 w 77"/>
                  <a:gd name="T23" fmla="*/ 111 h 113"/>
                  <a:gd name="T24" fmla="*/ 6 w 77"/>
                  <a:gd name="T25" fmla="*/ 99 h 113"/>
                  <a:gd name="T26" fmla="*/ 0 w 77"/>
                  <a:gd name="T27" fmla="*/ 81 h 113"/>
                  <a:gd name="T28" fmla="*/ 23 w 77"/>
                  <a:gd name="T29" fmla="*/ 81 h 113"/>
                  <a:gd name="T30" fmla="*/ 24 w 77"/>
                  <a:gd name="T31" fmla="*/ 89 h 113"/>
                  <a:gd name="T32" fmla="*/ 30 w 77"/>
                  <a:gd name="T33" fmla="*/ 94 h 113"/>
                  <a:gd name="T34" fmla="*/ 39 w 77"/>
                  <a:gd name="T35" fmla="*/ 96 h 113"/>
                  <a:gd name="T36" fmla="*/ 47 w 77"/>
                  <a:gd name="T37" fmla="*/ 94 h 113"/>
                  <a:gd name="T38" fmla="*/ 53 w 77"/>
                  <a:gd name="T39" fmla="*/ 89 h 113"/>
                  <a:gd name="T40" fmla="*/ 55 w 77"/>
                  <a:gd name="T41" fmla="*/ 80 h 113"/>
                  <a:gd name="T42" fmla="*/ 53 w 77"/>
                  <a:gd name="T43" fmla="*/ 71 h 113"/>
                  <a:gd name="T44" fmla="*/ 47 w 77"/>
                  <a:gd name="T45" fmla="*/ 65 h 113"/>
                  <a:gd name="T46" fmla="*/ 38 w 77"/>
                  <a:gd name="T47" fmla="*/ 63 h 113"/>
                  <a:gd name="T48" fmla="*/ 25 w 77"/>
                  <a:gd name="T49" fmla="*/ 47 h 113"/>
                  <a:gd name="T50" fmla="*/ 42 w 77"/>
                  <a:gd name="T51" fmla="*/ 46 h 113"/>
                  <a:gd name="T52" fmla="*/ 49 w 77"/>
                  <a:gd name="T53" fmla="*/ 43 h 113"/>
                  <a:gd name="T54" fmla="*/ 53 w 77"/>
                  <a:gd name="T55" fmla="*/ 35 h 113"/>
                  <a:gd name="T56" fmla="*/ 53 w 77"/>
                  <a:gd name="T57" fmla="*/ 27 h 113"/>
                  <a:gd name="T58" fmla="*/ 49 w 77"/>
                  <a:gd name="T59" fmla="*/ 20 h 113"/>
                  <a:gd name="T60" fmla="*/ 43 w 77"/>
                  <a:gd name="T61" fmla="*/ 17 h 113"/>
                  <a:gd name="T62" fmla="*/ 34 w 77"/>
                  <a:gd name="T63" fmla="*/ 17 h 113"/>
                  <a:gd name="T64" fmla="*/ 28 w 77"/>
                  <a:gd name="T65" fmla="*/ 20 h 113"/>
                  <a:gd name="T66" fmla="*/ 24 w 77"/>
                  <a:gd name="T67" fmla="*/ 26 h 113"/>
                  <a:gd name="T68" fmla="*/ 2 w 77"/>
                  <a:gd name="T69" fmla="*/ 30 h 113"/>
                  <a:gd name="T70" fmla="*/ 5 w 77"/>
                  <a:gd name="T71" fmla="*/ 17 h 113"/>
                  <a:gd name="T72" fmla="*/ 24 w 77"/>
                  <a:gd name="T73" fmla="*/ 1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7" h="113">
                    <a:moveTo>
                      <a:pt x="38" y="0"/>
                    </a:moveTo>
                    <a:lnTo>
                      <a:pt x="53" y="1"/>
                    </a:lnTo>
                    <a:lnTo>
                      <a:pt x="65" y="8"/>
                    </a:lnTo>
                    <a:lnTo>
                      <a:pt x="71" y="14"/>
                    </a:lnTo>
                    <a:lnTo>
                      <a:pt x="74" y="22"/>
                    </a:lnTo>
                    <a:lnTo>
                      <a:pt x="75" y="31"/>
                    </a:lnTo>
                    <a:lnTo>
                      <a:pt x="75" y="35"/>
                    </a:lnTo>
                    <a:lnTo>
                      <a:pt x="73" y="41"/>
                    </a:lnTo>
                    <a:lnTo>
                      <a:pt x="71" y="45"/>
                    </a:lnTo>
                    <a:lnTo>
                      <a:pt x="68" y="48"/>
                    </a:lnTo>
                    <a:lnTo>
                      <a:pt x="63" y="53"/>
                    </a:lnTo>
                    <a:lnTo>
                      <a:pt x="58" y="55"/>
                    </a:lnTo>
                    <a:lnTo>
                      <a:pt x="63" y="58"/>
                    </a:lnTo>
                    <a:lnTo>
                      <a:pt x="69" y="61"/>
                    </a:lnTo>
                    <a:lnTo>
                      <a:pt x="72" y="65"/>
                    </a:lnTo>
                    <a:lnTo>
                      <a:pt x="75" y="70"/>
                    </a:lnTo>
                    <a:lnTo>
                      <a:pt x="76" y="75"/>
                    </a:lnTo>
                    <a:lnTo>
                      <a:pt x="77" y="80"/>
                    </a:lnTo>
                    <a:lnTo>
                      <a:pt x="76" y="90"/>
                    </a:lnTo>
                    <a:lnTo>
                      <a:pt x="72" y="97"/>
                    </a:lnTo>
                    <a:lnTo>
                      <a:pt x="65" y="104"/>
                    </a:lnTo>
                    <a:lnTo>
                      <a:pt x="54" y="111"/>
                    </a:lnTo>
                    <a:lnTo>
                      <a:pt x="38" y="113"/>
                    </a:lnTo>
                    <a:lnTo>
                      <a:pt x="24" y="111"/>
                    </a:lnTo>
                    <a:lnTo>
                      <a:pt x="11" y="105"/>
                    </a:lnTo>
                    <a:lnTo>
                      <a:pt x="6" y="99"/>
                    </a:lnTo>
                    <a:lnTo>
                      <a:pt x="1" y="91"/>
                    </a:lnTo>
                    <a:lnTo>
                      <a:pt x="0" y="81"/>
                    </a:lnTo>
                    <a:lnTo>
                      <a:pt x="1" y="81"/>
                    </a:lnTo>
                    <a:lnTo>
                      <a:pt x="23" y="81"/>
                    </a:lnTo>
                    <a:lnTo>
                      <a:pt x="23" y="86"/>
                    </a:lnTo>
                    <a:lnTo>
                      <a:pt x="24" y="89"/>
                    </a:lnTo>
                    <a:lnTo>
                      <a:pt x="27" y="92"/>
                    </a:lnTo>
                    <a:lnTo>
                      <a:pt x="30" y="94"/>
                    </a:lnTo>
                    <a:lnTo>
                      <a:pt x="33" y="95"/>
                    </a:lnTo>
                    <a:lnTo>
                      <a:pt x="39" y="96"/>
                    </a:lnTo>
                    <a:lnTo>
                      <a:pt x="43" y="95"/>
                    </a:lnTo>
                    <a:lnTo>
                      <a:pt x="47" y="94"/>
                    </a:lnTo>
                    <a:lnTo>
                      <a:pt x="51" y="92"/>
                    </a:lnTo>
                    <a:lnTo>
                      <a:pt x="53" y="89"/>
                    </a:lnTo>
                    <a:lnTo>
                      <a:pt x="55" y="85"/>
                    </a:lnTo>
                    <a:lnTo>
                      <a:pt x="55" y="80"/>
                    </a:lnTo>
                    <a:lnTo>
                      <a:pt x="55" y="75"/>
                    </a:lnTo>
                    <a:lnTo>
                      <a:pt x="53" y="71"/>
                    </a:lnTo>
                    <a:lnTo>
                      <a:pt x="51" y="68"/>
                    </a:lnTo>
                    <a:lnTo>
                      <a:pt x="47" y="65"/>
                    </a:lnTo>
                    <a:lnTo>
                      <a:pt x="43" y="64"/>
                    </a:lnTo>
                    <a:lnTo>
                      <a:pt x="38" y="63"/>
                    </a:lnTo>
                    <a:lnTo>
                      <a:pt x="25" y="63"/>
                    </a:lnTo>
                    <a:lnTo>
                      <a:pt x="25" y="47"/>
                    </a:lnTo>
                    <a:lnTo>
                      <a:pt x="38" y="47"/>
                    </a:lnTo>
                    <a:lnTo>
                      <a:pt x="42" y="46"/>
                    </a:lnTo>
                    <a:lnTo>
                      <a:pt x="46" y="45"/>
                    </a:lnTo>
                    <a:lnTo>
                      <a:pt x="49" y="43"/>
                    </a:lnTo>
                    <a:lnTo>
                      <a:pt x="52" y="40"/>
                    </a:lnTo>
                    <a:lnTo>
                      <a:pt x="53" y="35"/>
                    </a:lnTo>
                    <a:lnTo>
                      <a:pt x="53" y="31"/>
                    </a:lnTo>
                    <a:lnTo>
                      <a:pt x="53" y="27"/>
                    </a:lnTo>
                    <a:lnTo>
                      <a:pt x="52" y="24"/>
                    </a:lnTo>
                    <a:lnTo>
                      <a:pt x="49" y="20"/>
                    </a:lnTo>
                    <a:lnTo>
                      <a:pt x="46" y="18"/>
                    </a:lnTo>
                    <a:lnTo>
                      <a:pt x="43" y="17"/>
                    </a:lnTo>
                    <a:lnTo>
                      <a:pt x="39" y="16"/>
                    </a:lnTo>
                    <a:lnTo>
                      <a:pt x="34" y="17"/>
                    </a:lnTo>
                    <a:lnTo>
                      <a:pt x="31" y="18"/>
                    </a:lnTo>
                    <a:lnTo>
                      <a:pt x="28" y="20"/>
                    </a:lnTo>
                    <a:lnTo>
                      <a:pt x="26" y="23"/>
                    </a:lnTo>
                    <a:lnTo>
                      <a:pt x="24" y="26"/>
                    </a:lnTo>
                    <a:lnTo>
                      <a:pt x="24" y="30"/>
                    </a:lnTo>
                    <a:lnTo>
                      <a:pt x="2" y="30"/>
                    </a:lnTo>
                    <a:lnTo>
                      <a:pt x="2" y="29"/>
                    </a:lnTo>
                    <a:lnTo>
                      <a:pt x="5" y="17"/>
                    </a:lnTo>
                    <a:lnTo>
                      <a:pt x="12" y="8"/>
                    </a:lnTo>
                    <a:lnTo>
                      <a:pt x="24" y="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96" name="Rectangle 58"/>
              <p:cNvSpPr>
                <a:spLocks noChangeArrowheads="1"/>
              </p:cNvSpPr>
              <p:nvPr/>
            </p:nvSpPr>
            <p:spPr bwMode="auto">
              <a:xfrm>
                <a:off x="8374062" y="4487863"/>
                <a:ext cx="68263" cy="26987"/>
              </a:xfrm>
              <a:prstGeom prst="rect">
                <a:avLst/>
              </a:prstGeom>
              <a:solidFill>
                <a:schemeClr val="bg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97" name="Freeform 59"/>
              <p:cNvSpPr>
                <a:spLocks noEditPoints="1"/>
              </p:cNvSpPr>
              <p:nvPr/>
            </p:nvSpPr>
            <p:spPr bwMode="auto">
              <a:xfrm>
                <a:off x="6884987" y="4868863"/>
                <a:ext cx="115888" cy="180975"/>
              </a:xfrm>
              <a:custGeom>
                <a:avLst/>
                <a:gdLst>
                  <a:gd name="T0" fmla="*/ 36 w 73"/>
                  <a:gd name="T1" fmla="*/ 18 h 114"/>
                  <a:gd name="T2" fmla="*/ 33 w 73"/>
                  <a:gd name="T3" fmla="*/ 18 h 114"/>
                  <a:gd name="T4" fmla="*/ 30 w 73"/>
                  <a:gd name="T5" fmla="*/ 19 h 114"/>
                  <a:gd name="T6" fmla="*/ 27 w 73"/>
                  <a:gd name="T7" fmla="*/ 21 h 114"/>
                  <a:gd name="T8" fmla="*/ 25 w 73"/>
                  <a:gd name="T9" fmla="*/ 23 h 114"/>
                  <a:gd name="T10" fmla="*/ 22 w 73"/>
                  <a:gd name="T11" fmla="*/ 31 h 114"/>
                  <a:gd name="T12" fmla="*/ 21 w 73"/>
                  <a:gd name="T13" fmla="*/ 42 h 114"/>
                  <a:gd name="T14" fmla="*/ 21 w 73"/>
                  <a:gd name="T15" fmla="*/ 71 h 114"/>
                  <a:gd name="T16" fmla="*/ 22 w 73"/>
                  <a:gd name="T17" fmla="*/ 83 h 114"/>
                  <a:gd name="T18" fmla="*/ 25 w 73"/>
                  <a:gd name="T19" fmla="*/ 90 h 114"/>
                  <a:gd name="T20" fmla="*/ 27 w 73"/>
                  <a:gd name="T21" fmla="*/ 93 h 114"/>
                  <a:gd name="T22" fmla="*/ 30 w 73"/>
                  <a:gd name="T23" fmla="*/ 95 h 114"/>
                  <a:gd name="T24" fmla="*/ 33 w 73"/>
                  <a:gd name="T25" fmla="*/ 96 h 114"/>
                  <a:gd name="T26" fmla="*/ 36 w 73"/>
                  <a:gd name="T27" fmla="*/ 97 h 114"/>
                  <a:gd name="T28" fmla="*/ 37 w 73"/>
                  <a:gd name="T29" fmla="*/ 97 h 114"/>
                  <a:gd name="T30" fmla="*/ 40 w 73"/>
                  <a:gd name="T31" fmla="*/ 96 h 114"/>
                  <a:gd name="T32" fmla="*/ 44 w 73"/>
                  <a:gd name="T33" fmla="*/ 95 h 114"/>
                  <a:gd name="T34" fmla="*/ 46 w 73"/>
                  <a:gd name="T35" fmla="*/ 93 h 114"/>
                  <a:gd name="T36" fmla="*/ 48 w 73"/>
                  <a:gd name="T37" fmla="*/ 90 h 114"/>
                  <a:gd name="T38" fmla="*/ 51 w 73"/>
                  <a:gd name="T39" fmla="*/ 83 h 114"/>
                  <a:gd name="T40" fmla="*/ 52 w 73"/>
                  <a:gd name="T41" fmla="*/ 71 h 114"/>
                  <a:gd name="T42" fmla="*/ 52 w 73"/>
                  <a:gd name="T43" fmla="*/ 42 h 114"/>
                  <a:gd name="T44" fmla="*/ 51 w 73"/>
                  <a:gd name="T45" fmla="*/ 31 h 114"/>
                  <a:gd name="T46" fmla="*/ 48 w 73"/>
                  <a:gd name="T47" fmla="*/ 23 h 114"/>
                  <a:gd name="T48" fmla="*/ 45 w 73"/>
                  <a:gd name="T49" fmla="*/ 20 h 114"/>
                  <a:gd name="T50" fmla="*/ 41 w 73"/>
                  <a:gd name="T51" fmla="*/ 18 h 114"/>
                  <a:gd name="T52" fmla="*/ 36 w 73"/>
                  <a:gd name="T53" fmla="*/ 18 h 114"/>
                  <a:gd name="T54" fmla="*/ 36 w 73"/>
                  <a:gd name="T55" fmla="*/ 18 h 114"/>
                  <a:gd name="T56" fmla="*/ 36 w 73"/>
                  <a:gd name="T57" fmla="*/ 0 h 114"/>
                  <a:gd name="T58" fmla="*/ 36 w 73"/>
                  <a:gd name="T59" fmla="*/ 0 h 114"/>
                  <a:gd name="T60" fmla="*/ 47 w 73"/>
                  <a:gd name="T61" fmla="*/ 1 h 114"/>
                  <a:gd name="T62" fmla="*/ 56 w 73"/>
                  <a:gd name="T63" fmla="*/ 5 h 114"/>
                  <a:gd name="T64" fmla="*/ 64 w 73"/>
                  <a:gd name="T65" fmla="*/ 11 h 114"/>
                  <a:gd name="T66" fmla="*/ 69 w 73"/>
                  <a:gd name="T67" fmla="*/ 20 h 114"/>
                  <a:gd name="T68" fmla="*/ 72 w 73"/>
                  <a:gd name="T69" fmla="*/ 31 h 114"/>
                  <a:gd name="T70" fmla="*/ 73 w 73"/>
                  <a:gd name="T71" fmla="*/ 44 h 114"/>
                  <a:gd name="T72" fmla="*/ 73 w 73"/>
                  <a:gd name="T73" fmla="*/ 69 h 114"/>
                  <a:gd name="T74" fmla="*/ 72 w 73"/>
                  <a:gd name="T75" fmla="*/ 83 h 114"/>
                  <a:gd name="T76" fmla="*/ 69 w 73"/>
                  <a:gd name="T77" fmla="*/ 93 h 114"/>
                  <a:gd name="T78" fmla="*/ 64 w 73"/>
                  <a:gd name="T79" fmla="*/ 102 h 114"/>
                  <a:gd name="T80" fmla="*/ 56 w 73"/>
                  <a:gd name="T81" fmla="*/ 108 h 114"/>
                  <a:gd name="T82" fmla="*/ 48 w 73"/>
                  <a:gd name="T83" fmla="*/ 113 h 114"/>
                  <a:gd name="T84" fmla="*/ 37 w 73"/>
                  <a:gd name="T85" fmla="*/ 114 h 114"/>
                  <a:gd name="T86" fmla="*/ 36 w 73"/>
                  <a:gd name="T87" fmla="*/ 114 h 114"/>
                  <a:gd name="T88" fmla="*/ 26 w 73"/>
                  <a:gd name="T89" fmla="*/ 113 h 114"/>
                  <a:gd name="T90" fmla="*/ 17 w 73"/>
                  <a:gd name="T91" fmla="*/ 108 h 114"/>
                  <a:gd name="T92" fmla="*/ 9 w 73"/>
                  <a:gd name="T93" fmla="*/ 102 h 114"/>
                  <a:gd name="T94" fmla="*/ 4 w 73"/>
                  <a:gd name="T95" fmla="*/ 93 h 114"/>
                  <a:gd name="T96" fmla="*/ 1 w 73"/>
                  <a:gd name="T97" fmla="*/ 83 h 114"/>
                  <a:gd name="T98" fmla="*/ 0 w 73"/>
                  <a:gd name="T99" fmla="*/ 69 h 114"/>
                  <a:gd name="T100" fmla="*/ 0 w 73"/>
                  <a:gd name="T101" fmla="*/ 44 h 114"/>
                  <a:gd name="T102" fmla="*/ 1 w 73"/>
                  <a:gd name="T103" fmla="*/ 31 h 114"/>
                  <a:gd name="T104" fmla="*/ 4 w 73"/>
                  <a:gd name="T105" fmla="*/ 20 h 114"/>
                  <a:gd name="T106" fmla="*/ 9 w 73"/>
                  <a:gd name="T107" fmla="*/ 11 h 114"/>
                  <a:gd name="T108" fmla="*/ 17 w 73"/>
                  <a:gd name="T109" fmla="*/ 5 h 114"/>
                  <a:gd name="T110" fmla="*/ 25 w 73"/>
                  <a:gd name="T111" fmla="*/ 1 h 114"/>
                  <a:gd name="T112" fmla="*/ 36 w 73"/>
                  <a:gd name="T1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73" h="114">
                    <a:moveTo>
                      <a:pt x="36" y="18"/>
                    </a:moveTo>
                    <a:lnTo>
                      <a:pt x="33" y="18"/>
                    </a:lnTo>
                    <a:lnTo>
                      <a:pt x="30" y="19"/>
                    </a:lnTo>
                    <a:lnTo>
                      <a:pt x="27" y="21"/>
                    </a:lnTo>
                    <a:lnTo>
                      <a:pt x="25" y="23"/>
                    </a:lnTo>
                    <a:lnTo>
                      <a:pt x="22" y="31"/>
                    </a:lnTo>
                    <a:lnTo>
                      <a:pt x="21" y="42"/>
                    </a:lnTo>
                    <a:lnTo>
                      <a:pt x="21" y="71"/>
                    </a:lnTo>
                    <a:lnTo>
                      <a:pt x="22" y="83"/>
                    </a:lnTo>
                    <a:lnTo>
                      <a:pt x="25" y="90"/>
                    </a:lnTo>
                    <a:lnTo>
                      <a:pt x="27" y="93"/>
                    </a:lnTo>
                    <a:lnTo>
                      <a:pt x="30" y="95"/>
                    </a:lnTo>
                    <a:lnTo>
                      <a:pt x="33" y="96"/>
                    </a:lnTo>
                    <a:lnTo>
                      <a:pt x="36" y="97"/>
                    </a:lnTo>
                    <a:lnTo>
                      <a:pt x="37" y="97"/>
                    </a:lnTo>
                    <a:lnTo>
                      <a:pt x="40" y="96"/>
                    </a:lnTo>
                    <a:lnTo>
                      <a:pt x="44" y="95"/>
                    </a:lnTo>
                    <a:lnTo>
                      <a:pt x="46" y="93"/>
                    </a:lnTo>
                    <a:lnTo>
                      <a:pt x="48" y="90"/>
                    </a:lnTo>
                    <a:lnTo>
                      <a:pt x="51" y="83"/>
                    </a:lnTo>
                    <a:lnTo>
                      <a:pt x="52" y="71"/>
                    </a:lnTo>
                    <a:lnTo>
                      <a:pt x="52" y="42"/>
                    </a:lnTo>
                    <a:lnTo>
                      <a:pt x="51" y="31"/>
                    </a:lnTo>
                    <a:lnTo>
                      <a:pt x="48" y="23"/>
                    </a:lnTo>
                    <a:lnTo>
                      <a:pt x="45" y="20"/>
                    </a:lnTo>
                    <a:lnTo>
                      <a:pt x="41" y="18"/>
                    </a:lnTo>
                    <a:lnTo>
                      <a:pt x="36" y="18"/>
                    </a:lnTo>
                    <a:lnTo>
                      <a:pt x="36" y="18"/>
                    </a:lnTo>
                    <a:close/>
                    <a:moveTo>
                      <a:pt x="36" y="0"/>
                    </a:moveTo>
                    <a:lnTo>
                      <a:pt x="36" y="0"/>
                    </a:lnTo>
                    <a:lnTo>
                      <a:pt x="47" y="1"/>
                    </a:lnTo>
                    <a:lnTo>
                      <a:pt x="56" y="5"/>
                    </a:lnTo>
                    <a:lnTo>
                      <a:pt x="64" y="11"/>
                    </a:lnTo>
                    <a:lnTo>
                      <a:pt x="69" y="20"/>
                    </a:lnTo>
                    <a:lnTo>
                      <a:pt x="72" y="31"/>
                    </a:lnTo>
                    <a:lnTo>
                      <a:pt x="73" y="44"/>
                    </a:lnTo>
                    <a:lnTo>
                      <a:pt x="73" y="69"/>
                    </a:lnTo>
                    <a:lnTo>
                      <a:pt x="72" y="83"/>
                    </a:lnTo>
                    <a:lnTo>
                      <a:pt x="69" y="93"/>
                    </a:lnTo>
                    <a:lnTo>
                      <a:pt x="64" y="102"/>
                    </a:lnTo>
                    <a:lnTo>
                      <a:pt x="56" y="108"/>
                    </a:lnTo>
                    <a:lnTo>
                      <a:pt x="48" y="113"/>
                    </a:lnTo>
                    <a:lnTo>
                      <a:pt x="37" y="114"/>
                    </a:lnTo>
                    <a:lnTo>
                      <a:pt x="36" y="114"/>
                    </a:lnTo>
                    <a:lnTo>
                      <a:pt x="26" y="113"/>
                    </a:lnTo>
                    <a:lnTo>
                      <a:pt x="17" y="108"/>
                    </a:lnTo>
                    <a:lnTo>
                      <a:pt x="9" y="102"/>
                    </a:lnTo>
                    <a:lnTo>
                      <a:pt x="4" y="93"/>
                    </a:lnTo>
                    <a:lnTo>
                      <a:pt x="1" y="83"/>
                    </a:lnTo>
                    <a:lnTo>
                      <a:pt x="0" y="69"/>
                    </a:lnTo>
                    <a:lnTo>
                      <a:pt x="0" y="44"/>
                    </a:lnTo>
                    <a:lnTo>
                      <a:pt x="1" y="31"/>
                    </a:lnTo>
                    <a:lnTo>
                      <a:pt x="4" y="20"/>
                    </a:lnTo>
                    <a:lnTo>
                      <a:pt x="9" y="11"/>
                    </a:lnTo>
                    <a:lnTo>
                      <a:pt x="17" y="5"/>
                    </a:lnTo>
                    <a:lnTo>
                      <a:pt x="25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98" name="Freeform 60"/>
              <p:cNvSpPr>
                <a:spLocks/>
              </p:cNvSpPr>
              <p:nvPr/>
            </p:nvSpPr>
            <p:spPr bwMode="auto">
              <a:xfrm>
                <a:off x="7405687" y="4922838"/>
                <a:ext cx="57150" cy="63500"/>
              </a:xfrm>
              <a:custGeom>
                <a:avLst/>
                <a:gdLst>
                  <a:gd name="T0" fmla="*/ 18 w 36"/>
                  <a:gd name="T1" fmla="*/ 0 h 40"/>
                  <a:gd name="T2" fmla="*/ 22 w 36"/>
                  <a:gd name="T3" fmla="*/ 0 h 40"/>
                  <a:gd name="T4" fmla="*/ 27 w 36"/>
                  <a:gd name="T5" fmla="*/ 2 h 40"/>
                  <a:gd name="T6" fmla="*/ 31 w 36"/>
                  <a:gd name="T7" fmla="*/ 4 h 40"/>
                  <a:gd name="T8" fmla="*/ 33 w 36"/>
                  <a:gd name="T9" fmla="*/ 8 h 40"/>
                  <a:gd name="T10" fmla="*/ 35 w 36"/>
                  <a:gd name="T11" fmla="*/ 12 h 40"/>
                  <a:gd name="T12" fmla="*/ 36 w 36"/>
                  <a:gd name="T13" fmla="*/ 17 h 40"/>
                  <a:gd name="T14" fmla="*/ 36 w 36"/>
                  <a:gd name="T15" fmla="*/ 24 h 40"/>
                  <a:gd name="T16" fmla="*/ 35 w 36"/>
                  <a:gd name="T17" fmla="*/ 28 h 40"/>
                  <a:gd name="T18" fmla="*/ 33 w 36"/>
                  <a:gd name="T19" fmla="*/ 33 h 40"/>
                  <a:gd name="T20" fmla="*/ 31 w 36"/>
                  <a:gd name="T21" fmla="*/ 36 h 40"/>
                  <a:gd name="T22" fmla="*/ 28 w 36"/>
                  <a:gd name="T23" fmla="*/ 38 h 40"/>
                  <a:gd name="T24" fmla="*/ 22 w 36"/>
                  <a:gd name="T25" fmla="*/ 40 h 40"/>
                  <a:gd name="T26" fmla="*/ 18 w 36"/>
                  <a:gd name="T27" fmla="*/ 40 h 40"/>
                  <a:gd name="T28" fmla="*/ 13 w 36"/>
                  <a:gd name="T29" fmla="*/ 40 h 40"/>
                  <a:gd name="T30" fmla="*/ 8 w 36"/>
                  <a:gd name="T31" fmla="*/ 38 h 40"/>
                  <a:gd name="T32" fmla="*/ 4 w 36"/>
                  <a:gd name="T33" fmla="*/ 36 h 40"/>
                  <a:gd name="T34" fmla="*/ 2 w 36"/>
                  <a:gd name="T35" fmla="*/ 33 h 40"/>
                  <a:gd name="T36" fmla="*/ 0 w 36"/>
                  <a:gd name="T37" fmla="*/ 28 h 40"/>
                  <a:gd name="T38" fmla="*/ 0 w 36"/>
                  <a:gd name="T39" fmla="*/ 24 h 40"/>
                  <a:gd name="T40" fmla="*/ 0 w 36"/>
                  <a:gd name="T41" fmla="*/ 17 h 40"/>
                  <a:gd name="T42" fmla="*/ 0 w 36"/>
                  <a:gd name="T43" fmla="*/ 12 h 40"/>
                  <a:gd name="T44" fmla="*/ 2 w 36"/>
                  <a:gd name="T45" fmla="*/ 8 h 40"/>
                  <a:gd name="T46" fmla="*/ 4 w 36"/>
                  <a:gd name="T47" fmla="*/ 5 h 40"/>
                  <a:gd name="T48" fmla="*/ 8 w 36"/>
                  <a:gd name="T49" fmla="*/ 2 h 40"/>
                  <a:gd name="T50" fmla="*/ 13 w 36"/>
                  <a:gd name="T51" fmla="*/ 0 h 40"/>
                  <a:gd name="T52" fmla="*/ 18 w 36"/>
                  <a:gd name="T53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" h="40">
                    <a:moveTo>
                      <a:pt x="18" y="0"/>
                    </a:moveTo>
                    <a:lnTo>
                      <a:pt x="22" y="0"/>
                    </a:lnTo>
                    <a:lnTo>
                      <a:pt x="27" y="2"/>
                    </a:lnTo>
                    <a:lnTo>
                      <a:pt x="31" y="4"/>
                    </a:lnTo>
                    <a:lnTo>
                      <a:pt x="33" y="8"/>
                    </a:lnTo>
                    <a:lnTo>
                      <a:pt x="35" y="12"/>
                    </a:lnTo>
                    <a:lnTo>
                      <a:pt x="36" y="17"/>
                    </a:lnTo>
                    <a:lnTo>
                      <a:pt x="36" y="24"/>
                    </a:lnTo>
                    <a:lnTo>
                      <a:pt x="35" y="28"/>
                    </a:lnTo>
                    <a:lnTo>
                      <a:pt x="33" y="33"/>
                    </a:lnTo>
                    <a:lnTo>
                      <a:pt x="31" y="36"/>
                    </a:lnTo>
                    <a:lnTo>
                      <a:pt x="28" y="38"/>
                    </a:lnTo>
                    <a:lnTo>
                      <a:pt x="22" y="40"/>
                    </a:lnTo>
                    <a:lnTo>
                      <a:pt x="18" y="40"/>
                    </a:lnTo>
                    <a:lnTo>
                      <a:pt x="13" y="40"/>
                    </a:lnTo>
                    <a:lnTo>
                      <a:pt x="8" y="38"/>
                    </a:lnTo>
                    <a:lnTo>
                      <a:pt x="4" y="36"/>
                    </a:lnTo>
                    <a:lnTo>
                      <a:pt x="2" y="33"/>
                    </a:lnTo>
                    <a:lnTo>
                      <a:pt x="0" y="28"/>
                    </a:lnTo>
                    <a:lnTo>
                      <a:pt x="0" y="24"/>
                    </a:lnTo>
                    <a:lnTo>
                      <a:pt x="0" y="17"/>
                    </a:lnTo>
                    <a:lnTo>
                      <a:pt x="0" y="12"/>
                    </a:lnTo>
                    <a:lnTo>
                      <a:pt x="2" y="8"/>
                    </a:lnTo>
                    <a:lnTo>
                      <a:pt x="4" y="5"/>
                    </a:lnTo>
                    <a:lnTo>
                      <a:pt x="8" y="2"/>
                    </a:lnTo>
                    <a:lnTo>
                      <a:pt x="13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99" name="Freeform 61"/>
              <p:cNvSpPr>
                <a:spLocks/>
              </p:cNvSpPr>
              <p:nvPr/>
            </p:nvSpPr>
            <p:spPr bwMode="auto">
              <a:xfrm>
                <a:off x="7858125" y="4902200"/>
                <a:ext cx="120650" cy="127000"/>
              </a:xfrm>
              <a:custGeom>
                <a:avLst/>
                <a:gdLst>
                  <a:gd name="T0" fmla="*/ 28 w 76"/>
                  <a:gd name="T1" fmla="*/ 0 h 80"/>
                  <a:gd name="T2" fmla="*/ 50 w 76"/>
                  <a:gd name="T3" fmla="*/ 0 h 80"/>
                  <a:gd name="T4" fmla="*/ 50 w 76"/>
                  <a:gd name="T5" fmla="*/ 30 h 80"/>
                  <a:gd name="T6" fmla="*/ 76 w 76"/>
                  <a:gd name="T7" fmla="*/ 30 h 80"/>
                  <a:gd name="T8" fmla="*/ 76 w 76"/>
                  <a:gd name="T9" fmla="*/ 49 h 80"/>
                  <a:gd name="T10" fmla="*/ 50 w 76"/>
                  <a:gd name="T11" fmla="*/ 49 h 80"/>
                  <a:gd name="T12" fmla="*/ 50 w 76"/>
                  <a:gd name="T13" fmla="*/ 80 h 80"/>
                  <a:gd name="T14" fmla="*/ 28 w 76"/>
                  <a:gd name="T15" fmla="*/ 80 h 80"/>
                  <a:gd name="T16" fmla="*/ 28 w 76"/>
                  <a:gd name="T17" fmla="*/ 49 h 80"/>
                  <a:gd name="T18" fmla="*/ 0 w 76"/>
                  <a:gd name="T19" fmla="*/ 49 h 80"/>
                  <a:gd name="T20" fmla="*/ 0 w 76"/>
                  <a:gd name="T21" fmla="*/ 30 h 80"/>
                  <a:gd name="T22" fmla="*/ 28 w 76"/>
                  <a:gd name="T23" fmla="*/ 30 h 80"/>
                  <a:gd name="T24" fmla="*/ 28 w 76"/>
                  <a:gd name="T25" fmla="*/ 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6" h="80">
                    <a:moveTo>
                      <a:pt x="28" y="0"/>
                    </a:moveTo>
                    <a:lnTo>
                      <a:pt x="50" y="0"/>
                    </a:lnTo>
                    <a:lnTo>
                      <a:pt x="50" y="30"/>
                    </a:lnTo>
                    <a:lnTo>
                      <a:pt x="76" y="30"/>
                    </a:lnTo>
                    <a:lnTo>
                      <a:pt x="76" y="49"/>
                    </a:lnTo>
                    <a:lnTo>
                      <a:pt x="50" y="49"/>
                    </a:lnTo>
                    <a:lnTo>
                      <a:pt x="50" y="80"/>
                    </a:lnTo>
                    <a:lnTo>
                      <a:pt x="28" y="80"/>
                    </a:lnTo>
                    <a:lnTo>
                      <a:pt x="28" y="49"/>
                    </a:lnTo>
                    <a:lnTo>
                      <a:pt x="0" y="49"/>
                    </a:lnTo>
                    <a:lnTo>
                      <a:pt x="0" y="30"/>
                    </a:lnTo>
                    <a:lnTo>
                      <a:pt x="28" y="30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00" name="Freeform 62"/>
              <p:cNvSpPr>
                <a:spLocks noEditPoints="1"/>
              </p:cNvSpPr>
              <p:nvPr/>
            </p:nvSpPr>
            <p:spPr bwMode="auto">
              <a:xfrm>
                <a:off x="8351837" y="4927600"/>
                <a:ext cx="109538" cy="79375"/>
              </a:xfrm>
              <a:custGeom>
                <a:avLst/>
                <a:gdLst>
                  <a:gd name="T0" fmla="*/ 0 w 69"/>
                  <a:gd name="T1" fmla="*/ 32 h 50"/>
                  <a:gd name="T2" fmla="*/ 69 w 69"/>
                  <a:gd name="T3" fmla="*/ 32 h 50"/>
                  <a:gd name="T4" fmla="*/ 69 w 69"/>
                  <a:gd name="T5" fmla="*/ 50 h 50"/>
                  <a:gd name="T6" fmla="*/ 0 w 69"/>
                  <a:gd name="T7" fmla="*/ 50 h 50"/>
                  <a:gd name="T8" fmla="*/ 0 w 69"/>
                  <a:gd name="T9" fmla="*/ 32 h 50"/>
                  <a:gd name="T10" fmla="*/ 0 w 69"/>
                  <a:gd name="T11" fmla="*/ 0 h 50"/>
                  <a:gd name="T12" fmla="*/ 69 w 69"/>
                  <a:gd name="T13" fmla="*/ 0 h 50"/>
                  <a:gd name="T14" fmla="*/ 69 w 69"/>
                  <a:gd name="T15" fmla="*/ 17 h 50"/>
                  <a:gd name="T16" fmla="*/ 0 w 69"/>
                  <a:gd name="T17" fmla="*/ 17 h 50"/>
                  <a:gd name="T18" fmla="*/ 0 w 69"/>
                  <a:gd name="T19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9" h="50">
                    <a:moveTo>
                      <a:pt x="0" y="32"/>
                    </a:moveTo>
                    <a:lnTo>
                      <a:pt x="69" y="32"/>
                    </a:lnTo>
                    <a:lnTo>
                      <a:pt x="69" y="50"/>
                    </a:lnTo>
                    <a:lnTo>
                      <a:pt x="0" y="50"/>
                    </a:lnTo>
                    <a:lnTo>
                      <a:pt x="0" y="32"/>
                    </a:lnTo>
                    <a:close/>
                    <a:moveTo>
                      <a:pt x="0" y="0"/>
                    </a:moveTo>
                    <a:lnTo>
                      <a:pt x="69" y="0"/>
                    </a:lnTo>
                    <a:lnTo>
                      <a:pt x="69" y="17"/>
                    </a:lnTo>
                    <a:lnTo>
                      <a:pt x="0" y="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9099549" y="2667000"/>
              <a:ext cx="1879600" cy="965200"/>
              <a:chOff x="8837612" y="1447800"/>
              <a:chExt cx="1879600" cy="965200"/>
            </a:xfrm>
          </p:grpSpPr>
          <p:sp>
            <p:nvSpPr>
              <p:cNvPr id="101" name="Freeform 63"/>
              <p:cNvSpPr>
                <a:spLocks/>
              </p:cNvSpPr>
              <p:nvPr/>
            </p:nvSpPr>
            <p:spPr bwMode="auto">
              <a:xfrm>
                <a:off x="8837612" y="1447800"/>
                <a:ext cx="1879600" cy="965200"/>
              </a:xfrm>
              <a:custGeom>
                <a:avLst/>
                <a:gdLst>
                  <a:gd name="T0" fmla="*/ 0 w 1184"/>
                  <a:gd name="T1" fmla="*/ 0 h 608"/>
                  <a:gd name="T2" fmla="*/ 151 w 1184"/>
                  <a:gd name="T3" fmla="*/ 5 h 608"/>
                  <a:gd name="T4" fmla="*/ 1165 w 1184"/>
                  <a:gd name="T5" fmla="*/ 496 h 608"/>
                  <a:gd name="T6" fmla="*/ 1176 w 1184"/>
                  <a:gd name="T7" fmla="*/ 503 h 608"/>
                  <a:gd name="T8" fmla="*/ 1182 w 1184"/>
                  <a:gd name="T9" fmla="*/ 514 h 608"/>
                  <a:gd name="T10" fmla="*/ 1184 w 1184"/>
                  <a:gd name="T11" fmla="*/ 527 h 608"/>
                  <a:gd name="T12" fmla="*/ 1180 w 1184"/>
                  <a:gd name="T13" fmla="*/ 540 h 608"/>
                  <a:gd name="T14" fmla="*/ 1157 w 1184"/>
                  <a:gd name="T15" fmla="*/ 590 h 608"/>
                  <a:gd name="T16" fmla="*/ 1148 w 1184"/>
                  <a:gd name="T17" fmla="*/ 599 h 608"/>
                  <a:gd name="T18" fmla="*/ 1137 w 1184"/>
                  <a:gd name="T19" fmla="*/ 606 h 608"/>
                  <a:gd name="T20" fmla="*/ 1125 w 1184"/>
                  <a:gd name="T21" fmla="*/ 608 h 608"/>
                  <a:gd name="T22" fmla="*/ 1112 w 1184"/>
                  <a:gd name="T23" fmla="*/ 605 h 608"/>
                  <a:gd name="T24" fmla="*/ 98 w 1184"/>
                  <a:gd name="T25" fmla="*/ 115 h 608"/>
                  <a:gd name="T26" fmla="*/ 0 w 1184"/>
                  <a:gd name="T27" fmla="*/ 0 h 6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184" h="608">
                    <a:moveTo>
                      <a:pt x="0" y="0"/>
                    </a:moveTo>
                    <a:lnTo>
                      <a:pt x="151" y="5"/>
                    </a:lnTo>
                    <a:lnTo>
                      <a:pt x="1165" y="496"/>
                    </a:lnTo>
                    <a:lnTo>
                      <a:pt x="1176" y="503"/>
                    </a:lnTo>
                    <a:lnTo>
                      <a:pt x="1182" y="514"/>
                    </a:lnTo>
                    <a:lnTo>
                      <a:pt x="1184" y="527"/>
                    </a:lnTo>
                    <a:lnTo>
                      <a:pt x="1180" y="540"/>
                    </a:lnTo>
                    <a:lnTo>
                      <a:pt x="1157" y="590"/>
                    </a:lnTo>
                    <a:lnTo>
                      <a:pt x="1148" y="599"/>
                    </a:lnTo>
                    <a:lnTo>
                      <a:pt x="1137" y="606"/>
                    </a:lnTo>
                    <a:lnTo>
                      <a:pt x="1125" y="608"/>
                    </a:lnTo>
                    <a:lnTo>
                      <a:pt x="1112" y="605"/>
                    </a:lnTo>
                    <a:lnTo>
                      <a:pt x="98" y="1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02" name="Freeform 64"/>
              <p:cNvSpPr>
                <a:spLocks/>
              </p:cNvSpPr>
              <p:nvPr/>
            </p:nvSpPr>
            <p:spPr bwMode="auto">
              <a:xfrm>
                <a:off x="8837612" y="1447800"/>
                <a:ext cx="1854200" cy="965200"/>
              </a:xfrm>
              <a:custGeom>
                <a:avLst/>
                <a:gdLst>
                  <a:gd name="T0" fmla="*/ 0 w 1168"/>
                  <a:gd name="T1" fmla="*/ 0 h 608"/>
                  <a:gd name="T2" fmla="*/ 129 w 1168"/>
                  <a:gd name="T3" fmla="*/ 63 h 608"/>
                  <a:gd name="T4" fmla="*/ 1168 w 1168"/>
                  <a:gd name="T5" fmla="*/ 564 h 608"/>
                  <a:gd name="T6" fmla="*/ 1157 w 1168"/>
                  <a:gd name="T7" fmla="*/ 590 h 608"/>
                  <a:gd name="T8" fmla="*/ 1148 w 1168"/>
                  <a:gd name="T9" fmla="*/ 599 h 608"/>
                  <a:gd name="T10" fmla="*/ 1137 w 1168"/>
                  <a:gd name="T11" fmla="*/ 606 h 608"/>
                  <a:gd name="T12" fmla="*/ 1125 w 1168"/>
                  <a:gd name="T13" fmla="*/ 608 h 608"/>
                  <a:gd name="T14" fmla="*/ 1112 w 1168"/>
                  <a:gd name="T15" fmla="*/ 605 h 608"/>
                  <a:gd name="T16" fmla="*/ 98 w 1168"/>
                  <a:gd name="T17" fmla="*/ 115 h 608"/>
                  <a:gd name="T18" fmla="*/ 0 w 1168"/>
                  <a:gd name="T19" fmla="*/ 0 h 6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168" h="608">
                    <a:moveTo>
                      <a:pt x="0" y="0"/>
                    </a:moveTo>
                    <a:lnTo>
                      <a:pt x="129" y="63"/>
                    </a:lnTo>
                    <a:lnTo>
                      <a:pt x="1168" y="564"/>
                    </a:lnTo>
                    <a:lnTo>
                      <a:pt x="1157" y="590"/>
                    </a:lnTo>
                    <a:lnTo>
                      <a:pt x="1148" y="599"/>
                    </a:lnTo>
                    <a:lnTo>
                      <a:pt x="1137" y="606"/>
                    </a:lnTo>
                    <a:lnTo>
                      <a:pt x="1125" y="608"/>
                    </a:lnTo>
                    <a:lnTo>
                      <a:pt x="1112" y="605"/>
                    </a:lnTo>
                    <a:lnTo>
                      <a:pt x="98" y="1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03" name="Freeform 66"/>
              <p:cNvSpPr>
                <a:spLocks/>
              </p:cNvSpPr>
              <p:nvPr/>
            </p:nvSpPr>
            <p:spPr bwMode="auto">
              <a:xfrm>
                <a:off x="8837612" y="1447800"/>
                <a:ext cx="1746250" cy="925512"/>
              </a:xfrm>
              <a:custGeom>
                <a:avLst/>
                <a:gdLst>
                  <a:gd name="T0" fmla="*/ 0 w 1100"/>
                  <a:gd name="T1" fmla="*/ 0 h 583"/>
                  <a:gd name="T2" fmla="*/ 129 w 1100"/>
                  <a:gd name="T3" fmla="*/ 63 h 583"/>
                  <a:gd name="T4" fmla="*/ 1100 w 1100"/>
                  <a:gd name="T5" fmla="*/ 531 h 583"/>
                  <a:gd name="T6" fmla="*/ 1085 w 1100"/>
                  <a:gd name="T7" fmla="*/ 559 h 583"/>
                  <a:gd name="T8" fmla="*/ 1068 w 1100"/>
                  <a:gd name="T9" fmla="*/ 583 h 583"/>
                  <a:gd name="T10" fmla="*/ 98 w 1100"/>
                  <a:gd name="T11" fmla="*/ 115 h 583"/>
                  <a:gd name="T12" fmla="*/ 0 w 1100"/>
                  <a:gd name="T13" fmla="*/ 0 h 5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00" h="583">
                    <a:moveTo>
                      <a:pt x="0" y="0"/>
                    </a:moveTo>
                    <a:lnTo>
                      <a:pt x="129" y="63"/>
                    </a:lnTo>
                    <a:lnTo>
                      <a:pt x="1100" y="531"/>
                    </a:lnTo>
                    <a:lnTo>
                      <a:pt x="1085" y="559"/>
                    </a:lnTo>
                    <a:lnTo>
                      <a:pt x="1068" y="583"/>
                    </a:lnTo>
                    <a:lnTo>
                      <a:pt x="98" y="1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E7A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04" name="Freeform 67"/>
              <p:cNvSpPr>
                <a:spLocks/>
              </p:cNvSpPr>
              <p:nvPr/>
            </p:nvSpPr>
            <p:spPr bwMode="auto">
              <a:xfrm>
                <a:off x="8837612" y="1447800"/>
                <a:ext cx="1724025" cy="898525"/>
              </a:xfrm>
              <a:custGeom>
                <a:avLst/>
                <a:gdLst>
                  <a:gd name="T0" fmla="*/ 0 w 1086"/>
                  <a:gd name="T1" fmla="*/ 0 h 566"/>
                  <a:gd name="T2" fmla="*/ 151 w 1086"/>
                  <a:gd name="T3" fmla="*/ 5 h 566"/>
                  <a:gd name="T4" fmla="*/ 1086 w 1086"/>
                  <a:gd name="T5" fmla="*/ 457 h 566"/>
                  <a:gd name="T6" fmla="*/ 1072 w 1086"/>
                  <a:gd name="T7" fmla="*/ 497 h 566"/>
                  <a:gd name="T8" fmla="*/ 1055 w 1086"/>
                  <a:gd name="T9" fmla="*/ 534 h 566"/>
                  <a:gd name="T10" fmla="*/ 1034 w 1086"/>
                  <a:gd name="T11" fmla="*/ 566 h 566"/>
                  <a:gd name="T12" fmla="*/ 98 w 1086"/>
                  <a:gd name="T13" fmla="*/ 115 h 566"/>
                  <a:gd name="T14" fmla="*/ 0 w 1086"/>
                  <a:gd name="T15" fmla="*/ 0 h 5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86" h="566">
                    <a:moveTo>
                      <a:pt x="0" y="0"/>
                    </a:moveTo>
                    <a:lnTo>
                      <a:pt x="151" y="5"/>
                    </a:lnTo>
                    <a:lnTo>
                      <a:pt x="1086" y="457"/>
                    </a:lnTo>
                    <a:lnTo>
                      <a:pt x="1072" y="497"/>
                    </a:lnTo>
                    <a:lnTo>
                      <a:pt x="1055" y="534"/>
                    </a:lnTo>
                    <a:lnTo>
                      <a:pt x="1034" y="566"/>
                    </a:lnTo>
                    <a:lnTo>
                      <a:pt x="98" y="1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05" name="Freeform 68"/>
              <p:cNvSpPr>
                <a:spLocks/>
              </p:cNvSpPr>
              <p:nvPr/>
            </p:nvSpPr>
            <p:spPr bwMode="auto">
              <a:xfrm>
                <a:off x="8837612" y="1447800"/>
                <a:ext cx="1690688" cy="898525"/>
              </a:xfrm>
              <a:custGeom>
                <a:avLst/>
                <a:gdLst>
                  <a:gd name="T0" fmla="*/ 0 w 1065"/>
                  <a:gd name="T1" fmla="*/ 0 h 566"/>
                  <a:gd name="T2" fmla="*/ 129 w 1065"/>
                  <a:gd name="T3" fmla="*/ 63 h 566"/>
                  <a:gd name="T4" fmla="*/ 1065 w 1065"/>
                  <a:gd name="T5" fmla="*/ 514 h 566"/>
                  <a:gd name="T6" fmla="*/ 1050 w 1065"/>
                  <a:gd name="T7" fmla="*/ 542 h 566"/>
                  <a:gd name="T8" fmla="*/ 1034 w 1065"/>
                  <a:gd name="T9" fmla="*/ 566 h 566"/>
                  <a:gd name="T10" fmla="*/ 98 w 1065"/>
                  <a:gd name="T11" fmla="*/ 115 h 566"/>
                  <a:gd name="T12" fmla="*/ 0 w 1065"/>
                  <a:gd name="T13" fmla="*/ 0 h 5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5" h="566">
                    <a:moveTo>
                      <a:pt x="0" y="0"/>
                    </a:moveTo>
                    <a:lnTo>
                      <a:pt x="129" y="63"/>
                    </a:lnTo>
                    <a:lnTo>
                      <a:pt x="1065" y="514"/>
                    </a:lnTo>
                    <a:lnTo>
                      <a:pt x="1050" y="542"/>
                    </a:lnTo>
                    <a:lnTo>
                      <a:pt x="1034" y="566"/>
                    </a:lnTo>
                    <a:lnTo>
                      <a:pt x="98" y="1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06" name="Freeform 69"/>
              <p:cNvSpPr>
                <a:spLocks/>
              </p:cNvSpPr>
              <p:nvPr/>
            </p:nvSpPr>
            <p:spPr bwMode="auto">
              <a:xfrm>
                <a:off x="8837612" y="1447800"/>
                <a:ext cx="239713" cy="182562"/>
              </a:xfrm>
              <a:custGeom>
                <a:avLst/>
                <a:gdLst>
                  <a:gd name="T0" fmla="*/ 0 w 151"/>
                  <a:gd name="T1" fmla="*/ 0 h 115"/>
                  <a:gd name="T2" fmla="*/ 151 w 151"/>
                  <a:gd name="T3" fmla="*/ 5 h 115"/>
                  <a:gd name="T4" fmla="*/ 142 w 151"/>
                  <a:gd name="T5" fmla="*/ 34 h 115"/>
                  <a:gd name="T6" fmla="*/ 129 w 151"/>
                  <a:gd name="T7" fmla="*/ 63 h 115"/>
                  <a:gd name="T8" fmla="*/ 114 w 151"/>
                  <a:gd name="T9" fmla="*/ 89 h 115"/>
                  <a:gd name="T10" fmla="*/ 98 w 151"/>
                  <a:gd name="T11" fmla="*/ 115 h 115"/>
                  <a:gd name="T12" fmla="*/ 0 w 151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1" h="115">
                    <a:moveTo>
                      <a:pt x="0" y="0"/>
                    </a:moveTo>
                    <a:lnTo>
                      <a:pt x="151" y="5"/>
                    </a:lnTo>
                    <a:lnTo>
                      <a:pt x="142" y="34"/>
                    </a:lnTo>
                    <a:lnTo>
                      <a:pt x="129" y="63"/>
                    </a:lnTo>
                    <a:lnTo>
                      <a:pt x="114" y="89"/>
                    </a:lnTo>
                    <a:lnTo>
                      <a:pt x="98" y="1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07" name="Freeform 70"/>
              <p:cNvSpPr>
                <a:spLocks/>
              </p:cNvSpPr>
              <p:nvPr/>
            </p:nvSpPr>
            <p:spPr bwMode="auto">
              <a:xfrm>
                <a:off x="8837612" y="1447800"/>
                <a:ext cx="204788" cy="182562"/>
              </a:xfrm>
              <a:custGeom>
                <a:avLst/>
                <a:gdLst>
                  <a:gd name="T0" fmla="*/ 0 w 129"/>
                  <a:gd name="T1" fmla="*/ 0 h 115"/>
                  <a:gd name="T2" fmla="*/ 129 w 129"/>
                  <a:gd name="T3" fmla="*/ 63 h 115"/>
                  <a:gd name="T4" fmla="*/ 114 w 129"/>
                  <a:gd name="T5" fmla="*/ 89 h 115"/>
                  <a:gd name="T6" fmla="*/ 98 w 129"/>
                  <a:gd name="T7" fmla="*/ 115 h 115"/>
                  <a:gd name="T8" fmla="*/ 0 w 129"/>
                  <a:gd name="T9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115">
                    <a:moveTo>
                      <a:pt x="0" y="0"/>
                    </a:moveTo>
                    <a:lnTo>
                      <a:pt x="129" y="63"/>
                    </a:lnTo>
                    <a:lnTo>
                      <a:pt x="114" y="89"/>
                    </a:lnTo>
                    <a:lnTo>
                      <a:pt x="98" y="1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08" name="Freeform 71"/>
              <p:cNvSpPr>
                <a:spLocks/>
              </p:cNvSpPr>
              <p:nvPr/>
            </p:nvSpPr>
            <p:spPr bwMode="auto">
              <a:xfrm>
                <a:off x="8837612" y="1447800"/>
                <a:ext cx="79375" cy="60325"/>
              </a:xfrm>
              <a:custGeom>
                <a:avLst/>
                <a:gdLst>
                  <a:gd name="T0" fmla="*/ 0 w 50"/>
                  <a:gd name="T1" fmla="*/ 0 h 38"/>
                  <a:gd name="T2" fmla="*/ 50 w 50"/>
                  <a:gd name="T3" fmla="*/ 2 h 38"/>
                  <a:gd name="T4" fmla="*/ 43 w 50"/>
                  <a:gd name="T5" fmla="*/ 20 h 38"/>
                  <a:gd name="T6" fmla="*/ 32 w 50"/>
                  <a:gd name="T7" fmla="*/ 38 h 38"/>
                  <a:gd name="T8" fmla="*/ 0 w 50"/>
                  <a:gd name="T9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38">
                    <a:moveTo>
                      <a:pt x="0" y="0"/>
                    </a:moveTo>
                    <a:lnTo>
                      <a:pt x="50" y="2"/>
                    </a:lnTo>
                    <a:lnTo>
                      <a:pt x="43" y="20"/>
                    </a:lnTo>
                    <a:lnTo>
                      <a:pt x="32" y="3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84392" y="762000"/>
            <a:ext cx="6720957" cy="7620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Продуктовые инновации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76200" y="2057400"/>
            <a:ext cx="5792789" cy="3810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охватывают внедрение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технологически новых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или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усовершенствованных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продуктов</a:t>
            </a:r>
          </a:p>
        </p:txBody>
      </p:sp>
    </p:spTree>
    <p:extLst>
      <p:ext uri="{BB962C8B-B14F-4D97-AF65-F5344CB8AC3E}">
        <p14:creationId xmlns:p14="http://schemas.microsoft.com/office/powerpoint/2010/main" val="1560890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3324495" y="5340762"/>
            <a:ext cx="2307173" cy="769059"/>
            <a:chOff x="3323770" y="5341255"/>
            <a:chExt cx="2307774" cy="769259"/>
          </a:xfrm>
          <a:effectLst>
            <a:outerShdw blurRad="279400" dist="38100" dir="5400000" sx="103000" sy="103000" algn="tl" rotWithShape="0">
              <a:prstClr val="black">
                <a:alpha val="32000"/>
              </a:prstClr>
            </a:outerShdw>
          </a:effectLst>
        </p:grpSpPr>
        <p:sp>
          <p:nvSpPr>
            <p:cNvPr id="4" name="Rectangle 3"/>
            <p:cNvSpPr/>
            <p:nvPr/>
          </p:nvSpPr>
          <p:spPr>
            <a:xfrm rot="5400000">
              <a:off x="3708399" y="4956628"/>
              <a:ext cx="769257" cy="153851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6" name="Right Triangle 5"/>
            <p:cNvSpPr/>
            <p:nvPr/>
          </p:nvSpPr>
          <p:spPr>
            <a:xfrm flipV="1">
              <a:off x="4862285" y="5341255"/>
              <a:ext cx="769259" cy="769257"/>
            </a:xfrm>
            <a:prstGeom prst="rt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631668" y="3033586"/>
            <a:ext cx="2307173" cy="769059"/>
            <a:chOff x="5631544" y="3033478"/>
            <a:chExt cx="2307774" cy="769259"/>
          </a:xfrm>
          <a:solidFill>
            <a:schemeClr val="accent2"/>
          </a:solidFill>
          <a:effectLst>
            <a:outerShdw blurRad="279400" dist="38100" dir="5400000" sx="103000" sy="103000" algn="tl" rotWithShape="0">
              <a:prstClr val="black">
                <a:alpha val="32000"/>
              </a:prstClr>
            </a:outerShdw>
          </a:effectLst>
        </p:grpSpPr>
        <p:sp>
          <p:nvSpPr>
            <p:cNvPr id="9" name="Rectangle 8"/>
            <p:cNvSpPr/>
            <p:nvPr/>
          </p:nvSpPr>
          <p:spPr>
            <a:xfrm rot="5400000">
              <a:off x="6016173" y="2648851"/>
              <a:ext cx="769257" cy="15385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10" name="Right Triangle 9"/>
            <p:cNvSpPr/>
            <p:nvPr/>
          </p:nvSpPr>
          <p:spPr>
            <a:xfrm flipV="1">
              <a:off x="7170059" y="3033478"/>
              <a:ext cx="769259" cy="769257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938840" y="726406"/>
            <a:ext cx="2307173" cy="769059"/>
            <a:chOff x="7939318" y="725700"/>
            <a:chExt cx="2307774" cy="769259"/>
          </a:xfrm>
          <a:solidFill>
            <a:schemeClr val="accent4"/>
          </a:solidFill>
          <a:effectLst>
            <a:outerShdw blurRad="279400" dist="38100" dir="5400000" sx="103000" sy="103000" algn="tl" rotWithShape="0">
              <a:prstClr val="black">
                <a:alpha val="32000"/>
              </a:prstClr>
            </a:outerShdw>
          </a:effectLst>
        </p:grpSpPr>
        <p:sp>
          <p:nvSpPr>
            <p:cNvPr id="13" name="Rectangle 12"/>
            <p:cNvSpPr/>
            <p:nvPr/>
          </p:nvSpPr>
          <p:spPr>
            <a:xfrm rot="5400000">
              <a:off x="8323947" y="341073"/>
              <a:ext cx="769257" cy="15385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14" name="Right Triangle 13"/>
            <p:cNvSpPr/>
            <p:nvPr/>
          </p:nvSpPr>
          <p:spPr>
            <a:xfrm flipV="1">
              <a:off x="9477833" y="725700"/>
              <a:ext cx="769259" cy="769257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9476958" y="895"/>
            <a:ext cx="769057" cy="72550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799">
              <a:solidFill>
                <a:prstClr val="white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5873992" y="1716024"/>
            <a:ext cx="1096995" cy="1096994"/>
          </a:xfrm>
          <a:prstGeom prst="roundRect">
            <a:avLst/>
          </a:prstGeom>
          <a:solidFill>
            <a:schemeClr val="accent4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799">
              <a:solidFill>
                <a:prstClr val="white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3545053" y="4023201"/>
            <a:ext cx="1096995" cy="1096994"/>
          </a:xfrm>
          <a:prstGeom prst="roundRect">
            <a:avLst/>
          </a:prstGeom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799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-228600" y="4248623"/>
            <a:ext cx="40935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126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Технологически усовершенствованный продукт 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066433" y="1935692"/>
            <a:ext cx="3634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126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Технологически новый продукт 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143659" y="4244876"/>
            <a:ext cx="44387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126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продукт, качественные характеристики которого были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заметно улучшены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за счет использования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более эффективных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материалов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9410206" y="1600200"/>
            <a:ext cx="273668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126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продукт, чьи технологические характеристики являются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принципиально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новыми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6" name="Group 4"/>
          <p:cNvGrpSpPr>
            <a:grpSpLocks noChangeAspect="1"/>
          </p:cNvGrpSpPr>
          <p:nvPr/>
        </p:nvGrpSpPr>
        <p:grpSpPr bwMode="auto">
          <a:xfrm>
            <a:off x="3816810" y="4267048"/>
            <a:ext cx="553489" cy="609302"/>
            <a:chOff x="889" y="817"/>
            <a:chExt cx="714" cy="786"/>
          </a:xfrm>
          <a:solidFill>
            <a:schemeClr val="bg1"/>
          </a:solidFill>
        </p:grpSpPr>
        <p:sp>
          <p:nvSpPr>
            <p:cNvPr id="49" name="Freeform 6"/>
            <p:cNvSpPr>
              <a:spLocks/>
            </p:cNvSpPr>
            <p:nvPr/>
          </p:nvSpPr>
          <p:spPr bwMode="auto">
            <a:xfrm>
              <a:off x="972" y="817"/>
              <a:ext cx="169" cy="169"/>
            </a:xfrm>
            <a:custGeom>
              <a:avLst/>
              <a:gdLst>
                <a:gd name="T0" fmla="*/ 423 w 847"/>
                <a:gd name="T1" fmla="*/ 0 h 845"/>
                <a:gd name="T2" fmla="*/ 423 w 847"/>
                <a:gd name="T3" fmla="*/ 0 h 845"/>
                <a:gd name="T4" fmla="*/ 476 w 847"/>
                <a:gd name="T5" fmla="*/ 3 h 845"/>
                <a:gd name="T6" fmla="*/ 527 w 847"/>
                <a:gd name="T7" fmla="*/ 13 h 845"/>
                <a:gd name="T8" fmla="*/ 577 w 847"/>
                <a:gd name="T9" fmla="*/ 29 h 845"/>
                <a:gd name="T10" fmla="*/ 623 w 847"/>
                <a:gd name="T11" fmla="*/ 49 h 845"/>
                <a:gd name="T12" fmla="*/ 665 w 847"/>
                <a:gd name="T13" fmla="*/ 76 h 845"/>
                <a:gd name="T14" fmla="*/ 705 w 847"/>
                <a:gd name="T15" fmla="*/ 106 h 845"/>
                <a:gd name="T16" fmla="*/ 740 w 847"/>
                <a:gd name="T17" fmla="*/ 142 h 845"/>
                <a:gd name="T18" fmla="*/ 770 w 847"/>
                <a:gd name="T19" fmla="*/ 181 h 845"/>
                <a:gd name="T20" fmla="*/ 797 w 847"/>
                <a:gd name="T21" fmla="*/ 223 h 845"/>
                <a:gd name="T22" fmla="*/ 819 w 847"/>
                <a:gd name="T23" fmla="*/ 269 h 845"/>
                <a:gd name="T24" fmla="*/ 833 w 847"/>
                <a:gd name="T25" fmla="*/ 319 h 845"/>
                <a:gd name="T26" fmla="*/ 843 w 847"/>
                <a:gd name="T27" fmla="*/ 370 h 845"/>
                <a:gd name="T28" fmla="*/ 847 w 847"/>
                <a:gd name="T29" fmla="*/ 423 h 845"/>
                <a:gd name="T30" fmla="*/ 843 w 847"/>
                <a:gd name="T31" fmla="*/ 476 h 845"/>
                <a:gd name="T32" fmla="*/ 833 w 847"/>
                <a:gd name="T33" fmla="*/ 527 h 845"/>
                <a:gd name="T34" fmla="*/ 819 w 847"/>
                <a:gd name="T35" fmla="*/ 575 h 845"/>
                <a:gd name="T36" fmla="*/ 797 w 847"/>
                <a:gd name="T37" fmla="*/ 621 h 845"/>
                <a:gd name="T38" fmla="*/ 770 w 847"/>
                <a:gd name="T39" fmla="*/ 665 h 845"/>
                <a:gd name="T40" fmla="*/ 740 w 847"/>
                <a:gd name="T41" fmla="*/ 703 h 845"/>
                <a:gd name="T42" fmla="*/ 705 w 847"/>
                <a:gd name="T43" fmla="*/ 739 h 845"/>
                <a:gd name="T44" fmla="*/ 665 w 847"/>
                <a:gd name="T45" fmla="*/ 770 h 845"/>
                <a:gd name="T46" fmla="*/ 623 w 847"/>
                <a:gd name="T47" fmla="*/ 797 h 845"/>
                <a:gd name="T48" fmla="*/ 577 w 847"/>
                <a:gd name="T49" fmla="*/ 817 h 845"/>
                <a:gd name="T50" fmla="*/ 527 w 847"/>
                <a:gd name="T51" fmla="*/ 833 h 845"/>
                <a:gd name="T52" fmla="*/ 476 w 847"/>
                <a:gd name="T53" fmla="*/ 843 h 845"/>
                <a:gd name="T54" fmla="*/ 423 w 847"/>
                <a:gd name="T55" fmla="*/ 845 h 845"/>
                <a:gd name="T56" fmla="*/ 369 w 847"/>
                <a:gd name="T57" fmla="*/ 843 h 845"/>
                <a:gd name="T58" fmla="*/ 318 w 847"/>
                <a:gd name="T59" fmla="*/ 833 h 845"/>
                <a:gd name="T60" fmla="*/ 270 w 847"/>
                <a:gd name="T61" fmla="*/ 817 h 845"/>
                <a:gd name="T62" fmla="*/ 224 w 847"/>
                <a:gd name="T63" fmla="*/ 797 h 845"/>
                <a:gd name="T64" fmla="*/ 181 w 847"/>
                <a:gd name="T65" fmla="*/ 770 h 845"/>
                <a:gd name="T66" fmla="*/ 141 w 847"/>
                <a:gd name="T67" fmla="*/ 739 h 845"/>
                <a:gd name="T68" fmla="*/ 106 w 847"/>
                <a:gd name="T69" fmla="*/ 703 h 845"/>
                <a:gd name="T70" fmla="*/ 75 w 847"/>
                <a:gd name="T71" fmla="*/ 665 h 845"/>
                <a:gd name="T72" fmla="*/ 49 w 847"/>
                <a:gd name="T73" fmla="*/ 621 h 845"/>
                <a:gd name="T74" fmla="*/ 27 w 847"/>
                <a:gd name="T75" fmla="*/ 575 h 845"/>
                <a:gd name="T76" fmla="*/ 12 w 847"/>
                <a:gd name="T77" fmla="*/ 527 h 845"/>
                <a:gd name="T78" fmla="*/ 2 w 847"/>
                <a:gd name="T79" fmla="*/ 476 h 845"/>
                <a:gd name="T80" fmla="*/ 0 w 847"/>
                <a:gd name="T81" fmla="*/ 423 h 845"/>
                <a:gd name="T82" fmla="*/ 2 w 847"/>
                <a:gd name="T83" fmla="*/ 370 h 845"/>
                <a:gd name="T84" fmla="*/ 12 w 847"/>
                <a:gd name="T85" fmla="*/ 319 h 845"/>
                <a:gd name="T86" fmla="*/ 27 w 847"/>
                <a:gd name="T87" fmla="*/ 269 h 845"/>
                <a:gd name="T88" fmla="*/ 49 w 847"/>
                <a:gd name="T89" fmla="*/ 223 h 845"/>
                <a:gd name="T90" fmla="*/ 75 w 847"/>
                <a:gd name="T91" fmla="*/ 181 h 845"/>
                <a:gd name="T92" fmla="*/ 106 w 847"/>
                <a:gd name="T93" fmla="*/ 142 h 845"/>
                <a:gd name="T94" fmla="*/ 141 w 847"/>
                <a:gd name="T95" fmla="*/ 106 h 845"/>
                <a:gd name="T96" fmla="*/ 181 w 847"/>
                <a:gd name="T97" fmla="*/ 76 h 845"/>
                <a:gd name="T98" fmla="*/ 224 w 847"/>
                <a:gd name="T99" fmla="*/ 49 h 845"/>
                <a:gd name="T100" fmla="*/ 270 w 847"/>
                <a:gd name="T101" fmla="*/ 29 h 845"/>
                <a:gd name="T102" fmla="*/ 318 w 847"/>
                <a:gd name="T103" fmla="*/ 13 h 845"/>
                <a:gd name="T104" fmla="*/ 369 w 847"/>
                <a:gd name="T105" fmla="*/ 3 h 845"/>
                <a:gd name="T106" fmla="*/ 423 w 847"/>
                <a:gd name="T107" fmla="*/ 0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47" h="845">
                  <a:moveTo>
                    <a:pt x="423" y="0"/>
                  </a:moveTo>
                  <a:lnTo>
                    <a:pt x="423" y="0"/>
                  </a:lnTo>
                  <a:lnTo>
                    <a:pt x="476" y="3"/>
                  </a:lnTo>
                  <a:lnTo>
                    <a:pt x="527" y="13"/>
                  </a:lnTo>
                  <a:lnTo>
                    <a:pt x="577" y="29"/>
                  </a:lnTo>
                  <a:lnTo>
                    <a:pt x="623" y="49"/>
                  </a:lnTo>
                  <a:lnTo>
                    <a:pt x="665" y="76"/>
                  </a:lnTo>
                  <a:lnTo>
                    <a:pt x="705" y="106"/>
                  </a:lnTo>
                  <a:lnTo>
                    <a:pt x="740" y="142"/>
                  </a:lnTo>
                  <a:lnTo>
                    <a:pt x="770" y="181"/>
                  </a:lnTo>
                  <a:lnTo>
                    <a:pt x="797" y="223"/>
                  </a:lnTo>
                  <a:lnTo>
                    <a:pt x="819" y="269"/>
                  </a:lnTo>
                  <a:lnTo>
                    <a:pt x="833" y="319"/>
                  </a:lnTo>
                  <a:lnTo>
                    <a:pt x="843" y="370"/>
                  </a:lnTo>
                  <a:lnTo>
                    <a:pt x="847" y="423"/>
                  </a:lnTo>
                  <a:lnTo>
                    <a:pt x="843" y="476"/>
                  </a:lnTo>
                  <a:lnTo>
                    <a:pt x="833" y="527"/>
                  </a:lnTo>
                  <a:lnTo>
                    <a:pt x="819" y="575"/>
                  </a:lnTo>
                  <a:lnTo>
                    <a:pt x="797" y="621"/>
                  </a:lnTo>
                  <a:lnTo>
                    <a:pt x="770" y="665"/>
                  </a:lnTo>
                  <a:lnTo>
                    <a:pt x="740" y="703"/>
                  </a:lnTo>
                  <a:lnTo>
                    <a:pt x="705" y="739"/>
                  </a:lnTo>
                  <a:lnTo>
                    <a:pt x="665" y="770"/>
                  </a:lnTo>
                  <a:lnTo>
                    <a:pt x="623" y="797"/>
                  </a:lnTo>
                  <a:lnTo>
                    <a:pt x="577" y="817"/>
                  </a:lnTo>
                  <a:lnTo>
                    <a:pt x="527" y="833"/>
                  </a:lnTo>
                  <a:lnTo>
                    <a:pt x="476" y="843"/>
                  </a:lnTo>
                  <a:lnTo>
                    <a:pt x="423" y="845"/>
                  </a:lnTo>
                  <a:lnTo>
                    <a:pt x="369" y="843"/>
                  </a:lnTo>
                  <a:lnTo>
                    <a:pt x="318" y="833"/>
                  </a:lnTo>
                  <a:lnTo>
                    <a:pt x="270" y="817"/>
                  </a:lnTo>
                  <a:lnTo>
                    <a:pt x="224" y="797"/>
                  </a:lnTo>
                  <a:lnTo>
                    <a:pt x="181" y="770"/>
                  </a:lnTo>
                  <a:lnTo>
                    <a:pt x="141" y="739"/>
                  </a:lnTo>
                  <a:lnTo>
                    <a:pt x="106" y="703"/>
                  </a:lnTo>
                  <a:lnTo>
                    <a:pt x="75" y="665"/>
                  </a:lnTo>
                  <a:lnTo>
                    <a:pt x="49" y="621"/>
                  </a:lnTo>
                  <a:lnTo>
                    <a:pt x="27" y="575"/>
                  </a:lnTo>
                  <a:lnTo>
                    <a:pt x="12" y="527"/>
                  </a:lnTo>
                  <a:lnTo>
                    <a:pt x="2" y="476"/>
                  </a:lnTo>
                  <a:lnTo>
                    <a:pt x="0" y="423"/>
                  </a:lnTo>
                  <a:lnTo>
                    <a:pt x="2" y="370"/>
                  </a:lnTo>
                  <a:lnTo>
                    <a:pt x="12" y="319"/>
                  </a:lnTo>
                  <a:lnTo>
                    <a:pt x="27" y="269"/>
                  </a:lnTo>
                  <a:lnTo>
                    <a:pt x="49" y="223"/>
                  </a:lnTo>
                  <a:lnTo>
                    <a:pt x="75" y="181"/>
                  </a:lnTo>
                  <a:lnTo>
                    <a:pt x="106" y="142"/>
                  </a:lnTo>
                  <a:lnTo>
                    <a:pt x="141" y="106"/>
                  </a:lnTo>
                  <a:lnTo>
                    <a:pt x="181" y="76"/>
                  </a:lnTo>
                  <a:lnTo>
                    <a:pt x="224" y="49"/>
                  </a:lnTo>
                  <a:lnTo>
                    <a:pt x="270" y="29"/>
                  </a:lnTo>
                  <a:lnTo>
                    <a:pt x="318" y="13"/>
                  </a:lnTo>
                  <a:lnTo>
                    <a:pt x="369" y="3"/>
                  </a:lnTo>
                  <a:lnTo>
                    <a:pt x="4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50" name="Freeform 7"/>
            <p:cNvSpPr>
              <a:spLocks/>
            </p:cNvSpPr>
            <p:nvPr/>
          </p:nvSpPr>
          <p:spPr bwMode="auto">
            <a:xfrm>
              <a:off x="1252" y="817"/>
              <a:ext cx="170" cy="170"/>
            </a:xfrm>
            <a:custGeom>
              <a:avLst/>
              <a:gdLst>
                <a:gd name="T0" fmla="*/ 424 w 848"/>
                <a:gd name="T1" fmla="*/ 0 h 846"/>
                <a:gd name="T2" fmla="*/ 477 w 848"/>
                <a:gd name="T3" fmla="*/ 3 h 846"/>
                <a:gd name="T4" fmla="*/ 528 w 848"/>
                <a:gd name="T5" fmla="*/ 13 h 846"/>
                <a:gd name="T6" fmla="*/ 577 w 848"/>
                <a:gd name="T7" fmla="*/ 29 h 846"/>
                <a:gd name="T8" fmla="*/ 623 w 848"/>
                <a:gd name="T9" fmla="*/ 49 h 846"/>
                <a:gd name="T10" fmla="*/ 666 w 848"/>
                <a:gd name="T11" fmla="*/ 76 h 846"/>
                <a:gd name="T12" fmla="*/ 705 w 848"/>
                <a:gd name="T13" fmla="*/ 107 h 846"/>
                <a:gd name="T14" fmla="*/ 740 w 848"/>
                <a:gd name="T15" fmla="*/ 142 h 846"/>
                <a:gd name="T16" fmla="*/ 772 w 848"/>
                <a:gd name="T17" fmla="*/ 181 h 846"/>
                <a:gd name="T18" fmla="*/ 798 w 848"/>
                <a:gd name="T19" fmla="*/ 225 h 846"/>
                <a:gd name="T20" fmla="*/ 819 w 848"/>
                <a:gd name="T21" fmla="*/ 271 h 846"/>
                <a:gd name="T22" fmla="*/ 835 w 848"/>
                <a:gd name="T23" fmla="*/ 319 h 846"/>
                <a:gd name="T24" fmla="*/ 844 w 848"/>
                <a:gd name="T25" fmla="*/ 370 h 846"/>
                <a:gd name="T26" fmla="*/ 848 w 848"/>
                <a:gd name="T27" fmla="*/ 423 h 846"/>
                <a:gd name="T28" fmla="*/ 844 w 848"/>
                <a:gd name="T29" fmla="*/ 476 h 846"/>
                <a:gd name="T30" fmla="*/ 835 w 848"/>
                <a:gd name="T31" fmla="*/ 527 h 846"/>
                <a:gd name="T32" fmla="*/ 819 w 848"/>
                <a:gd name="T33" fmla="*/ 575 h 846"/>
                <a:gd name="T34" fmla="*/ 798 w 848"/>
                <a:gd name="T35" fmla="*/ 621 h 846"/>
                <a:gd name="T36" fmla="*/ 772 w 848"/>
                <a:gd name="T37" fmla="*/ 665 h 846"/>
                <a:gd name="T38" fmla="*/ 740 w 848"/>
                <a:gd name="T39" fmla="*/ 703 h 846"/>
                <a:gd name="T40" fmla="*/ 705 w 848"/>
                <a:gd name="T41" fmla="*/ 739 h 846"/>
                <a:gd name="T42" fmla="*/ 666 w 848"/>
                <a:gd name="T43" fmla="*/ 770 h 846"/>
                <a:gd name="T44" fmla="*/ 623 w 848"/>
                <a:gd name="T45" fmla="*/ 797 h 846"/>
                <a:gd name="T46" fmla="*/ 577 w 848"/>
                <a:gd name="T47" fmla="*/ 817 h 846"/>
                <a:gd name="T48" fmla="*/ 528 w 848"/>
                <a:gd name="T49" fmla="*/ 833 h 846"/>
                <a:gd name="T50" fmla="*/ 477 w 848"/>
                <a:gd name="T51" fmla="*/ 843 h 846"/>
                <a:gd name="T52" fmla="*/ 424 w 848"/>
                <a:gd name="T53" fmla="*/ 846 h 846"/>
                <a:gd name="T54" fmla="*/ 370 w 848"/>
                <a:gd name="T55" fmla="*/ 843 h 846"/>
                <a:gd name="T56" fmla="*/ 320 w 848"/>
                <a:gd name="T57" fmla="*/ 833 h 846"/>
                <a:gd name="T58" fmla="*/ 271 w 848"/>
                <a:gd name="T59" fmla="*/ 817 h 846"/>
                <a:gd name="T60" fmla="*/ 225 w 848"/>
                <a:gd name="T61" fmla="*/ 797 h 846"/>
                <a:gd name="T62" fmla="*/ 181 w 848"/>
                <a:gd name="T63" fmla="*/ 770 h 846"/>
                <a:gd name="T64" fmla="*/ 143 w 848"/>
                <a:gd name="T65" fmla="*/ 739 h 846"/>
                <a:gd name="T66" fmla="*/ 107 w 848"/>
                <a:gd name="T67" fmla="*/ 703 h 846"/>
                <a:gd name="T68" fmla="*/ 76 w 848"/>
                <a:gd name="T69" fmla="*/ 665 h 846"/>
                <a:gd name="T70" fmla="*/ 49 w 848"/>
                <a:gd name="T71" fmla="*/ 621 h 846"/>
                <a:gd name="T72" fmla="*/ 29 w 848"/>
                <a:gd name="T73" fmla="*/ 575 h 846"/>
                <a:gd name="T74" fmla="*/ 13 w 848"/>
                <a:gd name="T75" fmla="*/ 527 h 846"/>
                <a:gd name="T76" fmla="*/ 3 w 848"/>
                <a:gd name="T77" fmla="*/ 476 h 846"/>
                <a:gd name="T78" fmla="*/ 0 w 848"/>
                <a:gd name="T79" fmla="*/ 423 h 846"/>
                <a:gd name="T80" fmla="*/ 3 w 848"/>
                <a:gd name="T81" fmla="*/ 370 h 846"/>
                <a:gd name="T82" fmla="*/ 13 w 848"/>
                <a:gd name="T83" fmla="*/ 319 h 846"/>
                <a:gd name="T84" fmla="*/ 29 w 848"/>
                <a:gd name="T85" fmla="*/ 271 h 846"/>
                <a:gd name="T86" fmla="*/ 49 w 848"/>
                <a:gd name="T87" fmla="*/ 225 h 846"/>
                <a:gd name="T88" fmla="*/ 76 w 848"/>
                <a:gd name="T89" fmla="*/ 181 h 846"/>
                <a:gd name="T90" fmla="*/ 107 w 848"/>
                <a:gd name="T91" fmla="*/ 142 h 846"/>
                <a:gd name="T92" fmla="*/ 143 w 848"/>
                <a:gd name="T93" fmla="*/ 107 h 846"/>
                <a:gd name="T94" fmla="*/ 181 w 848"/>
                <a:gd name="T95" fmla="*/ 76 h 846"/>
                <a:gd name="T96" fmla="*/ 225 w 848"/>
                <a:gd name="T97" fmla="*/ 49 h 846"/>
                <a:gd name="T98" fmla="*/ 271 w 848"/>
                <a:gd name="T99" fmla="*/ 29 h 846"/>
                <a:gd name="T100" fmla="*/ 320 w 848"/>
                <a:gd name="T101" fmla="*/ 13 h 846"/>
                <a:gd name="T102" fmla="*/ 370 w 848"/>
                <a:gd name="T103" fmla="*/ 3 h 846"/>
                <a:gd name="T104" fmla="*/ 424 w 848"/>
                <a:gd name="T105" fmla="*/ 0 h 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848" h="846">
                  <a:moveTo>
                    <a:pt x="424" y="0"/>
                  </a:moveTo>
                  <a:lnTo>
                    <a:pt x="477" y="3"/>
                  </a:lnTo>
                  <a:lnTo>
                    <a:pt x="528" y="13"/>
                  </a:lnTo>
                  <a:lnTo>
                    <a:pt x="577" y="29"/>
                  </a:lnTo>
                  <a:lnTo>
                    <a:pt x="623" y="49"/>
                  </a:lnTo>
                  <a:lnTo>
                    <a:pt x="666" y="76"/>
                  </a:lnTo>
                  <a:lnTo>
                    <a:pt x="705" y="107"/>
                  </a:lnTo>
                  <a:lnTo>
                    <a:pt x="740" y="142"/>
                  </a:lnTo>
                  <a:lnTo>
                    <a:pt x="772" y="181"/>
                  </a:lnTo>
                  <a:lnTo>
                    <a:pt x="798" y="225"/>
                  </a:lnTo>
                  <a:lnTo>
                    <a:pt x="819" y="271"/>
                  </a:lnTo>
                  <a:lnTo>
                    <a:pt x="835" y="319"/>
                  </a:lnTo>
                  <a:lnTo>
                    <a:pt x="844" y="370"/>
                  </a:lnTo>
                  <a:lnTo>
                    <a:pt x="848" y="423"/>
                  </a:lnTo>
                  <a:lnTo>
                    <a:pt x="844" y="476"/>
                  </a:lnTo>
                  <a:lnTo>
                    <a:pt x="835" y="527"/>
                  </a:lnTo>
                  <a:lnTo>
                    <a:pt x="819" y="575"/>
                  </a:lnTo>
                  <a:lnTo>
                    <a:pt x="798" y="621"/>
                  </a:lnTo>
                  <a:lnTo>
                    <a:pt x="772" y="665"/>
                  </a:lnTo>
                  <a:lnTo>
                    <a:pt x="740" y="703"/>
                  </a:lnTo>
                  <a:lnTo>
                    <a:pt x="705" y="739"/>
                  </a:lnTo>
                  <a:lnTo>
                    <a:pt x="666" y="770"/>
                  </a:lnTo>
                  <a:lnTo>
                    <a:pt x="623" y="797"/>
                  </a:lnTo>
                  <a:lnTo>
                    <a:pt x="577" y="817"/>
                  </a:lnTo>
                  <a:lnTo>
                    <a:pt x="528" y="833"/>
                  </a:lnTo>
                  <a:lnTo>
                    <a:pt x="477" y="843"/>
                  </a:lnTo>
                  <a:lnTo>
                    <a:pt x="424" y="846"/>
                  </a:lnTo>
                  <a:lnTo>
                    <a:pt x="370" y="843"/>
                  </a:lnTo>
                  <a:lnTo>
                    <a:pt x="320" y="833"/>
                  </a:lnTo>
                  <a:lnTo>
                    <a:pt x="271" y="817"/>
                  </a:lnTo>
                  <a:lnTo>
                    <a:pt x="225" y="797"/>
                  </a:lnTo>
                  <a:lnTo>
                    <a:pt x="181" y="770"/>
                  </a:lnTo>
                  <a:lnTo>
                    <a:pt x="143" y="739"/>
                  </a:lnTo>
                  <a:lnTo>
                    <a:pt x="107" y="703"/>
                  </a:lnTo>
                  <a:lnTo>
                    <a:pt x="76" y="665"/>
                  </a:lnTo>
                  <a:lnTo>
                    <a:pt x="49" y="621"/>
                  </a:lnTo>
                  <a:lnTo>
                    <a:pt x="29" y="575"/>
                  </a:lnTo>
                  <a:lnTo>
                    <a:pt x="13" y="527"/>
                  </a:lnTo>
                  <a:lnTo>
                    <a:pt x="3" y="476"/>
                  </a:lnTo>
                  <a:lnTo>
                    <a:pt x="0" y="423"/>
                  </a:lnTo>
                  <a:lnTo>
                    <a:pt x="3" y="370"/>
                  </a:lnTo>
                  <a:lnTo>
                    <a:pt x="13" y="319"/>
                  </a:lnTo>
                  <a:lnTo>
                    <a:pt x="29" y="271"/>
                  </a:lnTo>
                  <a:lnTo>
                    <a:pt x="49" y="225"/>
                  </a:lnTo>
                  <a:lnTo>
                    <a:pt x="76" y="181"/>
                  </a:lnTo>
                  <a:lnTo>
                    <a:pt x="107" y="142"/>
                  </a:lnTo>
                  <a:lnTo>
                    <a:pt x="143" y="107"/>
                  </a:lnTo>
                  <a:lnTo>
                    <a:pt x="181" y="76"/>
                  </a:lnTo>
                  <a:lnTo>
                    <a:pt x="225" y="49"/>
                  </a:lnTo>
                  <a:lnTo>
                    <a:pt x="271" y="29"/>
                  </a:lnTo>
                  <a:lnTo>
                    <a:pt x="320" y="13"/>
                  </a:lnTo>
                  <a:lnTo>
                    <a:pt x="370" y="3"/>
                  </a:lnTo>
                  <a:lnTo>
                    <a:pt x="42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51" name="Freeform 8"/>
            <p:cNvSpPr>
              <a:spLocks/>
            </p:cNvSpPr>
            <p:nvPr/>
          </p:nvSpPr>
          <p:spPr bwMode="auto">
            <a:xfrm>
              <a:off x="1390" y="1497"/>
              <a:ext cx="90" cy="106"/>
            </a:xfrm>
            <a:custGeom>
              <a:avLst/>
              <a:gdLst>
                <a:gd name="T0" fmla="*/ 0 w 449"/>
                <a:gd name="T1" fmla="*/ 0 h 529"/>
                <a:gd name="T2" fmla="*/ 449 w 449"/>
                <a:gd name="T3" fmla="*/ 0 h 529"/>
                <a:gd name="T4" fmla="*/ 449 w 449"/>
                <a:gd name="T5" fmla="*/ 305 h 529"/>
                <a:gd name="T6" fmla="*/ 445 w 449"/>
                <a:gd name="T7" fmla="*/ 345 h 529"/>
                <a:gd name="T8" fmla="*/ 436 w 449"/>
                <a:gd name="T9" fmla="*/ 383 h 529"/>
                <a:gd name="T10" fmla="*/ 419 w 449"/>
                <a:gd name="T11" fmla="*/ 418 h 529"/>
                <a:gd name="T12" fmla="*/ 397 w 449"/>
                <a:gd name="T13" fmla="*/ 449 h 529"/>
                <a:gd name="T14" fmla="*/ 369 w 449"/>
                <a:gd name="T15" fmla="*/ 476 h 529"/>
                <a:gd name="T16" fmla="*/ 339 w 449"/>
                <a:gd name="T17" fmla="*/ 499 h 529"/>
                <a:gd name="T18" fmla="*/ 303 w 449"/>
                <a:gd name="T19" fmla="*/ 515 h 529"/>
                <a:gd name="T20" fmla="*/ 265 w 449"/>
                <a:gd name="T21" fmla="*/ 525 h 529"/>
                <a:gd name="T22" fmla="*/ 225 w 449"/>
                <a:gd name="T23" fmla="*/ 529 h 529"/>
                <a:gd name="T24" fmla="*/ 225 w 449"/>
                <a:gd name="T25" fmla="*/ 529 h 529"/>
                <a:gd name="T26" fmla="*/ 185 w 449"/>
                <a:gd name="T27" fmla="*/ 525 h 529"/>
                <a:gd name="T28" fmla="*/ 147 w 449"/>
                <a:gd name="T29" fmla="*/ 515 h 529"/>
                <a:gd name="T30" fmla="*/ 112 w 449"/>
                <a:gd name="T31" fmla="*/ 499 h 529"/>
                <a:gd name="T32" fmla="*/ 80 w 449"/>
                <a:gd name="T33" fmla="*/ 477 h 529"/>
                <a:gd name="T34" fmla="*/ 54 w 449"/>
                <a:gd name="T35" fmla="*/ 449 h 529"/>
                <a:gd name="T36" fmla="*/ 31 w 449"/>
                <a:gd name="T37" fmla="*/ 418 h 529"/>
                <a:gd name="T38" fmla="*/ 15 w 449"/>
                <a:gd name="T39" fmla="*/ 384 h 529"/>
                <a:gd name="T40" fmla="*/ 4 w 449"/>
                <a:gd name="T41" fmla="*/ 345 h 529"/>
                <a:gd name="T42" fmla="*/ 0 w 449"/>
                <a:gd name="T43" fmla="*/ 305 h 529"/>
                <a:gd name="T44" fmla="*/ 0 w 449"/>
                <a:gd name="T45" fmla="*/ 0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9" h="529">
                  <a:moveTo>
                    <a:pt x="0" y="0"/>
                  </a:moveTo>
                  <a:lnTo>
                    <a:pt x="449" y="0"/>
                  </a:lnTo>
                  <a:lnTo>
                    <a:pt x="449" y="305"/>
                  </a:lnTo>
                  <a:lnTo>
                    <a:pt x="445" y="345"/>
                  </a:lnTo>
                  <a:lnTo>
                    <a:pt x="436" y="383"/>
                  </a:lnTo>
                  <a:lnTo>
                    <a:pt x="419" y="418"/>
                  </a:lnTo>
                  <a:lnTo>
                    <a:pt x="397" y="449"/>
                  </a:lnTo>
                  <a:lnTo>
                    <a:pt x="369" y="476"/>
                  </a:lnTo>
                  <a:lnTo>
                    <a:pt x="339" y="499"/>
                  </a:lnTo>
                  <a:lnTo>
                    <a:pt x="303" y="515"/>
                  </a:lnTo>
                  <a:lnTo>
                    <a:pt x="265" y="525"/>
                  </a:lnTo>
                  <a:lnTo>
                    <a:pt x="225" y="529"/>
                  </a:lnTo>
                  <a:lnTo>
                    <a:pt x="225" y="529"/>
                  </a:lnTo>
                  <a:lnTo>
                    <a:pt x="185" y="525"/>
                  </a:lnTo>
                  <a:lnTo>
                    <a:pt x="147" y="515"/>
                  </a:lnTo>
                  <a:lnTo>
                    <a:pt x="112" y="499"/>
                  </a:lnTo>
                  <a:lnTo>
                    <a:pt x="80" y="477"/>
                  </a:lnTo>
                  <a:lnTo>
                    <a:pt x="54" y="449"/>
                  </a:lnTo>
                  <a:lnTo>
                    <a:pt x="31" y="418"/>
                  </a:lnTo>
                  <a:lnTo>
                    <a:pt x="15" y="384"/>
                  </a:lnTo>
                  <a:lnTo>
                    <a:pt x="4" y="345"/>
                  </a:lnTo>
                  <a:lnTo>
                    <a:pt x="0" y="30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52" name="Freeform 9"/>
            <p:cNvSpPr>
              <a:spLocks noEditPoints="1"/>
            </p:cNvSpPr>
            <p:nvPr/>
          </p:nvSpPr>
          <p:spPr bwMode="auto">
            <a:xfrm>
              <a:off x="889" y="982"/>
              <a:ext cx="714" cy="621"/>
            </a:xfrm>
            <a:custGeom>
              <a:avLst/>
              <a:gdLst>
                <a:gd name="T0" fmla="*/ 2967 w 3570"/>
                <a:gd name="T1" fmla="*/ 1562 h 3106"/>
                <a:gd name="T2" fmla="*/ 2816 w 3570"/>
                <a:gd name="T3" fmla="*/ 1513 h 3106"/>
                <a:gd name="T4" fmla="*/ 2732 w 3570"/>
                <a:gd name="T5" fmla="*/ 1583 h 3106"/>
                <a:gd name="T6" fmla="*/ 3079 w 3570"/>
                <a:gd name="T7" fmla="*/ 1519 h 3106"/>
                <a:gd name="T8" fmla="*/ 575 w 3570"/>
                <a:gd name="T9" fmla="*/ 0 h 3106"/>
                <a:gd name="T10" fmla="*/ 675 w 3570"/>
                <a:gd name="T11" fmla="*/ 13 h 3106"/>
                <a:gd name="T12" fmla="*/ 742 w 3570"/>
                <a:gd name="T13" fmla="*/ 39 h 3106"/>
                <a:gd name="T14" fmla="*/ 878 w 3570"/>
                <a:gd name="T15" fmla="*/ 140 h 3106"/>
                <a:gd name="T16" fmla="*/ 968 w 3570"/>
                <a:gd name="T17" fmla="*/ 331 h 3106"/>
                <a:gd name="T18" fmla="*/ 995 w 3570"/>
                <a:gd name="T19" fmla="*/ 496 h 3106"/>
                <a:gd name="T20" fmla="*/ 1067 w 3570"/>
                <a:gd name="T21" fmla="*/ 739 h 3106"/>
                <a:gd name="T22" fmla="*/ 1217 w 3570"/>
                <a:gd name="T23" fmla="*/ 851 h 3106"/>
                <a:gd name="T24" fmla="*/ 1428 w 3570"/>
                <a:gd name="T25" fmla="*/ 849 h 3106"/>
                <a:gd name="T26" fmla="*/ 1663 w 3570"/>
                <a:gd name="T27" fmla="*/ 815 h 3106"/>
                <a:gd name="T28" fmla="*/ 1905 w 3570"/>
                <a:gd name="T29" fmla="*/ 777 h 3106"/>
                <a:gd name="T30" fmla="*/ 2022 w 3570"/>
                <a:gd name="T31" fmla="*/ 687 h 3106"/>
                <a:gd name="T32" fmla="*/ 2085 w 3570"/>
                <a:gd name="T33" fmla="*/ 474 h 3106"/>
                <a:gd name="T34" fmla="*/ 2109 w 3570"/>
                <a:gd name="T35" fmla="*/ 331 h 3106"/>
                <a:gd name="T36" fmla="*/ 2199 w 3570"/>
                <a:gd name="T37" fmla="*/ 140 h 3106"/>
                <a:gd name="T38" fmla="*/ 2336 w 3570"/>
                <a:gd name="T39" fmla="*/ 39 h 3106"/>
                <a:gd name="T40" fmla="*/ 2401 w 3570"/>
                <a:gd name="T41" fmla="*/ 13 h 3106"/>
                <a:gd name="T42" fmla="*/ 2502 w 3570"/>
                <a:gd name="T43" fmla="*/ 0 h 3106"/>
                <a:gd name="T44" fmla="*/ 2595 w 3570"/>
                <a:gd name="T45" fmla="*/ 10 h 3106"/>
                <a:gd name="T46" fmla="*/ 2750 w 3570"/>
                <a:gd name="T47" fmla="*/ 105 h 3106"/>
                <a:gd name="T48" fmla="*/ 2821 w 3570"/>
                <a:gd name="T49" fmla="*/ 259 h 3106"/>
                <a:gd name="T50" fmla="*/ 2848 w 3570"/>
                <a:gd name="T51" fmla="*/ 368 h 3106"/>
                <a:gd name="T52" fmla="*/ 2903 w 3570"/>
                <a:gd name="T53" fmla="*/ 586 h 3106"/>
                <a:gd name="T54" fmla="*/ 2971 w 3570"/>
                <a:gd name="T55" fmla="*/ 855 h 3106"/>
                <a:gd name="T56" fmla="*/ 3036 w 3570"/>
                <a:gd name="T57" fmla="*/ 1116 h 3106"/>
                <a:gd name="T58" fmla="*/ 3084 w 3570"/>
                <a:gd name="T59" fmla="*/ 1309 h 3106"/>
                <a:gd name="T60" fmla="*/ 3099 w 3570"/>
                <a:gd name="T61" fmla="*/ 1411 h 3106"/>
                <a:gd name="T62" fmla="*/ 3230 w 3570"/>
                <a:gd name="T63" fmla="*/ 1516 h 3106"/>
                <a:gd name="T64" fmla="*/ 2302 w 3570"/>
                <a:gd name="T65" fmla="*/ 2516 h 3106"/>
                <a:gd name="T66" fmla="*/ 2659 w 3570"/>
                <a:gd name="T67" fmla="*/ 1488 h 3106"/>
                <a:gd name="T68" fmla="*/ 2760 w 3570"/>
                <a:gd name="T69" fmla="*/ 1361 h 3106"/>
                <a:gd name="T70" fmla="*/ 2690 w 3570"/>
                <a:gd name="T71" fmla="*/ 1088 h 3106"/>
                <a:gd name="T72" fmla="*/ 2612 w 3570"/>
                <a:gd name="T73" fmla="*/ 833 h 3106"/>
                <a:gd name="T74" fmla="*/ 2559 w 3570"/>
                <a:gd name="T75" fmla="*/ 676 h 3106"/>
                <a:gd name="T76" fmla="*/ 2508 w 3570"/>
                <a:gd name="T77" fmla="*/ 624 h 3106"/>
                <a:gd name="T78" fmla="*/ 2497 w 3570"/>
                <a:gd name="T79" fmla="*/ 679 h 3106"/>
                <a:gd name="T80" fmla="*/ 2599 w 3570"/>
                <a:gd name="T81" fmla="*/ 964 h 3106"/>
                <a:gd name="T82" fmla="*/ 2707 w 3570"/>
                <a:gd name="T83" fmla="*/ 1384 h 3106"/>
                <a:gd name="T84" fmla="*/ 2576 w 3570"/>
                <a:gd name="T85" fmla="*/ 1534 h 3106"/>
                <a:gd name="T86" fmla="*/ 2358 w 3570"/>
                <a:gd name="T87" fmla="*/ 1439 h 3106"/>
                <a:gd name="T88" fmla="*/ 2195 w 3570"/>
                <a:gd name="T89" fmla="*/ 989 h 3106"/>
                <a:gd name="T90" fmla="*/ 1959 w 3570"/>
                <a:gd name="T91" fmla="*/ 1104 h 3106"/>
                <a:gd name="T92" fmla="*/ 1667 w 3570"/>
                <a:gd name="T93" fmla="*/ 1168 h 3106"/>
                <a:gd name="T94" fmla="*/ 1554 w 3570"/>
                <a:gd name="T95" fmla="*/ 1248 h 3106"/>
                <a:gd name="T96" fmla="*/ 1250 w 3570"/>
                <a:gd name="T97" fmla="*/ 1202 h 3106"/>
                <a:gd name="T98" fmla="*/ 956 w 3570"/>
                <a:gd name="T99" fmla="*/ 1085 h 3106"/>
                <a:gd name="T100" fmla="*/ 755 w 3570"/>
                <a:gd name="T101" fmla="*/ 1370 h 3106"/>
                <a:gd name="T102" fmla="*/ 639 w 3570"/>
                <a:gd name="T103" fmla="*/ 1516 h 3106"/>
                <a:gd name="T104" fmla="*/ 558 w 3570"/>
                <a:gd name="T105" fmla="*/ 2960 h 3106"/>
                <a:gd name="T106" fmla="*/ 425 w 3570"/>
                <a:gd name="T107" fmla="*/ 3092 h 3106"/>
                <a:gd name="T108" fmla="*/ 234 w 3570"/>
                <a:gd name="T109" fmla="*/ 3076 h 3106"/>
                <a:gd name="T110" fmla="*/ 126 w 3570"/>
                <a:gd name="T111" fmla="*/ 2922 h 3106"/>
                <a:gd name="T112" fmla="*/ 41 w 3570"/>
                <a:gd name="T113" fmla="*/ 1376 h 3106"/>
                <a:gd name="T114" fmla="*/ 6 w 3570"/>
                <a:gd name="T115" fmla="*/ 1168 h 3106"/>
                <a:gd name="T116" fmla="*/ 279 w 3570"/>
                <a:gd name="T117" fmla="*/ 115 h 3106"/>
                <a:gd name="T118" fmla="*/ 446 w 3570"/>
                <a:gd name="T119" fmla="*/ 18 h 3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570" h="3106">
                  <a:moveTo>
                    <a:pt x="3057" y="1513"/>
                  </a:moveTo>
                  <a:lnTo>
                    <a:pt x="3038" y="1529"/>
                  </a:lnTo>
                  <a:lnTo>
                    <a:pt x="3017" y="1544"/>
                  </a:lnTo>
                  <a:lnTo>
                    <a:pt x="2993" y="1555"/>
                  </a:lnTo>
                  <a:lnTo>
                    <a:pt x="2967" y="1562"/>
                  </a:lnTo>
                  <a:lnTo>
                    <a:pt x="2936" y="1566"/>
                  </a:lnTo>
                  <a:lnTo>
                    <a:pt x="2902" y="1562"/>
                  </a:lnTo>
                  <a:lnTo>
                    <a:pt x="2869" y="1551"/>
                  </a:lnTo>
                  <a:lnTo>
                    <a:pt x="2840" y="1534"/>
                  </a:lnTo>
                  <a:lnTo>
                    <a:pt x="2816" y="1513"/>
                  </a:lnTo>
                  <a:lnTo>
                    <a:pt x="2793" y="1519"/>
                  </a:lnTo>
                  <a:lnTo>
                    <a:pt x="2773" y="1529"/>
                  </a:lnTo>
                  <a:lnTo>
                    <a:pt x="2756" y="1544"/>
                  </a:lnTo>
                  <a:lnTo>
                    <a:pt x="2742" y="1562"/>
                  </a:lnTo>
                  <a:lnTo>
                    <a:pt x="2732" y="1583"/>
                  </a:lnTo>
                  <a:lnTo>
                    <a:pt x="3139" y="1583"/>
                  </a:lnTo>
                  <a:lnTo>
                    <a:pt x="3130" y="1562"/>
                  </a:lnTo>
                  <a:lnTo>
                    <a:pt x="3116" y="1544"/>
                  </a:lnTo>
                  <a:lnTo>
                    <a:pt x="3098" y="1529"/>
                  </a:lnTo>
                  <a:lnTo>
                    <a:pt x="3079" y="1519"/>
                  </a:lnTo>
                  <a:lnTo>
                    <a:pt x="3057" y="1513"/>
                  </a:lnTo>
                  <a:close/>
                  <a:moveTo>
                    <a:pt x="559" y="0"/>
                  </a:moveTo>
                  <a:lnTo>
                    <a:pt x="560" y="0"/>
                  </a:lnTo>
                  <a:lnTo>
                    <a:pt x="564" y="0"/>
                  </a:lnTo>
                  <a:lnTo>
                    <a:pt x="575" y="0"/>
                  </a:lnTo>
                  <a:lnTo>
                    <a:pt x="592" y="1"/>
                  </a:lnTo>
                  <a:lnTo>
                    <a:pt x="611" y="2"/>
                  </a:lnTo>
                  <a:lnTo>
                    <a:pt x="634" y="5"/>
                  </a:lnTo>
                  <a:lnTo>
                    <a:pt x="656" y="8"/>
                  </a:lnTo>
                  <a:lnTo>
                    <a:pt x="675" y="13"/>
                  </a:lnTo>
                  <a:lnTo>
                    <a:pt x="695" y="18"/>
                  </a:lnTo>
                  <a:lnTo>
                    <a:pt x="710" y="24"/>
                  </a:lnTo>
                  <a:lnTo>
                    <a:pt x="724" y="30"/>
                  </a:lnTo>
                  <a:lnTo>
                    <a:pt x="735" y="35"/>
                  </a:lnTo>
                  <a:lnTo>
                    <a:pt x="742" y="39"/>
                  </a:lnTo>
                  <a:lnTo>
                    <a:pt x="744" y="40"/>
                  </a:lnTo>
                  <a:lnTo>
                    <a:pt x="779" y="59"/>
                  </a:lnTo>
                  <a:lnTo>
                    <a:pt x="815" y="82"/>
                  </a:lnTo>
                  <a:lnTo>
                    <a:pt x="847" y="110"/>
                  </a:lnTo>
                  <a:lnTo>
                    <a:pt x="878" y="140"/>
                  </a:lnTo>
                  <a:lnTo>
                    <a:pt x="905" y="173"/>
                  </a:lnTo>
                  <a:lnTo>
                    <a:pt x="928" y="209"/>
                  </a:lnTo>
                  <a:lnTo>
                    <a:pt x="947" y="248"/>
                  </a:lnTo>
                  <a:lnTo>
                    <a:pt x="961" y="289"/>
                  </a:lnTo>
                  <a:lnTo>
                    <a:pt x="968" y="331"/>
                  </a:lnTo>
                  <a:lnTo>
                    <a:pt x="970" y="337"/>
                  </a:lnTo>
                  <a:lnTo>
                    <a:pt x="972" y="345"/>
                  </a:lnTo>
                  <a:lnTo>
                    <a:pt x="973" y="351"/>
                  </a:lnTo>
                  <a:lnTo>
                    <a:pt x="984" y="427"/>
                  </a:lnTo>
                  <a:lnTo>
                    <a:pt x="995" y="496"/>
                  </a:lnTo>
                  <a:lnTo>
                    <a:pt x="1006" y="557"/>
                  </a:lnTo>
                  <a:lnTo>
                    <a:pt x="1018" y="613"/>
                  </a:lnTo>
                  <a:lnTo>
                    <a:pt x="1033" y="661"/>
                  </a:lnTo>
                  <a:lnTo>
                    <a:pt x="1048" y="704"/>
                  </a:lnTo>
                  <a:lnTo>
                    <a:pt x="1067" y="739"/>
                  </a:lnTo>
                  <a:lnTo>
                    <a:pt x="1088" y="769"/>
                  </a:lnTo>
                  <a:lnTo>
                    <a:pt x="1112" y="792"/>
                  </a:lnTo>
                  <a:lnTo>
                    <a:pt x="1141" y="814"/>
                  </a:lnTo>
                  <a:lnTo>
                    <a:pt x="1176" y="833"/>
                  </a:lnTo>
                  <a:lnTo>
                    <a:pt x="1217" y="851"/>
                  </a:lnTo>
                  <a:lnTo>
                    <a:pt x="1265" y="867"/>
                  </a:lnTo>
                  <a:lnTo>
                    <a:pt x="1320" y="883"/>
                  </a:lnTo>
                  <a:lnTo>
                    <a:pt x="1383" y="896"/>
                  </a:lnTo>
                  <a:lnTo>
                    <a:pt x="1402" y="870"/>
                  </a:lnTo>
                  <a:lnTo>
                    <a:pt x="1428" y="849"/>
                  </a:lnTo>
                  <a:lnTo>
                    <a:pt x="1456" y="832"/>
                  </a:lnTo>
                  <a:lnTo>
                    <a:pt x="1488" y="821"/>
                  </a:lnTo>
                  <a:lnTo>
                    <a:pt x="1522" y="817"/>
                  </a:lnTo>
                  <a:lnTo>
                    <a:pt x="1596" y="817"/>
                  </a:lnTo>
                  <a:lnTo>
                    <a:pt x="1663" y="815"/>
                  </a:lnTo>
                  <a:lnTo>
                    <a:pt x="1724" y="810"/>
                  </a:lnTo>
                  <a:lnTo>
                    <a:pt x="1778" y="805"/>
                  </a:lnTo>
                  <a:lnTo>
                    <a:pt x="1827" y="798"/>
                  </a:lnTo>
                  <a:lnTo>
                    <a:pt x="1869" y="788"/>
                  </a:lnTo>
                  <a:lnTo>
                    <a:pt x="1905" y="777"/>
                  </a:lnTo>
                  <a:lnTo>
                    <a:pt x="1937" y="765"/>
                  </a:lnTo>
                  <a:lnTo>
                    <a:pt x="1964" y="751"/>
                  </a:lnTo>
                  <a:lnTo>
                    <a:pt x="1985" y="734"/>
                  </a:lnTo>
                  <a:lnTo>
                    <a:pt x="2005" y="713"/>
                  </a:lnTo>
                  <a:lnTo>
                    <a:pt x="2022" y="687"/>
                  </a:lnTo>
                  <a:lnTo>
                    <a:pt x="2038" y="654"/>
                  </a:lnTo>
                  <a:lnTo>
                    <a:pt x="2051" y="618"/>
                  </a:lnTo>
                  <a:lnTo>
                    <a:pt x="2063" y="574"/>
                  </a:lnTo>
                  <a:lnTo>
                    <a:pt x="2074" y="527"/>
                  </a:lnTo>
                  <a:lnTo>
                    <a:pt x="2085" y="474"/>
                  </a:lnTo>
                  <a:lnTo>
                    <a:pt x="2095" y="415"/>
                  </a:lnTo>
                  <a:lnTo>
                    <a:pt x="2104" y="351"/>
                  </a:lnTo>
                  <a:lnTo>
                    <a:pt x="2105" y="345"/>
                  </a:lnTo>
                  <a:lnTo>
                    <a:pt x="2107" y="337"/>
                  </a:lnTo>
                  <a:lnTo>
                    <a:pt x="2109" y="331"/>
                  </a:lnTo>
                  <a:lnTo>
                    <a:pt x="2116" y="289"/>
                  </a:lnTo>
                  <a:lnTo>
                    <a:pt x="2130" y="248"/>
                  </a:lnTo>
                  <a:lnTo>
                    <a:pt x="2149" y="209"/>
                  </a:lnTo>
                  <a:lnTo>
                    <a:pt x="2172" y="173"/>
                  </a:lnTo>
                  <a:lnTo>
                    <a:pt x="2199" y="140"/>
                  </a:lnTo>
                  <a:lnTo>
                    <a:pt x="2230" y="110"/>
                  </a:lnTo>
                  <a:lnTo>
                    <a:pt x="2263" y="82"/>
                  </a:lnTo>
                  <a:lnTo>
                    <a:pt x="2297" y="59"/>
                  </a:lnTo>
                  <a:lnTo>
                    <a:pt x="2333" y="40"/>
                  </a:lnTo>
                  <a:lnTo>
                    <a:pt x="2336" y="39"/>
                  </a:lnTo>
                  <a:lnTo>
                    <a:pt x="2342" y="35"/>
                  </a:lnTo>
                  <a:lnTo>
                    <a:pt x="2353" y="30"/>
                  </a:lnTo>
                  <a:lnTo>
                    <a:pt x="2366" y="24"/>
                  </a:lnTo>
                  <a:lnTo>
                    <a:pt x="2383" y="18"/>
                  </a:lnTo>
                  <a:lnTo>
                    <a:pt x="2401" y="13"/>
                  </a:lnTo>
                  <a:lnTo>
                    <a:pt x="2421" y="8"/>
                  </a:lnTo>
                  <a:lnTo>
                    <a:pt x="2444" y="5"/>
                  </a:lnTo>
                  <a:lnTo>
                    <a:pt x="2465" y="2"/>
                  </a:lnTo>
                  <a:lnTo>
                    <a:pt x="2486" y="1"/>
                  </a:lnTo>
                  <a:lnTo>
                    <a:pt x="2502" y="0"/>
                  </a:lnTo>
                  <a:lnTo>
                    <a:pt x="2513" y="0"/>
                  </a:lnTo>
                  <a:lnTo>
                    <a:pt x="2516" y="0"/>
                  </a:lnTo>
                  <a:lnTo>
                    <a:pt x="2518" y="0"/>
                  </a:lnTo>
                  <a:lnTo>
                    <a:pt x="2558" y="2"/>
                  </a:lnTo>
                  <a:lnTo>
                    <a:pt x="2595" y="10"/>
                  </a:lnTo>
                  <a:lnTo>
                    <a:pt x="2630" y="21"/>
                  </a:lnTo>
                  <a:lnTo>
                    <a:pt x="2664" y="35"/>
                  </a:lnTo>
                  <a:lnTo>
                    <a:pt x="2696" y="54"/>
                  </a:lnTo>
                  <a:lnTo>
                    <a:pt x="2724" y="77"/>
                  </a:lnTo>
                  <a:lnTo>
                    <a:pt x="2750" y="105"/>
                  </a:lnTo>
                  <a:lnTo>
                    <a:pt x="2772" y="135"/>
                  </a:lnTo>
                  <a:lnTo>
                    <a:pt x="2792" y="172"/>
                  </a:lnTo>
                  <a:lnTo>
                    <a:pt x="2807" y="212"/>
                  </a:lnTo>
                  <a:lnTo>
                    <a:pt x="2819" y="255"/>
                  </a:lnTo>
                  <a:lnTo>
                    <a:pt x="2821" y="259"/>
                  </a:lnTo>
                  <a:lnTo>
                    <a:pt x="2823" y="270"/>
                  </a:lnTo>
                  <a:lnTo>
                    <a:pt x="2827" y="285"/>
                  </a:lnTo>
                  <a:lnTo>
                    <a:pt x="2833" y="308"/>
                  </a:lnTo>
                  <a:lnTo>
                    <a:pt x="2840" y="336"/>
                  </a:lnTo>
                  <a:lnTo>
                    <a:pt x="2848" y="368"/>
                  </a:lnTo>
                  <a:lnTo>
                    <a:pt x="2857" y="405"/>
                  </a:lnTo>
                  <a:lnTo>
                    <a:pt x="2868" y="445"/>
                  </a:lnTo>
                  <a:lnTo>
                    <a:pt x="2879" y="490"/>
                  </a:lnTo>
                  <a:lnTo>
                    <a:pt x="2891" y="537"/>
                  </a:lnTo>
                  <a:lnTo>
                    <a:pt x="2903" y="586"/>
                  </a:lnTo>
                  <a:lnTo>
                    <a:pt x="2916" y="637"/>
                  </a:lnTo>
                  <a:lnTo>
                    <a:pt x="2930" y="690"/>
                  </a:lnTo>
                  <a:lnTo>
                    <a:pt x="2944" y="745"/>
                  </a:lnTo>
                  <a:lnTo>
                    <a:pt x="2958" y="800"/>
                  </a:lnTo>
                  <a:lnTo>
                    <a:pt x="2971" y="855"/>
                  </a:lnTo>
                  <a:lnTo>
                    <a:pt x="2985" y="909"/>
                  </a:lnTo>
                  <a:lnTo>
                    <a:pt x="2999" y="964"/>
                  </a:lnTo>
                  <a:lnTo>
                    <a:pt x="3012" y="1016"/>
                  </a:lnTo>
                  <a:lnTo>
                    <a:pt x="3024" y="1068"/>
                  </a:lnTo>
                  <a:lnTo>
                    <a:pt x="3036" y="1116"/>
                  </a:lnTo>
                  <a:lnTo>
                    <a:pt x="3048" y="1162"/>
                  </a:lnTo>
                  <a:lnTo>
                    <a:pt x="3058" y="1204"/>
                  </a:lnTo>
                  <a:lnTo>
                    <a:pt x="3068" y="1244"/>
                  </a:lnTo>
                  <a:lnTo>
                    <a:pt x="3076" y="1279"/>
                  </a:lnTo>
                  <a:lnTo>
                    <a:pt x="3084" y="1309"/>
                  </a:lnTo>
                  <a:lnTo>
                    <a:pt x="3090" y="1336"/>
                  </a:lnTo>
                  <a:lnTo>
                    <a:pt x="3095" y="1355"/>
                  </a:lnTo>
                  <a:lnTo>
                    <a:pt x="3098" y="1370"/>
                  </a:lnTo>
                  <a:lnTo>
                    <a:pt x="3101" y="1390"/>
                  </a:lnTo>
                  <a:lnTo>
                    <a:pt x="3099" y="1411"/>
                  </a:lnTo>
                  <a:lnTo>
                    <a:pt x="3132" y="1423"/>
                  </a:lnTo>
                  <a:lnTo>
                    <a:pt x="3162" y="1441"/>
                  </a:lnTo>
                  <a:lnTo>
                    <a:pt x="3189" y="1463"/>
                  </a:lnTo>
                  <a:lnTo>
                    <a:pt x="3212" y="1488"/>
                  </a:lnTo>
                  <a:lnTo>
                    <a:pt x="3230" y="1516"/>
                  </a:lnTo>
                  <a:lnTo>
                    <a:pt x="3244" y="1549"/>
                  </a:lnTo>
                  <a:lnTo>
                    <a:pt x="3253" y="1583"/>
                  </a:lnTo>
                  <a:lnTo>
                    <a:pt x="3570" y="1583"/>
                  </a:lnTo>
                  <a:lnTo>
                    <a:pt x="3570" y="2516"/>
                  </a:lnTo>
                  <a:lnTo>
                    <a:pt x="2302" y="2516"/>
                  </a:lnTo>
                  <a:lnTo>
                    <a:pt x="2302" y="1583"/>
                  </a:lnTo>
                  <a:lnTo>
                    <a:pt x="2619" y="1583"/>
                  </a:lnTo>
                  <a:lnTo>
                    <a:pt x="2628" y="1549"/>
                  </a:lnTo>
                  <a:lnTo>
                    <a:pt x="2641" y="1517"/>
                  </a:lnTo>
                  <a:lnTo>
                    <a:pt x="2659" y="1488"/>
                  </a:lnTo>
                  <a:lnTo>
                    <a:pt x="2682" y="1463"/>
                  </a:lnTo>
                  <a:lnTo>
                    <a:pt x="2709" y="1441"/>
                  </a:lnTo>
                  <a:lnTo>
                    <a:pt x="2738" y="1424"/>
                  </a:lnTo>
                  <a:lnTo>
                    <a:pt x="2770" y="1412"/>
                  </a:lnTo>
                  <a:lnTo>
                    <a:pt x="2760" y="1361"/>
                  </a:lnTo>
                  <a:lnTo>
                    <a:pt x="2748" y="1309"/>
                  </a:lnTo>
                  <a:lnTo>
                    <a:pt x="2735" y="1256"/>
                  </a:lnTo>
                  <a:lnTo>
                    <a:pt x="2720" y="1201"/>
                  </a:lnTo>
                  <a:lnTo>
                    <a:pt x="2705" y="1144"/>
                  </a:lnTo>
                  <a:lnTo>
                    <a:pt x="2690" y="1088"/>
                  </a:lnTo>
                  <a:lnTo>
                    <a:pt x="2674" y="1034"/>
                  </a:lnTo>
                  <a:lnTo>
                    <a:pt x="2658" y="979"/>
                  </a:lnTo>
                  <a:lnTo>
                    <a:pt x="2642" y="927"/>
                  </a:lnTo>
                  <a:lnTo>
                    <a:pt x="2627" y="879"/>
                  </a:lnTo>
                  <a:lnTo>
                    <a:pt x="2612" y="833"/>
                  </a:lnTo>
                  <a:lnTo>
                    <a:pt x="2599" y="791"/>
                  </a:lnTo>
                  <a:lnTo>
                    <a:pt x="2587" y="753"/>
                  </a:lnTo>
                  <a:lnTo>
                    <a:pt x="2576" y="722"/>
                  </a:lnTo>
                  <a:lnTo>
                    <a:pt x="2566" y="695"/>
                  </a:lnTo>
                  <a:lnTo>
                    <a:pt x="2559" y="676"/>
                  </a:lnTo>
                  <a:lnTo>
                    <a:pt x="2549" y="654"/>
                  </a:lnTo>
                  <a:lnTo>
                    <a:pt x="2538" y="640"/>
                  </a:lnTo>
                  <a:lnTo>
                    <a:pt x="2527" y="629"/>
                  </a:lnTo>
                  <a:lnTo>
                    <a:pt x="2516" y="624"/>
                  </a:lnTo>
                  <a:lnTo>
                    <a:pt x="2508" y="624"/>
                  </a:lnTo>
                  <a:lnTo>
                    <a:pt x="2499" y="627"/>
                  </a:lnTo>
                  <a:lnTo>
                    <a:pt x="2495" y="635"/>
                  </a:lnTo>
                  <a:lnTo>
                    <a:pt x="2491" y="647"/>
                  </a:lnTo>
                  <a:lnTo>
                    <a:pt x="2492" y="661"/>
                  </a:lnTo>
                  <a:lnTo>
                    <a:pt x="2497" y="679"/>
                  </a:lnTo>
                  <a:lnTo>
                    <a:pt x="2507" y="701"/>
                  </a:lnTo>
                  <a:lnTo>
                    <a:pt x="2530" y="757"/>
                  </a:lnTo>
                  <a:lnTo>
                    <a:pt x="2553" y="821"/>
                  </a:lnTo>
                  <a:lnTo>
                    <a:pt x="2576" y="890"/>
                  </a:lnTo>
                  <a:lnTo>
                    <a:pt x="2599" y="964"/>
                  </a:lnTo>
                  <a:lnTo>
                    <a:pt x="2622" y="1042"/>
                  </a:lnTo>
                  <a:lnTo>
                    <a:pt x="2645" y="1124"/>
                  </a:lnTo>
                  <a:lnTo>
                    <a:pt x="2667" y="1209"/>
                  </a:lnTo>
                  <a:lnTo>
                    <a:pt x="2687" y="1296"/>
                  </a:lnTo>
                  <a:lnTo>
                    <a:pt x="2707" y="1384"/>
                  </a:lnTo>
                  <a:lnTo>
                    <a:pt x="2672" y="1406"/>
                  </a:lnTo>
                  <a:lnTo>
                    <a:pt x="2641" y="1433"/>
                  </a:lnTo>
                  <a:lnTo>
                    <a:pt x="2615" y="1463"/>
                  </a:lnTo>
                  <a:lnTo>
                    <a:pt x="2593" y="1497"/>
                  </a:lnTo>
                  <a:lnTo>
                    <a:pt x="2576" y="1534"/>
                  </a:lnTo>
                  <a:lnTo>
                    <a:pt x="2469" y="1534"/>
                  </a:lnTo>
                  <a:lnTo>
                    <a:pt x="2438" y="1515"/>
                  </a:lnTo>
                  <a:lnTo>
                    <a:pt x="2407" y="1493"/>
                  </a:lnTo>
                  <a:lnTo>
                    <a:pt x="2381" y="1468"/>
                  </a:lnTo>
                  <a:lnTo>
                    <a:pt x="2358" y="1439"/>
                  </a:lnTo>
                  <a:lnTo>
                    <a:pt x="2337" y="1406"/>
                  </a:lnTo>
                  <a:lnTo>
                    <a:pt x="2321" y="1370"/>
                  </a:lnTo>
                  <a:lnTo>
                    <a:pt x="2309" y="1331"/>
                  </a:lnTo>
                  <a:lnTo>
                    <a:pt x="2229" y="956"/>
                  </a:lnTo>
                  <a:lnTo>
                    <a:pt x="2195" y="989"/>
                  </a:lnTo>
                  <a:lnTo>
                    <a:pt x="2156" y="1019"/>
                  </a:lnTo>
                  <a:lnTo>
                    <a:pt x="2114" y="1045"/>
                  </a:lnTo>
                  <a:lnTo>
                    <a:pt x="2067" y="1068"/>
                  </a:lnTo>
                  <a:lnTo>
                    <a:pt x="2015" y="1087"/>
                  </a:lnTo>
                  <a:lnTo>
                    <a:pt x="1959" y="1104"/>
                  </a:lnTo>
                  <a:lnTo>
                    <a:pt x="1897" y="1117"/>
                  </a:lnTo>
                  <a:lnTo>
                    <a:pt x="1830" y="1128"/>
                  </a:lnTo>
                  <a:lnTo>
                    <a:pt x="1758" y="1136"/>
                  </a:lnTo>
                  <a:lnTo>
                    <a:pt x="1679" y="1143"/>
                  </a:lnTo>
                  <a:lnTo>
                    <a:pt x="1667" y="1168"/>
                  </a:lnTo>
                  <a:lnTo>
                    <a:pt x="1650" y="1192"/>
                  </a:lnTo>
                  <a:lnTo>
                    <a:pt x="1630" y="1211"/>
                  </a:lnTo>
                  <a:lnTo>
                    <a:pt x="1607" y="1228"/>
                  </a:lnTo>
                  <a:lnTo>
                    <a:pt x="1582" y="1240"/>
                  </a:lnTo>
                  <a:lnTo>
                    <a:pt x="1554" y="1248"/>
                  </a:lnTo>
                  <a:lnTo>
                    <a:pt x="1525" y="1250"/>
                  </a:lnTo>
                  <a:lnTo>
                    <a:pt x="1502" y="1249"/>
                  </a:lnTo>
                  <a:lnTo>
                    <a:pt x="1411" y="1234"/>
                  </a:lnTo>
                  <a:lnTo>
                    <a:pt x="1327" y="1220"/>
                  </a:lnTo>
                  <a:lnTo>
                    <a:pt x="1250" y="1202"/>
                  </a:lnTo>
                  <a:lnTo>
                    <a:pt x="1179" y="1184"/>
                  </a:lnTo>
                  <a:lnTo>
                    <a:pt x="1115" y="1162"/>
                  </a:lnTo>
                  <a:lnTo>
                    <a:pt x="1057" y="1139"/>
                  </a:lnTo>
                  <a:lnTo>
                    <a:pt x="1004" y="1114"/>
                  </a:lnTo>
                  <a:lnTo>
                    <a:pt x="956" y="1085"/>
                  </a:lnTo>
                  <a:lnTo>
                    <a:pt x="914" y="1054"/>
                  </a:lnTo>
                  <a:lnTo>
                    <a:pt x="875" y="1022"/>
                  </a:lnTo>
                  <a:lnTo>
                    <a:pt x="841" y="985"/>
                  </a:lnTo>
                  <a:lnTo>
                    <a:pt x="767" y="1330"/>
                  </a:lnTo>
                  <a:lnTo>
                    <a:pt x="755" y="1370"/>
                  </a:lnTo>
                  <a:lnTo>
                    <a:pt x="739" y="1406"/>
                  </a:lnTo>
                  <a:lnTo>
                    <a:pt x="719" y="1439"/>
                  </a:lnTo>
                  <a:lnTo>
                    <a:pt x="696" y="1468"/>
                  </a:lnTo>
                  <a:lnTo>
                    <a:pt x="668" y="1493"/>
                  </a:lnTo>
                  <a:lnTo>
                    <a:pt x="639" y="1516"/>
                  </a:lnTo>
                  <a:lnTo>
                    <a:pt x="606" y="1534"/>
                  </a:lnTo>
                  <a:lnTo>
                    <a:pt x="572" y="1550"/>
                  </a:lnTo>
                  <a:lnTo>
                    <a:pt x="571" y="2882"/>
                  </a:lnTo>
                  <a:lnTo>
                    <a:pt x="567" y="2922"/>
                  </a:lnTo>
                  <a:lnTo>
                    <a:pt x="558" y="2960"/>
                  </a:lnTo>
                  <a:lnTo>
                    <a:pt x="541" y="2995"/>
                  </a:lnTo>
                  <a:lnTo>
                    <a:pt x="519" y="3026"/>
                  </a:lnTo>
                  <a:lnTo>
                    <a:pt x="491" y="3053"/>
                  </a:lnTo>
                  <a:lnTo>
                    <a:pt x="461" y="3076"/>
                  </a:lnTo>
                  <a:lnTo>
                    <a:pt x="425" y="3092"/>
                  </a:lnTo>
                  <a:lnTo>
                    <a:pt x="387" y="3102"/>
                  </a:lnTo>
                  <a:lnTo>
                    <a:pt x="347" y="3106"/>
                  </a:lnTo>
                  <a:lnTo>
                    <a:pt x="307" y="3102"/>
                  </a:lnTo>
                  <a:lnTo>
                    <a:pt x="269" y="3092"/>
                  </a:lnTo>
                  <a:lnTo>
                    <a:pt x="234" y="3076"/>
                  </a:lnTo>
                  <a:lnTo>
                    <a:pt x="202" y="3053"/>
                  </a:lnTo>
                  <a:lnTo>
                    <a:pt x="176" y="3026"/>
                  </a:lnTo>
                  <a:lnTo>
                    <a:pt x="153" y="2995"/>
                  </a:lnTo>
                  <a:lnTo>
                    <a:pt x="137" y="2960"/>
                  </a:lnTo>
                  <a:lnTo>
                    <a:pt x="126" y="2922"/>
                  </a:lnTo>
                  <a:lnTo>
                    <a:pt x="122" y="2882"/>
                  </a:lnTo>
                  <a:lnTo>
                    <a:pt x="124" y="1474"/>
                  </a:lnTo>
                  <a:lnTo>
                    <a:pt x="92" y="1444"/>
                  </a:lnTo>
                  <a:lnTo>
                    <a:pt x="64" y="1411"/>
                  </a:lnTo>
                  <a:lnTo>
                    <a:pt x="41" y="1376"/>
                  </a:lnTo>
                  <a:lnTo>
                    <a:pt x="22" y="1338"/>
                  </a:lnTo>
                  <a:lnTo>
                    <a:pt x="8" y="1299"/>
                  </a:lnTo>
                  <a:lnTo>
                    <a:pt x="1" y="1256"/>
                  </a:lnTo>
                  <a:lnTo>
                    <a:pt x="0" y="1213"/>
                  </a:lnTo>
                  <a:lnTo>
                    <a:pt x="6" y="1168"/>
                  </a:lnTo>
                  <a:lnTo>
                    <a:pt x="202" y="255"/>
                  </a:lnTo>
                  <a:lnTo>
                    <a:pt x="215" y="215"/>
                  </a:lnTo>
                  <a:lnTo>
                    <a:pt x="232" y="178"/>
                  </a:lnTo>
                  <a:lnTo>
                    <a:pt x="253" y="144"/>
                  </a:lnTo>
                  <a:lnTo>
                    <a:pt x="279" y="115"/>
                  </a:lnTo>
                  <a:lnTo>
                    <a:pt x="308" y="88"/>
                  </a:lnTo>
                  <a:lnTo>
                    <a:pt x="339" y="65"/>
                  </a:lnTo>
                  <a:lnTo>
                    <a:pt x="373" y="46"/>
                  </a:lnTo>
                  <a:lnTo>
                    <a:pt x="410" y="30"/>
                  </a:lnTo>
                  <a:lnTo>
                    <a:pt x="446" y="18"/>
                  </a:lnTo>
                  <a:lnTo>
                    <a:pt x="484" y="8"/>
                  </a:lnTo>
                  <a:lnTo>
                    <a:pt x="521" y="2"/>
                  </a:lnTo>
                  <a:lnTo>
                    <a:pt x="5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</p:grpSp>
      <p:sp>
        <p:nvSpPr>
          <p:cNvPr id="57" name="Freeform 14"/>
          <p:cNvSpPr>
            <a:spLocks noEditPoints="1"/>
          </p:cNvSpPr>
          <p:nvPr/>
        </p:nvSpPr>
        <p:spPr bwMode="auto">
          <a:xfrm>
            <a:off x="6143743" y="1995174"/>
            <a:ext cx="557495" cy="538703"/>
          </a:xfrm>
          <a:custGeom>
            <a:avLst/>
            <a:gdLst>
              <a:gd name="T0" fmla="*/ 1853 w 3318"/>
              <a:gd name="T1" fmla="*/ 3017 h 3302"/>
              <a:gd name="T2" fmla="*/ 1682 w 3318"/>
              <a:gd name="T3" fmla="*/ 3117 h 3302"/>
              <a:gd name="T4" fmla="*/ 1505 w 3318"/>
              <a:gd name="T5" fmla="*/ 3108 h 3302"/>
              <a:gd name="T6" fmla="*/ 1605 w 3318"/>
              <a:gd name="T7" fmla="*/ 3159 h 3302"/>
              <a:gd name="T8" fmla="*/ 1831 w 3318"/>
              <a:gd name="T9" fmla="*/ 3185 h 3302"/>
              <a:gd name="T10" fmla="*/ 2045 w 3318"/>
              <a:gd name="T11" fmla="*/ 3046 h 3302"/>
              <a:gd name="T12" fmla="*/ 299 w 3318"/>
              <a:gd name="T13" fmla="*/ 1197 h 3302"/>
              <a:gd name="T14" fmla="*/ 258 w 3318"/>
              <a:gd name="T15" fmla="*/ 1233 h 3302"/>
              <a:gd name="T16" fmla="*/ 131 w 3318"/>
              <a:gd name="T17" fmla="*/ 1423 h 3302"/>
              <a:gd name="T18" fmla="*/ 154 w 3318"/>
              <a:gd name="T19" fmla="*/ 1644 h 3302"/>
              <a:gd name="T20" fmla="*/ 228 w 3318"/>
              <a:gd name="T21" fmla="*/ 1783 h 3302"/>
              <a:gd name="T22" fmla="*/ 205 w 3318"/>
              <a:gd name="T23" fmla="*/ 1602 h 3302"/>
              <a:gd name="T24" fmla="*/ 257 w 3318"/>
              <a:gd name="T25" fmla="*/ 1454 h 3302"/>
              <a:gd name="T26" fmla="*/ 403 w 3318"/>
              <a:gd name="T27" fmla="*/ 1373 h 3302"/>
              <a:gd name="T28" fmla="*/ 479 w 3318"/>
              <a:gd name="T29" fmla="*/ 1061 h 3302"/>
              <a:gd name="T30" fmla="*/ 741 w 3318"/>
              <a:gd name="T31" fmla="*/ 1353 h 3302"/>
              <a:gd name="T32" fmla="*/ 766 w 3318"/>
              <a:gd name="T33" fmla="*/ 1587 h 3302"/>
              <a:gd name="T34" fmla="*/ 621 w 3318"/>
              <a:gd name="T35" fmla="*/ 1759 h 3302"/>
              <a:gd name="T36" fmla="*/ 657 w 3318"/>
              <a:gd name="T37" fmla="*/ 1989 h 3302"/>
              <a:gd name="T38" fmla="*/ 921 w 3318"/>
              <a:gd name="T39" fmla="*/ 2308 h 3302"/>
              <a:gd name="T40" fmla="*/ 1244 w 3318"/>
              <a:gd name="T41" fmla="*/ 2599 h 3302"/>
              <a:gd name="T42" fmla="*/ 1504 w 3318"/>
              <a:gd name="T43" fmla="*/ 2702 h 3302"/>
              <a:gd name="T44" fmla="*/ 1673 w 3318"/>
              <a:gd name="T45" fmla="*/ 2557 h 3302"/>
              <a:gd name="T46" fmla="*/ 1883 w 3318"/>
              <a:gd name="T47" fmla="*/ 2531 h 3302"/>
              <a:gd name="T48" fmla="*/ 2200 w 3318"/>
              <a:gd name="T49" fmla="*/ 2762 h 3302"/>
              <a:gd name="T50" fmla="*/ 2237 w 3318"/>
              <a:gd name="T51" fmla="*/ 3009 h 3302"/>
              <a:gd name="T52" fmla="*/ 2073 w 3318"/>
              <a:gd name="T53" fmla="*/ 3202 h 3302"/>
              <a:gd name="T54" fmla="*/ 1788 w 3318"/>
              <a:gd name="T55" fmla="*/ 3299 h 3302"/>
              <a:gd name="T56" fmla="*/ 1245 w 3318"/>
              <a:gd name="T57" fmla="*/ 3105 h 3302"/>
              <a:gd name="T58" fmla="*/ 583 w 3318"/>
              <a:gd name="T59" fmla="*/ 2569 h 3302"/>
              <a:gd name="T60" fmla="*/ 126 w 3318"/>
              <a:gd name="T61" fmla="*/ 1919 h 3302"/>
              <a:gd name="T62" fmla="*/ 1 w 3318"/>
              <a:gd name="T63" fmla="*/ 1421 h 3302"/>
              <a:gd name="T64" fmla="*/ 139 w 3318"/>
              <a:gd name="T65" fmla="*/ 1185 h 3302"/>
              <a:gd name="T66" fmla="*/ 342 w 3318"/>
              <a:gd name="T67" fmla="*/ 1044 h 3302"/>
              <a:gd name="T68" fmla="*/ 2639 w 3318"/>
              <a:gd name="T69" fmla="*/ 727 h 3302"/>
              <a:gd name="T70" fmla="*/ 2697 w 3318"/>
              <a:gd name="T71" fmla="*/ 944 h 3302"/>
              <a:gd name="T72" fmla="*/ 2914 w 3318"/>
              <a:gd name="T73" fmla="*/ 888 h 3302"/>
              <a:gd name="T74" fmla="*/ 2858 w 3318"/>
              <a:gd name="T75" fmla="*/ 669 h 3302"/>
              <a:gd name="T76" fmla="*/ 2177 w 3318"/>
              <a:gd name="T77" fmla="*/ 705 h 3302"/>
              <a:gd name="T78" fmla="*/ 2197 w 3318"/>
              <a:gd name="T79" fmla="*/ 929 h 3302"/>
              <a:gd name="T80" fmla="*/ 2421 w 3318"/>
              <a:gd name="T81" fmla="*/ 910 h 3302"/>
              <a:gd name="T82" fmla="*/ 2402 w 3318"/>
              <a:gd name="T83" fmla="*/ 686 h 3302"/>
              <a:gd name="T84" fmla="*/ 1718 w 3318"/>
              <a:gd name="T85" fmla="*/ 686 h 3302"/>
              <a:gd name="T86" fmla="*/ 1699 w 3318"/>
              <a:gd name="T87" fmla="*/ 910 h 3302"/>
              <a:gd name="T88" fmla="*/ 1924 w 3318"/>
              <a:gd name="T89" fmla="*/ 929 h 3302"/>
              <a:gd name="T90" fmla="*/ 1944 w 3318"/>
              <a:gd name="T91" fmla="*/ 705 h 3302"/>
              <a:gd name="T92" fmla="*/ 2533 w 3318"/>
              <a:gd name="T93" fmla="*/ 21 h 3302"/>
              <a:gd name="T94" fmla="*/ 3094 w 3318"/>
              <a:gd name="T95" fmla="*/ 302 h 3302"/>
              <a:gd name="T96" fmla="*/ 3318 w 3318"/>
              <a:gd name="T97" fmla="*/ 807 h 3302"/>
              <a:gd name="T98" fmla="*/ 3094 w 3318"/>
              <a:gd name="T99" fmla="*/ 1312 h 3302"/>
              <a:gd name="T100" fmla="*/ 2533 w 3318"/>
              <a:gd name="T101" fmla="*/ 1593 h 3302"/>
              <a:gd name="T102" fmla="*/ 1992 w 3318"/>
              <a:gd name="T103" fmla="*/ 1713 h 3302"/>
              <a:gd name="T104" fmla="*/ 1521 w 3318"/>
              <a:gd name="T105" fmla="*/ 1813 h 3302"/>
              <a:gd name="T106" fmla="*/ 1584 w 3318"/>
              <a:gd name="T107" fmla="*/ 1381 h 3302"/>
              <a:gd name="T108" fmla="*/ 1291 w 3318"/>
              <a:gd name="T109" fmla="*/ 927 h 3302"/>
              <a:gd name="T110" fmla="*/ 1420 w 3318"/>
              <a:gd name="T111" fmla="*/ 400 h 3302"/>
              <a:gd name="T112" fmla="*/ 1919 w 3318"/>
              <a:gd name="T113" fmla="*/ 57 h 33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318" h="3302">
                <a:moveTo>
                  <a:pt x="1903" y="2900"/>
                </a:moveTo>
                <a:lnTo>
                  <a:pt x="1902" y="2903"/>
                </a:lnTo>
                <a:lnTo>
                  <a:pt x="1899" y="2911"/>
                </a:lnTo>
                <a:lnTo>
                  <a:pt x="1895" y="2923"/>
                </a:lnTo>
                <a:lnTo>
                  <a:pt x="1889" y="2940"/>
                </a:lnTo>
                <a:lnTo>
                  <a:pt x="1883" y="2957"/>
                </a:lnTo>
                <a:lnTo>
                  <a:pt x="1875" y="2976"/>
                </a:lnTo>
                <a:lnTo>
                  <a:pt x="1865" y="2997"/>
                </a:lnTo>
                <a:lnTo>
                  <a:pt x="1853" y="3017"/>
                </a:lnTo>
                <a:lnTo>
                  <a:pt x="1838" y="3038"/>
                </a:lnTo>
                <a:lnTo>
                  <a:pt x="1820" y="3057"/>
                </a:lnTo>
                <a:lnTo>
                  <a:pt x="1798" y="3075"/>
                </a:lnTo>
                <a:lnTo>
                  <a:pt x="1773" y="3090"/>
                </a:lnTo>
                <a:lnTo>
                  <a:pt x="1752" y="3100"/>
                </a:lnTo>
                <a:lnTo>
                  <a:pt x="1728" y="3107"/>
                </a:lnTo>
                <a:lnTo>
                  <a:pt x="1713" y="3111"/>
                </a:lnTo>
                <a:lnTo>
                  <a:pt x="1697" y="3114"/>
                </a:lnTo>
                <a:lnTo>
                  <a:pt x="1682" y="3117"/>
                </a:lnTo>
                <a:lnTo>
                  <a:pt x="1658" y="3119"/>
                </a:lnTo>
                <a:lnTo>
                  <a:pt x="1635" y="3120"/>
                </a:lnTo>
                <a:lnTo>
                  <a:pt x="1614" y="3120"/>
                </a:lnTo>
                <a:lnTo>
                  <a:pt x="1593" y="3119"/>
                </a:lnTo>
                <a:lnTo>
                  <a:pt x="1568" y="3117"/>
                </a:lnTo>
                <a:lnTo>
                  <a:pt x="1545" y="3114"/>
                </a:lnTo>
                <a:lnTo>
                  <a:pt x="1527" y="3111"/>
                </a:lnTo>
                <a:lnTo>
                  <a:pt x="1514" y="3109"/>
                </a:lnTo>
                <a:lnTo>
                  <a:pt x="1505" y="3108"/>
                </a:lnTo>
                <a:lnTo>
                  <a:pt x="1502" y="3107"/>
                </a:lnTo>
                <a:lnTo>
                  <a:pt x="1504" y="3108"/>
                </a:lnTo>
                <a:lnTo>
                  <a:pt x="1508" y="3111"/>
                </a:lnTo>
                <a:lnTo>
                  <a:pt x="1515" y="3114"/>
                </a:lnTo>
                <a:lnTo>
                  <a:pt x="1524" y="3119"/>
                </a:lnTo>
                <a:lnTo>
                  <a:pt x="1540" y="3128"/>
                </a:lnTo>
                <a:lnTo>
                  <a:pt x="1560" y="3139"/>
                </a:lnTo>
                <a:lnTo>
                  <a:pt x="1585" y="3150"/>
                </a:lnTo>
                <a:lnTo>
                  <a:pt x="1605" y="3159"/>
                </a:lnTo>
                <a:lnTo>
                  <a:pt x="1628" y="3167"/>
                </a:lnTo>
                <a:lnTo>
                  <a:pt x="1652" y="3174"/>
                </a:lnTo>
                <a:lnTo>
                  <a:pt x="1678" y="3181"/>
                </a:lnTo>
                <a:lnTo>
                  <a:pt x="1696" y="3185"/>
                </a:lnTo>
                <a:lnTo>
                  <a:pt x="1715" y="3188"/>
                </a:lnTo>
                <a:lnTo>
                  <a:pt x="1735" y="3190"/>
                </a:lnTo>
                <a:lnTo>
                  <a:pt x="1767" y="3192"/>
                </a:lnTo>
                <a:lnTo>
                  <a:pt x="1799" y="3189"/>
                </a:lnTo>
                <a:lnTo>
                  <a:pt x="1831" y="3185"/>
                </a:lnTo>
                <a:lnTo>
                  <a:pt x="1863" y="3176"/>
                </a:lnTo>
                <a:lnTo>
                  <a:pt x="1893" y="3165"/>
                </a:lnTo>
                <a:lnTo>
                  <a:pt x="1923" y="3150"/>
                </a:lnTo>
                <a:lnTo>
                  <a:pt x="1950" y="3134"/>
                </a:lnTo>
                <a:lnTo>
                  <a:pt x="1974" y="3116"/>
                </a:lnTo>
                <a:lnTo>
                  <a:pt x="1996" y="3098"/>
                </a:lnTo>
                <a:lnTo>
                  <a:pt x="2015" y="3079"/>
                </a:lnTo>
                <a:lnTo>
                  <a:pt x="2031" y="3062"/>
                </a:lnTo>
                <a:lnTo>
                  <a:pt x="2045" y="3046"/>
                </a:lnTo>
                <a:lnTo>
                  <a:pt x="2057" y="3033"/>
                </a:lnTo>
                <a:lnTo>
                  <a:pt x="2066" y="3021"/>
                </a:lnTo>
                <a:lnTo>
                  <a:pt x="2073" y="3013"/>
                </a:lnTo>
                <a:lnTo>
                  <a:pt x="2078" y="3006"/>
                </a:lnTo>
                <a:lnTo>
                  <a:pt x="2081" y="3003"/>
                </a:lnTo>
                <a:lnTo>
                  <a:pt x="2082" y="3001"/>
                </a:lnTo>
                <a:lnTo>
                  <a:pt x="1903" y="2900"/>
                </a:lnTo>
                <a:close/>
                <a:moveTo>
                  <a:pt x="300" y="1197"/>
                </a:moveTo>
                <a:lnTo>
                  <a:pt x="299" y="1197"/>
                </a:lnTo>
                <a:lnTo>
                  <a:pt x="298" y="1199"/>
                </a:lnTo>
                <a:lnTo>
                  <a:pt x="296" y="1201"/>
                </a:lnTo>
                <a:lnTo>
                  <a:pt x="294" y="1202"/>
                </a:lnTo>
                <a:lnTo>
                  <a:pt x="292" y="1204"/>
                </a:lnTo>
                <a:lnTo>
                  <a:pt x="290" y="1206"/>
                </a:lnTo>
                <a:lnTo>
                  <a:pt x="287" y="1209"/>
                </a:lnTo>
                <a:lnTo>
                  <a:pt x="283" y="1212"/>
                </a:lnTo>
                <a:lnTo>
                  <a:pt x="271" y="1221"/>
                </a:lnTo>
                <a:lnTo>
                  <a:pt x="258" y="1233"/>
                </a:lnTo>
                <a:lnTo>
                  <a:pt x="243" y="1247"/>
                </a:lnTo>
                <a:lnTo>
                  <a:pt x="226" y="1263"/>
                </a:lnTo>
                <a:lnTo>
                  <a:pt x="207" y="1284"/>
                </a:lnTo>
                <a:lnTo>
                  <a:pt x="189" y="1306"/>
                </a:lnTo>
                <a:lnTo>
                  <a:pt x="171" y="1331"/>
                </a:lnTo>
                <a:lnTo>
                  <a:pt x="155" y="1360"/>
                </a:lnTo>
                <a:lnTo>
                  <a:pt x="146" y="1380"/>
                </a:lnTo>
                <a:lnTo>
                  <a:pt x="138" y="1401"/>
                </a:lnTo>
                <a:lnTo>
                  <a:pt x="131" y="1423"/>
                </a:lnTo>
                <a:lnTo>
                  <a:pt x="127" y="1446"/>
                </a:lnTo>
                <a:lnTo>
                  <a:pt x="124" y="1468"/>
                </a:lnTo>
                <a:lnTo>
                  <a:pt x="123" y="1490"/>
                </a:lnTo>
                <a:lnTo>
                  <a:pt x="123" y="1512"/>
                </a:lnTo>
                <a:lnTo>
                  <a:pt x="125" y="1533"/>
                </a:lnTo>
                <a:lnTo>
                  <a:pt x="128" y="1553"/>
                </a:lnTo>
                <a:lnTo>
                  <a:pt x="134" y="1583"/>
                </a:lnTo>
                <a:lnTo>
                  <a:pt x="141" y="1611"/>
                </a:lnTo>
                <a:lnTo>
                  <a:pt x="154" y="1644"/>
                </a:lnTo>
                <a:lnTo>
                  <a:pt x="167" y="1675"/>
                </a:lnTo>
                <a:lnTo>
                  <a:pt x="180" y="1702"/>
                </a:lnTo>
                <a:lnTo>
                  <a:pt x="193" y="1725"/>
                </a:lnTo>
                <a:lnTo>
                  <a:pt x="205" y="1746"/>
                </a:lnTo>
                <a:lnTo>
                  <a:pt x="214" y="1761"/>
                </a:lnTo>
                <a:lnTo>
                  <a:pt x="220" y="1770"/>
                </a:lnTo>
                <a:lnTo>
                  <a:pt x="224" y="1777"/>
                </a:lnTo>
                <a:lnTo>
                  <a:pt x="227" y="1781"/>
                </a:lnTo>
                <a:lnTo>
                  <a:pt x="228" y="1783"/>
                </a:lnTo>
                <a:lnTo>
                  <a:pt x="227" y="1780"/>
                </a:lnTo>
                <a:lnTo>
                  <a:pt x="225" y="1771"/>
                </a:lnTo>
                <a:lnTo>
                  <a:pt x="222" y="1758"/>
                </a:lnTo>
                <a:lnTo>
                  <a:pt x="219" y="1740"/>
                </a:lnTo>
                <a:lnTo>
                  <a:pt x="214" y="1717"/>
                </a:lnTo>
                <a:lnTo>
                  <a:pt x="211" y="1692"/>
                </a:lnTo>
                <a:lnTo>
                  <a:pt x="207" y="1664"/>
                </a:lnTo>
                <a:lnTo>
                  <a:pt x="206" y="1633"/>
                </a:lnTo>
                <a:lnTo>
                  <a:pt x="205" y="1602"/>
                </a:lnTo>
                <a:lnTo>
                  <a:pt x="208" y="1577"/>
                </a:lnTo>
                <a:lnTo>
                  <a:pt x="211" y="1552"/>
                </a:lnTo>
                <a:lnTo>
                  <a:pt x="215" y="1537"/>
                </a:lnTo>
                <a:lnTo>
                  <a:pt x="219" y="1522"/>
                </a:lnTo>
                <a:lnTo>
                  <a:pt x="224" y="1507"/>
                </a:lnTo>
                <a:lnTo>
                  <a:pt x="230" y="1494"/>
                </a:lnTo>
                <a:lnTo>
                  <a:pt x="237" y="1481"/>
                </a:lnTo>
                <a:lnTo>
                  <a:pt x="244" y="1469"/>
                </a:lnTo>
                <a:lnTo>
                  <a:pt x="257" y="1454"/>
                </a:lnTo>
                <a:lnTo>
                  <a:pt x="270" y="1440"/>
                </a:lnTo>
                <a:lnTo>
                  <a:pt x="285" y="1429"/>
                </a:lnTo>
                <a:lnTo>
                  <a:pt x="300" y="1418"/>
                </a:lnTo>
                <a:lnTo>
                  <a:pt x="315" y="1409"/>
                </a:lnTo>
                <a:lnTo>
                  <a:pt x="330" y="1402"/>
                </a:lnTo>
                <a:lnTo>
                  <a:pt x="359" y="1390"/>
                </a:lnTo>
                <a:lnTo>
                  <a:pt x="384" y="1381"/>
                </a:lnTo>
                <a:lnTo>
                  <a:pt x="395" y="1376"/>
                </a:lnTo>
                <a:lnTo>
                  <a:pt x="403" y="1373"/>
                </a:lnTo>
                <a:lnTo>
                  <a:pt x="406" y="1372"/>
                </a:lnTo>
                <a:lnTo>
                  <a:pt x="408" y="1371"/>
                </a:lnTo>
                <a:lnTo>
                  <a:pt x="410" y="1370"/>
                </a:lnTo>
                <a:lnTo>
                  <a:pt x="410" y="1370"/>
                </a:lnTo>
                <a:lnTo>
                  <a:pt x="300" y="1197"/>
                </a:lnTo>
                <a:close/>
                <a:moveTo>
                  <a:pt x="394" y="1039"/>
                </a:moveTo>
                <a:lnTo>
                  <a:pt x="421" y="1042"/>
                </a:lnTo>
                <a:lnTo>
                  <a:pt x="449" y="1049"/>
                </a:lnTo>
                <a:lnTo>
                  <a:pt x="479" y="1061"/>
                </a:lnTo>
                <a:lnTo>
                  <a:pt x="508" y="1077"/>
                </a:lnTo>
                <a:lnTo>
                  <a:pt x="539" y="1099"/>
                </a:lnTo>
                <a:lnTo>
                  <a:pt x="570" y="1126"/>
                </a:lnTo>
                <a:lnTo>
                  <a:pt x="602" y="1159"/>
                </a:lnTo>
                <a:lnTo>
                  <a:pt x="635" y="1198"/>
                </a:lnTo>
                <a:lnTo>
                  <a:pt x="669" y="1240"/>
                </a:lnTo>
                <a:lnTo>
                  <a:pt x="698" y="1281"/>
                </a:lnTo>
                <a:lnTo>
                  <a:pt x="721" y="1318"/>
                </a:lnTo>
                <a:lnTo>
                  <a:pt x="741" y="1353"/>
                </a:lnTo>
                <a:lnTo>
                  <a:pt x="757" y="1385"/>
                </a:lnTo>
                <a:lnTo>
                  <a:pt x="769" y="1416"/>
                </a:lnTo>
                <a:lnTo>
                  <a:pt x="778" y="1445"/>
                </a:lnTo>
                <a:lnTo>
                  <a:pt x="783" y="1472"/>
                </a:lnTo>
                <a:lnTo>
                  <a:pt x="785" y="1498"/>
                </a:lnTo>
                <a:lnTo>
                  <a:pt x="784" y="1521"/>
                </a:lnTo>
                <a:lnTo>
                  <a:pt x="781" y="1544"/>
                </a:lnTo>
                <a:lnTo>
                  <a:pt x="775" y="1566"/>
                </a:lnTo>
                <a:lnTo>
                  <a:pt x="766" y="1587"/>
                </a:lnTo>
                <a:lnTo>
                  <a:pt x="756" y="1607"/>
                </a:lnTo>
                <a:lnTo>
                  <a:pt x="744" y="1626"/>
                </a:lnTo>
                <a:lnTo>
                  <a:pt x="730" y="1645"/>
                </a:lnTo>
                <a:lnTo>
                  <a:pt x="714" y="1664"/>
                </a:lnTo>
                <a:lnTo>
                  <a:pt x="697" y="1682"/>
                </a:lnTo>
                <a:lnTo>
                  <a:pt x="680" y="1700"/>
                </a:lnTo>
                <a:lnTo>
                  <a:pt x="661" y="1719"/>
                </a:lnTo>
                <a:lnTo>
                  <a:pt x="641" y="1739"/>
                </a:lnTo>
                <a:lnTo>
                  <a:pt x="621" y="1759"/>
                </a:lnTo>
                <a:lnTo>
                  <a:pt x="607" y="1776"/>
                </a:lnTo>
                <a:lnTo>
                  <a:pt x="599" y="1796"/>
                </a:lnTo>
                <a:lnTo>
                  <a:pt x="595" y="1818"/>
                </a:lnTo>
                <a:lnTo>
                  <a:pt x="596" y="1842"/>
                </a:lnTo>
                <a:lnTo>
                  <a:pt x="600" y="1868"/>
                </a:lnTo>
                <a:lnTo>
                  <a:pt x="609" y="1897"/>
                </a:lnTo>
                <a:lnTo>
                  <a:pt x="621" y="1926"/>
                </a:lnTo>
                <a:lnTo>
                  <a:pt x="637" y="1957"/>
                </a:lnTo>
                <a:lnTo>
                  <a:pt x="657" y="1989"/>
                </a:lnTo>
                <a:lnTo>
                  <a:pt x="678" y="2022"/>
                </a:lnTo>
                <a:lnTo>
                  <a:pt x="702" y="2057"/>
                </a:lnTo>
                <a:lnTo>
                  <a:pt x="729" y="2092"/>
                </a:lnTo>
                <a:lnTo>
                  <a:pt x="757" y="2127"/>
                </a:lnTo>
                <a:lnTo>
                  <a:pt x="787" y="2163"/>
                </a:lnTo>
                <a:lnTo>
                  <a:pt x="819" y="2200"/>
                </a:lnTo>
                <a:lnTo>
                  <a:pt x="853" y="2236"/>
                </a:lnTo>
                <a:lnTo>
                  <a:pt x="887" y="2272"/>
                </a:lnTo>
                <a:lnTo>
                  <a:pt x="921" y="2308"/>
                </a:lnTo>
                <a:lnTo>
                  <a:pt x="956" y="2345"/>
                </a:lnTo>
                <a:lnTo>
                  <a:pt x="992" y="2380"/>
                </a:lnTo>
                <a:lnTo>
                  <a:pt x="1028" y="2414"/>
                </a:lnTo>
                <a:lnTo>
                  <a:pt x="1064" y="2448"/>
                </a:lnTo>
                <a:lnTo>
                  <a:pt x="1101" y="2482"/>
                </a:lnTo>
                <a:lnTo>
                  <a:pt x="1137" y="2514"/>
                </a:lnTo>
                <a:lnTo>
                  <a:pt x="1172" y="2544"/>
                </a:lnTo>
                <a:lnTo>
                  <a:pt x="1209" y="2572"/>
                </a:lnTo>
                <a:lnTo>
                  <a:pt x="1244" y="2599"/>
                </a:lnTo>
                <a:lnTo>
                  <a:pt x="1278" y="2623"/>
                </a:lnTo>
                <a:lnTo>
                  <a:pt x="1311" y="2645"/>
                </a:lnTo>
                <a:lnTo>
                  <a:pt x="1343" y="2664"/>
                </a:lnTo>
                <a:lnTo>
                  <a:pt x="1374" y="2679"/>
                </a:lnTo>
                <a:lnTo>
                  <a:pt x="1404" y="2692"/>
                </a:lnTo>
                <a:lnTo>
                  <a:pt x="1432" y="2700"/>
                </a:lnTo>
                <a:lnTo>
                  <a:pt x="1458" y="2705"/>
                </a:lnTo>
                <a:lnTo>
                  <a:pt x="1482" y="2706"/>
                </a:lnTo>
                <a:lnTo>
                  <a:pt x="1504" y="2702"/>
                </a:lnTo>
                <a:lnTo>
                  <a:pt x="1524" y="2693"/>
                </a:lnTo>
                <a:lnTo>
                  <a:pt x="1541" y="2680"/>
                </a:lnTo>
                <a:lnTo>
                  <a:pt x="1560" y="2660"/>
                </a:lnTo>
                <a:lnTo>
                  <a:pt x="1581" y="2641"/>
                </a:lnTo>
                <a:lnTo>
                  <a:pt x="1599" y="2621"/>
                </a:lnTo>
                <a:lnTo>
                  <a:pt x="1618" y="2603"/>
                </a:lnTo>
                <a:lnTo>
                  <a:pt x="1636" y="2587"/>
                </a:lnTo>
                <a:lnTo>
                  <a:pt x="1655" y="2571"/>
                </a:lnTo>
                <a:lnTo>
                  <a:pt x="1673" y="2557"/>
                </a:lnTo>
                <a:lnTo>
                  <a:pt x="1693" y="2545"/>
                </a:lnTo>
                <a:lnTo>
                  <a:pt x="1712" y="2534"/>
                </a:lnTo>
                <a:lnTo>
                  <a:pt x="1733" y="2526"/>
                </a:lnTo>
                <a:lnTo>
                  <a:pt x="1756" y="2520"/>
                </a:lnTo>
                <a:lnTo>
                  <a:pt x="1778" y="2516"/>
                </a:lnTo>
                <a:lnTo>
                  <a:pt x="1802" y="2516"/>
                </a:lnTo>
                <a:lnTo>
                  <a:pt x="1827" y="2518"/>
                </a:lnTo>
                <a:lnTo>
                  <a:pt x="1854" y="2523"/>
                </a:lnTo>
                <a:lnTo>
                  <a:pt x="1883" y="2531"/>
                </a:lnTo>
                <a:lnTo>
                  <a:pt x="1913" y="2544"/>
                </a:lnTo>
                <a:lnTo>
                  <a:pt x="1947" y="2559"/>
                </a:lnTo>
                <a:lnTo>
                  <a:pt x="1982" y="2579"/>
                </a:lnTo>
                <a:lnTo>
                  <a:pt x="2019" y="2603"/>
                </a:lnTo>
                <a:lnTo>
                  <a:pt x="2058" y="2632"/>
                </a:lnTo>
                <a:lnTo>
                  <a:pt x="2101" y="2665"/>
                </a:lnTo>
                <a:lnTo>
                  <a:pt x="2141" y="2698"/>
                </a:lnTo>
                <a:lnTo>
                  <a:pt x="2173" y="2731"/>
                </a:lnTo>
                <a:lnTo>
                  <a:pt x="2200" y="2762"/>
                </a:lnTo>
                <a:lnTo>
                  <a:pt x="2222" y="2794"/>
                </a:lnTo>
                <a:lnTo>
                  <a:pt x="2238" y="2823"/>
                </a:lnTo>
                <a:lnTo>
                  <a:pt x="2249" y="2852"/>
                </a:lnTo>
                <a:lnTo>
                  <a:pt x="2256" y="2880"/>
                </a:lnTo>
                <a:lnTo>
                  <a:pt x="2259" y="2907"/>
                </a:lnTo>
                <a:lnTo>
                  <a:pt x="2258" y="2934"/>
                </a:lnTo>
                <a:lnTo>
                  <a:pt x="2254" y="2960"/>
                </a:lnTo>
                <a:lnTo>
                  <a:pt x="2247" y="2985"/>
                </a:lnTo>
                <a:lnTo>
                  <a:pt x="2237" y="3009"/>
                </a:lnTo>
                <a:lnTo>
                  <a:pt x="2224" y="3033"/>
                </a:lnTo>
                <a:lnTo>
                  <a:pt x="2209" y="3056"/>
                </a:lnTo>
                <a:lnTo>
                  <a:pt x="2193" y="3078"/>
                </a:lnTo>
                <a:lnTo>
                  <a:pt x="2174" y="3101"/>
                </a:lnTo>
                <a:lnTo>
                  <a:pt x="2155" y="3122"/>
                </a:lnTo>
                <a:lnTo>
                  <a:pt x="2135" y="3143"/>
                </a:lnTo>
                <a:lnTo>
                  <a:pt x="2114" y="3163"/>
                </a:lnTo>
                <a:lnTo>
                  <a:pt x="2093" y="3183"/>
                </a:lnTo>
                <a:lnTo>
                  <a:pt x="2073" y="3202"/>
                </a:lnTo>
                <a:lnTo>
                  <a:pt x="2053" y="3221"/>
                </a:lnTo>
                <a:lnTo>
                  <a:pt x="2034" y="3241"/>
                </a:lnTo>
                <a:lnTo>
                  <a:pt x="2012" y="3260"/>
                </a:lnTo>
                <a:lnTo>
                  <a:pt x="1984" y="3275"/>
                </a:lnTo>
                <a:lnTo>
                  <a:pt x="1953" y="3287"/>
                </a:lnTo>
                <a:lnTo>
                  <a:pt x="1917" y="3295"/>
                </a:lnTo>
                <a:lnTo>
                  <a:pt x="1878" y="3300"/>
                </a:lnTo>
                <a:lnTo>
                  <a:pt x="1835" y="3302"/>
                </a:lnTo>
                <a:lnTo>
                  <a:pt x="1788" y="3299"/>
                </a:lnTo>
                <a:lnTo>
                  <a:pt x="1738" y="3293"/>
                </a:lnTo>
                <a:lnTo>
                  <a:pt x="1685" y="3284"/>
                </a:lnTo>
                <a:lnTo>
                  <a:pt x="1630" y="3270"/>
                </a:lnTo>
                <a:lnTo>
                  <a:pt x="1572" y="3253"/>
                </a:lnTo>
                <a:lnTo>
                  <a:pt x="1510" y="3230"/>
                </a:lnTo>
                <a:lnTo>
                  <a:pt x="1447" y="3205"/>
                </a:lnTo>
                <a:lnTo>
                  <a:pt x="1381" y="3176"/>
                </a:lnTo>
                <a:lnTo>
                  <a:pt x="1314" y="3142"/>
                </a:lnTo>
                <a:lnTo>
                  <a:pt x="1245" y="3105"/>
                </a:lnTo>
                <a:lnTo>
                  <a:pt x="1174" y="3062"/>
                </a:lnTo>
                <a:lnTo>
                  <a:pt x="1103" y="3016"/>
                </a:lnTo>
                <a:lnTo>
                  <a:pt x="1031" y="2966"/>
                </a:lnTo>
                <a:lnTo>
                  <a:pt x="956" y="2910"/>
                </a:lnTo>
                <a:lnTo>
                  <a:pt x="882" y="2851"/>
                </a:lnTo>
                <a:lnTo>
                  <a:pt x="806" y="2787"/>
                </a:lnTo>
                <a:lnTo>
                  <a:pt x="732" y="2718"/>
                </a:lnTo>
                <a:lnTo>
                  <a:pt x="656" y="2645"/>
                </a:lnTo>
                <a:lnTo>
                  <a:pt x="583" y="2569"/>
                </a:lnTo>
                <a:lnTo>
                  <a:pt x="515" y="2494"/>
                </a:lnTo>
                <a:lnTo>
                  <a:pt x="450" y="2419"/>
                </a:lnTo>
                <a:lnTo>
                  <a:pt x="391" y="2345"/>
                </a:lnTo>
                <a:lnTo>
                  <a:pt x="336" y="2270"/>
                </a:lnTo>
                <a:lnTo>
                  <a:pt x="286" y="2198"/>
                </a:lnTo>
                <a:lnTo>
                  <a:pt x="239" y="2125"/>
                </a:lnTo>
                <a:lnTo>
                  <a:pt x="197" y="2055"/>
                </a:lnTo>
                <a:lnTo>
                  <a:pt x="159" y="1986"/>
                </a:lnTo>
                <a:lnTo>
                  <a:pt x="126" y="1919"/>
                </a:lnTo>
                <a:lnTo>
                  <a:pt x="97" y="1853"/>
                </a:lnTo>
                <a:lnTo>
                  <a:pt x="70" y="1790"/>
                </a:lnTo>
                <a:lnTo>
                  <a:pt x="49" y="1729"/>
                </a:lnTo>
                <a:lnTo>
                  <a:pt x="32" y="1670"/>
                </a:lnTo>
                <a:lnTo>
                  <a:pt x="18" y="1614"/>
                </a:lnTo>
                <a:lnTo>
                  <a:pt x="8" y="1561"/>
                </a:lnTo>
                <a:lnTo>
                  <a:pt x="2" y="1511"/>
                </a:lnTo>
                <a:lnTo>
                  <a:pt x="0" y="1465"/>
                </a:lnTo>
                <a:lnTo>
                  <a:pt x="1" y="1421"/>
                </a:lnTo>
                <a:lnTo>
                  <a:pt x="6" y="1382"/>
                </a:lnTo>
                <a:lnTo>
                  <a:pt x="15" y="1347"/>
                </a:lnTo>
                <a:lnTo>
                  <a:pt x="27" y="1315"/>
                </a:lnTo>
                <a:lnTo>
                  <a:pt x="42" y="1288"/>
                </a:lnTo>
                <a:lnTo>
                  <a:pt x="61" y="1264"/>
                </a:lnTo>
                <a:lnTo>
                  <a:pt x="79" y="1245"/>
                </a:lnTo>
                <a:lnTo>
                  <a:pt x="99" y="1226"/>
                </a:lnTo>
                <a:lnTo>
                  <a:pt x="119" y="1205"/>
                </a:lnTo>
                <a:lnTo>
                  <a:pt x="139" y="1185"/>
                </a:lnTo>
                <a:lnTo>
                  <a:pt x="159" y="1164"/>
                </a:lnTo>
                <a:lnTo>
                  <a:pt x="180" y="1144"/>
                </a:lnTo>
                <a:lnTo>
                  <a:pt x="201" y="1124"/>
                </a:lnTo>
                <a:lnTo>
                  <a:pt x="223" y="1106"/>
                </a:lnTo>
                <a:lnTo>
                  <a:pt x="245" y="1090"/>
                </a:lnTo>
                <a:lnTo>
                  <a:pt x="268" y="1075"/>
                </a:lnTo>
                <a:lnTo>
                  <a:pt x="293" y="1062"/>
                </a:lnTo>
                <a:lnTo>
                  <a:pt x="317" y="1052"/>
                </a:lnTo>
                <a:lnTo>
                  <a:pt x="342" y="1044"/>
                </a:lnTo>
                <a:lnTo>
                  <a:pt x="367" y="1040"/>
                </a:lnTo>
                <a:lnTo>
                  <a:pt x="394" y="1039"/>
                </a:lnTo>
                <a:close/>
                <a:moveTo>
                  <a:pt x="2777" y="647"/>
                </a:moveTo>
                <a:lnTo>
                  <a:pt x="2748" y="650"/>
                </a:lnTo>
                <a:lnTo>
                  <a:pt x="2721" y="657"/>
                </a:lnTo>
                <a:lnTo>
                  <a:pt x="2697" y="669"/>
                </a:lnTo>
                <a:lnTo>
                  <a:pt x="2675" y="686"/>
                </a:lnTo>
                <a:lnTo>
                  <a:pt x="2655" y="705"/>
                </a:lnTo>
                <a:lnTo>
                  <a:pt x="2639" y="727"/>
                </a:lnTo>
                <a:lnTo>
                  <a:pt x="2627" y="751"/>
                </a:lnTo>
                <a:lnTo>
                  <a:pt x="2620" y="778"/>
                </a:lnTo>
                <a:lnTo>
                  <a:pt x="2617" y="807"/>
                </a:lnTo>
                <a:lnTo>
                  <a:pt x="2620" y="836"/>
                </a:lnTo>
                <a:lnTo>
                  <a:pt x="2627" y="863"/>
                </a:lnTo>
                <a:lnTo>
                  <a:pt x="2639" y="888"/>
                </a:lnTo>
                <a:lnTo>
                  <a:pt x="2655" y="910"/>
                </a:lnTo>
                <a:lnTo>
                  <a:pt x="2675" y="929"/>
                </a:lnTo>
                <a:lnTo>
                  <a:pt x="2697" y="944"/>
                </a:lnTo>
                <a:lnTo>
                  <a:pt x="2721" y="956"/>
                </a:lnTo>
                <a:lnTo>
                  <a:pt x="2748" y="963"/>
                </a:lnTo>
                <a:lnTo>
                  <a:pt x="2777" y="966"/>
                </a:lnTo>
                <a:lnTo>
                  <a:pt x="2805" y="963"/>
                </a:lnTo>
                <a:lnTo>
                  <a:pt x="2832" y="956"/>
                </a:lnTo>
                <a:lnTo>
                  <a:pt x="2858" y="944"/>
                </a:lnTo>
                <a:lnTo>
                  <a:pt x="2880" y="929"/>
                </a:lnTo>
                <a:lnTo>
                  <a:pt x="2899" y="910"/>
                </a:lnTo>
                <a:lnTo>
                  <a:pt x="2914" y="888"/>
                </a:lnTo>
                <a:lnTo>
                  <a:pt x="2926" y="863"/>
                </a:lnTo>
                <a:lnTo>
                  <a:pt x="2933" y="836"/>
                </a:lnTo>
                <a:lnTo>
                  <a:pt x="2936" y="807"/>
                </a:lnTo>
                <a:lnTo>
                  <a:pt x="2933" y="778"/>
                </a:lnTo>
                <a:lnTo>
                  <a:pt x="2926" y="751"/>
                </a:lnTo>
                <a:lnTo>
                  <a:pt x="2914" y="727"/>
                </a:lnTo>
                <a:lnTo>
                  <a:pt x="2899" y="705"/>
                </a:lnTo>
                <a:lnTo>
                  <a:pt x="2880" y="686"/>
                </a:lnTo>
                <a:lnTo>
                  <a:pt x="2858" y="669"/>
                </a:lnTo>
                <a:lnTo>
                  <a:pt x="2832" y="657"/>
                </a:lnTo>
                <a:lnTo>
                  <a:pt x="2805" y="650"/>
                </a:lnTo>
                <a:lnTo>
                  <a:pt x="2777" y="647"/>
                </a:lnTo>
                <a:close/>
                <a:moveTo>
                  <a:pt x="2299" y="647"/>
                </a:moveTo>
                <a:lnTo>
                  <a:pt x="2270" y="650"/>
                </a:lnTo>
                <a:lnTo>
                  <a:pt x="2243" y="657"/>
                </a:lnTo>
                <a:lnTo>
                  <a:pt x="2219" y="669"/>
                </a:lnTo>
                <a:lnTo>
                  <a:pt x="2197" y="686"/>
                </a:lnTo>
                <a:lnTo>
                  <a:pt x="2177" y="705"/>
                </a:lnTo>
                <a:lnTo>
                  <a:pt x="2162" y="727"/>
                </a:lnTo>
                <a:lnTo>
                  <a:pt x="2150" y="751"/>
                </a:lnTo>
                <a:lnTo>
                  <a:pt x="2143" y="778"/>
                </a:lnTo>
                <a:lnTo>
                  <a:pt x="2140" y="807"/>
                </a:lnTo>
                <a:lnTo>
                  <a:pt x="2143" y="836"/>
                </a:lnTo>
                <a:lnTo>
                  <a:pt x="2150" y="863"/>
                </a:lnTo>
                <a:lnTo>
                  <a:pt x="2162" y="888"/>
                </a:lnTo>
                <a:lnTo>
                  <a:pt x="2177" y="910"/>
                </a:lnTo>
                <a:lnTo>
                  <a:pt x="2197" y="929"/>
                </a:lnTo>
                <a:lnTo>
                  <a:pt x="2219" y="944"/>
                </a:lnTo>
                <a:lnTo>
                  <a:pt x="2243" y="956"/>
                </a:lnTo>
                <a:lnTo>
                  <a:pt x="2270" y="963"/>
                </a:lnTo>
                <a:lnTo>
                  <a:pt x="2299" y="966"/>
                </a:lnTo>
                <a:lnTo>
                  <a:pt x="2328" y="963"/>
                </a:lnTo>
                <a:lnTo>
                  <a:pt x="2355" y="956"/>
                </a:lnTo>
                <a:lnTo>
                  <a:pt x="2379" y="944"/>
                </a:lnTo>
                <a:lnTo>
                  <a:pt x="2402" y="929"/>
                </a:lnTo>
                <a:lnTo>
                  <a:pt x="2421" y="910"/>
                </a:lnTo>
                <a:lnTo>
                  <a:pt x="2436" y="888"/>
                </a:lnTo>
                <a:lnTo>
                  <a:pt x="2448" y="863"/>
                </a:lnTo>
                <a:lnTo>
                  <a:pt x="2455" y="836"/>
                </a:lnTo>
                <a:lnTo>
                  <a:pt x="2458" y="807"/>
                </a:lnTo>
                <a:lnTo>
                  <a:pt x="2455" y="778"/>
                </a:lnTo>
                <a:lnTo>
                  <a:pt x="2448" y="751"/>
                </a:lnTo>
                <a:lnTo>
                  <a:pt x="2436" y="727"/>
                </a:lnTo>
                <a:lnTo>
                  <a:pt x="2421" y="705"/>
                </a:lnTo>
                <a:lnTo>
                  <a:pt x="2402" y="686"/>
                </a:lnTo>
                <a:lnTo>
                  <a:pt x="2379" y="669"/>
                </a:lnTo>
                <a:lnTo>
                  <a:pt x="2355" y="657"/>
                </a:lnTo>
                <a:lnTo>
                  <a:pt x="2328" y="650"/>
                </a:lnTo>
                <a:lnTo>
                  <a:pt x="2299" y="647"/>
                </a:lnTo>
                <a:close/>
                <a:moveTo>
                  <a:pt x="1822" y="647"/>
                </a:moveTo>
                <a:lnTo>
                  <a:pt x="1793" y="650"/>
                </a:lnTo>
                <a:lnTo>
                  <a:pt x="1766" y="657"/>
                </a:lnTo>
                <a:lnTo>
                  <a:pt x="1741" y="669"/>
                </a:lnTo>
                <a:lnTo>
                  <a:pt x="1718" y="686"/>
                </a:lnTo>
                <a:lnTo>
                  <a:pt x="1699" y="705"/>
                </a:lnTo>
                <a:lnTo>
                  <a:pt x="1684" y="727"/>
                </a:lnTo>
                <a:lnTo>
                  <a:pt x="1672" y="751"/>
                </a:lnTo>
                <a:lnTo>
                  <a:pt x="1665" y="778"/>
                </a:lnTo>
                <a:lnTo>
                  <a:pt x="1662" y="807"/>
                </a:lnTo>
                <a:lnTo>
                  <a:pt x="1665" y="836"/>
                </a:lnTo>
                <a:lnTo>
                  <a:pt x="1672" y="863"/>
                </a:lnTo>
                <a:lnTo>
                  <a:pt x="1684" y="888"/>
                </a:lnTo>
                <a:lnTo>
                  <a:pt x="1699" y="910"/>
                </a:lnTo>
                <a:lnTo>
                  <a:pt x="1718" y="929"/>
                </a:lnTo>
                <a:lnTo>
                  <a:pt x="1741" y="944"/>
                </a:lnTo>
                <a:lnTo>
                  <a:pt x="1766" y="956"/>
                </a:lnTo>
                <a:lnTo>
                  <a:pt x="1793" y="963"/>
                </a:lnTo>
                <a:lnTo>
                  <a:pt x="1822" y="966"/>
                </a:lnTo>
                <a:lnTo>
                  <a:pt x="1850" y="963"/>
                </a:lnTo>
                <a:lnTo>
                  <a:pt x="1877" y="956"/>
                </a:lnTo>
                <a:lnTo>
                  <a:pt x="1901" y="944"/>
                </a:lnTo>
                <a:lnTo>
                  <a:pt x="1924" y="929"/>
                </a:lnTo>
                <a:lnTo>
                  <a:pt x="1944" y="910"/>
                </a:lnTo>
                <a:lnTo>
                  <a:pt x="1959" y="888"/>
                </a:lnTo>
                <a:lnTo>
                  <a:pt x="1971" y="863"/>
                </a:lnTo>
                <a:lnTo>
                  <a:pt x="1978" y="836"/>
                </a:lnTo>
                <a:lnTo>
                  <a:pt x="1981" y="807"/>
                </a:lnTo>
                <a:lnTo>
                  <a:pt x="1978" y="778"/>
                </a:lnTo>
                <a:lnTo>
                  <a:pt x="1971" y="751"/>
                </a:lnTo>
                <a:lnTo>
                  <a:pt x="1959" y="727"/>
                </a:lnTo>
                <a:lnTo>
                  <a:pt x="1944" y="705"/>
                </a:lnTo>
                <a:lnTo>
                  <a:pt x="1924" y="686"/>
                </a:lnTo>
                <a:lnTo>
                  <a:pt x="1901" y="669"/>
                </a:lnTo>
                <a:lnTo>
                  <a:pt x="1877" y="657"/>
                </a:lnTo>
                <a:lnTo>
                  <a:pt x="1850" y="650"/>
                </a:lnTo>
                <a:lnTo>
                  <a:pt x="1822" y="647"/>
                </a:lnTo>
                <a:close/>
                <a:moveTo>
                  <a:pt x="2299" y="0"/>
                </a:moveTo>
                <a:lnTo>
                  <a:pt x="2379" y="2"/>
                </a:lnTo>
                <a:lnTo>
                  <a:pt x="2456" y="9"/>
                </a:lnTo>
                <a:lnTo>
                  <a:pt x="2533" y="21"/>
                </a:lnTo>
                <a:lnTo>
                  <a:pt x="2606" y="37"/>
                </a:lnTo>
                <a:lnTo>
                  <a:pt x="2679" y="57"/>
                </a:lnTo>
                <a:lnTo>
                  <a:pt x="2747" y="82"/>
                </a:lnTo>
                <a:lnTo>
                  <a:pt x="2813" y="110"/>
                </a:lnTo>
                <a:lnTo>
                  <a:pt x="2877" y="142"/>
                </a:lnTo>
                <a:lnTo>
                  <a:pt x="2936" y="177"/>
                </a:lnTo>
                <a:lnTo>
                  <a:pt x="2993" y="215"/>
                </a:lnTo>
                <a:lnTo>
                  <a:pt x="3046" y="258"/>
                </a:lnTo>
                <a:lnTo>
                  <a:pt x="3094" y="302"/>
                </a:lnTo>
                <a:lnTo>
                  <a:pt x="3139" y="349"/>
                </a:lnTo>
                <a:lnTo>
                  <a:pt x="3179" y="400"/>
                </a:lnTo>
                <a:lnTo>
                  <a:pt x="3214" y="452"/>
                </a:lnTo>
                <a:lnTo>
                  <a:pt x="3246" y="506"/>
                </a:lnTo>
                <a:lnTo>
                  <a:pt x="3271" y="564"/>
                </a:lnTo>
                <a:lnTo>
                  <a:pt x="3291" y="622"/>
                </a:lnTo>
                <a:lnTo>
                  <a:pt x="3306" y="683"/>
                </a:lnTo>
                <a:lnTo>
                  <a:pt x="3315" y="744"/>
                </a:lnTo>
                <a:lnTo>
                  <a:pt x="3318" y="807"/>
                </a:lnTo>
                <a:lnTo>
                  <a:pt x="3315" y="870"/>
                </a:lnTo>
                <a:lnTo>
                  <a:pt x="3306" y="932"/>
                </a:lnTo>
                <a:lnTo>
                  <a:pt x="3291" y="993"/>
                </a:lnTo>
                <a:lnTo>
                  <a:pt x="3271" y="1051"/>
                </a:lnTo>
                <a:lnTo>
                  <a:pt x="3246" y="1107"/>
                </a:lnTo>
                <a:lnTo>
                  <a:pt x="3214" y="1162"/>
                </a:lnTo>
                <a:lnTo>
                  <a:pt x="3179" y="1214"/>
                </a:lnTo>
                <a:lnTo>
                  <a:pt x="3139" y="1264"/>
                </a:lnTo>
                <a:lnTo>
                  <a:pt x="3094" y="1312"/>
                </a:lnTo>
                <a:lnTo>
                  <a:pt x="3046" y="1357"/>
                </a:lnTo>
                <a:lnTo>
                  <a:pt x="2993" y="1398"/>
                </a:lnTo>
                <a:lnTo>
                  <a:pt x="2936" y="1437"/>
                </a:lnTo>
                <a:lnTo>
                  <a:pt x="2877" y="1473"/>
                </a:lnTo>
                <a:lnTo>
                  <a:pt x="2813" y="1504"/>
                </a:lnTo>
                <a:lnTo>
                  <a:pt x="2747" y="1532"/>
                </a:lnTo>
                <a:lnTo>
                  <a:pt x="2679" y="1556"/>
                </a:lnTo>
                <a:lnTo>
                  <a:pt x="2606" y="1577"/>
                </a:lnTo>
                <a:lnTo>
                  <a:pt x="2533" y="1593"/>
                </a:lnTo>
                <a:lnTo>
                  <a:pt x="2456" y="1605"/>
                </a:lnTo>
                <a:lnTo>
                  <a:pt x="2379" y="1612"/>
                </a:lnTo>
                <a:lnTo>
                  <a:pt x="2299" y="1615"/>
                </a:lnTo>
                <a:lnTo>
                  <a:pt x="2243" y="1613"/>
                </a:lnTo>
                <a:lnTo>
                  <a:pt x="2188" y="1609"/>
                </a:lnTo>
                <a:lnTo>
                  <a:pt x="2135" y="1603"/>
                </a:lnTo>
                <a:lnTo>
                  <a:pt x="2090" y="1644"/>
                </a:lnTo>
                <a:lnTo>
                  <a:pt x="2043" y="1680"/>
                </a:lnTo>
                <a:lnTo>
                  <a:pt x="1992" y="1713"/>
                </a:lnTo>
                <a:lnTo>
                  <a:pt x="1938" y="1744"/>
                </a:lnTo>
                <a:lnTo>
                  <a:pt x="1880" y="1769"/>
                </a:lnTo>
                <a:lnTo>
                  <a:pt x="1820" y="1792"/>
                </a:lnTo>
                <a:lnTo>
                  <a:pt x="1757" y="1811"/>
                </a:lnTo>
                <a:lnTo>
                  <a:pt x="1691" y="1826"/>
                </a:lnTo>
                <a:lnTo>
                  <a:pt x="1623" y="1839"/>
                </a:lnTo>
                <a:lnTo>
                  <a:pt x="1553" y="1849"/>
                </a:lnTo>
                <a:lnTo>
                  <a:pt x="1482" y="1856"/>
                </a:lnTo>
                <a:lnTo>
                  <a:pt x="1521" y="1813"/>
                </a:lnTo>
                <a:lnTo>
                  <a:pt x="1557" y="1766"/>
                </a:lnTo>
                <a:lnTo>
                  <a:pt x="1590" y="1716"/>
                </a:lnTo>
                <a:lnTo>
                  <a:pt x="1619" y="1665"/>
                </a:lnTo>
                <a:lnTo>
                  <a:pt x="1644" y="1612"/>
                </a:lnTo>
                <a:lnTo>
                  <a:pt x="1665" y="1558"/>
                </a:lnTo>
                <a:lnTo>
                  <a:pt x="1681" y="1506"/>
                </a:lnTo>
                <a:lnTo>
                  <a:pt x="1692" y="1455"/>
                </a:lnTo>
                <a:lnTo>
                  <a:pt x="1637" y="1419"/>
                </a:lnTo>
                <a:lnTo>
                  <a:pt x="1584" y="1381"/>
                </a:lnTo>
                <a:lnTo>
                  <a:pt x="1534" y="1340"/>
                </a:lnTo>
                <a:lnTo>
                  <a:pt x="1489" y="1296"/>
                </a:lnTo>
                <a:lnTo>
                  <a:pt x="1447" y="1249"/>
                </a:lnTo>
                <a:lnTo>
                  <a:pt x="1410" y="1201"/>
                </a:lnTo>
                <a:lnTo>
                  <a:pt x="1376" y="1150"/>
                </a:lnTo>
                <a:lnTo>
                  <a:pt x="1348" y="1096"/>
                </a:lnTo>
                <a:lnTo>
                  <a:pt x="1324" y="1042"/>
                </a:lnTo>
                <a:lnTo>
                  <a:pt x="1305" y="986"/>
                </a:lnTo>
                <a:lnTo>
                  <a:pt x="1291" y="927"/>
                </a:lnTo>
                <a:lnTo>
                  <a:pt x="1283" y="868"/>
                </a:lnTo>
                <a:lnTo>
                  <a:pt x="1280" y="807"/>
                </a:lnTo>
                <a:lnTo>
                  <a:pt x="1283" y="744"/>
                </a:lnTo>
                <a:lnTo>
                  <a:pt x="1292" y="683"/>
                </a:lnTo>
                <a:lnTo>
                  <a:pt x="1307" y="622"/>
                </a:lnTo>
                <a:lnTo>
                  <a:pt x="1327" y="564"/>
                </a:lnTo>
                <a:lnTo>
                  <a:pt x="1353" y="506"/>
                </a:lnTo>
                <a:lnTo>
                  <a:pt x="1384" y="452"/>
                </a:lnTo>
                <a:lnTo>
                  <a:pt x="1420" y="400"/>
                </a:lnTo>
                <a:lnTo>
                  <a:pt x="1459" y="349"/>
                </a:lnTo>
                <a:lnTo>
                  <a:pt x="1504" y="302"/>
                </a:lnTo>
                <a:lnTo>
                  <a:pt x="1552" y="258"/>
                </a:lnTo>
                <a:lnTo>
                  <a:pt x="1606" y="215"/>
                </a:lnTo>
                <a:lnTo>
                  <a:pt x="1662" y="177"/>
                </a:lnTo>
                <a:lnTo>
                  <a:pt x="1721" y="142"/>
                </a:lnTo>
                <a:lnTo>
                  <a:pt x="1785" y="110"/>
                </a:lnTo>
                <a:lnTo>
                  <a:pt x="1851" y="82"/>
                </a:lnTo>
                <a:lnTo>
                  <a:pt x="1919" y="57"/>
                </a:lnTo>
                <a:lnTo>
                  <a:pt x="1992" y="37"/>
                </a:lnTo>
                <a:lnTo>
                  <a:pt x="2065" y="21"/>
                </a:lnTo>
                <a:lnTo>
                  <a:pt x="2142" y="9"/>
                </a:lnTo>
                <a:lnTo>
                  <a:pt x="2219" y="2"/>
                </a:lnTo>
                <a:lnTo>
                  <a:pt x="2299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defTabSz="914126"/>
            <a:endParaRPr lang="en-US" sz="1799">
              <a:solidFill>
                <a:prstClr val="black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5873992" y="4023201"/>
            <a:ext cx="1096995" cy="1096994"/>
          </a:xfrm>
          <a:prstGeom prst="round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799">
              <a:solidFill>
                <a:prstClr val="white"/>
              </a:solidFill>
            </a:endParaRPr>
          </a:p>
        </p:txBody>
      </p:sp>
      <p:grpSp>
        <p:nvGrpSpPr>
          <p:cNvPr id="59" name="Group 17"/>
          <p:cNvGrpSpPr>
            <a:grpSpLocks noChangeAspect="1"/>
          </p:cNvGrpSpPr>
          <p:nvPr/>
        </p:nvGrpSpPr>
        <p:grpSpPr bwMode="auto">
          <a:xfrm>
            <a:off x="6173319" y="4270946"/>
            <a:ext cx="498345" cy="601506"/>
            <a:chOff x="4844" y="3534"/>
            <a:chExt cx="314" cy="379"/>
          </a:xfrm>
          <a:solidFill>
            <a:schemeClr val="bg1"/>
          </a:solidFill>
        </p:grpSpPr>
        <p:sp>
          <p:nvSpPr>
            <p:cNvPr id="62" name="Freeform 19"/>
            <p:cNvSpPr>
              <a:spLocks/>
            </p:cNvSpPr>
            <p:nvPr/>
          </p:nvSpPr>
          <p:spPr bwMode="auto">
            <a:xfrm>
              <a:off x="5009" y="3778"/>
              <a:ext cx="21" cy="33"/>
            </a:xfrm>
            <a:custGeom>
              <a:avLst/>
              <a:gdLst>
                <a:gd name="T0" fmla="*/ 0 w 186"/>
                <a:gd name="T1" fmla="*/ 0 h 305"/>
                <a:gd name="T2" fmla="*/ 39 w 186"/>
                <a:gd name="T3" fmla="*/ 10 h 305"/>
                <a:gd name="T4" fmla="*/ 78 w 186"/>
                <a:gd name="T5" fmla="*/ 24 h 305"/>
                <a:gd name="T6" fmla="*/ 115 w 186"/>
                <a:gd name="T7" fmla="*/ 40 h 305"/>
                <a:gd name="T8" fmla="*/ 131 w 186"/>
                <a:gd name="T9" fmla="*/ 50 h 305"/>
                <a:gd name="T10" fmla="*/ 147 w 186"/>
                <a:gd name="T11" fmla="*/ 60 h 305"/>
                <a:gd name="T12" fmla="*/ 160 w 186"/>
                <a:gd name="T13" fmla="*/ 73 h 305"/>
                <a:gd name="T14" fmla="*/ 171 w 186"/>
                <a:gd name="T15" fmla="*/ 87 h 305"/>
                <a:gd name="T16" fmla="*/ 178 w 186"/>
                <a:gd name="T17" fmla="*/ 103 h 305"/>
                <a:gd name="T18" fmla="*/ 183 w 186"/>
                <a:gd name="T19" fmla="*/ 119 h 305"/>
                <a:gd name="T20" fmla="*/ 186 w 186"/>
                <a:gd name="T21" fmla="*/ 143 h 305"/>
                <a:gd name="T22" fmla="*/ 185 w 186"/>
                <a:gd name="T23" fmla="*/ 168 h 305"/>
                <a:gd name="T24" fmla="*/ 180 w 186"/>
                <a:gd name="T25" fmla="*/ 192 h 305"/>
                <a:gd name="T26" fmla="*/ 170 w 186"/>
                <a:gd name="T27" fmla="*/ 214 h 305"/>
                <a:gd name="T28" fmla="*/ 156 w 186"/>
                <a:gd name="T29" fmla="*/ 235 h 305"/>
                <a:gd name="T30" fmla="*/ 139 w 186"/>
                <a:gd name="T31" fmla="*/ 253 h 305"/>
                <a:gd name="T32" fmla="*/ 118 w 186"/>
                <a:gd name="T33" fmla="*/ 267 h 305"/>
                <a:gd name="T34" fmla="*/ 96 w 186"/>
                <a:gd name="T35" fmla="*/ 279 h 305"/>
                <a:gd name="T36" fmla="*/ 72 w 186"/>
                <a:gd name="T37" fmla="*/ 288 h 305"/>
                <a:gd name="T38" fmla="*/ 49 w 186"/>
                <a:gd name="T39" fmla="*/ 295 h 305"/>
                <a:gd name="T40" fmla="*/ 24 w 186"/>
                <a:gd name="T41" fmla="*/ 300 h 305"/>
                <a:gd name="T42" fmla="*/ 0 w 186"/>
                <a:gd name="T43" fmla="*/ 305 h 305"/>
                <a:gd name="T44" fmla="*/ 0 w 186"/>
                <a:gd name="T45" fmla="*/ 0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86" h="305">
                  <a:moveTo>
                    <a:pt x="0" y="0"/>
                  </a:moveTo>
                  <a:lnTo>
                    <a:pt x="39" y="10"/>
                  </a:lnTo>
                  <a:lnTo>
                    <a:pt x="78" y="24"/>
                  </a:lnTo>
                  <a:lnTo>
                    <a:pt x="115" y="40"/>
                  </a:lnTo>
                  <a:lnTo>
                    <a:pt x="131" y="50"/>
                  </a:lnTo>
                  <a:lnTo>
                    <a:pt x="147" y="60"/>
                  </a:lnTo>
                  <a:lnTo>
                    <a:pt x="160" y="73"/>
                  </a:lnTo>
                  <a:lnTo>
                    <a:pt x="171" y="87"/>
                  </a:lnTo>
                  <a:lnTo>
                    <a:pt x="178" y="103"/>
                  </a:lnTo>
                  <a:lnTo>
                    <a:pt x="183" y="119"/>
                  </a:lnTo>
                  <a:lnTo>
                    <a:pt x="186" y="143"/>
                  </a:lnTo>
                  <a:lnTo>
                    <a:pt x="185" y="168"/>
                  </a:lnTo>
                  <a:lnTo>
                    <a:pt x="180" y="192"/>
                  </a:lnTo>
                  <a:lnTo>
                    <a:pt x="170" y="214"/>
                  </a:lnTo>
                  <a:lnTo>
                    <a:pt x="156" y="235"/>
                  </a:lnTo>
                  <a:lnTo>
                    <a:pt x="139" y="253"/>
                  </a:lnTo>
                  <a:lnTo>
                    <a:pt x="118" y="267"/>
                  </a:lnTo>
                  <a:lnTo>
                    <a:pt x="96" y="279"/>
                  </a:lnTo>
                  <a:lnTo>
                    <a:pt x="72" y="288"/>
                  </a:lnTo>
                  <a:lnTo>
                    <a:pt x="49" y="295"/>
                  </a:lnTo>
                  <a:lnTo>
                    <a:pt x="24" y="300"/>
                  </a:lnTo>
                  <a:lnTo>
                    <a:pt x="0" y="30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63" name="Freeform 20"/>
            <p:cNvSpPr>
              <a:spLocks/>
            </p:cNvSpPr>
            <p:nvPr/>
          </p:nvSpPr>
          <p:spPr bwMode="auto">
            <a:xfrm>
              <a:off x="4973" y="3723"/>
              <a:ext cx="17" cy="31"/>
            </a:xfrm>
            <a:custGeom>
              <a:avLst/>
              <a:gdLst>
                <a:gd name="T0" fmla="*/ 152 w 152"/>
                <a:gd name="T1" fmla="*/ 0 h 276"/>
                <a:gd name="T2" fmla="*/ 152 w 152"/>
                <a:gd name="T3" fmla="*/ 276 h 276"/>
                <a:gd name="T4" fmla="*/ 124 w 152"/>
                <a:gd name="T5" fmla="*/ 267 h 276"/>
                <a:gd name="T6" fmla="*/ 98 w 152"/>
                <a:gd name="T7" fmla="*/ 258 h 276"/>
                <a:gd name="T8" fmla="*/ 70 w 152"/>
                <a:gd name="T9" fmla="*/ 244 h 276"/>
                <a:gd name="T10" fmla="*/ 43 w 152"/>
                <a:gd name="T11" fmla="*/ 229 h 276"/>
                <a:gd name="T12" fmla="*/ 29 w 152"/>
                <a:gd name="T13" fmla="*/ 217 h 276"/>
                <a:gd name="T14" fmla="*/ 17 w 152"/>
                <a:gd name="T15" fmla="*/ 205 h 276"/>
                <a:gd name="T16" fmla="*/ 7 w 152"/>
                <a:gd name="T17" fmla="*/ 188 h 276"/>
                <a:gd name="T18" fmla="*/ 2 w 152"/>
                <a:gd name="T19" fmla="*/ 170 h 276"/>
                <a:gd name="T20" fmla="*/ 0 w 152"/>
                <a:gd name="T21" fmla="*/ 149 h 276"/>
                <a:gd name="T22" fmla="*/ 0 w 152"/>
                <a:gd name="T23" fmla="*/ 129 h 276"/>
                <a:gd name="T24" fmla="*/ 4 w 152"/>
                <a:gd name="T25" fmla="*/ 111 h 276"/>
                <a:gd name="T26" fmla="*/ 10 w 152"/>
                <a:gd name="T27" fmla="*/ 92 h 276"/>
                <a:gd name="T28" fmla="*/ 21 w 152"/>
                <a:gd name="T29" fmla="*/ 75 h 276"/>
                <a:gd name="T30" fmla="*/ 36 w 152"/>
                <a:gd name="T31" fmla="*/ 56 h 276"/>
                <a:gd name="T32" fmla="*/ 57 w 152"/>
                <a:gd name="T33" fmla="*/ 39 h 276"/>
                <a:gd name="T34" fmla="*/ 79 w 152"/>
                <a:gd name="T35" fmla="*/ 26 h 276"/>
                <a:gd name="T36" fmla="*/ 102 w 152"/>
                <a:gd name="T37" fmla="*/ 14 h 276"/>
                <a:gd name="T38" fmla="*/ 127 w 152"/>
                <a:gd name="T39" fmla="*/ 6 h 276"/>
                <a:gd name="T40" fmla="*/ 152 w 152"/>
                <a:gd name="T41" fmla="*/ 0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52" h="276">
                  <a:moveTo>
                    <a:pt x="152" y="0"/>
                  </a:moveTo>
                  <a:lnTo>
                    <a:pt x="152" y="276"/>
                  </a:lnTo>
                  <a:lnTo>
                    <a:pt x="124" y="267"/>
                  </a:lnTo>
                  <a:lnTo>
                    <a:pt x="98" y="258"/>
                  </a:lnTo>
                  <a:lnTo>
                    <a:pt x="70" y="244"/>
                  </a:lnTo>
                  <a:lnTo>
                    <a:pt x="43" y="229"/>
                  </a:lnTo>
                  <a:lnTo>
                    <a:pt x="29" y="217"/>
                  </a:lnTo>
                  <a:lnTo>
                    <a:pt x="17" y="205"/>
                  </a:lnTo>
                  <a:lnTo>
                    <a:pt x="7" y="188"/>
                  </a:lnTo>
                  <a:lnTo>
                    <a:pt x="2" y="170"/>
                  </a:lnTo>
                  <a:lnTo>
                    <a:pt x="0" y="149"/>
                  </a:lnTo>
                  <a:lnTo>
                    <a:pt x="0" y="129"/>
                  </a:lnTo>
                  <a:lnTo>
                    <a:pt x="4" y="111"/>
                  </a:lnTo>
                  <a:lnTo>
                    <a:pt x="10" y="92"/>
                  </a:lnTo>
                  <a:lnTo>
                    <a:pt x="21" y="75"/>
                  </a:lnTo>
                  <a:lnTo>
                    <a:pt x="36" y="56"/>
                  </a:lnTo>
                  <a:lnTo>
                    <a:pt x="57" y="39"/>
                  </a:lnTo>
                  <a:lnTo>
                    <a:pt x="79" y="26"/>
                  </a:lnTo>
                  <a:lnTo>
                    <a:pt x="102" y="14"/>
                  </a:lnTo>
                  <a:lnTo>
                    <a:pt x="127" y="6"/>
                  </a:lnTo>
                  <a:lnTo>
                    <a:pt x="15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64" name="Freeform 21"/>
            <p:cNvSpPr>
              <a:spLocks noEditPoints="1"/>
            </p:cNvSpPr>
            <p:nvPr/>
          </p:nvSpPr>
          <p:spPr bwMode="auto">
            <a:xfrm>
              <a:off x="4844" y="3534"/>
              <a:ext cx="314" cy="379"/>
            </a:xfrm>
            <a:custGeom>
              <a:avLst/>
              <a:gdLst>
                <a:gd name="T0" fmla="*/ 1318 w 2825"/>
                <a:gd name="T1" fmla="*/ 1421 h 3410"/>
                <a:gd name="T2" fmla="*/ 1123 w 2825"/>
                <a:gd name="T3" fmla="*/ 1605 h 3410"/>
                <a:gd name="T4" fmla="*/ 997 w 2825"/>
                <a:gd name="T5" fmla="*/ 1817 h 3410"/>
                <a:gd name="T6" fmla="*/ 1054 w 2825"/>
                <a:gd name="T7" fmla="*/ 2017 h 3410"/>
                <a:gd name="T8" fmla="*/ 1278 w 2825"/>
                <a:gd name="T9" fmla="*/ 2142 h 3410"/>
                <a:gd name="T10" fmla="*/ 1189 w 2825"/>
                <a:gd name="T11" fmla="*/ 2403 h 3410"/>
                <a:gd name="T12" fmla="*/ 1115 w 2825"/>
                <a:gd name="T13" fmla="*/ 2277 h 3410"/>
                <a:gd name="T14" fmla="*/ 997 w 2825"/>
                <a:gd name="T15" fmla="*/ 2310 h 3410"/>
                <a:gd name="T16" fmla="*/ 1022 w 2825"/>
                <a:gd name="T17" fmla="*/ 2453 h 3410"/>
                <a:gd name="T18" fmla="*/ 1234 w 2825"/>
                <a:gd name="T19" fmla="*/ 2634 h 3410"/>
                <a:gd name="T20" fmla="*/ 1348 w 2825"/>
                <a:gd name="T21" fmla="*/ 2820 h 3410"/>
                <a:gd name="T22" fmla="*/ 1467 w 2825"/>
                <a:gd name="T23" fmla="*/ 2803 h 3410"/>
                <a:gd name="T24" fmla="*/ 1608 w 2825"/>
                <a:gd name="T25" fmla="*/ 2640 h 3410"/>
                <a:gd name="T26" fmla="*/ 1816 w 2825"/>
                <a:gd name="T27" fmla="*/ 2455 h 3410"/>
                <a:gd name="T28" fmla="*/ 1802 w 2825"/>
                <a:gd name="T29" fmla="*/ 2199 h 3410"/>
                <a:gd name="T30" fmla="*/ 1808 w 2825"/>
                <a:gd name="T31" fmla="*/ 2211 h 3410"/>
                <a:gd name="T32" fmla="*/ 1797 w 2825"/>
                <a:gd name="T33" fmla="*/ 2190 h 3410"/>
                <a:gd name="T34" fmla="*/ 1798 w 2825"/>
                <a:gd name="T35" fmla="*/ 2191 h 3410"/>
                <a:gd name="T36" fmla="*/ 1713 w 2825"/>
                <a:gd name="T37" fmla="*/ 2106 h 3410"/>
                <a:gd name="T38" fmla="*/ 1484 w 2825"/>
                <a:gd name="T39" fmla="*/ 1701 h 3410"/>
                <a:gd name="T40" fmla="*/ 1645 w 2825"/>
                <a:gd name="T41" fmla="*/ 1800 h 3410"/>
                <a:gd name="T42" fmla="*/ 1716 w 2825"/>
                <a:gd name="T43" fmla="*/ 1892 h 3410"/>
                <a:gd name="T44" fmla="*/ 1820 w 2825"/>
                <a:gd name="T45" fmla="*/ 1832 h 3410"/>
                <a:gd name="T46" fmla="*/ 1761 w 2825"/>
                <a:gd name="T47" fmla="*/ 1672 h 3410"/>
                <a:gd name="T48" fmla="*/ 1516 w 2825"/>
                <a:gd name="T49" fmla="*/ 1536 h 3410"/>
                <a:gd name="T50" fmla="*/ 1435 w 2825"/>
                <a:gd name="T51" fmla="*/ 1363 h 3410"/>
                <a:gd name="T52" fmla="*/ 957 w 2825"/>
                <a:gd name="T53" fmla="*/ 25 h 3410"/>
                <a:gd name="T54" fmla="*/ 1185 w 2825"/>
                <a:gd name="T55" fmla="*/ 116 h 3410"/>
                <a:gd name="T56" fmla="*/ 1418 w 2825"/>
                <a:gd name="T57" fmla="*/ 109 h 3410"/>
                <a:gd name="T58" fmla="*/ 1705 w 2825"/>
                <a:gd name="T59" fmla="*/ 31 h 3410"/>
                <a:gd name="T60" fmla="*/ 1928 w 2825"/>
                <a:gd name="T61" fmla="*/ 17 h 3410"/>
                <a:gd name="T62" fmla="*/ 1938 w 2825"/>
                <a:gd name="T63" fmla="*/ 163 h 3410"/>
                <a:gd name="T64" fmla="*/ 1836 w 2825"/>
                <a:gd name="T65" fmla="*/ 421 h 3410"/>
                <a:gd name="T66" fmla="*/ 1654 w 2825"/>
                <a:gd name="T67" fmla="*/ 682 h 3410"/>
                <a:gd name="T68" fmla="*/ 1803 w 2825"/>
                <a:gd name="T69" fmla="*/ 856 h 3410"/>
                <a:gd name="T70" fmla="*/ 2102 w 2825"/>
                <a:gd name="T71" fmla="*/ 1100 h 3410"/>
                <a:gd name="T72" fmla="*/ 2382 w 2825"/>
                <a:gd name="T73" fmla="*/ 1417 h 3410"/>
                <a:gd name="T74" fmla="*/ 2613 w 2825"/>
                <a:gd name="T75" fmla="*/ 1780 h 3410"/>
                <a:gd name="T76" fmla="*/ 2770 w 2825"/>
                <a:gd name="T77" fmla="*/ 2163 h 3410"/>
                <a:gd name="T78" fmla="*/ 2825 w 2825"/>
                <a:gd name="T79" fmla="*/ 2537 h 3410"/>
                <a:gd name="T80" fmla="*/ 2751 w 2825"/>
                <a:gd name="T81" fmla="*/ 2876 h 3410"/>
                <a:gd name="T82" fmla="*/ 2522 w 2825"/>
                <a:gd name="T83" fmla="*/ 3153 h 3410"/>
                <a:gd name="T84" fmla="*/ 2108 w 2825"/>
                <a:gd name="T85" fmla="*/ 3340 h 3410"/>
                <a:gd name="T86" fmla="*/ 1484 w 2825"/>
                <a:gd name="T87" fmla="*/ 3410 h 3410"/>
                <a:gd name="T88" fmla="*/ 786 w 2825"/>
                <a:gd name="T89" fmla="*/ 3345 h 3410"/>
                <a:gd name="T90" fmla="*/ 336 w 2825"/>
                <a:gd name="T91" fmla="*/ 3156 h 3410"/>
                <a:gd name="T92" fmla="*/ 84 w 2825"/>
                <a:gd name="T93" fmla="*/ 2868 h 3410"/>
                <a:gd name="T94" fmla="*/ 0 w 2825"/>
                <a:gd name="T95" fmla="*/ 2512 h 3410"/>
                <a:gd name="T96" fmla="*/ 54 w 2825"/>
                <a:gd name="T97" fmla="*/ 2120 h 3410"/>
                <a:gd name="T98" fmla="*/ 213 w 2825"/>
                <a:gd name="T99" fmla="*/ 1722 h 3410"/>
                <a:gd name="T100" fmla="*/ 449 w 2825"/>
                <a:gd name="T101" fmla="*/ 1350 h 3410"/>
                <a:gd name="T102" fmla="*/ 730 w 2825"/>
                <a:gd name="T103" fmla="*/ 1034 h 3410"/>
                <a:gd name="T104" fmla="*/ 1024 w 2825"/>
                <a:gd name="T105" fmla="*/ 805 h 3410"/>
                <a:gd name="T106" fmla="*/ 925 w 2825"/>
                <a:gd name="T107" fmla="*/ 597 h 3410"/>
                <a:gd name="T108" fmla="*/ 757 w 2825"/>
                <a:gd name="T109" fmla="*/ 316 h 3410"/>
                <a:gd name="T110" fmla="*/ 727 w 2825"/>
                <a:gd name="T111" fmla="*/ 84 h 3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825" h="3410">
                  <a:moveTo>
                    <a:pt x="1397" y="1356"/>
                  </a:moveTo>
                  <a:lnTo>
                    <a:pt x="1378" y="1358"/>
                  </a:lnTo>
                  <a:lnTo>
                    <a:pt x="1361" y="1365"/>
                  </a:lnTo>
                  <a:lnTo>
                    <a:pt x="1344" y="1376"/>
                  </a:lnTo>
                  <a:lnTo>
                    <a:pt x="1333" y="1390"/>
                  </a:lnTo>
                  <a:lnTo>
                    <a:pt x="1323" y="1404"/>
                  </a:lnTo>
                  <a:lnTo>
                    <a:pt x="1318" y="1421"/>
                  </a:lnTo>
                  <a:lnTo>
                    <a:pt x="1316" y="1438"/>
                  </a:lnTo>
                  <a:lnTo>
                    <a:pt x="1316" y="1532"/>
                  </a:lnTo>
                  <a:lnTo>
                    <a:pt x="1275" y="1539"/>
                  </a:lnTo>
                  <a:lnTo>
                    <a:pt x="1234" y="1550"/>
                  </a:lnTo>
                  <a:lnTo>
                    <a:pt x="1195" y="1565"/>
                  </a:lnTo>
                  <a:lnTo>
                    <a:pt x="1158" y="1584"/>
                  </a:lnTo>
                  <a:lnTo>
                    <a:pt x="1123" y="1605"/>
                  </a:lnTo>
                  <a:lnTo>
                    <a:pt x="1090" y="1632"/>
                  </a:lnTo>
                  <a:lnTo>
                    <a:pt x="1064" y="1660"/>
                  </a:lnTo>
                  <a:lnTo>
                    <a:pt x="1040" y="1692"/>
                  </a:lnTo>
                  <a:lnTo>
                    <a:pt x="1021" y="1727"/>
                  </a:lnTo>
                  <a:lnTo>
                    <a:pt x="1010" y="1756"/>
                  </a:lnTo>
                  <a:lnTo>
                    <a:pt x="1002" y="1786"/>
                  </a:lnTo>
                  <a:lnTo>
                    <a:pt x="997" y="1817"/>
                  </a:lnTo>
                  <a:lnTo>
                    <a:pt x="996" y="1848"/>
                  </a:lnTo>
                  <a:lnTo>
                    <a:pt x="998" y="1879"/>
                  </a:lnTo>
                  <a:lnTo>
                    <a:pt x="1002" y="1909"/>
                  </a:lnTo>
                  <a:lnTo>
                    <a:pt x="1011" y="1939"/>
                  </a:lnTo>
                  <a:lnTo>
                    <a:pt x="1022" y="1968"/>
                  </a:lnTo>
                  <a:lnTo>
                    <a:pt x="1037" y="1994"/>
                  </a:lnTo>
                  <a:lnTo>
                    <a:pt x="1054" y="2017"/>
                  </a:lnTo>
                  <a:lnTo>
                    <a:pt x="1074" y="2039"/>
                  </a:lnTo>
                  <a:lnTo>
                    <a:pt x="1097" y="2057"/>
                  </a:lnTo>
                  <a:lnTo>
                    <a:pt x="1129" y="2080"/>
                  </a:lnTo>
                  <a:lnTo>
                    <a:pt x="1164" y="2100"/>
                  </a:lnTo>
                  <a:lnTo>
                    <a:pt x="1201" y="2116"/>
                  </a:lnTo>
                  <a:lnTo>
                    <a:pt x="1239" y="2130"/>
                  </a:lnTo>
                  <a:lnTo>
                    <a:pt x="1278" y="2142"/>
                  </a:lnTo>
                  <a:lnTo>
                    <a:pt x="1316" y="2153"/>
                  </a:lnTo>
                  <a:lnTo>
                    <a:pt x="1316" y="2484"/>
                  </a:lnTo>
                  <a:lnTo>
                    <a:pt x="1287" y="2475"/>
                  </a:lnTo>
                  <a:lnTo>
                    <a:pt x="1259" y="2461"/>
                  </a:lnTo>
                  <a:lnTo>
                    <a:pt x="1233" y="2446"/>
                  </a:lnTo>
                  <a:lnTo>
                    <a:pt x="1210" y="2426"/>
                  </a:lnTo>
                  <a:lnTo>
                    <a:pt x="1189" y="2403"/>
                  </a:lnTo>
                  <a:lnTo>
                    <a:pt x="1172" y="2378"/>
                  </a:lnTo>
                  <a:lnTo>
                    <a:pt x="1160" y="2352"/>
                  </a:lnTo>
                  <a:lnTo>
                    <a:pt x="1155" y="2337"/>
                  </a:lnTo>
                  <a:lnTo>
                    <a:pt x="1150" y="2322"/>
                  </a:lnTo>
                  <a:lnTo>
                    <a:pt x="1142" y="2305"/>
                  </a:lnTo>
                  <a:lnTo>
                    <a:pt x="1131" y="2289"/>
                  </a:lnTo>
                  <a:lnTo>
                    <a:pt x="1115" y="2277"/>
                  </a:lnTo>
                  <a:lnTo>
                    <a:pt x="1098" y="2269"/>
                  </a:lnTo>
                  <a:lnTo>
                    <a:pt x="1079" y="2265"/>
                  </a:lnTo>
                  <a:lnTo>
                    <a:pt x="1058" y="2265"/>
                  </a:lnTo>
                  <a:lnTo>
                    <a:pt x="1040" y="2271"/>
                  </a:lnTo>
                  <a:lnTo>
                    <a:pt x="1023" y="2280"/>
                  </a:lnTo>
                  <a:lnTo>
                    <a:pt x="1009" y="2293"/>
                  </a:lnTo>
                  <a:lnTo>
                    <a:pt x="997" y="2310"/>
                  </a:lnTo>
                  <a:lnTo>
                    <a:pt x="991" y="2325"/>
                  </a:lnTo>
                  <a:lnTo>
                    <a:pt x="988" y="2341"/>
                  </a:lnTo>
                  <a:lnTo>
                    <a:pt x="988" y="2357"/>
                  </a:lnTo>
                  <a:lnTo>
                    <a:pt x="990" y="2371"/>
                  </a:lnTo>
                  <a:lnTo>
                    <a:pt x="994" y="2386"/>
                  </a:lnTo>
                  <a:lnTo>
                    <a:pt x="1004" y="2416"/>
                  </a:lnTo>
                  <a:lnTo>
                    <a:pt x="1022" y="2453"/>
                  </a:lnTo>
                  <a:lnTo>
                    <a:pt x="1043" y="2488"/>
                  </a:lnTo>
                  <a:lnTo>
                    <a:pt x="1068" y="2520"/>
                  </a:lnTo>
                  <a:lnTo>
                    <a:pt x="1097" y="2549"/>
                  </a:lnTo>
                  <a:lnTo>
                    <a:pt x="1128" y="2576"/>
                  </a:lnTo>
                  <a:lnTo>
                    <a:pt x="1161" y="2598"/>
                  </a:lnTo>
                  <a:lnTo>
                    <a:pt x="1197" y="2618"/>
                  </a:lnTo>
                  <a:lnTo>
                    <a:pt x="1234" y="2634"/>
                  </a:lnTo>
                  <a:lnTo>
                    <a:pt x="1273" y="2647"/>
                  </a:lnTo>
                  <a:lnTo>
                    <a:pt x="1316" y="2656"/>
                  </a:lnTo>
                  <a:lnTo>
                    <a:pt x="1316" y="2754"/>
                  </a:lnTo>
                  <a:lnTo>
                    <a:pt x="1318" y="2773"/>
                  </a:lnTo>
                  <a:lnTo>
                    <a:pt x="1324" y="2791"/>
                  </a:lnTo>
                  <a:lnTo>
                    <a:pt x="1335" y="2806"/>
                  </a:lnTo>
                  <a:lnTo>
                    <a:pt x="1348" y="2820"/>
                  </a:lnTo>
                  <a:lnTo>
                    <a:pt x="1365" y="2830"/>
                  </a:lnTo>
                  <a:lnTo>
                    <a:pt x="1383" y="2837"/>
                  </a:lnTo>
                  <a:lnTo>
                    <a:pt x="1402" y="2838"/>
                  </a:lnTo>
                  <a:lnTo>
                    <a:pt x="1422" y="2834"/>
                  </a:lnTo>
                  <a:lnTo>
                    <a:pt x="1439" y="2828"/>
                  </a:lnTo>
                  <a:lnTo>
                    <a:pt x="1455" y="2817"/>
                  </a:lnTo>
                  <a:lnTo>
                    <a:pt x="1467" y="2803"/>
                  </a:lnTo>
                  <a:lnTo>
                    <a:pt x="1476" y="2789"/>
                  </a:lnTo>
                  <a:lnTo>
                    <a:pt x="1482" y="2771"/>
                  </a:lnTo>
                  <a:lnTo>
                    <a:pt x="1484" y="2754"/>
                  </a:lnTo>
                  <a:lnTo>
                    <a:pt x="1484" y="2664"/>
                  </a:lnTo>
                  <a:lnTo>
                    <a:pt x="1525" y="2659"/>
                  </a:lnTo>
                  <a:lnTo>
                    <a:pt x="1568" y="2652"/>
                  </a:lnTo>
                  <a:lnTo>
                    <a:pt x="1608" y="2640"/>
                  </a:lnTo>
                  <a:lnTo>
                    <a:pt x="1648" y="2624"/>
                  </a:lnTo>
                  <a:lnTo>
                    <a:pt x="1685" y="2605"/>
                  </a:lnTo>
                  <a:lnTo>
                    <a:pt x="1720" y="2581"/>
                  </a:lnTo>
                  <a:lnTo>
                    <a:pt x="1750" y="2555"/>
                  </a:lnTo>
                  <a:lnTo>
                    <a:pt x="1777" y="2525"/>
                  </a:lnTo>
                  <a:lnTo>
                    <a:pt x="1799" y="2491"/>
                  </a:lnTo>
                  <a:lnTo>
                    <a:pt x="1816" y="2455"/>
                  </a:lnTo>
                  <a:lnTo>
                    <a:pt x="1829" y="2417"/>
                  </a:lnTo>
                  <a:lnTo>
                    <a:pt x="1836" y="2377"/>
                  </a:lnTo>
                  <a:lnTo>
                    <a:pt x="1838" y="2341"/>
                  </a:lnTo>
                  <a:lnTo>
                    <a:pt x="1835" y="2304"/>
                  </a:lnTo>
                  <a:lnTo>
                    <a:pt x="1829" y="2268"/>
                  </a:lnTo>
                  <a:lnTo>
                    <a:pt x="1817" y="2232"/>
                  </a:lnTo>
                  <a:lnTo>
                    <a:pt x="1802" y="2199"/>
                  </a:lnTo>
                  <a:lnTo>
                    <a:pt x="1803" y="2201"/>
                  </a:lnTo>
                  <a:lnTo>
                    <a:pt x="1805" y="2203"/>
                  </a:lnTo>
                  <a:lnTo>
                    <a:pt x="1806" y="2205"/>
                  </a:lnTo>
                  <a:lnTo>
                    <a:pt x="1807" y="2207"/>
                  </a:lnTo>
                  <a:lnTo>
                    <a:pt x="1808" y="2210"/>
                  </a:lnTo>
                  <a:lnTo>
                    <a:pt x="1808" y="2210"/>
                  </a:lnTo>
                  <a:lnTo>
                    <a:pt x="1808" y="2211"/>
                  </a:lnTo>
                  <a:lnTo>
                    <a:pt x="1808" y="2210"/>
                  </a:lnTo>
                  <a:lnTo>
                    <a:pt x="1807" y="2208"/>
                  </a:lnTo>
                  <a:lnTo>
                    <a:pt x="1806" y="2206"/>
                  </a:lnTo>
                  <a:lnTo>
                    <a:pt x="1804" y="2202"/>
                  </a:lnTo>
                  <a:lnTo>
                    <a:pt x="1802" y="2198"/>
                  </a:lnTo>
                  <a:lnTo>
                    <a:pt x="1799" y="2194"/>
                  </a:lnTo>
                  <a:lnTo>
                    <a:pt x="1797" y="2190"/>
                  </a:lnTo>
                  <a:lnTo>
                    <a:pt x="1796" y="2188"/>
                  </a:lnTo>
                  <a:lnTo>
                    <a:pt x="1795" y="2187"/>
                  </a:lnTo>
                  <a:lnTo>
                    <a:pt x="1795" y="2186"/>
                  </a:lnTo>
                  <a:lnTo>
                    <a:pt x="1795" y="2187"/>
                  </a:lnTo>
                  <a:lnTo>
                    <a:pt x="1796" y="2187"/>
                  </a:lnTo>
                  <a:lnTo>
                    <a:pt x="1797" y="2189"/>
                  </a:lnTo>
                  <a:lnTo>
                    <a:pt x="1798" y="2191"/>
                  </a:lnTo>
                  <a:lnTo>
                    <a:pt x="1799" y="2193"/>
                  </a:lnTo>
                  <a:lnTo>
                    <a:pt x="1800" y="2195"/>
                  </a:lnTo>
                  <a:lnTo>
                    <a:pt x="1802" y="2198"/>
                  </a:lnTo>
                  <a:lnTo>
                    <a:pt x="1783" y="2171"/>
                  </a:lnTo>
                  <a:lnTo>
                    <a:pt x="1762" y="2146"/>
                  </a:lnTo>
                  <a:lnTo>
                    <a:pt x="1739" y="2125"/>
                  </a:lnTo>
                  <a:lnTo>
                    <a:pt x="1713" y="2106"/>
                  </a:lnTo>
                  <a:lnTo>
                    <a:pt x="1686" y="2088"/>
                  </a:lnTo>
                  <a:lnTo>
                    <a:pt x="1657" y="2074"/>
                  </a:lnTo>
                  <a:lnTo>
                    <a:pt x="1627" y="2061"/>
                  </a:lnTo>
                  <a:lnTo>
                    <a:pt x="1580" y="2045"/>
                  </a:lnTo>
                  <a:lnTo>
                    <a:pt x="1532" y="2030"/>
                  </a:lnTo>
                  <a:lnTo>
                    <a:pt x="1484" y="2019"/>
                  </a:lnTo>
                  <a:lnTo>
                    <a:pt x="1484" y="1701"/>
                  </a:lnTo>
                  <a:lnTo>
                    <a:pt x="1514" y="1708"/>
                  </a:lnTo>
                  <a:lnTo>
                    <a:pt x="1544" y="1717"/>
                  </a:lnTo>
                  <a:lnTo>
                    <a:pt x="1572" y="1730"/>
                  </a:lnTo>
                  <a:lnTo>
                    <a:pt x="1599" y="1746"/>
                  </a:lnTo>
                  <a:lnTo>
                    <a:pt x="1621" y="1765"/>
                  </a:lnTo>
                  <a:lnTo>
                    <a:pt x="1638" y="1788"/>
                  </a:lnTo>
                  <a:lnTo>
                    <a:pt x="1645" y="1800"/>
                  </a:lnTo>
                  <a:lnTo>
                    <a:pt x="1652" y="1814"/>
                  </a:lnTo>
                  <a:lnTo>
                    <a:pt x="1657" y="1828"/>
                  </a:lnTo>
                  <a:lnTo>
                    <a:pt x="1661" y="1842"/>
                  </a:lnTo>
                  <a:lnTo>
                    <a:pt x="1670" y="1859"/>
                  </a:lnTo>
                  <a:lnTo>
                    <a:pt x="1683" y="1874"/>
                  </a:lnTo>
                  <a:lnTo>
                    <a:pt x="1698" y="1885"/>
                  </a:lnTo>
                  <a:lnTo>
                    <a:pt x="1716" y="1892"/>
                  </a:lnTo>
                  <a:lnTo>
                    <a:pt x="1736" y="1896"/>
                  </a:lnTo>
                  <a:lnTo>
                    <a:pt x="1755" y="1894"/>
                  </a:lnTo>
                  <a:lnTo>
                    <a:pt x="1774" y="1888"/>
                  </a:lnTo>
                  <a:lnTo>
                    <a:pt x="1790" y="1878"/>
                  </a:lnTo>
                  <a:lnTo>
                    <a:pt x="1804" y="1864"/>
                  </a:lnTo>
                  <a:lnTo>
                    <a:pt x="1815" y="1847"/>
                  </a:lnTo>
                  <a:lnTo>
                    <a:pt x="1820" y="1832"/>
                  </a:lnTo>
                  <a:lnTo>
                    <a:pt x="1823" y="1816"/>
                  </a:lnTo>
                  <a:lnTo>
                    <a:pt x="1822" y="1799"/>
                  </a:lnTo>
                  <a:lnTo>
                    <a:pt x="1818" y="1785"/>
                  </a:lnTo>
                  <a:lnTo>
                    <a:pt x="1814" y="1769"/>
                  </a:lnTo>
                  <a:lnTo>
                    <a:pt x="1802" y="1739"/>
                  </a:lnTo>
                  <a:lnTo>
                    <a:pt x="1784" y="1704"/>
                  </a:lnTo>
                  <a:lnTo>
                    <a:pt x="1761" y="1672"/>
                  </a:lnTo>
                  <a:lnTo>
                    <a:pt x="1736" y="1643"/>
                  </a:lnTo>
                  <a:lnTo>
                    <a:pt x="1705" y="1616"/>
                  </a:lnTo>
                  <a:lnTo>
                    <a:pt x="1670" y="1592"/>
                  </a:lnTo>
                  <a:lnTo>
                    <a:pt x="1634" y="1573"/>
                  </a:lnTo>
                  <a:lnTo>
                    <a:pt x="1596" y="1558"/>
                  </a:lnTo>
                  <a:lnTo>
                    <a:pt x="1556" y="1545"/>
                  </a:lnTo>
                  <a:lnTo>
                    <a:pt x="1516" y="1536"/>
                  </a:lnTo>
                  <a:lnTo>
                    <a:pt x="1484" y="1531"/>
                  </a:lnTo>
                  <a:lnTo>
                    <a:pt x="1484" y="1438"/>
                  </a:lnTo>
                  <a:lnTo>
                    <a:pt x="1482" y="1420"/>
                  </a:lnTo>
                  <a:lnTo>
                    <a:pt x="1475" y="1402"/>
                  </a:lnTo>
                  <a:lnTo>
                    <a:pt x="1464" y="1386"/>
                  </a:lnTo>
                  <a:lnTo>
                    <a:pt x="1451" y="1373"/>
                  </a:lnTo>
                  <a:lnTo>
                    <a:pt x="1435" y="1363"/>
                  </a:lnTo>
                  <a:lnTo>
                    <a:pt x="1417" y="1357"/>
                  </a:lnTo>
                  <a:lnTo>
                    <a:pt x="1397" y="1356"/>
                  </a:lnTo>
                  <a:close/>
                  <a:moveTo>
                    <a:pt x="843" y="0"/>
                  </a:moveTo>
                  <a:lnTo>
                    <a:pt x="870" y="1"/>
                  </a:lnTo>
                  <a:lnTo>
                    <a:pt x="898" y="6"/>
                  </a:lnTo>
                  <a:lnTo>
                    <a:pt x="927" y="15"/>
                  </a:lnTo>
                  <a:lnTo>
                    <a:pt x="957" y="25"/>
                  </a:lnTo>
                  <a:lnTo>
                    <a:pt x="988" y="36"/>
                  </a:lnTo>
                  <a:lnTo>
                    <a:pt x="1019" y="50"/>
                  </a:lnTo>
                  <a:lnTo>
                    <a:pt x="1052" y="64"/>
                  </a:lnTo>
                  <a:lnTo>
                    <a:pt x="1084" y="79"/>
                  </a:lnTo>
                  <a:lnTo>
                    <a:pt x="1117" y="92"/>
                  </a:lnTo>
                  <a:lnTo>
                    <a:pt x="1150" y="105"/>
                  </a:lnTo>
                  <a:lnTo>
                    <a:pt x="1185" y="116"/>
                  </a:lnTo>
                  <a:lnTo>
                    <a:pt x="1218" y="124"/>
                  </a:lnTo>
                  <a:lnTo>
                    <a:pt x="1252" y="130"/>
                  </a:lnTo>
                  <a:lnTo>
                    <a:pt x="1285" y="133"/>
                  </a:lnTo>
                  <a:lnTo>
                    <a:pt x="1319" y="131"/>
                  </a:lnTo>
                  <a:lnTo>
                    <a:pt x="1348" y="125"/>
                  </a:lnTo>
                  <a:lnTo>
                    <a:pt x="1381" y="118"/>
                  </a:lnTo>
                  <a:lnTo>
                    <a:pt x="1418" y="109"/>
                  </a:lnTo>
                  <a:lnTo>
                    <a:pt x="1455" y="98"/>
                  </a:lnTo>
                  <a:lnTo>
                    <a:pt x="1495" y="87"/>
                  </a:lnTo>
                  <a:lnTo>
                    <a:pt x="1536" y="76"/>
                  </a:lnTo>
                  <a:lnTo>
                    <a:pt x="1578" y="64"/>
                  </a:lnTo>
                  <a:lnTo>
                    <a:pt x="1621" y="52"/>
                  </a:lnTo>
                  <a:lnTo>
                    <a:pt x="1663" y="41"/>
                  </a:lnTo>
                  <a:lnTo>
                    <a:pt x="1705" y="31"/>
                  </a:lnTo>
                  <a:lnTo>
                    <a:pt x="1745" y="22"/>
                  </a:lnTo>
                  <a:lnTo>
                    <a:pt x="1784" y="16"/>
                  </a:lnTo>
                  <a:lnTo>
                    <a:pt x="1822" y="10"/>
                  </a:lnTo>
                  <a:lnTo>
                    <a:pt x="1857" y="8"/>
                  </a:lnTo>
                  <a:lnTo>
                    <a:pt x="1889" y="8"/>
                  </a:lnTo>
                  <a:lnTo>
                    <a:pt x="1917" y="11"/>
                  </a:lnTo>
                  <a:lnTo>
                    <a:pt x="1928" y="17"/>
                  </a:lnTo>
                  <a:lnTo>
                    <a:pt x="1938" y="27"/>
                  </a:lnTo>
                  <a:lnTo>
                    <a:pt x="1944" y="40"/>
                  </a:lnTo>
                  <a:lnTo>
                    <a:pt x="1948" y="58"/>
                  </a:lnTo>
                  <a:lnTo>
                    <a:pt x="1949" y="80"/>
                  </a:lnTo>
                  <a:lnTo>
                    <a:pt x="1947" y="105"/>
                  </a:lnTo>
                  <a:lnTo>
                    <a:pt x="1944" y="132"/>
                  </a:lnTo>
                  <a:lnTo>
                    <a:pt x="1938" y="163"/>
                  </a:lnTo>
                  <a:lnTo>
                    <a:pt x="1929" y="195"/>
                  </a:lnTo>
                  <a:lnTo>
                    <a:pt x="1918" y="229"/>
                  </a:lnTo>
                  <a:lnTo>
                    <a:pt x="1905" y="265"/>
                  </a:lnTo>
                  <a:lnTo>
                    <a:pt x="1891" y="304"/>
                  </a:lnTo>
                  <a:lnTo>
                    <a:pt x="1874" y="342"/>
                  </a:lnTo>
                  <a:lnTo>
                    <a:pt x="1856" y="381"/>
                  </a:lnTo>
                  <a:lnTo>
                    <a:pt x="1836" y="421"/>
                  </a:lnTo>
                  <a:lnTo>
                    <a:pt x="1814" y="461"/>
                  </a:lnTo>
                  <a:lnTo>
                    <a:pt x="1791" y="501"/>
                  </a:lnTo>
                  <a:lnTo>
                    <a:pt x="1767" y="539"/>
                  </a:lnTo>
                  <a:lnTo>
                    <a:pt x="1740" y="577"/>
                  </a:lnTo>
                  <a:lnTo>
                    <a:pt x="1713" y="614"/>
                  </a:lnTo>
                  <a:lnTo>
                    <a:pt x="1684" y="649"/>
                  </a:lnTo>
                  <a:lnTo>
                    <a:pt x="1654" y="682"/>
                  </a:lnTo>
                  <a:lnTo>
                    <a:pt x="1623" y="713"/>
                  </a:lnTo>
                  <a:lnTo>
                    <a:pt x="1591" y="742"/>
                  </a:lnTo>
                  <a:lnTo>
                    <a:pt x="1632" y="761"/>
                  </a:lnTo>
                  <a:lnTo>
                    <a:pt x="1674" y="780"/>
                  </a:lnTo>
                  <a:lnTo>
                    <a:pt x="1717" y="804"/>
                  </a:lnTo>
                  <a:lnTo>
                    <a:pt x="1759" y="829"/>
                  </a:lnTo>
                  <a:lnTo>
                    <a:pt x="1803" y="856"/>
                  </a:lnTo>
                  <a:lnTo>
                    <a:pt x="1845" y="885"/>
                  </a:lnTo>
                  <a:lnTo>
                    <a:pt x="1889" y="916"/>
                  </a:lnTo>
                  <a:lnTo>
                    <a:pt x="1931" y="949"/>
                  </a:lnTo>
                  <a:lnTo>
                    <a:pt x="1975" y="985"/>
                  </a:lnTo>
                  <a:lnTo>
                    <a:pt x="2017" y="1022"/>
                  </a:lnTo>
                  <a:lnTo>
                    <a:pt x="2060" y="1060"/>
                  </a:lnTo>
                  <a:lnTo>
                    <a:pt x="2102" y="1100"/>
                  </a:lnTo>
                  <a:lnTo>
                    <a:pt x="2144" y="1141"/>
                  </a:lnTo>
                  <a:lnTo>
                    <a:pt x="2185" y="1185"/>
                  </a:lnTo>
                  <a:lnTo>
                    <a:pt x="2225" y="1228"/>
                  </a:lnTo>
                  <a:lnTo>
                    <a:pt x="2266" y="1274"/>
                  </a:lnTo>
                  <a:lnTo>
                    <a:pt x="2305" y="1320"/>
                  </a:lnTo>
                  <a:lnTo>
                    <a:pt x="2343" y="1368"/>
                  </a:lnTo>
                  <a:lnTo>
                    <a:pt x="2382" y="1417"/>
                  </a:lnTo>
                  <a:lnTo>
                    <a:pt x="2418" y="1466"/>
                  </a:lnTo>
                  <a:lnTo>
                    <a:pt x="2453" y="1517"/>
                  </a:lnTo>
                  <a:lnTo>
                    <a:pt x="2488" y="1569"/>
                  </a:lnTo>
                  <a:lnTo>
                    <a:pt x="2522" y="1621"/>
                  </a:lnTo>
                  <a:lnTo>
                    <a:pt x="2554" y="1674"/>
                  </a:lnTo>
                  <a:lnTo>
                    <a:pt x="2584" y="1727"/>
                  </a:lnTo>
                  <a:lnTo>
                    <a:pt x="2613" y="1780"/>
                  </a:lnTo>
                  <a:lnTo>
                    <a:pt x="2641" y="1834"/>
                  </a:lnTo>
                  <a:lnTo>
                    <a:pt x="2667" y="1889"/>
                  </a:lnTo>
                  <a:lnTo>
                    <a:pt x="2691" y="1943"/>
                  </a:lnTo>
                  <a:lnTo>
                    <a:pt x="2714" y="1998"/>
                  </a:lnTo>
                  <a:lnTo>
                    <a:pt x="2735" y="2053"/>
                  </a:lnTo>
                  <a:lnTo>
                    <a:pt x="2754" y="2108"/>
                  </a:lnTo>
                  <a:lnTo>
                    <a:pt x="2770" y="2163"/>
                  </a:lnTo>
                  <a:lnTo>
                    <a:pt x="2785" y="2218"/>
                  </a:lnTo>
                  <a:lnTo>
                    <a:pt x="2798" y="2272"/>
                  </a:lnTo>
                  <a:lnTo>
                    <a:pt x="2808" y="2326"/>
                  </a:lnTo>
                  <a:lnTo>
                    <a:pt x="2816" y="2379"/>
                  </a:lnTo>
                  <a:lnTo>
                    <a:pt x="2822" y="2432"/>
                  </a:lnTo>
                  <a:lnTo>
                    <a:pt x="2825" y="2485"/>
                  </a:lnTo>
                  <a:lnTo>
                    <a:pt x="2825" y="2537"/>
                  </a:lnTo>
                  <a:lnTo>
                    <a:pt x="2824" y="2589"/>
                  </a:lnTo>
                  <a:lnTo>
                    <a:pt x="2819" y="2639"/>
                  </a:lnTo>
                  <a:lnTo>
                    <a:pt x="2812" y="2688"/>
                  </a:lnTo>
                  <a:lnTo>
                    <a:pt x="2801" y="2737"/>
                  </a:lnTo>
                  <a:lnTo>
                    <a:pt x="2788" y="2785"/>
                  </a:lnTo>
                  <a:lnTo>
                    <a:pt x="2771" y="2831"/>
                  </a:lnTo>
                  <a:lnTo>
                    <a:pt x="2751" y="2876"/>
                  </a:lnTo>
                  <a:lnTo>
                    <a:pt x="2729" y="2920"/>
                  </a:lnTo>
                  <a:lnTo>
                    <a:pt x="2703" y="2963"/>
                  </a:lnTo>
                  <a:lnTo>
                    <a:pt x="2674" y="3004"/>
                  </a:lnTo>
                  <a:lnTo>
                    <a:pt x="2641" y="3044"/>
                  </a:lnTo>
                  <a:lnTo>
                    <a:pt x="2604" y="3082"/>
                  </a:lnTo>
                  <a:lnTo>
                    <a:pt x="2565" y="3118"/>
                  </a:lnTo>
                  <a:lnTo>
                    <a:pt x="2522" y="3153"/>
                  </a:lnTo>
                  <a:lnTo>
                    <a:pt x="2474" y="3186"/>
                  </a:lnTo>
                  <a:lnTo>
                    <a:pt x="2423" y="3217"/>
                  </a:lnTo>
                  <a:lnTo>
                    <a:pt x="2368" y="3246"/>
                  </a:lnTo>
                  <a:lnTo>
                    <a:pt x="2309" y="3273"/>
                  </a:lnTo>
                  <a:lnTo>
                    <a:pt x="2246" y="3297"/>
                  </a:lnTo>
                  <a:lnTo>
                    <a:pt x="2180" y="3319"/>
                  </a:lnTo>
                  <a:lnTo>
                    <a:pt x="2108" y="3340"/>
                  </a:lnTo>
                  <a:lnTo>
                    <a:pt x="2033" y="3358"/>
                  </a:lnTo>
                  <a:lnTo>
                    <a:pt x="1952" y="3373"/>
                  </a:lnTo>
                  <a:lnTo>
                    <a:pt x="1868" y="3386"/>
                  </a:lnTo>
                  <a:lnTo>
                    <a:pt x="1779" y="3396"/>
                  </a:lnTo>
                  <a:lnTo>
                    <a:pt x="1686" y="3403"/>
                  </a:lnTo>
                  <a:lnTo>
                    <a:pt x="1587" y="3409"/>
                  </a:lnTo>
                  <a:lnTo>
                    <a:pt x="1484" y="3410"/>
                  </a:lnTo>
                  <a:lnTo>
                    <a:pt x="1376" y="3409"/>
                  </a:lnTo>
                  <a:lnTo>
                    <a:pt x="1263" y="3404"/>
                  </a:lnTo>
                  <a:lnTo>
                    <a:pt x="1145" y="3397"/>
                  </a:lnTo>
                  <a:lnTo>
                    <a:pt x="1048" y="3389"/>
                  </a:lnTo>
                  <a:lnTo>
                    <a:pt x="956" y="3378"/>
                  </a:lnTo>
                  <a:lnTo>
                    <a:pt x="869" y="3363"/>
                  </a:lnTo>
                  <a:lnTo>
                    <a:pt x="786" y="3345"/>
                  </a:lnTo>
                  <a:lnTo>
                    <a:pt x="708" y="3326"/>
                  </a:lnTo>
                  <a:lnTo>
                    <a:pt x="636" y="3303"/>
                  </a:lnTo>
                  <a:lnTo>
                    <a:pt x="566" y="3278"/>
                  </a:lnTo>
                  <a:lnTo>
                    <a:pt x="502" y="3251"/>
                  </a:lnTo>
                  <a:lnTo>
                    <a:pt x="442" y="3221"/>
                  </a:lnTo>
                  <a:lnTo>
                    <a:pt x="387" y="3190"/>
                  </a:lnTo>
                  <a:lnTo>
                    <a:pt x="336" y="3156"/>
                  </a:lnTo>
                  <a:lnTo>
                    <a:pt x="288" y="3120"/>
                  </a:lnTo>
                  <a:lnTo>
                    <a:pt x="244" y="3082"/>
                  </a:lnTo>
                  <a:lnTo>
                    <a:pt x="205" y="3043"/>
                  </a:lnTo>
                  <a:lnTo>
                    <a:pt x="169" y="3001"/>
                  </a:lnTo>
                  <a:lnTo>
                    <a:pt x="137" y="2959"/>
                  </a:lnTo>
                  <a:lnTo>
                    <a:pt x="109" y="2914"/>
                  </a:lnTo>
                  <a:lnTo>
                    <a:pt x="84" y="2868"/>
                  </a:lnTo>
                  <a:lnTo>
                    <a:pt x="62" y="2821"/>
                  </a:lnTo>
                  <a:lnTo>
                    <a:pt x="43" y="2772"/>
                  </a:lnTo>
                  <a:lnTo>
                    <a:pt x="29" y="2721"/>
                  </a:lnTo>
                  <a:lnTo>
                    <a:pt x="17" y="2671"/>
                  </a:lnTo>
                  <a:lnTo>
                    <a:pt x="8" y="2619"/>
                  </a:lnTo>
                  <a:lnTo>
                    <a:pt x="3" y="2566"/>
                  </a:lnTo>
                  <a:lnTo>
                    <a:pt x="0" y="2512"/>
                  </a:lnTo>
                  <a:lnTo>
                    <a:pt x="0" y="2458"/>
                  </a:lnTo>
                  <a:lnTo>
                    <a:pt x="2" y="2402"/>
                  </a:lnTo>
                  <a:lnTo>
                    <a:pt x="8" y="2347"/>
                  </a:lnTo>
                  <a:lnTo>
                    <a:pt x="16" y="2290"/>
                  </a:lnTo>
                  <a:lnTo>
                    <a:pt x="26" y="2234"/>
                  </a:lnTo>
                  <a:lnTo>
                    <a:pt x="38" y="2177"/>
                  </a:lnTo>
                  <a:lnTo>
                    <a:pt x="54" y="2120"/>
                  </a:lnTo>
                  <a:lnTo>
                    <a:pt x="70" y="2063"/>
                  </a:lnTo>
                  <a:lnTo>
                    <a:pt x="90" y="2006"/>
                  </a:lnTo>
                  <a:lnTo>
                    <a:pt x="111" y="1948"/>
                  </a:lnTo>
                  <a:lnTo>
                    <a:pt x="135" y="1891"/>
                  </a:lnTo>
                  <a:lnTo>
                    <a:pt x="159" y="1835"/>
                  </a:lnTo>
                  <a:lnTo>
                    <a:pt x="185" y="1778"/>
                  </a:lnTo>
                  <a:lnTo>
                    <a:pt x="213" y="1722"/>
                  </a:lnTo>
                  <a:lnTo>
                    <a:pt x="243" y="1668"/>
                  </a:lnTo>
                  <a:lnTo>
                    <a:pt x="274" y="1613"/>
                  </a:lnTo>
                  <a:lnTo>
                    <a:pt x="308" y="1558"/>
                  </a:lnTo>
                  <a:lnTo>
                    <a:pt x="342" y="1505"/>
                  </a:lnTo>
                  <a:lnTo>
                    <a:pt x="376" y="1452"/>
                  </a:lnTo>
                  <a:lnTo>
                    <a:pt x="412" y="1401"/>
                  </a:lnTo>
                  <a:lnTo>
                    <a:pt x="449" y="1350"/>
                  </a:lnTo>
                  <a:lnTo>
                    <a:pt x="488" y="1301"/>
                  </a:lnTo>
                  <a:lnTo>
                    <a:pt x="526" y="1253"/>
                  </a:lnTo>
                  <a:lnTo>
                    <a:pt x="566" y="1206"/>
                  </a:lnTo>
                  <a:lnTo>
                    <a:pt x="607" y="1161"/>
                  </a:lnTo>
                  <a:lnTo>
                    <a:pt x="647" y="1117"/>
                  </a:lnTo>
                  <a:lnTo>
                    <a:pt x="689" y="1075"/>
                  </a:lnTo>
                  <a:lnTo>
                    <a:pt x="730" y="1034"/>
                  </a:lnTo>
                  <a:lnTo>
                    <a:pt x="771" y="995"/>
                  </a:lnTo>
                  <a:lnTo>
                    <a:pt x="814" y="959"/>
                  </a:lnTo>
                  <a:lnTo>
                    <a:pt x="856" y="923"/>
                  </a:lnTo>
                  <a:lnTo>
                    <a:pt x="899" y="890"/>
                  </a:lnTo>
                  <a:lnTo>
                    <a:pt x="940" y="860"/>
                  </a:lnTo>
                  <a:lnTo>
                    <a:pt x="983" y="831"/>
                  </a:lnTo>
                  <a:lnTo>
                    <a:pt x="1024" y="805"/>
                  </a:lnTo>
                  <a:lnTo>
                    <a:pt x="1066" y="781"/>
                  </a:lnTo>
                  <a:lnTo>
                    <a:pt x="1106" y="761"/>
                  </a:lnTo>
                  <a:lnTo>
                    <a:pt x="1067" y="733"/>
                  </a:lnTo>
                  <a:lnTo>
                    <a:pt x="1028" y="703"/>
                  </a:lnTo>
                  <a:lnTo>
                    <a:pt x="992" y="669"/>
                  </a:lnTo>
                  <a:lnTo>
                    <a:pt x="958" y="634"/>
                  </a:lnTo>
                  <a:lnTo>
                    <a:pt x="925" y="597"/>
                  </a:lnTo>
                  <a:lnTo>
                    <a:pt x="894" y="559"/>
                  </a:lnTo>
                  <a:lnTo>
                    <a:pt x="866" y="519"/>
                  </a:lnTo>
                  <a:lnTo>
                    <a:pt x="839" y="479"/>
                  </a:lnTo>
                  <a:lnTo>
                    <a:pt x="815" y="437"/>
                  </a:lnTo>
                  <a:lnTo>
                    <a:pt x="793" y="397"/>
                  </a:lnTo>
                  <a:lnTo>
                    <a:pt x="774" y="357"/>
                  </a:lnTo>
                  <a:lnTo>
                    <a:pt x="757" y="316"/>
                  </a:lnTo>
                  <a:lnTo>
                    <a:pt x="744" y="278"/>
                  </a:lnTo>
                  <a:lnTo>
                    <a:pt x="733" y="239"/>
                  </a:lnTo>
                  <a:lnTo>
                    <a:pt x="725" y="204"/>
                  </a:lnTo>
                  <a:lnTo>
                    <a:pt x="721" y="170"/>
                  </a:lnTo>
                  <a:lnTo>
                    <a:pt x="720" y="139"/>
                  </a:lnTo>
                  <a:lnTo>
                    <a:pt x="722" y="110"/>
                  </a:lnTo>
                  <a:lnTo>
                    <a:pt x="727" y="84"/>
                  </a:lnTo>
                  <a:lnTo>
                    <a:pt x="736" y="62"/>
                  </a:lnTo>
                  <a:lnTo>
                    <a:pt x="750" y="44"/>
                  </a:lnTo>
                  <a:lnTo>
                    <a:pt x="770" y="24"/>
                  </a:lnTo>
                  <a:lnTo>
                    <a:pt x="793" y="11"/>
                  </a:lnTo>
                  <a:lnTo>
                    <a:pt x="818" y="3"/>
                  </a:lnTo>
                  <a:lnTo>
                    <a:pt x="8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65" name="Freeform 22"/>
            <p:cNvSpPr>
              <a:spLocks/>
            </p:cNvSpPr>
            <p:nvPr/>
          </p:nvSpPr>
          <p:spPr bwMode="auto">
            <a:xfrm>
              <a:off x="5028" y="3802"/>
              <a:ext cx="0" cy="0"/>
            </a:xfrm>
            <a:custGeom>
              <a:avLst/>
              <a:gdLst>
                <a:gd name="T0" fmla="*/ 1 w 1"/>
                <a:gd name="T1" fmla="*/ 0 h 2"/>
                <a:gd name="T2" fmla="*/ 1 w 1"/>
                <a:gd name="T3" fmla="*/ 1 h 2"/>
                <a:gd name="T4" fmla="*/ 0 w 1"/>
                <a:gd name="T5" fmla="*/ 2 h 2"/>
                <a:gd name="T6" fmla="*/ 1 w 1"/>
                <a:gd name="T7" fmla="*/ 1 h 2"/>
                <a:gd name="T8" fmla="*/ 1 w 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2">
                  <a:moveTo>
                    <a:pt x="1" y="0"/>
                  </a:moveTo>
                  <a:lnTo>
                    <a:pt x="1" y="1"/>
                  </a:lnTo>
                  <a:lnTo>
                    <a:pt x="0" y="2"/>
                  </a:lnTo>
                  <a:lnTo>
                    <a:pt x="1" y="1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</p:grpSp>
      <p:sp>
        <p:nvSpPr>
          <p:cNvPr id="38" name="Rounded Rectangle 37"/>
          <p:cNvSpPr/>
          <p:nvPr/>
        </p:nvSpPr>
        <p:spPr>
          <a:xfrm>
            <a:off x="8159397" y="1716024"/>
            <a:ext cx="1096995" cy="1096994"/>
          </a:xfrm>
          <a:prstGeom prst="round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799">
              <a:solidFill>
                <a:prstClr val="white"/>
              </a:solidFill>
            </a:endParaRPr>
          </a:p>
        </p:txBody>
      </p:sp>
      <p:sp>
        <p:nvSpPr>
          <p:cNvPr id="71" name="Freeform 27"/>
          <p:cNvSpPr>
            <a:spLocks noEditPoints="1"/>
          </p:cNvSpPr>
          <p:nvPr/>
        </p:nvSpPr>
        <p:spPr bwMode="auto">
          <a:xfrm>
            <a:off x="8412701" y="1998349"/>
            <a:ext cx="590395" cy="532353"/>
          </a:xfrm>
          <a:custGeom>
            <a:avLst/>
            <a:gdLst>
              <a:gd name="T0" fmla="*/ 2527 w 3331"/>
              <a:gd name="T1" fmla="*/ 2481 h 3310"/>
              <a:gd name="T2" fmla="*/ 2423 w 3331"/>
              <a:gd name="T3" fmla="*/ 2707 h 3310"/>
              <a:gd name="T4" fmla="*/ 2527 w 3331"/>
              <a:gd name="T5" fmla="*/ 2934 h 3310"/>
              <a:gd name="T6" fmla="*/ 2770 w 3331"/>
              <a:gd name="T7" fmla="*/ 3005 h 3310"/>
              <a:gd name="T8" fmla="*/ 2980 w 3331"/>
              <a:gd name="T9" fmla="*/ 2871 h 3310"/>
              <a:gd name="T10" fmla="*/ 3016 w 3331"/>
              <a:gd name="T11" fmla="*/ 2621 h 3310"/>
              <a:gd name="T12" fmla="*/ 2853 w 3331"/>
              <a:gd name="T13" fmla="*/ 2435 h 3310"/>
              <a:gd name="T14" fmla="*/ 518 w 3331"/>
              <a:gd name="T15" fmla="*/ 2419 h 3310"/>
              <a:gd name="T16" fmla="*/ 331 w 3331"/>
              <a:gd name="T17" fmla="*/ 2581 h 3310"/>
              <a:gd name="T18" fmla="*/ 331 w 3331"/>
              <a:gd name="T19" fmla="*/ 2834 h 3310"/>
              <a:gd name="T20" fmla="*/ 518 w 3331"/>
              <a:gd name="T21" fmla="*/ 2996 h 3310"/>
              <a:gd name="T22" fmla="*/ 771 w 3331"/>
              <a:gd name="T23" fmla="*/ 2959 h 3310"/>
              <a:gd name="T24" fmla="*/ 906 w 3331"/>
              <a:gd name="T25" fmla="*/ 2752 h 3310"/>
              <a:gd name="T26" fmla="*/ 834 w 3331"/>
              <a:gd name="T27" fmla="*/ 2510 h 3310"/>
              <a:gd name="T28" fmla="*/ 606 w 3331"/>
              <a:gd name="T29" fmla="*/ 2407 h 3310"/>
              <a:gd name="T30" fmla="*/ 1667 w 3331"/>
              <a:gd name="T31" fmla="*/ 750 h 3310"/>
              <a:gd name="T32" fmla="*/ 1204 w 3331"/>
              <a:gd name="T33" fmla="*/ 1006 h 3310"/>
              <a:gd name="T34" fmla="*/ 866 w 3331"/>
              <a:gd name="T35" fmla="*/ 1410 h 3310"/>
              <a:gd name="T36" fmla="*/ 892 w 3331"/>
              <a:gd name="T37" fmla="*/ 1769 h 3310"/>
              <a:gd name="T38" fmla="*/ 930 w 3331"/>
              <a:gd name="T39" fmla="*/ 1865 h 3310"/>
              <a:gd name="T40" fmla="*/ 680 w 3331"/>
              <a:gd name="T41" fmla="*/ 2109 h 3310"/>
              <a:gd name="T42" fmla="*/ 946 w 3331"/>
              <a:gd name="T43" fmla="*/ 2210 h 3310"/>
              <a:gd name="T44" fmla="*/ 1160 w 3331"/>
              <a:gd name="T45" fmla="*/ 2466 h 3310"/>
              <a:gd name="T46" fmla="*/ 1744 w 3331"/>
              <a:gd name="T47" fmla="*/ 2461 h 3310"/>
              <a:gd name="T48" fmla="*/ 1844 w 3331"/>
              <a:gd name="T49" fmla="*/ 2411 h 3310"/>
              <a:gd name="T50" fmla="*/ 2210 w 3331"/>
              <a:gd name="T51" fmla="*/ 2393 h 3310"/>
              <a:gd name="T52" fmla="*/ 2474 w 3331"/>
              <a:gd name="T53" fmla="*/ 2160 h 3310"/>
              <a:gd name="T54" fmla="*/ 2481 w 3331"/>
              <a:gd name="T55" fmla="*/ 1577 h 3310"/>
              <a:gd name="T56" fmla="*/ 2423 w 3331"/>
              <a:gd name="T57" fmla="*/ 1505 h 3310"/>
              <a:gd name="T58" fmla="*/ 2240 w 3331"/>
              <a:gd name="T59" fmla="*/ 1201 h 3310"/>
              <a:gd name="T60" fmla="*/ 2123 w 3331"/>
              <a:gd name="T61" fmla="*/ 1083 h 3310"/>
              <a:gd name="T62" fmla="*/ 3029 w 3331"/>
              <a:gd name="T63" fmla="*/ 301 h 3310"/>
              <a:gd name="T64" fmla="*/ 3264 w 3331"/>
              <a:gd name="T65" fmla="*/ 26 h 3310"/>
              <a:gd name="T66" fmla="*/ 3331 w 3331"/>
              <a:gd name="T67" fmla="*/ 1053 h 3310"/>
              <a:gd name="T68" fmla="*/ 3239 w 3331"/>
              <a:gd name="T69" fmla="*/ 1191 h 3310"/>
              <a:gd name="T70" fmla="*/ 3027 w 3331"/>
              <a:gd name="T71" fmla="*/ 1490 h 3310"/>
              <a:gd name="T72" fmla="*/ 2985 w 3331"/>
              <a:gd name="T73" fmla="*/ 1572 h 3310"/>
              <a:gd name="T74" fmla="*/ 2917 w 3331"/>
              <a:gd name="T75" fmla="*/ 2138 h 3310"/>
              <a:gd name="T76" fmla="*/ 3196 w 3331"/>
              <a:gd name="T77" fmla="*/ 2330 h 3310"/>
              <a:gd name="T78" fmla="*/ 3328 w 3331"/>
              <a:gd name="T79" fmla="*/ 2647 h 3310"/>
              <a:gd name="T80" fmla="*/ 3258 w 3331"/>
              <a:gd name="T81" fmla="*/ 2995 h 3310"/>
              <a:gd name="T82" fmla="*/ 3014 w 3331"/>
              <a:gd name="T83" fmla="*/ 3237 h 3310"/>
              <a:gd name="T84" fmla="*/ 2666 w 3331"/>
              <a:gd name="T85" fmla="*/ 3307 h 3310"/>
              <a:gd name="T86" fmla="*/ 2350 w 3331"/>
              <a:gd name="T87" fmla="*/ 3180 h 3310"/>
              <a:gd name="T88" fmla="*/ 2156 w 3331"/>
              <a:gd name="T89" fmla="*/ 2908 h 3310"/>
              <a:gd name="T90" fmla="*/ 1804 w 3331"/>
              <a:gd name="T91" fmla="*/ 3007 h 3310"/>
              <a:gd name="T92" fmla="*/ 1742 w 3331"/>
              <a:gd name="T93" fmla="*/ 2782 h 3310"/>
              <a:gd name="T94" fmla="*/ 1102 w 3331"/>
              <a:gd name="T95" fmla="*/ 3051 h 3310"/>
              <a:gd name="T96" fmla="*/ 838 w 3331"/>
              <a:gd name="T97" fmla="*/ 3263 h 3310"/>
              <a:gd name="T98" fmla="*/ 484 w 3331"/>
              <a:gd name="T99" fmla="*/ 3297 h 3310"/>
              <a:gd name="T100" fmla="*/ 178 w 3331"/>
              <a:gd name="T101" fmla="*/ 3133 h 3310"/>
              <a:gd name="T102" fmla="*/ 13 w 3331"/>
              <a:gd name="T103" fmla="*/ 2829 h 3310"/>
              <a:gd name="T104" fmla="*/ 50 w 3331"/>
              <a:gd name="T105" fmla="*/ 2467 h 3310"/>
              <a:gd name="T106" fmla="*/ 282 w 3331"/>
              <a:gd name="T107" fmla="*/ 2200 h 3310"/>
              <a:gd name="T108" fmla="*/ 337 w 3331"/>
              <a:gd name="T109" fmla="*/ 1773 h 3310"/>
              <a:gd name="T110" fmla="*/ 392 w 3331"/>
              <a:gd name="T111" fmla="*/ 1686 h 3310"/>
              <a:gd name="T112" fmla="*/ 678 w 3331"/>
              <a:gd name="T113" fmla="*/ 1444 h 3310"/>
              <a:gd name="T114" fmla="*/ 1000 w 3331"/>
              <a:gd name="T115" fmla="*/ 987 h 3310"/>
              <a:gd name="T116" fmla="*/ 1460 w 3331"/>
              <a:gd name="T117" fmla="*/ 669 h 3310"/>
              <a:gd name="T118" fmla="*/ 2020 w 3331"/>
              <a:gd name="T119" fmla="*/ 530 h 3310"/>
              <a:gd name="T120" fmla="*/ 2164 w 3331"/>
              <a:gd name="T121" fmla="*/ 44 h 3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331" h="3310">
                <a:moveTo>
                  <a:pt x="2726" y="2407"/>
                </a:moveTo>
                <a:lnTo>
                  <a:pt x="2681" y="2410"/>
                </a:lnTo>
                <a:lnTo>
                  <a:pt x="2638" y="2419"/>
                </a:lnTo>
                <a:lnTo>
                  <a:pt x="2599" y="2435"/>
                </a:lnTo>
                <a:lnTo>
                  <a:pt x="2561" y="2455"/>
                </a:lnTo>
                <a:lnTo>
                  <a:pt x="2527" y="2481"/>
                </a:lnTo>
                <a:lnTo>
                  <a:pt x="2497" y="2510"/>
                </a:lnTo>
                <a:lnTo>
                  <a:pt x="2472" y="2544"/>
                </a:lnTo>
                <a:lnTo>
                  <a:pt x="2451" y="2581"/>
                </a:lnTo>
                <a:lnTo>
                  <a:pt x="2436" y="2621"/>
                </a:lnTo>
                <a:lnTo>
                  <a:pt x="2427" y="2663"/>
                </a:lnTo>
                <a:lnTo>
                  <a:pt x="2423" y="2707"/>
                </a:lnTo>
                <a:lnTo>
                  <a:pt x="2427" y="2752"/>
                </a:lnTo>
                <a:lnTo>
                  <a:pt x="2436" y="2794"/>
                </a:lnTo>
                <a:lnTo>
                  <a:pt x="2451" y="2834"/>
                </a:lnTo>
                <a:lnTo>
                  <a:pt x="2472" y="2871"/>
                </a:lnTo>
                <a:lnTo>
                  <a:pt x="2497" y="2905"/>
                </a:lnTo>
                <a:lnTo>
                  <a:pt x="2527" y="2934"/>
                </a:lnTo>
                <a:lnTo>
                  <a:pt x="2561" y="2959"/>
                </a:lnTo>
                <a:lnTo>
                  <a:pt x="2599" y="2980"/>
                </a:lnTo>
                <a:lnTo>
                  <a:pt x="2638" y="2996"/>
                </a:lnTo>
                <a:lnTo>
                  <a:pt x="2681" y="3005"/>
                </a:lnTo>
                <a:lnTo>
                  <a:pt x="2726" y="3008"/>
                </a:lnTo>
                <a:lnTo>
                  <a:pt x="2770" y="3005"/>
                </a:lnTo>
                <a:lnTo>
                  <a:pt x="2813" y="2996"/>
                </a:lnTo>
                <a:lnTo>
                  <a:pt x="2853" y="2980"/>
                </a:lnTo>
                <a:lnTo>
                  <a:pt x="2891" y="2959"/>
                </a:lnTo>
                <a:lnTo>
                  <a:pt x="2924" y="2934"/>
                </a:lnTo>
                <a:lnTo>
                  <a:pt x="2954" y="2905"/>
                </a:lnTo>
                <a:lnTo>
                  <a:pt x="2980" y="2871"/>
                </a:lnTo>
                <a:lnTo>
                  <a:pt x="3001" y="2834"/>
                </a:lnTo>
                <a:lnTo>
                  <a:pt x="3016" y="2794"/>
                </a:lnTo>
                <a:lnTo>
                  <a:pt x="3026" y="2752"/>
                </a:lnTo>
                <a:lnTo>
                  <a:pt x="3029" y="2707"/>
                </a:lnTo>
                <a:lnTo>
                  <a:pt x="3026" y="2663"/>
                </a:lnTo>
                <a:lnTo>
                  <a:pt x="3016" y="2621"/>
                </a:lnTo>
                <a:lnTo>
                  <a:pt x="3001" y="2581"/>
                </a:lnTo>
                <a:lnTo>
                  <a:pt x="2980" y="2544"/>
                </a:lnTo>
                <a:lnTo>
                  <a:pt x="2954" y="2510"/>
                </a:lnTo>
                <a:lnTo>
                  <a:pt x="2924" y="2481"/>
                </a:lnTo>
                <a:lnTo>
                  <a:pt x="2891" y="2455"/>
                </a:lnTo>
                <a:lnTo>
                  <a:pt x="2853" y="2435"/>
                </a:lnTo>
                <a:lnTo>
                  <a:pt x="2813" y="2419"/>
                </a:lnTo>
                <a:lnTo>
                  <a:pt x="2770" y="2410"/>
                </a:lnTo>
                <a:lnTo>
                  <a:pt x="2726" y="2407"/>
                </a:lnTo>
                <a:close/>
                <a:moveTo>
                  <a:pt x="606" y="2407"/>
                </a:moveTo>
                <a:lnTo>
                  <a:pt x="561" y="2410"/>
                </a:lnTo>
                <a:lnTo>
                  <a:pt x="518" y="2419"/>
                </a:lnTo>
                <a:lnTo>
                  <a:pt x="478" y="2435"/>
                </a:lnTo>
                <a:lnTo>
                  <a:pt x="441" y="2455"/>
                </a:lnTo>
                <a:lnTo>
                  <a:pt x="407" y="2481"/>
                </a:lnTo>
                <a:lnTo>
                  <a:pt x="378" y="2510"/>
                </a:lnTo>
                <a:lnTo>
                  <a:pt x="352" y="2544"/>
                </a:lnTo>
                <a:lnTo>
                  <a:pt x="331" y="2581"/>
                </a:lnTo>
                <a:lnTo>
                  <a:pt x="316" y="2621"/>
                </a:lnTo>
                <a:lnTo>
                  <a:pt x="307" y="2663"/>
                </a:lnTo>
                <a:lnTo>
                  <a:pt x="304" y="2707"/>
                </a:lnTo>
                <a:lnTo>
                  <a:pt x="307" y="2752"/>
                </a:lnTo>
                <a:lnTo>
                  <a:pt x="316" y="2794"/>
                </a:lnTo>
                <a:lnTo>
                  <a:pt x="331" y="2834"/>
                </a:lnTo>
                <a:lnTo>
                  <a:pt x="352" y="2871"/>
                </a:lnTo>
                <a:lnTo>
                  <a:pt x="378" y="2905"/>
                </a:lnTo>
                <a:lnTo>
                  <a:pt x="407" y="2934"/>
                </a:lnTo>
                <a:lnTo>
                  <a:pt x="441" y="2959"/>
                </a:lnTo>
                <a:lnTo>
                  <a:pt x="478" y="2980"/>
                </a:lnTo>
                <a:lnTo>
                  <a:pt x="518" y="2996"/>
                </a:lnTo>
                <a:lnTo>
                  <a:pt x="561" y="3005"/>
                </a:lnTo>
                <a:lnTo>
                  <a:pt x="606" y="3008"/>
                </a:lnTo>
                <a:lnTo>
                  <a:pt x="650" y="3005"/>
                </a:lnTo>
                <a:lnTo>
                  <a:pt x="693" y="2996"/>
                </a:lnTo>
                <a:lnTo>
                  <a:pt x="734" y="2980"/>
                </a:lnTo>
                <a:lnTo>
                  <a:pt x="771" y="2959"/>
                </a:lnTo>
                <a:lnTo>
                  <a:pt x="804" y="2934"/>
                </a:lnTo>
                <a:lnTo>
                  <a:pt x="834" y="2905"/>
                </a:lnTo>
                <a:lnTo>
                  <a:pt x="860" y="2871"/>
                </a:lnTo>
                <a:lnTo>
                  <a:pt x="880" y="2834"/>
                </a:lnTo>
                <a:lnTo>
                  <a:pt x="896" y="2794"/>
                </a:lnTo>
                <a:lnTo>
                  <a:pt x="906" y="2752"/>
                </a:lnTo>
                <a:lnTo>
                  <a:pt x="909" y="2707"/>
                </a:lnTo>
                <a:lnTo>
                  <a:pt x="906" y="2663"/>
                </a:lnTo>
                <a:lnTo>
                  <a:pt x="896" y="2621"/>
                </a:lnTo>
                <a:lnTo>
                  <a:pt x="880" y="2581"/>
                </a:lnTo>
                <a:lnTo>
                  <a:pt x="860" y="2544"/>
                </a:lnTo>
                <a:lnTo>
                  <a:pt x="834" y="2510"/>
                </a:lnTo>
                <a:lnTo>
                  <a:pt x="804" y="2481"/>
                </a:lnTo>
                <a:lnTo>
                  <a:pt x="771" y="2455"/>
                </a:lnTo>
                <a:lnTo>
                  <a:pt x="734" y="2435"/>
                </a:lnTo>
                <a:lnTo>
                  <a:pt x="693" y="2419"/>
                </a:lnTo>
                <a:lnTo>
                  <a:pt x="650" y="2410"/>
                </a:lnTo>
                <a:lnTo>
                  <a:pt x="606" y="2407"/>
                </a:lnTo>
                <a:close/>
                <a:moveTo>
                  <a:pt x="2120" y="677"/>
                </a:moveTo>
                <a:lnTo>
                  <a:pt x="2026" y="681"/>
                </a:lnTo>
                <a:lnTo>
                  <a:pt x="1934" y="689"/>
                </a:lnTo>
                <a:lnTo>
                  <a:pt x="1843" y="703"/>
                </a:lnTo>
                <a:lnTo>
                  <a:pt x="1754" y="724"/>
                </a:lnTo>
                <a:lnTo>
                  <a:pt x="1667" y="750"/>
                </a:lnTo>
                <a:lnTo>
                  <a:pt x="1583" y="780"/>
                </a:lnTo>
                <a:lnTo>
                  <a:pt x="1501" y="817"/>
                </a:lnTo>
                <a:lnTo>
                  <a:pt x="1422" y="857"/>
                </a:lnTo>
                <a:lnTo>
                  <a:pt x="1346" y="903"/>
                </a:lnTo>
                <a:lnTo>
                  <a:pt x="1273" y="952"/>
                </a:lnTo>
                <a:lnTo>
                  <a:pt x="1204" y="1006"/>
                </a:lnTo>
                <a:lnTo>
                  <a:pt x="1138" y="1064"/>
                </a:lnTo>
                <a:lnTo>
                  <a:pt x="1075" y="1127"/>
                </a:lnTo>
                <a:lnTo>
                  <a:pt x="1017" y="1192"/>
                </a:lnTo>
                <a:lnTo>
                  <a:pt x="962" y="1261"/>
                </a:lnTo>
                <a:lnTo>
                  <a:pt x="912" y="1334"/>
                </a:lnTo>
                <a:lnTo>
                  <a:pt x="866" y="1410"/>
                </a:lnTo>
                <a:lnTo>
                  <a:pt x="825" y="1488"/>
                </a:lnTo>
                <a:lnTo>
                  <a:pt x="789" y="1569"/>
                </a:lnTo>
                <a:lnTo>
                  <a:pt x="758" y="1653"/>
                </a:lnTo>
                <a:lnTo>
                  <a:pt x="732" y="1738"/>
                </a:lnTo>
                <a:lnTo>
                  <a:pt x="872" y="1763"/>
                </a:lnTo>
                <a:lnTo>
                  <a:pt x="892" y="1769"/>
                </a:lnTo>
                <a:lnTo>
                  <a:pt x="910" y="1781"/>
                </a:lnTo>
                <a:lnTo>
                  <a:pt x="922" y="1796"/>
                </a:lnTo>
                <a:lnTo>
                  <a:pt x="932" y="1815"/>
                </a:lnTo>
                <a:lnTo>
                  <a:pt x="935" y="1832"/>
                </a:lnTo>
                <a:lnTo>
                  <a:pt x="934" y="1848"/>
                </a:lnTo>
                <a:lnTo>
                  <a:pt x="930" y="1865"/>
                </a:lnTo>
                <a:lnTo>
                  <a:pt x="921" y="1880"/>
                </a:lnTo>
                <a:lnTo>
                  <a:pt x="911" y="1892"/>
                </a:lnTo>
                <a:lnTo>
                  <a:pt x="682" y="2105"/>
                </a:lnTo>
                <a:lnTo>
                  <a:pt x="682" y="2105"/>
                </a:lnTo>
                <a:lnTo>
                  <a:pt x="682" y="2107"/>
                </a:lnTo>
                <a:lnTo>
                  <a:pt x="680" y="2109"/>
                </a:lnTo>
                <a:lnTo>
                  <a:pt x="680" y="2111"/>
                </a:lnTo>
                <a:lnTo>
                  <a:pt x="738" y="2121"/>
                </a:lnTo>
                <a:lnTo>
                  <a:pt x="795" y="2137"/>
                </a:lnTo>
                <a:lnTo>
                  <a:pt x="848" y="2156"/>
                </a:lnTo>
                <a:lnTo>
                  <a:pt x="898" y="2181"/>
                </a:lnTo>
                <a:lnTo>
                  <a:pt x="946" y="2210"/>
                </a:lnTo>
                <a:lnTo>
                  <a:pt x="991" y="2245"/>
                </a:lnTo>
                <a:lnTo>
                  <a:pt x="1033" y="2282"/>
                </a:lnTo>
                <a:lnTo>
                  <a:pt x="1071" y="2324"/>
                </a:lnTo>
                <a:lnTo>
                  <a:pt x="1106" y="2368"/>
                </a:lnTo>
                <a:lnTo>
                  <a:pt x="1135" y="2416"/>
                </a:lnTo>
                <a:lnTo>
                  <a:pt x="1160" y="2466"/>
                </a:lnTo>
                <a:lnTo>
                  <a:pt x="1181" y="2519"/>
                </a:lnTo>
                <a:lnTo>
                  <a:pt x="1197" y="2575"/>
                </a:lnTo>
                <a:lnTo>
                  <a:pt x="1206" y="2633"/>
                </a:lnTo>
                <a:lnTo>
                  <a:pt x="1742" y="2633"/>
                </a:lnTo>
                <a:lnTo>
                  <a:pt x="1742" y="2482"/>
                </a:lnTo>
                <a:lnTo>
                  <a:pt x="1744" y="2461"/>
                </a:lnTo>
                <a:lnTo>
                  <a:pt x="1753" y="2442"/>
                </a:lnTo>
                <a:lnTo>
                  <a:pt x="1766" y="2427"/>
                </a:lnTo>
                <a:lnTo>
                  <a:pt x="1784" y="2414"/>
                </a:lnTo>
                <a:lnTo>
                  <a:pt x="1804" y="2408"/>
                </a:lnTo>
                <a:lnTo>
                  <a:pt x="1824" y="2407"/>
                </a:lnTo>
                <a:lnTo>
                  <a:pt x="1844" y="2411"/>
                </a:lnTo>
                <a:lnTo>
                  <a:pt x="1863" y="2421"/>
                </a:lnTo>
                <a:lnTo>
                  <a:pt x="2127" y="2619"/>
                </a:lnTo>
                <a:lnTo>
                  <a:pt x="2140" y="2559"/>
                </a:lnTo>
                <a:lnTo>
                  <a:pt x="2158" y="2501"/>
                </a:lnTo>
                <a:lnTo>
                  <a:pt x="2181" y="2445"/>
                </a:lnTo>
                <a:lnTo>
                  <a:pt x="2210" y="2393"/>
                </a:lnTo>
                <a:lnTo>
                  <a:pt x="2244" y="2345"/>
                </a:lnTo>
                <a:lnTo>
                  <a:pt x="2282" y="2299"/>
                </a:lnTo>
                <a:lnTo>
                  <a:pt x="2324" y="2258"/>
                </a:lnTo>
                <a:lnTo>
                  <a:pt x="2371" y="2221"/>
                </a:lnTo>
                <a:lnTo>
                  <a:pt x="2421" y="2189"/>
                </a:lnTo>
                <a:lnTo>
                  <a:pt x="2474" y="2160"/>
                </a:lnTo>
                <a:lnTo>
                  <a:pt x="2530" y="2139"/>
                </a:lnTo>
                <a:lnTo>
                  <a:pt x="2589" y="2122"/>
                </a:lnTo>
                <a:lnTo>
                  <a:pt x="2650" y="2112"/>
                </a:lnTo>
                <a:lnTo>
                  <a:pt x="2650" y="1579"/>
                </a:lnTo>
                <a:lnTo>
                  <a:pt x="2498" y="1579"/>
                </a:lnTo>
                <a:lnTo>
                  <a:pt x="2481" y="1577"/>
                </a:lnTo>
                <a:lnTo>
                  <a:pt x="2466" y="1572"/>
                </a:lnTo>
                <a:lnTo>
                  <a:pt x="2452" y="1563"/>
                </a:lnTo>
                <a:lnTo>
                  <a:pt x="2440" y="1552"/>
                </a:lnTo>
                <a:lnTo>
                  <a:pt x="2431" y="1537"/>
                </a:lnTo>
                <a:lnTo>
                  <a:pt x="2425" y="1522"/>
                </a:lnTo>
                <a:lnTo>
                  <a:pt x="2423" y="1505"/>
                </a:lnTo>
                <a:lnTo>
                  <a:pt x="2425" y="1490"/>
                </a:lnTo>
                <a:lnTo>
                  <a:pt x="2429" y="1474"/>
                </a:lnTo>
                <a:lnTo>
                  <a:pt x="2438" y="1459"/>
                </a:lnTo>
                <a:lnTo>
                  <a:pt x="2631" y="1204"/>
                </a:lnTo>
                <a:lnTo>
                  <a:pt x="2272" y="1204"/>
                </a:lnTo>
                <a:lnTo>
                  <a:pt x="2240" y="1201"/>
                </a:lnTo>
                <a:lnTo>
                  <a:pt x="2212" y="1191"/>
                </a:lnTo>
                <a:lnTo>
                  <a:pt x="2187" y="1178"/>
                </a:lnTo>
                <a:lnTo>
                  <a:pt x="2164" y="1159"/>
                </a:lnTo>
                <a:lnTo>
                  <a:pt x="2146" y="1137"/>
                </a:lnTo>
                <a:lnTo>
                  <a:pt x="2132" y="1111"/>
                </a:lnTo>
                <a:lnTo>
                  <a:pt x="2123" y="1083"/>
                </a:lnTo>
                <a:lnTo>
                  <a:pt x="2120" y="1053"/>
                </a:lnTo>
                <a:lnTo>
                  <a:pt x="2120" y="677"/>
                </a:lnTo>
                <a:close/>
                <a:moveTo>
                  <a:pt x="2423" y="301"/>
                </a:moveTo>
                <a:lnTo>
                  <a:pt x="2423" y="902"/>
                </a:lnTo>
                <a:lnTo>
                  <a:pt x="3029" y="902"/>
                </a:lnTo>
                <a:lnTo>
                  <a:pt x="3029" y="301"/>
                </a:lnTo>
                <a:lnTo>
                  <a:pt x="2423" y="301"/>
                </a:lnTo>
                <a:close/>
                <a:moveTo>
                  <a:pt x="2272" y="0"/>
                </a:moveTo>
                <a:lnTo>
                  <a:pt x="3180" y="0"/>
                </a:lnTo>
                <a:lnTo>
                  <a:pt x="3210" y="3"/>
                </a:lnTo>
                <a:lnTo>
                  <a:pt x="3239" y="12"/>
                </a:lnTo>
                <a:lnTo>
                  <a:pt x="3264" y="26"/>
                </a:lnTo>
                <a:lnTo>
                  <a:pt x="3287" y="44"/>
                </a:lnTo>
                <a:lnTo>
                  <a:pt x="3305" y="67"/>
                </a:lnTo>
                <a:lnTo>
                  <a:pt x="3320" y="92"/>
                </a:lnTo>
                <a:lnTo>
                  <a:pt x="3328" y="120"/>
                </a:lnTo>
                <a:lnTo>
                  <a:pt x="3331" y="150"/>
                </a:lnTo>
                <a:lnTo>
                  <a:pt x="3331" y="1053"/>
                </a:lnTo>
                <a:lnTo>
                  <a:pt x="3328" y="1083"/>
                </a:lnTo>
                <a:lnTo>
                  <a:pt x="3320" y="1111"/>
                </a:lnTo>
                <a:lnTo>
                  <a:pt x="3305" y="1137"/>
                </a:lnTo>
                <a:lnTo>
                  <a:pt x="3287" y="1159"/>
                </a:lnTo>
                <a:lnTo>
                  <a:pt x="3264" y="1178"/>
                </a:lnTo>
                <a:lnTo>
                  <a:pt x="3239" y="1191"/>
                </a:lnTo>
                <a:lnTo>
                  <a:pt x="3210" y="1201"/>
                </a:lnTo>
                <a:lnTo>
                  <a:pt x="3180" y="1204"/>
                </a:lnTo>
                <a:lnTo>
                  <a:pt x="2820" y="1204"/>
                </a:lnTo>
                <a:lnTo>
                  <a:pt x="3013" y="1459"/>
                </a:lnTo>
                <a:lnTo>
                  <a:pt x="3022" y="1474"/>
                </a:lnTo>
                <a:lnTo>
                  <a:pt x="3027" y="1490"/>
                </a:lnTo>
                <a:lnTo>
                  <a:pt x="3029" y="1505"/>
                </a:lnTo>
                <a:lnTo>
                  <a:pt x="3026" y="1522"/>
                </a:lnTo>
                <a:lnTo>
                  <a:pt x="3020" y="1537"/>
                </a:lnTo>
                <a:lnTo>
                  <a:pt x="3011" y="1552"/>
                </a:lnTo>
                <a:lnTo>
                  <a:pt x="3000" y="1563"/>
                </a:lnTo>
                <a:lnTo>
                  <a:pt x="2985" y="1572"/>
                </a:lnTo>
                <a:lnTo>
                  <a:pt x="2969" y="1577"/>
                </a:lnTo>
                <a:lnTo>
                  <a:pt x="2952" y="1579"/>
                </a:lnTo>
                <a:lnTo>
                  <a:pt x="2802" y="1579"/>
                </a:lnTo>
                <a:lnTo>
                  <a:pt x="2802" y="2112"/>
                </a:lnTo>
                <a:lnTo>
                  <a:pt x="2860" y="2121"/>
                </a:lnTo>
                <a:lnTo>
                  <a:pt x="2917" y="2138"/>
                </a:lnTo>
                <a:lnTo>
                  <a:pt x="2971" y="2158"/>
                </a:lnTo>
                <a:lnTo>
                  <a:pt x="3023" y="2183"/>
                </a:lnTo>
                <a:lnTo>
                  <a:pt x="3072" y="2215"/>
                </a:lnTo>
                <a:lnTo>
                  <a:pt x="3117" y="2249"/>
                </a:lnTo>
                <a:lnTo>
                  <a:pt x="3159" y="2287"/>
                </a:lnTo>
                <a:lnTo>
                  <a:pt x="3196" y="2330"/>
                </a:lnTo>
                <a:lnTo>
                  <a:pt x="3231" y="2376"/>
                </a:lnTo>
                <a:lnTo>
                  <a:pt x="3260" y="2425"/>
                </a:lnTo>
                <a:lnTo>
                  <a:pt x="3285" y="2477"/>
                </a:lnTo>
                <a:lnTo>
                  <a:pt x="3305" y="2532"/>
                </a:lnTo>
                <a:lnTo>
                  <a:pt x="3320" y="2588"/>
                </a:lnTo>
                <a:lnTo>
                  <a:pt x="3328" y="2647"/>
                </a:lnTo>
                <a:lnTo>
                  <a:pt x="3331" y="2707"/>
                </a:lnTo>
                <a:lnTo>
                  <a:pt x="3328" y="2769"/>
                </a:lnTo>
                <a:lnTo>
                  <a:pt x="3319" y="2829"/>
                </a:lnTo>
                <a:lnTo>
                  <a:pt x="3304" y="2886"/>
                </a:lnTo>
                <a:lnTo>
                  <a:pt x="3283" y="2941"/>
                </a:lnTo>
                <a:lnTo>
                  <a:pt x="3258" y="2995"/>
                </a:lnTo>
                <a:lnTo>
                  <a:pt x="3228" y="3043"/>
                </a:lnTo>
                <a:lnTo>
                  <a:pt x="3193" y="3090"/>
                </a:lnTo>
                <a:lnTo>
                  <a:pt x="3153" y="3133"/>
                </a:lnTo>
                <a:lnTo>
                  <a:pt x="3110" y="3171"/>
                </a:lnTo>
                <a:lnTo>
                  <a:pt x="3064" y="3207"/>
                </a:lnTo>
                <a:lnTo>
                  <a:pt x="3014" y="3237"/>
                </a:lnTo>
                <a:lnTo>
                  <a:pt x="2961" y="3262"/>
                </a:lnTo>
                <a:lnTo>
                  <a:pt x="2905" y="3283"/>
                </a:lnTo>
                <a:lnTo>
                  <a:pt x="2848" y="3297"/>
                </a:lnTo>
                <a:lnTo>
                  <a:pt x="2787" y="3307"/>
                </a:lnTo>
                <a:lnTo>
                  <a:pt x="2725" y="3310"/>
                </a:lnTo>
                <a:lnTo>
                  <a:pt x="2666" y="3307"/>
                </a:lnTo>
                <a:lnTo>
                  <a:pt x="2607" y="3297"/>
                </a:lnTo>
                <a:lnTo>
                  <a:pt x="2550" y="3284"/>
                </a:lnTo>
                <a:lnTo>
                  <a:pt x="2497" y="3265"/>
                </a:lnTo>
                <a:lnTo>
                  <a:pt x="2446" y="3241"/>
                </a:lnTo>
                <a:lnTo>
                  <a:pt x="2396" y="3212"/>
                </a:lnTo>
                <a:lnTo>
                  <a:pt x="2350" y="3180"/>
                </a:lnTo>
                <a:lnTo>
                  <a:pt x="2309" y="3142"/>
                </a:lnTo>
                <a:lnTo>
                  <a:pt x="2269" y="3102"/>
                </a:lnTo>
                <a:lnTo>
                  <a:pt x="2234" y="3058"/>
                </a:lnTo>
                <a:lnTo>
                  <a:pt x="2204" y="3011"/>
                </a:lnTo>
                <a:lnTo>
                  <a:pt x="2178" y="2960"/>
                </a:lnTo>
                <a:lnTo>
                  <a:pt x="2156" y="2908"/>
                </a:lnTo>
                <a:lnTo>
                  <a:pt x="2139" y="2853"/>
                </a:lnTo>
                <a:lnTo>
                  <a:pt x="2127" y="2796"/>
                </a:lnTo>
                <a:lnTo>
                  <a:pt x="1863" y="2993"/>
                </a:lnTo>
                <a:lnTo>
                  <a:pt x="1844" y="3003"/>
                </a:lnTo>
                <a:lnTo>
                  <a:pt x="1824" y="3008"/>
                </a:lnTo>
                <a:lnTo>
                  <a:pt x="1804" y="3007"/>
                </a:lnTo>
                <a:lnTo>
                  <a:pt x="1784" y="3001"/>
                </a:lnTo>
                <a:lnTo>
                  <a:pt x="1766" y="2988"/>
                </a:lnTo>
                <a:lnTo>
                  <a:pt x="1753" y="2973"/>
                </a:lnTo>
                <a:lnTo>
                  <a:pt x="1744" y="2954"/>
                </a:lnTo>
                <a:lnTo>
                  <a:pt x="1742" y="2933"/>
                </a:lnTo>
                <a:lnTo>
                  <a:pt x="1742" y="2782"/>
                </a:lnTo>
                <a:lnTo>
                  <a:pt x="1206" y="2782"/>
                </a:lnTo>
                <a:lnTo>
                  <a:pt x="1196" y="2841"/>
                </a:lnTo>
                <a:lnTo>
                  <a:pt x="1180" y="2897"/>
                </a:lnTo>
                <a:lnTo>
                  <a:pt x="1159" y="2951"/>
                </a:lnTo>
                <a:lnTo>
                  <a:pt x="1133" y="3003"/>
                </a:lnTo>
                <a:lnTo>
                  <a:pt x="1102" y="3051"/>
                </a:lnTo>
                <a:lnTo>
                  <a:pt x="1068" y="3095"/>
                </a:lnTo>
                <a:lnTo>
                  <a:pt x="1028" y="3138"/>
                </a:lnTo>
                <a:lnTo>
                  <a:pt x="986" y="3175"/>
                </a:lnTo>
                <a:lnTo>
                  <a:pt x="940" y="3209"/>
                </a:lnTo>
                <a:lnTo>
                  <a:pt x="890" y="3239"/>
                </a:lnTo>
                <a:lnTo>
                  <a:pt x="838" y="3263"/>
                </a:lnTo>
                <a:lnTo>
                  <a:pt x="783" y="3283"/>
                </a:lnTo>
                <a:lnTo>
                  <a:pt x="726" y="3297"/>
                </a:lnTo>
                <a:lnTo>
                  <a:pt x="667" y="3307"/>
                </a:lnTo>
                <a:lnTo>
                  <a:pt x="606" y="3310"/>
                </a:lnTo>
                <a:lnTo>
                  <a:pt x="544" y="3307"/>
                </a:lnTo>
                <a:lnTo>
                  <a:pt x="484" y="3297"/>
                </a:lnTo>
                <a:lnTo>
                  <a:pt x="426" y="3283"/>
                </a:lnTo>
                <a:lnTo>
                  <a:pt x="371" y="3262"/>
                </a:lnTo>
                <a:lnTo>
                  <a:pt x="317" y="3237"/>
                </a:lnTo>
                <a:lnTo>
                  <a:pt x="268" y="3207"/>
                </a:lnTo>
                <a:lnTo>
                  <a:pt x="221" y="3171"/>
                </a:lnTo>
                <a:lnTo>
                  <a:pt x="178" y="3133"/>
                </a:lnTo>
                <a:lnTo>
                  <a:pt x="139" y="3090"/>
                </a:lnTo>
                <a:lnTo>
                  <a:pt x="104" y="3043"/>
                </a:lnTo>
                <a:lnTo>
                  <a:pt x="73" y="2995"/>
                </a:lnTo>
                <a:lnTo>
                  <a:pt x="48" y="2941"/>
                </a:lnTo>
                <a:lnTo>
                  <a:pt x="27" y="2886"/>
                </a:lnTo>
                <a:lnTo>
                  <a:pt x="13" y="2829"/>
                </a:lnTo>
                <a:lnTo>
                  <a:pt x="3" y="2769"/>
                </a:lnTo>
                <a:lnTo>
                  <a:pt x="0" y="2707"/>
                </a:lnTo>
                <a:lnTo>
                  <a:pt x="3" y="2644"/>
                </a:lnTo>
                <a:lnTo>
                  <a:pt x="14" y="2583"/>
                </a:lnTo>
                <a:lnTo>
                  <a:pt x="29" y="2524"/>
                </a:lnTo>
                <a:lnTo>
                  <a:pt x="50" y="2467"/>
                </a:lnTo>
                <a:lnTo>
                  <a:pt x="77" y="2414"/>
                </a:lnTo>
                <a:lnTo>
                  <a:pt x="110" y="2363"/>
                </a:lnTo>
                <a:lnTo>
                  <a:pt x="147" y="2316"/>
                </a:lnTo>
                <a:lnTo>
                  <a:pt x="187" y="2274"/>
                </a:lnTo>
                <a:lnTo>
                  <a:pt x="232" y="2234"/>
                </a:lnTo>
                <a:lnTo>
                  <a:pt x="282" y="2200"/>
                </a:lnTo>
                <a:lnTo>
                  <a:pt x="334" y="2171"/>
                </a:lnTo>
                <a:lnTo>
                  <a:pt x="389" y="2146"/>
                </a:lnTo>
                <a:lnTo>
                  <a:pt x="447" y="2127"/>
                </a:lnTo>
                <a:lnTo>
                  <a:pt x="508" y="2115"/>
                </a:lnTo>
                <a:lnTo>
                  <a:pt x="344" y="1793"/>
                </a:lnTo>
                <a:lnTo>
                  <a:pt x="337" y="1773"/>
                </a:lnTo>
                <a:lnTo>
                  <a:pt x="336" y="1753"/>
                </a:lnTo>
                <a:lnTo>
                  <a:pt x="341" y="1732"/>
                </a:lnTo>
                <a:lnTo>
                  <a:pt x="351" y="1714"/>
                </a:lnTo>
                <a:lnTo>
                  <a:pt x="362" y="1702"/>
                </a:lnTo>
                <a:lnTo>
                  <a:pt x="376" y="1692"/>
                </a:lnTo>
                <a:lnTo>
                  <a:pt x="392" y="1686"/>
                </a:lnTo>
                <a:lnTo>
                  <a:pt x="408" y="1684"/>
                </a:lnTo>
                <a:lnTo>
                  <a:pt x="425" y="1684"/>
                </a:lnTo>
                <a:lnTo>
                  <a:pt x="582" y="1712"/>
                </a:lnTo>
                <a:lnTo>
                  <a:pt x="609" y="1621"/>
                </a:lnTo>
                <a:lnTo>
                  <a:pt x="642" y="1531"/>
                </a:lnTo>
                <a:lnTo>
                  <a:pt x="678" y="1444"/>
                </a:lnTo>
                <a:lnTo>
                  <a:pt x="720" y="1361"/>
                </a:lnTo>
                <a:lnTo>
                  <a:pt x="767" y="1280"/>
                </a:lnTo>
                <a:lnTo>
                  <a:pt x="820" y="1202"/>
                </a:lnTo>
                <a:lnTo>
                  <a:pt x="875" y="1127"/>
                </a:lnTo>
                <a:lnTo>
                  <a:pt x="936" y="1055"/>
                </a:lnTo>
                <a:lnTo>
                  <a:pt x="1000" y="987"/>
                </a:lnTo>
                <a:lnTo>
                  <a:pt x="1068" y="924"/>
                </a:lnTo>
                <a:lnTo>
                  <a:pt x="1140" y="864"/>
                </a:lnTo>
                <a:lnTo>
                  <a:pt x="1215" y="808"/>
                </a:lnTo>
                <a:lnTo>
                  <a:pt x="1294" y="757"/>
                </a:lnTo>
                <a:lnTo>
                  <a:pt x="1376" y="711"/>
                </a:lnTo>
                <a:lnTo>
                  <a:pt x="1460" y="669"/>
                </a:lnTo>
                <a:lnTo>
                  <a:pt x="1547" y="633"/>
                </a:lnTo>
                <a:lnTo>
                  <a:pt x="1637" y="600"/>
                </a:lnTo>
                <a:lnTo>
                  <a:pt x="1731" y="574"/>
                </a:lnTo>
                <a:lnTo>
                  <a:pt x="1825" y="554"/>
                </a:lnTo>
                <a:lnTo>
                  <a:pt x="1921" y="539"/>
                </a:lnTo>
                <a:lnTo>
                  <a:pt x="2020" y="530"/>
                </a:lnTo>
                <a:lnTo>
                  <a:pt x="2120" y="527"/>
                </a:lnTo>
                <a:lnTo>
                  <a:pt x="2120" y="150"/>
                </a:lnTo>
                <a:lnTo>
                  <a:pt x="2123" y="120"/>
                </a:lnTo>
                <a:lnTo>
                  <a:pt x="2132" y="92"/>
                </a:lnTo>
                <a:lnTo>
                  <a:pt x="2146" y="67"/>
                </a:lnTo>
                <a:lnTo>
                  <a:pt x="2164" y="44"/>
                </a:lnTo>
                <a:lnTo>
                  <a:pt x="2187" y="26"/>
                </a:lnTo>
                <a:lnTo>
                  <a:pt x="2212" y="12"/>
                </a:lnTo>
                <a:lnTo>
                  <a:pt x="2240" y="3"/>
                </a:lnTo>
                <a:lnTo>
                  <a:pt x="2272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defTabSz="914126"/>
            <a:endParaRPr lang="en-US" sz="1799">
              <a:solidFill>
                <a:prstClr val="black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555437" y="5340763"/>
            <a:ext cx="769059" cy="1516349"/>
            <a:chOff x="2554511" y="5341256"/>
            <a:chExt cx="769259" cy="1516744"/>
          </a:xfrm>
          <a:solidFill>
            <a:schemeClr val="accent1">
              <a:lumMod val="75000"/>
            </a:schemeClr>
          </a:solidFill>
        </p:grpSpPr>
        <p:sp>
          <p:nvSpPr>
            <p:cNvPr id="3" name="Right Triangle 2"/>
            <p:cNvSpPr/>
            <p:nvPr/>
          </p:nvSpPr>
          <p:spPr>
            <a:xfrm flipH="1">
              <a:off x="2554511" y="5341256"/>
              <a:ext cx="769259" cy="769257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2554512" y="6110513"/>
              <a:ext cx="769257" cy="74748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862609" y="3033584"/>
            <a:ext cx="769059" cy="2307173"/>
            <a:chOff x="4862285" y="3033479"/>
            <a:chExt cx="769259" cy="2307774"/>
          </a:xfrm>
          <a:solidFill>
            <a:schemeClr val="accent2">
              <a:lumMod val="75000"/>
            </a:schemeClr>
          </a:solidFill>
        </p:grpSpPr>
        <p:sp>
          <p:nvSpPr>
            <p:cNvPr id="7" name="Rectangle 6"/>
            <p:cNvSpPr/>
            <p:nvPr/>
          </p:nvSpPr>
          <p:spPr>
            <a:xfrm>
              <a:off x="4862287" y="3802738"/>
              <a:ext cx="769257" cy="15385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8" name="Right Triangle 7"/>
            <p:cNvSpPr/>
            <p:nvPr/>
          </p:nvSpPr>
          <p:spPr>
            <a:xfrm flipH="1">
              <a:off x="4862285" y="3033479"/>
              <a:ext cx="769259" cy="769257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169781" y="726405"/>
            <a:ext cx="769059" cy="2307174"/>
            <a:chOff x="7170059" y="725701"/>
            <a:chExt cx="769259" cy="2307775"/>
          </a:xfrm>
          <a:solidFill>
            <a:schemeClr val="accent4">
              <a:lumMod val="75000"/>
            </a:schemeClr>
          </a:solidFill>
        </p:grpSpPr>
        <p:sp>
          <p:nvSpPr>
            <p:cNvPr id="11" name="Rectangle 10"/>
            <p:cNvSpPr/>
            <p:nvPr/>
          </p:nvSpPr>
          <p:spPr>
            <a:xfrm>
              <a:off x="7170061" y="1494961"/>
              <a:ext cx="769257" cy="15385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12" name="Right Triangle 11"/>
            <p:cNvSpPr/>
            <p:nvPr/>
          </p:nvSpPr>
          <p:spPr>
            <a:xfrm flipH="1">
              <a:off x="7170059" y="725701"/>
              <a:ext cx="769259" cy="769257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</p:grpSp>
      <p:cxnSp>
        <p:nvCxnSpPr>
          <p:cNvPr id="78" name="Elbow Connector 77"/>
          <p:cNvCxnSpPr>
            <a:stCxn id="41" idx="0"/>
            <a:endCxn id="42" idx="2"/>
          </p:cNvCxnSpPr>
          <p:nvPr/>
        </p:nvCxnSpPr>
        <p:spPr>
          <a:xfrm rot="5400000" flipH="1" flipV="1">
            <a:off x="2110062" y="2474807"/>
            <a:ext cx="1481930" cy="2065703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/>
          <p:cNvCxnSpPr>
            <a:stCxn id="44" idx="2"/>
            <a:endCxn id="43" idx="0"/>
          </p:cNvCxnSpPr>
          <p:nvPr/>
        </p:nvCxnSpPr>
        <p:spPr>
          <a:xfrm rot="5400000">
            <a:off x="9902613" y="3368942"/>
            <a:ext cx="336352" cy="1415516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554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Rectangle 18"/>
          <p:cNvSpPr>
            <a:spLocks noChangeArrowheads="1"/>
          </p:cNvSpPr>
          <p:nvPr/>
        </p:nvSpPr>
        <p:spPr bwMode="auto">
          <a:xfrm rot="5400000">
            <a:off x="5227141" y="-2455836"/>
            <a:ext cx="1737718" cy="12188824"/>
          </a:xfrm>
          <a:prstGeom prst="rect">
            <a:avLst/>
          </a:prstGeom>
          <a:solidFill>
            <a:schemeClr val="tx2"/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927769"/>
            <a:ext cx="10981911" cy="1362075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Процессные	инновации</a:t>
            </a:r>
            <a:b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включают разработку и внедрение технологически новых или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b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значительно усовершенствованных </a:t>
            </a:r>
            <a:r>
              <a:rPr lang="ru-RU" sz="2400" i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производственных процессов </a:t>
            </a:r>
            <a:endParaRPr lang="ru-RU" sz="2400" b="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9080550" y="1053702"/>
            <a:ext cx="1751164" cy="1286786"/>
            <a:chOff x="3470275" y="1762126"/>
            <a:chExt cx="4992688" cy="3668713"/>
          </a:xfrm>
        </p:grpSpPr>
        <p:sp>
          <p:nvSpPr>
            <p:cNvPr id="129" name="Freeform 1377"/>
            <p:cNvSpPr>
              <a:spLocks/>
            </p:cNvSpPr>
            <p:nvPr/>
          </p:nvSpPr>
          <p:spPr bwMode="auto">
            <a:xfrm>
              <a:off x="6851651" y="4027487"/>
              <a:ext cx="971551" cy="1077913"/>
            </a:xfrm>
            <a:custGeom>
              <a:avLst/>
              <a:gdLst>
                <a:gd name="T0" fmla="*/ 579 w 612"/>
                <a:gd name="T1" fmla="*/ 0 h 679"/>
                <a:gd name="T2" fmla="*/ 591 w 612"/>
                <a:gd name="T3" fmla="*/ 2 h 679"/>
                <a:gd name="T4" fmla="*/ 602 w 612"/>
                <a:gd name="T5" fmla="*/ 8 h 679"/>
                <a:gd name="T6" fmla="*/ 610 w 612"/>
                <a:gd name="T7" fmla="*/ 19 h 679"/>
                <a:gd name="T8" fmla="*/ 612 w 612"/>
                <a:gd name="T9" fmla="*/ 30 h 679"/>
                <a:gd name="T10" fmla="*/ 611 w 612"/>
                <a:gd name="T11" fmla="*/ 43 h 679"/>
                <a:gd name="T12" fmla="*/ 604 w 612"/>
                <a:gd name="T13" fmla="*/ 54 h 679"/>
                <a:gd name="T14" fmla="*/ 55 w 612"/>
                <a:gd name="T15" fmla="*/ 668 h 679"/>
                <a:gd name="T16" fmla="*/ 45 w 612"/>
                <a:gd name="T17" fmla="*/ 677 h 679"/>
                <a:gd name="T18" fmla="*/ 33 w 612"/>
                <a:gd name="T19" fmla="*/ 679 h 679"/>
                <a:gd name="T20" fmla="*/ 21 w 612"/>
                <a:gd name="T21" fmla="*/ 678 h 679"/>
                <a:gd name="T22" fmla="*/ 10 w 612"/>
                <a:gd name="T23" fmla="*/ 672 h 679"/>
                <a:gd name="T24" fmla="*/ 2 w 612"/>
                <a:gd name="T25" fmla="*/ 661 h 679"/>
                <a:gd name="T26" fmla="*/ 0 w 612"/>
                <a:gd name="T27" fmla="*/ 649 h 679"/>
                <a:gd name="T28" fmla="*/ 1 w 612"/>
                <a:gd name="T29" fmla="*/ 637 h 679"/>
                <a:gd name="T30" fmla="*/ 8 w 612"/>
                <a:gd name="T31" fmla="*/ 627 h 679"/>
                <a:gd name="T32" fmla="*/ 557 w 612"/>
                <a:gd name="T33" fmla="*/ 11 h 679"/>
                <a:gd name="T34" fmla="*/ 567 w 612"/>
                <a:gd name="T35" fmla="*/ 3 h 679"/>
                <a:gd name="T36" fmla="*/ 579 w 612"/>
                <a:gd name="T37" fmla="*/ 0 h 6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12" h="679">
                  <a:moveTo>
                    <a:pt x="579" y="0"/>
                  </a:moveTo>
                  <a:lnTo>
                    <a:pt x="591" y="2"/>
                  </a:lnTo>
                  <a:lnTo>
                    <a:pt x="602" y="8"/>
                  </a:lnTo>
                  <a:lnTo>
                    <a:pt x="610" y="19"/>
                  </a:lnTo>
                  <a:lnTo>
                    <a:pt x="612" y="30"/>
                  </a:lnTo>
                  <a:lnTo>
                    <a:pt x="611" y="43"/>
                  </a:lnTo>
                  <a:lnTo>
                    <a:pt x="604" y="54"/>
                  </a:lnTo>
                  <a:lnTo>
                    <a:pt x="55" y="668"/>
                  </a:lnTo>
                  <a:lnTo>
                    <a:pt x="45" y="677"/>
                  </a:lnTo>
                  <a:lnTo>
                    <a:pt x="33" y="679"/>
                  </a:lnTo>
                  <a:lnTo>
                    <a:pt x="21" y="678"/>
                  </a:lnTo>
                  <a:lnTo>
                    <a:pt x="10" y="672"/>
                  </a:lnTo>
                  <a:lnTo>
                    <a:pt x="2" y="661"/>
                  </a:lnTo>
                  <a:lnTo>
                    <a:pt x="0" y="649"/>
                  </a:lnTo>
                  <a:lnTo>
                    <a:pt x="1" y="637"/>
                  </a:lnTo>
                  <a:lnTo>
                    <a:pt x="8" y="627"/>
                  </a:lnTo>
                  <a:lnTo>
                    <a:pt x="557" y="11"/>
                  </a:lnTo>
                  <a:lnTo>
                    <a:pt x="567" y="3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chemeClr val="bg1">
                <a:alpha val="26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96" name="Freeform 1379"/>
            <p:cNvSpPr>
              <a:spLocks/>
            </p:cNvSpPr>
            <p:nvPr/>
          </p:nvSpPr>
          <p:spPr bwMode="auto">
            <a:xfrm>
              <a:off x="4114800" y="2333626"/>
              <a:ext cx="3705225" cy="2438400"/>
            </a:xfrm>
            <a:custGeom>
              <a:avLst/>
              <a:gdLst>
                <a:gd name="T0" fmla="*/ 80 w 2334"/>
                <a:gd name="T1" fmla="*/ 0 h 1536"/>
                <a:gd name="T2" fmla="*/ 2253 w 2334"/>
                <a:gd name="T3" fmla="*/ 0 h 1536"/>
                <a:gd name="T4" fmla="*/ 2274 w 2334"/>
                <a:gd name="T5" fmla="*/ 2 h 1536"/>
                <a:gd name="T6" fmla="*/ 2293 w 2334"/>
                <a:gd name="T7" fmla="*/ 11 h 1536"/>
                <a:gd name="T8" fmla="*/ 2310 w 2334"/>
                <a:gd name="T9" fmla="*/ 24 h 1536"/>
                <a:gd name="T10" fmla="*/ 2322 w 2334"/>
                <a:gd name="T11" fmla="*/ 40 h 1536"/>
                <a:gd name="T12" fmla="*/ 2330 w 2334"/>
                <a:gd name="T13" fmla="*/ 60 h 1536"/>
                <a:gd name="T14" fmla="*/ 2334 w 2334"/>
                <a:gd name="T15" fmla="*/ 81 h 1536"/>
                <a:gd name="T16" fmla="*/ 2334 w 2334"/>
                <a:gd name="T17" fmla="*/ 1456 h 1536"/>
                <a:gd name="T18" fmla="*/ 2330 w 2334"/>
                <a:gd name="T19" fmla="*/ 1476 h 1536"/>
                <a:gd name="T20" fmla="*/ 2322 w 2334"/>
                <a:gd name="T21" fmla="*/ 1496 h 1536"/>
                <a:gd name="T22" fmla="*/ 2310 w 2334"/>
                <a:gd name="T23" fmla="*/ 1512 h 1536"/>
                <a:gd name="T24" fmla="*/ 2293 w 2334"/>
                <a:gd name="T25" fmla="*/ 1525 h 1536"/>
                <a:gd name="T26" fmla="*/ 2274 w 2334"/>
                <a:gd name="T27" fmla="*/ 1533 h 1536"/>
                <a:gd name="T28" fmla="*/ 2253 w 2334"/>
                <a:gd name="T29" fmla="*/ 1536 h 1536"/>
                <a:gd name="T30" fmla="*/ 80 w 2334"/>
                <a:gd name="T31" fmla="*/ 1536 h 1536"/>
                <a:gd name="T32" fmla="*/ 60 w 2334"/>
                <a:gd name="T33" fmla="*/ 1533 h 1536"/>
                <a:gd name="T34" fmla="*/ 39 w 2334"/>
                <a:gd name="T35" fmla="*/ 1525 h 1536"/>
                <a:gd name="T36" fmla="*/ 24 w 2334"/>
                <a:gd name="T37" fmla="*/ 1512 h 1536"/>
                <a:gd name="T38" fmla="*/ 11 w 2334"/>
                <a:gd name="T39" fmla="*/ 1496 h 1536"/>
                <a:gd name="T40" fmla="*/ 2 w 2334"/>
                <a:gd name="T41" fmla="*/ 1476 h 1536"/>
                <a:gd name="T42" fmla="*/ 0 w 2334"/>
                <a:gd name="T43" fmla="*/ 1456 h 1536"/>
                <a:gd name="T44" fmla="*/ 0 w 2334"/>
                <a:gd name="T45" fmla="*/ 81 h 1536"/>
                <a:gd name="T46" fmla="*/ 2 w 2334"/>
                <a:gd name="T47" fmla="*/ 60 h 1536"/>
                <a:gd name="T48" fmla="*/ 11 w 2334"/>
                <a:gd name="T49" fmla="*/ 40 h 1536"/>
                <a:gd name="T50" fmla="*/ 24 w 2334"/>
                <a:gd name="T51" fmla="*/ 24 h 1536"/>
                <a:gd name="T52" fmla="*/ 39 w 2334"/>
                <a:gd name="T53" fmla="*/ 11 h 1536"/>
                <a:gd name="T54" fmla="*/ 60 w 2334"/>
                <a:gd name="T55" fmla="*/ 2 h 1536"/>
                <a:gd name="T56" fmla="*/ 80 w 2334"/>
                <a:gd name="T57" fmla="*/ 0 h 1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334" h="1536">
                  <a:moveTo>
                    <a:pt x="80" y="0"/>
                  </a:moveTo>
                  <a:lnTo>
                    <a:pt x="2253" y="0"/>
                  </a:lnTo>
                  <a:lnTo>
                    <a:pt x="2274" y="2"/>
                  </a:lnTo>
                  <a:lnTo>
                    <a:pt x="2293" y="11"/>
                  </a:lnTo>
                  <a:lnTo>
                    <a:pt x="2310" y="24"/>
                  </a:lnTo>
                  <a:lnTo>
                    <a:pt x="2322" y="40"/>
                  </a:lnTo>
                  <a:lnTo>
                    <a:pt x="2330" y="60"/>
                  </a:lnTo>
                  <a:lnTo>
                    <a:pt x="2334" y="81"/>
                  </a:lnTo>
                  <a:lnTo>
                    <a:pt x="2334" y="1456"/>
                  </a:lnTo>
                  <a:lnTo>
                    <a:pt x="2330" y="1476"/>
                  </a:lnTo>
                  <a:lnTo>
                    <a:pt x="2322" y="1496"/>
                  </a:lnTo>
                  <a:lnTo>
                    <a:pt x="2310" y="1512"/>
                  </a:lnTo>
                  <a:lnTo>
                    <a:pt x="2293" y="1525"/>
                  </a:lnTo>
                  <a:lnTo>
                    <a:pt x="2274" y="1533"/>
                  </a:lnTo>
                  <a:lnTo>
                    <a:pt x="2253" y="1536"/>
                  </a:lnTo>
                  <a:lnTo>
                    <a:pt x="80" y="1536"/>
                  </a:lnTo>
                  <a:lnTo>
                    <a:pt x="60" y="1533"/>
                  </a:lnTo>
                  <a:lnTo>
                    <a:pt x="39" y="1525"/>
                  </a:lnTo>
                  <a:lnTo>
                    <a:pt x="24" y="1512"/>
                  </a:lnTo>
                  <a:lnTo>
                    <a:pt x="11" y="1496"/>
                  </a:lnTo>
                  <a:lnTo>
                    <a:pt x="2" y="1476"/>
                  </a:lnTo>
                  <a:lnTo>
                    <a:pt x="0" y="1456"/>
                  </a:lnTo>
                  <a:lnTo>
                    <a:pt x="0" y="81"/>
                  </a:lnTo>
                  <a:lnTo>
                    <a:pt x="2" y="60"/>
                  </a:lnTo>
                  <a:lnTo>
                    <a:pt x="11" y="40"/>
                  </a:lnTo>
                  <a:lnTo>
                    <a:pt x="24" y="24"/>
                  </a:lnTo>
                  <a:lnTo>
                    <a:pt x="39" y="11"/>
                  </a:lnTo>
                  <a:lnTo>
                    <a:pt x="60" y="2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431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97" name="Rectangle 1380"/>
            <p:cNvSpPr>
              <a:spLocks noChangeArrowheads="1"/>
            </p:cNvSpPr>
            <p:nvPr/>
          </p:nvSpPr>
          <p:spPr bwMode="auto">
            <a:xfrm>
              <a:off x="4306888" y="2587626"/>
              <a:ext cx="3319463" cy="1785938"/>
            </a:xfrm>
            <a:prstGeom prst="rect">
              <a:avLst/>
            </a:prstGeom>
            <a:solidFill>
              <a:srgbClr val="FF4A45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98" name="Rectangle 1382"/>
            <p:cNvSpPr>
              <a:spLocks noChangeArrowheads="1"/>
            </p:cNvSpPr>
            <p:nvPr/>
          </p:nvSpPr>
          <p:spPr bwMode="auto">
            <a:xfrm>
              <a:off x="5888038" y="4484688"/>
              <a:ext cx="157163" cy="157163"/>
            </a:xfrm>
            <a:prstGeom prst="rect">
              <a:avLst/>
            </a:prstGeom>
            <a:solidFill>
              <a:srgbClr val="DEFFF3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99" name="Freeform 1384"/>
            <p:cNvSpPr>
              <a:spLocks/>
            </p:cNvSpPr>
            <p:nvPr/>
          </p:nvSpPr>
          <p:spPr bwMode="auto">
            <a:xfrm>
              <a:off x="3470275" y="5194301"/>
              <a:ext cx="4992688" cy="236538"/>
            </a:xfrm>
            <a:custGeom>
              <a:avLst/>
              <a:gdLst>
                <a:gd name="T0" fmla="*/ 0 w 3145"/>
                <a:gd name="T1" fmla="*/ 0 h 149"/>
                <a:gd name="T2" fmla="*/ 3145 w 3145"/>
                <a:gd name="T3" fmla="*/ 0 h 149"/>
                <a:gd name="T4" fmla="*/ 3145 w 3145"/>
                <a:gd name="T5" fmla="*/ 90 h 149"/>
                <a:gd name="T6" fmla="*/ 3143 w 3145"/>
                <a:gd name="T7" fmla="*/ 109 h 149"/>
                <a:gd name="T8" fmla="*/ 3134 w 3145"/>
                <a:gd name="T9" fmla="*/ 125 h 149"/>
                <a:gd name="T10" fmla="*/ 3121 w 3145"/>
                <a:gd name="T11" fmla="*/ 138 h 149"/>
                <a:gd name="T12" fmla="*/ 3106 w 3145"/>
                <a:gd name="T13" fmla="*/ 146 h 149"/>
                <a:gd name="T14" fmla="*/ 3086 w 3145"/>
                <a:gd name="T15" fmla="*/ 149 h 149"/>
                <a:gd name="T16" fmla="*/ 58 w 3145"/>
                <a:gd name="T17" fmla="*/ 149 h 149"/>
                <a:gd name="T18" fmla="*/ 40 w 3145"/>
                <a:gd name="T19" fmla="*/ 146 h 149"/>
                <a:gd name="T20" fmla="*/ 25 w 3145"/>
                <a:gd name="T21" fmla="*/ 138 h 149"/>
                <a:gd name="T22" fmla="*/ 12 w 3145"/>
                <a:gd name="T23" fmla="*/ 125 h 149"/>
                <a:gd name="T24" fmla="*/ 3 w 3145"/>
                <a:gd name="T25" fmla="*/ 109 h 149"/>
                <a:gd name="T26" fmla="*/ 0 w 3145"/>
                <a:gd name="T27" fmla="*/ 90 h 149"/>
                <a:gd name="T28" fmla="*/ 0 w 3145"/>
                <a:gd name="T29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145" h="149">
                  <a:moveTo>
                    <a:pt x="0" y="0"/>
                  </a:moveTo>
                  <a:lnTo>
                    <a:pt x="3145" y="0"/>
                  </a:lnTo>
                  <a:lnTo>
                    <a:pt x="3145" y="90"/>
                  </a:lnTo>
                  <a:lnTo>
                    <a:pt x="3143" y="109"/>
                  </a:lnTo>
                  <a:lnTo>
                    <a:pt x="3134" y="125"/>
                  </a:lnTo>
                  <a:lnTo>
                    <a:pt x="3121" y="138"/>
                  </a:lnTo>
                  <a:lnTo>
                    <a:pt x="3106" y="146"/>
                  </a:lnTo>
                  <a:lnTo>
                    <a:pt x="3086" y="149"/>
                  </a:lnTo>
                  <a:lnTo>
                    <a:pt x="58" y="149"/>
                  </a:lnTo>
                  <a:lnTo>
                    <a:pt x="40" y="146"/>
                  </a:lnTo>
                  <a:lnTo>
                    <a:pt x="25" y="138"/>
                  </a:lnTo>
                  <a:lnTo>
                    <a:pt x="12" y="125"/>
                  </a:lnTo>
                  <a:lnTo>
                    <a:pt x="3" y="109"/>
                  </a:lnTo>
                  <a:lnTo>
                    <a:pt x="0" y="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00" name="Rectangle 1385"/>
            <p:cNvSpPr>
              <a:spLocks noChangeArrowheads="1"/>
            </p:cNvSpPr>
            <p:nvPr/>
          </p:nvSpPr>
          <p:spPr bwMode="auto">
            <a:xfrm>
              <a:off x="5462588" y="5316538"/>
              <a:ext cx="1009650" cy="65088"/>
            </a:xfrm>
            <a:prstGeom prst="rect">
              <a:avLst/>
            </a:prstGeom>
            <a:solidFill>
              <a:schemeClr val="bg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grpSp>
          <p:nvGrpSpPr>
            <p:cNvPr id="101" name="Group 100"/>
            <p:cNvGrpSpPr/>
            <p:nvPr/>
          </p:nvGrpSpPr>
          <p:grpSpPr>
            <a:xfrm>
              <a:off x="3470275" y="4772026"/>
              <a:ext cx="4992688" cy="493713"/>
              <a:chOff x="3470275" y="4772026"/>
              <a:chExt cx="4992688" cy="493713"/>
            </a:xfrm>
            <a:solidFill>
              <a:schemeClr val="bg1"/>
            </a:solidFill>
          </p:grpSpPr>
          <p:sp>
            <p:nvSpPr>
              <p:cNvPr id="123" name="Freeform 1383"/>
              <p:cNvSpPr>
                <a:spLocks/>
              </p:cNvSpPr>
              <p:nvPr/>
            </p:nvSpPr>
            <p:spPr bwMode="auto">
              <a:xfrm>
                <a:off x="3470275" y="4772026"/>
                <a:ext cx="4992688" cy="422275"/>
              </a:xfrm>
              <a:custGeom>
                <a:avLst/>
                <a:gdLst>
                  <a:gd name="T0" fmla="*/ 406 w 3145"/>
                  <a:gd name="T1" fmla="*/ 0 h 266"/>
                  <a:gd name="T2" fmla="*/ 2740 w 3145"/>
                  <a:gd name="T3" fmla="*/ 0 h 266"/>
                  <a:gd name="T4" fmla="*/ 3145 w 3145"/>
                  <a:gd name="T5" fmla="*/ 266 h 266"/>
                  <a:gd name="T6" fmla="*/ 0 w 3145"/>
                  <a:gd name="T7" fmla="*/ 266 h 266"/>
                  <a:gd name="T8" fmla="*/ 406 w 3145"/>
                  <a:gd name="T9" fmla="*/ 0 h 2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45" h="266">
                    <a:moveTo>
                      <a:pt x="406" y="0"/>
                    </a:moveTo>
                    <a:lnTo>
                      <a:pt x="2740" y="0"/>
                    </a:lnTo>
                    <a:lnTo>
                      <a:pt x="3145" y="266"/>
                    </a:lnTo>
                    <a:lnTo>
                      <a:pt x="0" y="266"/>
                    </a:lnTo>
                    <a:lnTo>
                      <a:pt x="40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24" name="Rectangle 1386"/>
              <p:cNvSpPr>
                <a:spLocks noChangeArrowheads="1"/>
              </p:cNvSpPr>
              <p:nvPr/>
            </p:nvSpPr>
            <p:spPr bwMode="auto">
              <a:xfrm>
                <a:off x="3470275" y="5194301"/>
                <a:ext cx="4992688" cy="71438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02" name="Freeform 1387"/>
            <p:cNvSpPr>
              <a:spLocks/>
            </p:cNvSpPr>
            <p:nvPr/>
          </p:nvSpPr>
          <p:spPr bwMode="auto">
            <a:xfrm>
              <a:off x="4114800" y="2312988"/>
              <a:ext cx="3705225" cy="2459038"/>
            </a:xfrm>
            <a:custGeom>
              <a:avLst/>
              <a:gdLst>
                <a:gd name="T0" fmla="*/ 80 w 2334"/>
                <a:gd name="T1" fmla="*/ 0 h 1549"/>
                <a:gd name="T2" fmla="*/ 2253 w 2334"/>
                <a:gd name="T3" fmla="*/ 0 h 1549"/>
                <a:gd name="T4" fmla="*/ 2274 w 2334"/>
                <a:gd name="T5" fmla="*/ 3 h 1549"/>
                <a:gd name="T6" fmla="*/ 2293 w 2334"/>
                <a:gd name="T7" fmla="*/ 10 h 1549"/>
                <a:gd name="T8" fmla="*/ 2310 w 2334"/>
                <a:gd name="T9" fmla="*/ 24 h 1549"/>
                <a:gd name="T10" fmla="*/ 2322 w 2334"/>
                <a:gd name="T11" fmla="*/ 40 h 1549"/>
                <a:gd name="T12" fmla="*/ 2330 w 2334"/>
                <a:gd name="T13" fmla="*/ 59 h 1549"/>
                <a:gd name="T14" fmla="*/ 2334 w 2334"/>
                <a:gd name="T15" fmla="*/ 81 h 1549"/>
                <a:gd name="T16" fmla="*/ 2334 w 2334"/>
                <a:gd name="T17" fmla="*/ 1469 h 1549"/>
                <a:gd name="T18" fmla="*/ 2330 w 2334"/>
                <a:gd name="T19" fmla="*/ 1489 h 1549"/>
                <a:gd name="T20" fmla="*/ 2322 w 2334"/>
                <a:gd name="T21" fmla="*/ 1509 h 1549"/>
                <a:gd name="T22" fmla="*/ 2310 w 2334"/>
                <a:gd name="T23" fmla="*/ 1525 h 1549"/>
                <a:gd name="T24" fmla="*/ 2293 w 2334"/>
                <a:gd name="T25" fmla="*/ 1538 h 1549"/>
                <a:gd name="T26" fmla="*/ 2274 w 2334"/>
                <a:gd name="T27" fmla="*/ 1546 h 1549"/>
                <a:gd name="T28" fmla="*/ 2253 w 2334"/>
                <a:gd name="T29" fmla="*/ 1549 h 1549"/>
                <a:gd name="T30" fmla="*/ 80 w 2334"/>
                <a:gd name="T31" fmla="*/ 1549 h 1549"/>
                <a:gd name="T32" fmla="*/ 60 w 2334"/>
                <a:gd name="T33" fmla="*/ 1546 h 1549"/>
                <a:gd name="T34" fmla="*/ 39 w 2334"/>
                <a:gd name="T35" fmla="*/ 1538 h 1549"/>
                <a:gd name="T36" fmla="*/ 24 w 2334"/>
                <a:gd name="T37" fmla="*/ 1525 h 1549"/>
                <a:gd name="T38" fmla="*/ 11 w 2334"/>
                <a:gd name="T39" fmla="*/ 1509 h 1549"/>
                <a:gd name="T40" fmla="*/ 2 w 2334"/>
                <a:gd name="T41" fmla="*/ 1489 h 1549"/>
                <a:gd name="T42" fmla="*/ 0 w 2334"/>
                <a:gd name="T43" fmla="*/ 1469 h 1549"/>
                <a:gd name="T44" fmla="*/ 0 w 2334"/>
                <a:gd name="T45" fmla="*/ 81 h 1549"/>
                <a:gd name="T46" fmla="*/ 2 w 2334"/>
                <a:gd name="T47" fmla="*/ 59 h 1549"/>
                <a:gd name="T48" fmla="*/ 11 w 2334"/>
                <a:gd name="T49" fmla="*/ 40 h 1549"/>
                <a:gd name="T50" fmla="*/ 24 w 2334"/>
                <a:gd name="T51" fmla="*/ 24 h 1549"/>
                <a:gd name="T52" fmla="*/ 39 w 2334"/>
                <a:gd name="T53" fmla="*/ 10 h 1549"/>
                <a:gd name="T54" fmla="*/ 60 w 2334"/>
                <a:gd name="T55" fmla="*/ 3 h 1549"/>
                <a:gd name="T56" fmla="*/ 80 w 2334"/>
                <a:gd name="T57" fmla="*/ 0 h 1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334" h="1549">
                  <a:moveTo>
                    <a:pt x="80" y="0"/>
                  </a:moveTo>
                  <a:lnTo>
                    <a:pt x="2253" y="0"/>
                  </a:lnTo>
                  <a:lnTo>
                    <a:pt x="2274" y="3"/>
                  </a:lnTo>
                  <a:lnTo>
                    <a:pt x="2293" y="10"/>
                  </a:lnTo>
                  <a:lnTo>
                    <a:pt x="2310" y="24"/>
                  </a:lnTo>
                  <a:lnTo>
                    <a:pt x="2322" y="40"/>
                  </a:lnTo>
                  <a:lnTo>
                    <a:pt x="2330" y="59"/>
                  </a:lnTo>
                  <a:lnTo>
                    <a:pt x="2334" y="81"/>
                  </a:lnTo>
                  <a:lnTo>
                    <a:pt x="2334" y="1469"/>
                  </a:lnTo>
                  <a:lnTo>
                    <a:pt x="2330" y="1489"/>
                  </a:lnTo>
                  <a:lnTo>
                    <a:pt x="2322" y="1509"/>
                  </a:lnTo>
                  <a:lnTo>
                    <a:pt x="2310" y="1525"/>
                  </a:lnTo>
                  <a:lnTo>
                    <a:pt x="2293" y="1538"/>
                  </a:lnTo>
                  <a:lnTo>
                    <a:pt x="2274" y="1546"/>
                  </a:lnTo>
                  <a:lnTo>
                    <a:pt x="2253" y="1549"/>
                  </a:lnTo>
                  <a:lnTo>
                    <a:pt x="80" y="1549"/>
                  </a:lnTo>
                  <a:lnTo>
                    <a:pt x="60" y="1546"/>
                  </a:lnTo>
                  <a:lnTo>
                    <a:pt x="39" y="1538"/>
                  </a:lnTo>
                  <a:lnTo>
                    <a:pt x="24" y="1525"/>
                  </a:lnTo>
                  <a:lnTo>
                    <a:pt x="11" y="1509"/>
                  </a:lnTo>
                  <a:lnTo>
                    <a:pt x="2" y="1489"/>
                  </a:lnTo>
                  <a:lnTo>
                    <a:pt x="0" y="1469"/>
                  </a:lnTo>
                  <a:lnTo>
                    <a:pt x="0" y="81"/>
                  </a:lnTo>
                  <a:lnTo>
                    <a:pt x="2" y="59"/>
                  </a:lnTo>
                  <a:lnTo>
                    <a:pt x="11" y="40"/>
                  </a:lnTo>
                  <a:lnTo>
                    <a:pt x="24" y="24"/>
                  </a:lnTo>
                  <a:lnTo>
                    <a:pt x="39" y="10"/>
                  </a:lnTo>
                  <a:lnTo>
                    <a:pt x="60" y="3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03" name="Freeform 1389"/>
            <p:cNvSpPr>
              <a:spLocks/>
            </p:cNvSpPr>
            <p:nvPr/>
          </p:nvSpPr>
          <p:spPr bwMode="auto">
            <a:xfrm>
              <a:off x="5413375" y="1762126"/>
              <a:ext cx="1106488" cy="673100"/>
            </a:xfrm>
            <a:custGeom>
              <a:avLst/>
              <a:gdLst>
                <a:gd name="T0" fmla="*/ 65 w 697"/>
                <a:gd name="T1" fmla="*/ 0 h 424"/>
                <a:gd name="T2" fmla="*/ 633 w 697"/>
                <a:gd name="T3" fmla="*/ 0 h 424"/>
                <a:gd name="T4" fmla="*/ 654 w 697"/>
                <a:gd name="T5" fmla="*/ 3 h 424"/>
                <a:gd name="T6" fmla="*/ 670 w 697"/>
                <a:gd name="T7" fmla="*/ 12 h 424"/>
                <a:gd name="T8" fmla="*/ 685 w 697"/>
                <a:gd name="T9" fmla="*/ 26 h 424"/>
                <a:gd name="T10" fmla="*/ 694 w 697"/>
                <a:gd name="T11" fmla="*/ 43 h 424"/>
                <a:gd name="T12" fmla="*/ 697 w 697"/>
                <a:gd name="T13" fmla="*/ 63 h 424"/>
                <a:gd name="T14" fmla="*/ 697 w 697"/>
                <a:gd name="T15" fmla="*/ 361 h 424"/>
                <a:gd name="T16" fmla="*/ 694 w 697"/>
                <a:gd name="T17" fmla="*/ 380 h 424"/>
                <a:gd name="T18" fmla="*/ 685 w 697"/>
                <a:gd name="T19" fmla="*/ 398 h 424"/>
                <a:gd name="T20" fmla="*/ 670 w 697"/>
                <a:gd name="T21" fmla="*/ 412 h 424"/>
                <a:gd name="T22" fmla="*/ 654 w 697"/>
                <a:gd name="T23" fmla="*/ 421 h 424"/>
                <a:gd name="T24" fmla="*/ 633 w 697"/>
                <a:gd name="T25" fmla="*/ 424 h 424"/>
                <a:gd name="T26" fmla="*/ 614 w 697"/>
                <a:gd name="T27" fmla="*/ 424 h 424"/>
                <a:gd name="T28" fmla="*/ 614 w 697"/>
                <a:gd name="T29" fmla="*/ 136 h 424"/>
                <a:gd name="T30" fmla="*/ 611 w 697"/>
                <a:gd name="T31" fmla="*/ 121 h 424"/>
                <a:gd name="T32" fmla="*/ 602 w 697"/>
                <a:gd name="T33" fmla="*/ 109 h 424"/>
                <a:gd name="T34" fmla="*/ 590 w 697"/>
                <a:gd name="T35" fmla="*/ 100 h 424"/>
                <a:gd name="T36" fmla="*/ 575 w 697"/>
                <a:gd name="T37" fmla="*/ 98 h 424"/>
                <a:gd name="T38" fmla="*/ 123 w 697"/>
                <a:gd name="T39" fmla="*/ 98 h 424"/>
                <a:gd name="T40" fmla="*/ 108 w 697"/>
                <a:gd name="T41" fmla="*/ 100 h 424"/>
                <a:gd name="T42" fmla="*/ 96 w 697"/>
                <a:gd name="T43" fmla="*/ 109 h 424"/>
                <a:gd name="T44" fmla="*/ 86 w 697"/>
                <a:gd name="T45" fmla="*/ 121 h 424"/>
                <a:gd name="T46" fmla="*/ 84 w 697"/>
                <a:gd name="T47" fmla="*/ 136 h 424"/>
                <a:gd name="T48" fmla="*/ 84 w 697"/>
                <a:gd name="T49" fmla="*/ 424 h 424"/>
                <a:gd name="T50" fmla="*/ 65 w 697"/>
                <a:gd name="T51" fmla="*/ 424 h 424"/>
                <a:gd name="T52" fmla="*/ 44 w 697"/>
                <a:gd name="T53" fmla="*/ 421 h 424"/>
                <a:gd name="T54" fmla="*/ 26 w 697"/>
                <a:gd name="T55" fmla="*/ 412 h 424"/>
                <a:gd name="T56" fmla="*/ 12 w 697"/>
                <a:gd name="T57" fmla="*/ 398 h 424"/>
                <a:gd name="T58" fmla="*/ 4 w 697"/>
                <a:gd name="T59" fmla="*/ 380 h 424"/>
                <a:gd name="T60" fmla="*/ 0 w 697"/>
                <a:gd name="T61" fmla="*/ 361 h 424"/>
                <a:gd name="T62" fmla="*/ 0 w 697"/>
                <a:gd name="T63" fmla="*/ 63 h 424"/>
                <a:gd name="T64" fmla="*/ 4 w 697"/>
                <a:gd name="T65" fmla="*/ 43 h 424"/>
                <a:gd name="T66" fmla="*/ 12 w 697"/>
                <a:gd name="T67" fmla="*/ 26 h 424"/>
                <a:gd name="T68" fmla="*/ 26 w 697"/>
                <a:gd name="T69" fmla="*/ 12 h 424"/>
                <a:gd name="T70" fmla="*/ 44 w 697"/>
                <a:gd name="T71" fmla="*/ 3 h 424"/>
                <a:gd name="T72" fmla="*/ 65 w 697"/>
                <a:gd name="T73" fmla="*/ 0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97" h="424">
                  <a:moveTo>
                    <a:pt x="65" y="0"/>
                  </a:moveTo>
                  <a:lnTo>
                    <a:pt x="633" y="0"/>
                  </a:lnTo>
                  <a:lnTo>
                    <a:pt x="654" y="3"/>
                  </a:lnTo>
                  <a:lnTo>
                    <a:pt x="670" y="12"/>
                  </a:lnTo>
                  <a:lnTo>
                    <a:pt x="685" y="26"/>
                  </a:lnTo>
                  <a:lnTo>
                    <a:pt x="694" y="43"/>
                  </a:lnTo>
                  <a:lnTo>
                    <a:pt x="697" y="63"/>
                  </a:lnTo>
                  <a:lnTo>
                    <a:pt x="697" y="361"/>
                  </a:lnTo>
                  <a:lnTo>
                    <a:pt x="694" y="380"/>
                  </a:lnTo>
                  <a:lnTo>
                    <a:pt x="685" y="398"/>
                  </a:lnTo>
                  <a:lnTo>
                    <a:pt x="670" y="412"/>
                  </a:lnTo>
                  <a:lnTo>
                    <a:pt x="654" y="421"/>
                  </a:lnTo>
                  <a:lnTo>
                    <a:pt x="633" y="424"/>
                  </a:lnTo>
                  <a:lnTo>
                    <a:pt x="614" y="424"/>
                  </a:lnTo>
                  <a:lnTo>
                    <a:pt x="614" y="136"/>
                  </a:lnTo>
                  <a:lnTo>
                    <a:pt x="611" y="121"/>
                  </a:lnTo>
                  <a:lnTo>
                    <a:pt x="602" y="109"/>
                  </a:lnTo>
                  <a:lnTo>
                    <a:pt x="590" y="100"/>
                  </a:lnTo>
                  <a:lnTo>
                    <a:pt x="575" y="98"/>
                  </a:lnTo>
                  <a:lnTo>
                    <a:pt x="123" y="98"/>
                  </a:lnTo>
                  <a:lnTo>
                    <a:pt x="108" y="100"/>
                  </a:lnTo>
                  <a:lnTo>
                    <a:pt x="96" y="109"/>
                  </a:lnTo>
                  <a:lnTo>
                    <a:pt x="86" y="121"/>
                  </a:lnTo>
                  <a:lnTo>
                    <a:pt x="84" y="136"/>
                  </a:lnTo>
                  <a:lnTo>
                    <a:pt x="84" y="424"/>
                  </a:lnTo>
                  <a:lnTo>
                    <a:pt x="65" y="424"/>
                  </a:lnTo>
                  <a:lnTo>
                    <a:pt x="44" y="421"/>
                  </a:lnTo>
                  <a:lnTo>
                    <a:pt x="26" y="412"/>
                  </a:lnTo>
                  <a:lnTo>
                    <a:pt x="12" y="398"/>
                  </a:lnTo>
                  <a:lnTo>
                    <a:pt x="4" y="380"/>
                  </a:lnTo>
                  <a:lnTo>
                    <a:pt x="0" y="361"/>
                  </a:lnTo>
                  <a:lnTo>
                    <a:pt x="0" y="63"/>
                  </a:lnTo>
                  <a:lnTo>
                    <a:pt x="4" y="43"/>
                  </a:lnTo>
                  <a:lnTo>
                    <a:pt x="12" y="26"/>
                  </a:lnTo>
                  <a:lnTo>
                    <a:pt x="26" y="12"/>
                  </a:lnTo>
                  <a:lnTo>
                    <a:pt x="44" y="3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04" name="Freeform 1395"/>
            <p:cNvSpPr>
              <a:spLocks/>
            </p:cNvSpPr>
            <p:nvPr/>
          </p:nvSpPr>
          <p:spPr bwMode="auto">
            <a:xfrm>
              <a:off x="3783013" y="4841876"/>
              <a:ext cx="4379913" cy="282575"/>
            </a:xfrm>
            <a:custGeom>
              <a:avLst/>
              <a:gdLst>
                <a:gd name="T0" fmla="*/ 272 w 2759"/>
                <a:gd name="T1" fmla="*/ 0 h 178"/>
                <a:gd name="T2" fmla="*/ 2487 w 2759"/>
                <a:gd name="T3" fmla="*/ 0 h 178"/>
                <a:gd name="T4" fmla="*/ 2759 w 2759"/>
                <a:gd name="T5" fmla="*/ 178 h 178"/>
                <a:gd name="T6" fmla="*/ 0 w 2759"/>
                <a:gd name="T7" fmla="*/ 178 h 178"/>
                <a:gd name="T8" fmla="*/ 272 w 2759"/>
                <a:gd name="T9" fmla="*/ 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9" h="178">
                  <a:moveTo>
                    <a:pt x="272" y="0"/>
                  </a:moveTo>
                  <a:lnTo>
                    <a:pt x="2487" y="0"/>
                  </a:lnTo>
                  <a:lnTo>
                    <a:pt x="2759" y="178"/>
                  </a:lnTo>
                  <a:lnTo>
                    <a:pt x="0" y="178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05" name="Rectangle 1396"/>
            <p:cNvSpPr>
              <a:spLocks noChangeArrowheads="1"/>
            </p:cNvSpPr>
            <p:nvPr/>
          </p:nvSpPr>
          <p:spPr bwMode="auto">
            <a:xfrm>
              <a:off x="5942013" y="4813301"/>
              <a:ext cx="47625" cy="338138"/>
            </a:xfrm>
            <a:prstGeom prst="rect">
              <a:avLst/>
            </a:prstGeom>
            <a:solidFill>
              <a:schemeClr val="bg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06" name="Freeform 1397"/>
            <p:cNvSpPr>
              <a:spLocks/>
            </p:cNvSpPr>
            <p:nvPr/>
          </p:nvSpPr>
          <p:spPr bwMode="auto">
            <a:xfrm>
              <a:off x="6394450" y="4806951"/>
              <a:ext cx="131763" cy="352425"/>
            </a:xfrm>
            <a:custGeom>
              <a:avLst/>
              <a:gdLst>
                <a:gd name="T0" fmla="*/ 30 w 83"/>
                <a:gd name="T1" fmla="*/ 0 h 222"/>
                <a:gd name="T2" fmla="*/ 83 w 83"/>
                <a:gd name="T3" fmla="*/ 213 h 222"/>
                <a:gd name="T4" fmla="*/ 53 w 83"/>
                <a:gd name="T5" fmla="*/ 222 h 222"/>
                <a:gd name="T6" fmla="*/ 0 w 83"/>
                <a:gd name="T7" fmla="*/ 8 h 222"/>
                <a:gd name="T8" fmla="*/ 30 w 83"/>
                <a:gd name="T9" fmla="*/ 0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222">
                  <a:moveTo>
                    <a:pt x="30" y="0"/>
                  </a:moveTo>
                  <a:lnTo>
                    <a:pt x="83" y="213"/>
                  </a:lnTo>
                  <a:lnTo>
                    <a:pt x="53" y="222"/>
                  </a:lnTo>
                  <a:lnTo>
                    <a:pt x="0" y="8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07" name="Freeform 1398"/>
            <p:cNvSpPr>
              <a:spLocks/>
            </p:cNvSpPr>
            <p:nvPr/>
          </p:nvSpPr>
          <p:spPr bwMode="auto">
            <a:xfrm>
              <a:off x="6821488" y="4803776"/>
              <a:ext cx="211138" cy="358775"/>
            </a:xfrm>
            <a:custGeom>
              <a:avLst/>
              <a:gdLst>
                <a:gd name="T0" fmla="*/ 27 w 133"/>
                <a:gd name="T1" fmla="*/ 0 h 226"/>
                <a:gd name="T2" fmla="*/ 133 w 133"/>
                <a:gd name="T3" fmla="*/ 213 h 226"/>
                <a:gd name="T4" fmla="*/ 107 w 133"/>
                <a:gd name="T5" fmla="*/ 226 h 226"/>
                <a:gd name="T6" fmla="*/ 0 w 133"/>
                <a:gd name="T7" fmla="*/ 13 h 226"/>
                <a:gd name="T8" fmla="*/ 27 w 133"/>
                <a:gd name="T9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3" h="226">
                  <a:moveTo>
                    <a:pt x="27" y="0"/>
                  </a:moveTo>
                  <a:lnTo>
                    <a:pt x="133" y="213"/>
                  </a:lnTo>
                  <a:lnTo>
                    <a:pt x="107" y="226"/>
                  </a:lnTo>
                  <a:lnTo>
                    <a:pt x="0" y="13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08" name="Freeform 1399"/>
            <p:cNvSpPr>
              <a:spLocks/>
            </p:cNvSpPr>
            <p:nvPr/>
          </p:nvSpPr>
          <p:spPr bwMode="auto">
            <a:xfrm>
              <a:off x="7245350" y="4797426"/>
              <a:ext cx="303213" cy="369888"/>
            </a:xfrm>
            <a:custGeom>
              <a:avLst/>
              <a:gdLst>
                <a:gd name="T0" fmla="*/ 24 w 191"/>
                <a:gd name="T1" fmla="*/ 0 h 233"/>
                <a:gd name="T2" fmla="*/ 191 w 191"/>
                <a:gd name="T3" fmla="*/ 215 h 233"/>
                <a:gd name="T4" fmla="*/ 167 w 191"/>
                <a:gd name="T5" fmla="*/ 233 h 233"/>
                <a:gd name="T6" fmla="*/ 0 w 191"/>
                <a:gd name="T7" fmla="*/ 20 h 233"/>
                <a:gd name="T8" fmla="*/ 24 w 191"/>
                <a:gd name="T9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1" h="233">
                  <a:moveTo>
                    <a:pt x="24" y="0"/>
                  </a:moveTo>
                  <a:lnTo>
                    <a:pt x="191" y="215"/>
                  </a:lnTo>
                  <a:lnTo>
                    <a:pt x="167" y="233"/>
                  </a:lnTo>
                  <a:lnTo>
                    <a:pt x="0" y="2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09" name="Rectangle 1400"/>
            <p:cNvSpPr>
              <a:spLocks noChangeArrowheads="1"/>
            </p:cNvSpPr>
            <p:nvPr/>
          </p:nvSpPr>
          <p:spPr bwMode="auto">
            <a:xfrm>
              <a:off x="3986213" y="4891088"/>
              <a:ext cx="3960813" cy="47625"/>
            </a:xfrm>
            <a:prstGeom prst="rect">
              <a:avLst/>
            </a:prstGeom>
            <a:solidFill>
              <a:schemeClr val="bg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10" name="Freeform 1401"/>
            <p:cNvSpPr>
              <a:spLocks/>
            </p:cNvSpPr>
            <p:nvPr/>
          </p:nvSpPr>
          <p:spPr bwMode="auto">
            <a:xfrm>
              <a:off x="5408613" y="4806951"/>
              <a:ext cx="130175" cy="352425"/>
            </a:xfrm>
            <a:custGeom>
              <a:avLst/>
              <a:gdLst>
                <a:gd name="T0" fmla="*/ 53 w 82"/>
                <a:gd name="T1" fmla="*/ 0 h 222"/>
                <a:gd name="T2" fmla="*/ 82 w 82"/>
                <a:gd name="T3" fmla="*/ 8 h 222"/>
                <a:gd name="T4" fmla="*/ 28 w 82"/>
                <a:gd name="T5" fmla="*/ 222 h 222"/>
                <a:gd name="T6" fmla="*/ 0 w 82"/>
                <a:gd name="T7" fmla="*/ 213 h 222"/>
                <a:gd name="T8" fmla="*/ 53 w 82"/>
                <a:gd name="T9" fmla="*/ 0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222">
                  <a:moveTo>
                    <a:pt x="53" y="0"/>
                  </a:moveTo>
                  <a:lnTo>
                    <a:pt x="82" y="8"/>
                  </a:lnTo>
                  <a:lnTo>
                    <a:pt x="28" y="222"/>
                  </a:lnTo>
                  <a:lnTo>
                    <a:pt x="0" y="21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11" name="Freeform 1402"/>
            <p:cNvSpPr>
              <a:spLocks/>
            </p:cNvSpPr>
            <p:nvPr/>
          </p:nvSpPr>
          <p:spPr bwMode="auto">
            <a:xfrm>
              <a:off x="4899025" y="4803776"/>
              <a:ext cx="212725" cy="358775"/>
            </a:xfrm>
            <a:custGeom>
              <a:avLst/>
              <a:gdLst>
                <a:gd name="T0" fmla="*/ 108 w 134"/>
                <a:gd name="T1" fmla="*/ 0 h 226"/>
                <a:gd name="T2" fmla="*/ 134 w 134"/>
                <a:gd name="T3" fmla="*/ 13 h 226"/>
                <a:gd name="T4" fmla="*/ 28 w 134"/>
                <a:gd name="T5" fmla="*/ 226 h 226"/>
                <a:gd name="T6" fmla="*/ 0 w 134"/>
                <a:gd name="T7" fmla="*/ 213 h 226"/>
                <a:gd name="T8" fmla="*/ 108 w 134"/>
                <a:gd name="T9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226">
                  <a:moveTo>
                    <a:pt x="108" y="0"/>
                  </a:moveTo>
                  <a:lnTo>
                    <a:pt x="134" y="13"/>
                  </a:lnTo>
                  <a:lnTo>
                    <a:pt x="28" y="226"/>
                  </a:lnTo>
                  <a:lnTo>
                    <a:pt x="0" y="213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12" name="Freeform 1403"/>
            <p:cNvSpPr>
              <a:spLocks/>
            </p:cNvSpPr>
            <p:nvPr/>
          </p:nvSpPr>
          <p:spPr bwMode="auto">
            <a:xfrm>
              <a:off x="4386263" y="4797426"/>
              <a:ext cx="303213" cy="369888"/>
            </a:xfrm>
            <a:custGeom>
              <a:avLst/>
              <a:gdLst>
                <a:gd name="T0" fmla="*/ 167 w 191"/>
                <a:gd name="T1" fmla="*/ 0 h 233"/>
                <a:gd name="T2" fmla="*/ 191 w 191"/>
                <a:gd name="T3" fmla="*/ 20 h 233"/>
                <a:gd name="T4" fmla="*/ 24 w 191"/>
                <a:gd name="T5" fmla="*/ 233 h 233"/>
                <a:gd name="T6" fmla="*/ 0 w 191"/>
                <a:gd name="T7" fmla="*/ 215 h 233"/>
                <a:gd name="T8" fmla="*/ 167 w 191"/>
                <a:gd name="T9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1" h="233">
                  <a:moveTo>
                    <a:pt x="167" y="0"/>
                  </a:moveTo>
                  <a:lnTo>
                    <a:pt x="191" y="20"/>
                  </a:lnTo>
                  <a:lnTo>
                    <a:pt x="24" y="233"/>
                  </a:lnTo>
                  <a:lnTo>
                    <a:pt x="0" y="215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13" name="Rectangle 1404"/>
            <p:cNvSpPr>
              <a:spLocks noChangeArrowheads="1"/>
            </p:cNvSpPr>
            <p:nvPr/>
          </p:nvSpPr>
          <p:spPr bwMode="auto">
            <a:xfrm>
              <a:off x="3841750" y="5006976"/>
              <a:ext cx="4313238" cy="47625"/>
            </a:xfrm>
            <a:prstGeom prst="rect">
              <a:avLst/>
            </a:prstGeom>
            <a:solidFill>
              <a:schemeClr val="bg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grpSp>
          <p:nvGrpSpPr>
            <p:cNvPr id="114" name="Group 113"/>
            <p:cNvGrpSpPr/>
            <p:nvPr/>
          </p:nvGrpSpPr>
          <p:grpSpPr>
            <a:xfrm>
              <a:off x="4330700" y="2312988"/>
              <a:ext cx="3271838" cy="1908176"/>
              <a:chOff x="4330700" y="2312988"/>
              <a:chExt cx="3271838" cy="1908176"/>
            </a:xfrm>
          </p:grpSpPr>
          <p:sp>
            <p:nvSpPr>
              <p:cNvPr id="115" name="Freeform 1388"/>
              <p:cNvSpPr>
                <a:spLocks/>
              </p:cNvSpPr>
              <p:nvPr/>
            </p:nvSpPr>
            <p:spPr bwMode="auto">
              <a:xfrm>
                <a:off x="4330700" y="2312988"/>
                <a:ext cx="3271838" cy="1612900"/>
              </a:xfrm>
              <a:custGeom>
                <a:avLst/>
                <a:gdLst>
                  <a:gd name="T0" fmla="*/ 98 w 2061"/>
                  <a:gd name="T1" fmla="*/ 0 h 1016"/>
                  <a:gd name="T2" fmla="*/ 1964 w 2061"/>
                  <a:gd name="T3" fmla="*/ 0 h 1016"/>
                  <a:gd name="T4" fmla="*/ 1997 w 2061"/>
                  <a:gd name="T5" fmla="*/ 2 h 1016"/>
                  <a:gd name="T6" fmla="*/ 2031 w 2061"/>
                  <a:gd name="T7" fmla="*/ 9 h 1016"/>
                  <a:gd name="T8" fmla="*/ 2061 w 2061"/>
                  <a:gd name="T9" fmla="*/ 21 h 1016"/>
                  <a:gd name="T10" fmla="*/ 2061 w 2061"/>
                  <a:gd name="T11" fmla="*/ 811 h 1016"/>
                  <a:gd name="T12" fmla="*/ 2058 w 2061"/>
                  <a:gd name="T13" fmla="*/ 848 h 1016"/>
                  <a:gd name="T14" fmla="*/ 2048 w 2061"/>
                  <a:gd name="T15" fmla="*/ 882 h 1016"/>
                  <a:gd name="T16" fmla="*/ 2033 w 2061"/>
                  <a:gd name="T17" fmla="*/ 915 h 1016"/>
                  <a:gd name="T18" fmla="*/ 2013 w 2061"/>
                  <a:gd name="T19" fmla="*/ 943 h 1016"/>
                  <a:gd name="T20" fmla="*/ 1988 w 2061"/>
                  <a:gd name="T21" fmla="*/ 967 h 1016"/>
                  <a:gd name="T22" fmla="*/ 1958 w 2061"/>
                  <a:gd name="T23" fmla="*/ 988 h 1016"/>
                  <a:gd name="T24" fmla="*/ 1927 w 2061"/>
                  <a:gd name="T25" fmla="*/ 1003 h 1016"/>
                  <a:gd name="T26" fmla="*/ 1891 w 2061"/>
                  <a:gd name="T27" fmla="*/ 1013 h 1016"/>
                  <a:gd name="T28" fmla="*/ 1854 w 2061"/>
                  <a:gd name="T29" fmla="*/ 1016 h 1016"/>
                  <a:gd name="T30" fmla="*/ 207 w 2061"/>
                  <a:gd name="T31" fmla="*/ 1016 h 1016"/>
                  <a:gd name="T32" fmla="*/ 170 w 2061"/>
                  <a:gd name="T33" fmla="*/ 1013 h 1016"/>
                  <a:gd name="T34" fmla="*/ 135 w 2061"/>
                  <a:gd name="T35" fmla="*/ 1003 h 1016"/>
                  <a:gd name="T36" fmla="*/ 103 w 2061"/>
                  <a:gd name="T37" fmla="*/ 988 h 1016"/>
                  <a:gd name="T38" fmla="*/ 74 w 2061"/>
                  <a:gd name="T39" fmla="*/ 967 h 1016"/>
                  <a:gd name="T40" fmla="*/ 49 w 2061"/>
                  <a:gd name="T41" fmla="*/ 943 h 1016"/>
                  <a:gd name="T42" fmla="*/ 29 w 2061"/>
                  <a:gd name="T43" fmla="*/ 915 h 1016"/>
                  <a:gd name="T44" fmla="*/ 13 w 2061"/>
                  <a:gd name="T45" fmla="*/ 882 h 1016"/>
                  <a:gd name="T46" fmla="*/ 4 w 2061"/>
                  <a:gd name="T47" fmla="*/ 848 h 1016"/>
                  <a:gd name="T48" fmla="*/ 0 w 2061"/>
                  <a:gd name="T49" fmla="*/ 811 h 1016"/>
                  <a:gd name="T50" fmla="*/ 0 w 2061"/>
                  <a:gd name="T51" fmla="*/ 21 h 1016"/>
                  <a:gd name="T52" fmla="*/ 31 w 2061"/>
                  <a:gd name="T53" fmla="*/ 9 h 1016"/>
                  <a:gd name="T54" fmla="*/ 63 w 2061"/>
                  <a:gd name="T55" fmla="*/ 2 h 1016"/>
                  <a:gd name="T56" fmla="*/ 98 w 2061"/>
                  <a:gd name="T57" fmla="*/ 0 h 10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2061" h="1016">
                    <a:moveTo>
                      <a:pt x="98" y="0"/>
                    </a:moveTo>
                    <a:lnTo>
                      <a:pt x="1964" y="0"/>
                    </a:lnTo>
                    <a:lnTo>
                      <a:pt x="1997" y="2"/>
                    </a:lnTo>
                    <a:lnTo>
                      <a:pt x="2031" y="9"/>
                    </a:lnTo>
                    <a:lnTo>
                      <a:pt x="2061" y="21"/>
                    </a:lnTo>
                    <a:lnTo>
                      <a:pt x="2061" y="811"/>
                    </a:lnTo>
                    <a:lnTo>
                      <a:pt x="2058" y="848"/>
                    </a:lnTo>
                    <a:lnTo>
                      <a:pt x="2048" y="882"/>
                    </a:lnTo>
                    <a:lnTo>
                      <a:pt x="2033" y="915"/>
                    </a:lnTo>
                    <a:lnTo>
                      <a:pt x="2013" y="943"/>
                    </a:lnTo>
                    <a:lnTo>
                      <a:pt x="1988" y="967"/>
                    </a:lnTo>
                    <a:lnTo>
                      <a:pt x="1958" y="988"/>
                    </a:lnTo>
                    <a:lnTo>
                      <a:pt x="1927" y="1003"/>
                    </a:lnTo>
                    <a:lnTo>
                      <a:pt x="1891" y="1013"/>
                    </a:lnTo>
                    <a:lnTo>
                      <a:pt x="1854" y="1016"/>
                    </a:lnTo>
                    <a:lnTo>
                      <a:pt x="207" y="1016"/>
                    </a:lnTo>
                    <a:lnTo>
                      <a:pt x="170" y="1013"/>
                    </a:lnTo>
                    <a:lnTo>
                      <a:pt x="135" y="1003"/>
                    </a:lnTo>
                    <a:lnTo>
                      <a:pt x="103" y="988"/>
                    </a:lnTo>
                    <a:lnTo>
                      <a:pt x="74" y="967"/>
                    </a:lnTo>
                    <a:lnTo>
                      <a:pt x="49" y="943"/>
                    </a:lnTo>
                    <a:lnTo>
                      <a:pt x="29" y="915"/>
                    </a:lnTo>
                    <a:lnTo>
                      <a:pt x="13" y="882"/>
                    </a:lnTo>
                    <a:lnTo>
                      <a:pt x="4" y="848"/>
                    </a:lnTo>
                    <a:lnTo>
                      <a:pt x="0" y="811"/>
                    </a:lnTo>
                    <a:lnTo>
                      <a:pt x="0" y="21"/>
                    </a:lnTo>
                    <a:lnTo>
                      <a:pt x="31" y="9"/>
                    </a:lnTo>
                    <a:lnTo>
                      <a:pt x="63" y="2"/>
                    </a:lnTo>
                    <a:lnTo>
                      <a:pt x="98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16" name="Group 115"/>
              <p:cNvGrpSpPr/>
              <p:nvPr/>
            </p:nvGrpSpPr>
            <p:grpSpPr>
              <a:xfrm>
                <a:off x="4991100" y="3632201"/>
                <a:ext cx="1951038" cy="588963"/>
                <a:chOff x="4991100" y="3632201"/>
                <a:chExt cx="1951038" cy="588963"/>
              </a:xfrm>
            </p:grpSpPr>
            <p:sp>
              <p:nvSpPr>
                <p:cNvPr id="117" name="Freeform 1391"/>
                <p:cNvSpPr>
                  <a:spLocks/>
                </p:cNvSpPr>
                <p:nvPr/>
              </p:nvSpPr>
              <p:spPr bwMode="auto">
                <a:xfrm>
                  <a:off x="4991100" y="3632201"/>
                  <a:ext cx="382588" cy="588963"/>
                </a:xfrm>
                <a:custGeom>
                  <a:avLst/>
                  <a:gdLst>
                    <a:gd name="T0" fmla="*/ 134 w 241"/>
                    <a:gd name="T1" fmla="*/ 0 h 371"/>
                    <a:gd name="T2" fmla="*/ 157 w 241"/>
                    <a:gd name="T3" fmla="*/ 2 h 371"/>
                    <a:gd name="T4" fmla="*/ 181 w 241"/>
                    <a:gd name="T5" fmla="*/ 6 h 371"/>
                    <a:gd name="T6" fmla="*/ 202 w 241"/>
                    <a:gd name="T7" fmla="*/ 12 h 371"/>
                    <a:gd name="T8" fmla="*/ 220 w 241"/>
                    <a:gd name="T9" fmla="*/ 19 h 371"/>
                    <a:gd name="T10" fmla="*/ 233 w 241"/>
                    <a:gd name="T11" fmla="*/ 30 h 371"/>
                    <a:gd name="T12" fmla="*/ 240 w 241"/>
                    <a:gd name="T13" fmla="*/ 42 h 371"/>
                    <a:gd name="T14" fmla="*/ 241 w 241"/>
                    <a:gd name="T15" fmla="*/ 55 h 371"/>
                    <a:gd name="T16" fmla="*/ 199 w 241"/>
                    <a:gd name="T17" fmla="*/ 323 h 371"/>
                    <a:gd name="T18" fmla="*/ 194 w 241"/>
                    <a:gd name="T19" fmla="*/ 337 h 371"/>
                    <a:gd name="T20" fmla="*/ 185 w 241"/>
                    <a:gd name="T21" fmla="*/ 349 h 371"/>
                    <a:gd name="T22" fmla="*/ 172 w 241"/>
                    <a:gd name="T23" fmla="*/ 359 h 371"/>
                    <a:gd name="T24" fmla="*/ 156 w 241"/>
                    <a:gd name="T25" fmla="*/ 366 h 371"/>
                    <a:gd name="T26" fmla="*/ 138 w 241"/>
                    <a:gd name="T27" fmla="*/ 370 h 371"/>
                    <a:gd name="T28" fmla="*/ 120 w 241"/>
                    <a:gd name="T29" fmla="*/ 371 h 371"/>
                    <a:gd name="T30" fmla="*/ 103 w 241"/>
                    <a:gd name="T31" fmla="*/ 368 h 371"/>
                    <a:gd name="T32" fmla="*/ 85 w 241"/>
                    <a:gd name="T33" fmla="*/ 365 h 371"/>
                    <a:gd name="T34" fmla="*/ 69 w 241"/>
                    <a:gd name="T35" fmla="*/ 358 h 371"/>
                    <a:gd name="T36" fmla="*/ 56 w 241"/>
                    <a:gd name="T37" fmla="*/ 348 h 371"/>
                    <a:gd name="T38" fmla="*/ 46 w 241"/>
                    <a:gd name="T39" fmla="*/ 336 h 371"/>
                    <a:gd name="T40" fmla="*/ 42 w 241"/>
                    <a:gd name="T41" fmla="*/ 323 h 371"/>
                    <a:gd name="T42" fmla="*/ 0 w 241"/>
                    <a:gd name="T43" fmla="*/ 55 h 371"/>
                    <a:gd name="T44" fmla="*/ 1 w 241"/>
                    <a:gd name="T45" fmla="*/ 42 h 371"/>
                    <a:gd name="T46" fmla="*/ 9 w 241"/>
                    <a:gd name="T47" fmla="*/ 30 h 371"/>
                    <a:gd name="T48" fmla="*/ 21 w 241"/>
                    <a:gd name="T49" fmla="*/ 20 h 371"/>
                    <a:gd name="T50" fmla="*/ 39 w 241"/>
                    <a:gd name="T51" fmla="*/ 12 h 371"/>
                    <a:gd name="T52" fmla="*/ 60 w 241"/>
                    <a:gd name="T53" fmla="*/ 6 h 371"/>
                    <a:gd name="T54" fmla="*/ 83 w 241"/>
                    <a:gd name="T55" fmla="*/ 2 h 371"/>
                    <a:gd name="T56" fmla="*/ 108 w 241"/>
                    <a:gd name="T57" fmla="*/ 0 h 371"/>
                    <a:gd name="T58" fmla="*/ 134 w 241"/>
                    <a:gd name="T59" fmla="*/ 0 h 3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241" h="371">
                      <a:moveTo>
                        <a:pt x="134" y="0"/>
                      </a:moveTo>
                      <a:lnTo>
                        <a:pt x="157" y="2"/>
                      </a:lnTo>
                      <a:lnTo>
                        <a:pt x="181" y="6"/>
                      </a:lnTo>
                      <a:lnTo>
                        <a:pt x="202" y="12"/>
                      </a:lnTo>
                      <a:lnTo>
                        <a:pt x="220" y="19"/>
                      </a:lnTo>
                      <a:lnTo>
                        <a:pt x="233" y="30"/>
                      </a:lnTo>
                      <a:lnTo>
                        <a:pt x="240" y="42"/>
                      </a:lnTo>
                      <a:lnTo>
                        <a:pt x="241" y="55"/>
                      </a:lnTo>
                      <a:lnTo>
                        <a:pt x="199" y="323"/>
                      </a:lnTo>
                      <a:lnTo>
                        <a:pt x="194" y="337"/>
                      </a:lnTo>
                      <a:lnTo>
                        <a:pt x="185" y="349"/>
                      </a:lnTo>
                      <a:lnTo>
                        <a:pt x="172" y="359"/>
                      </a:lnTo>
                      <a:lnTo>
                        <a:pt x="156" y="366"/>
                      </a:lnTo>
                      <a:lnTo>
                        <a:pt x="138" y="370"/>
                      </a:lnTo>
                      <a:lnTo>
                        <a:pt x="120" y="371"/>
                      </a:lnTo>
                      <a:lnTo>
                        <a:pt x="103" y="368"/>
                      </a:lnTo>
                      <a:lnTo>
                        <a:pt x="85" y="365"/>
                      </a:lnTo>
                      <a:lnTo>
                        <a:pt x="69" y="358"/>
                      </a:lnTo>
                      <a:lnTo>
                        <a:pt x="56" y="348"/>
                      </a:lnTo>
                      <a:lnTo>
                        <a:pt x="46" y="336"/>
                      </a:lnTo>
                      <a:lnTo>
                        <a:pt x="42" y="323"/>
                      </a:lnTo>
                      <a:lnTo>
                        <a:pt x="0" y="55"/>
                      </a:lnTo>
                      <a:lnTo>
                        <a:pt x="1" y="42"/>
                      </a:lnTo>
                      <a:lnTo>
                        <a:pt x="9" y="30"/>
                      </a:lnTo>
                      <a:lnTo>
                        <a:pt x="21" y="20"/>
                      </a:lnTo>
                      <a:lnTo>
                        <a:pt x="39" y="12"/>
                      </a:lnTo>
                      <a:lnTo>
                        <a:pt x="60" y="6"/>
                      </a:lnTo>
                      <a:lnTo>
                        <a:pt x="83" y="2"/>
                      </a:lnTo>
                      <a:lnTo>
                        <a:pt x="108" y="0"/>
                      </a:lnTo>
                      <a:lnTo>
                        <a:pt x="134" y="0"/>
                      </a:lnTo>
                      <a:close/>
                    </a:path>
                  </a:pathLst>
                </a:custGeom>
                <a:solidFill>
                  <a:srgbClr val="DEFFF3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8" name="Freeform 1392"/>
                <p:cNvSpPr>
                  <a:spLocks/>
                </p:cNvSpPr>
                <p:nvPr/>
              </p:nvSpPr>
              <p:spPr bwMode="auto">
                <a:xfrm>
                  <a:off x="6559550" y="3632201"/>
                  <a:ext cx="382588" cy="588963"/>
                </a:xfrm>
                <a:custGeom>
                  <a:avLst/>
                  <a:gdLst>
                    <a:gd name="T0" fmla="*/ 133 w 241"/>
                    <a:gd name="T1" fmla="*/ 0 h 371"/>
                    <a:gd name="T2" fmla="*/ 159 w 241"/>
                    <a:gd name="T3" fmla="*/ 2 h 371"/>
                    <a:gd name="T4" fmla="*/ 181 w 241"/>
                    <a:gd name="T5" fmla="*/ 6 h 371"/>
                    <a:gd name="T6" fmla="*/ 203 w 241"/>
                    <a:gd name="T7" fmla="*/ 12 h 371"/>
                    <a:gd name="T8" fmla="*/ 219 w 241"/>
                    <a:gd name="T9" fmla="*/ 19 h 371"/>
                    <a:gd name="T10" fmla="*/ 233 w 241"/>
                    <a:gd name="T11" fmla="*/ 30 h 371"/>
                    <a:gd name="T12" fmla="*/ 240 w 241"/>
                    <a:gd name="T13" fmla="*/ 42 h 371"/>
                    <a:gd name="T14" fmla="*/ 241 w 241"/>
                    <a:gd name="T15" fmla="*/ 55 h 371"/>
                    <a:gd name="T16" fmla="*/ 199 w 241"/>
                    <a:gd name="T17" fmla="*/ 323 h 371"/>
                    <a:gd name="T18" fmla="*/ 194 w 241"/>
                    <a:gd name="T19" fmla="*/ 337 h 371"/>
                    <a:gd name="T20" fmla="*/ 185 w 241"/>
                    <a:gd name="T21" fmla="*/ 349 h 371"/>
                    <a:gd name="T22" fmla="*/ 172 w 241"/>
                    <a:gd name="T23" fmla="*/ 359 h 371"/>
                    <a:gd name="T24" fmla="*/ 156 w 241"/>
                    <a:gd name="T25" fmla="*/ 366 h 371"/>
                    <a:gd name="T26" fmla="*/ 138 w 241"/>
                    <a:gd name="T27" fmla="*/ 370 h 371"/>
                    <a:gd name="T28" fmla="*/ 120 w 241"/>
                    <a:gd name="T29" fmla="*/ 371 h 371"/>
                    <a:gd name="T30" fmla="*/ 102 w 241"/>
                    <a:gd name="T31" fmla="*/ 368 h 371"/>
                    <a:gd name="T32" fmla="*/ 84 w 241"/>
                    <a:gd name="T33" fmla="*/ 365 h 371"/>
                    <a:gd name="T34" fmla="*/ 69 w 241"/>
                    <a:gd name="T35" fmla="*/ 358 h 371"/>
                    <a:gd name="T36" fmla="*/ 56 w 241"/>
                    <a:gd name="T37" fmla="*/ 348 h 371"/>
                    <a:gd name="T38" fmla="*/ 47 w 241"/>
                    <a:gd name="T39" fmla="*/ 336 h 371"/>
                    <a:gd name="T40" fmla="*/ 41 w 241"/>
                    <a:gd name="T41" fmla="*/ 323 h 371"/>
                    <a:gd name="T42" fmla="*/ 0 w 241"/>
                    <a:gd name="T43" fmla="*/ 55 h 371"/>
                    <a:gd name="T44" fmla="*/ 1 w 241"/>
                    <a:gd name="T45" fmla="*/ 42 h 371"/>
                    <a:gd name="T46" fmla="*/ 9 w 241"/>
                    <a:gd name="T47" fmla="*/ 30 h 371"/>
                    <a:gd name="T48" fmla="*/ 22 w 241"/>
                    <a:gd name="T49" fmla="*/ 20 h 371"/>
                    <a:gd name="T50" fmla="*/ 39 w 241"/>
                    <a:gd name="T51" fmla="*/ 12 h 371"/>
                    <a:gd name="T52" fmla="*/ 61 w 241"/>
                    <a:gd name="T53" fmla="*/ 6 h 371"/>
                    <a:gd name="T54" fmla="*/ 83 w 241"/>
                    <a:gd name="T55" fmla="*/ 2 h 371"/>
                    <a:gd name="T56" fmla="*/ 108 w 241"/>
                    <a:gd name="T57" fmla="*/ 0 h 371"/>
                    <a:gd name="T58" fmla="*/ 133 w 241"/>
                    <a:gd name="T59" fmla="*/ 0 h 3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241" h="371">
                      <a:moveTo>
                        <a:pt x="133" y="0"/>
                      </a:moveTo>
                      <a:lnTo>
                        <a:pt x="159" y="2"/>
                      </a:lnTo>
                      <a:lnTo>
                        <a:pt x="181" y="6"/>
                      </a:lnTo>
                      <a:lnTo>
                        <a:pt x="203" y="12"/>
                      </a:lnTo>
                      <a:lnTo>
                        <a:pt x="219" y="19"/>
                      </a:lnTo>
                      <a:lnTo>
                        <a:pt x="233" y="30"/>
                      </a:lnTo>
                      <a:lnTo>
                        <a:pt x="240" y="42"/>
                      </a:lnTo>
                      <a:lnTo>
                        <a:pt x="241" y="55"/>
                      </a:lnTo>
                      <a:lnTo>
                        <a:pt x="199" y="323"/>
                      </a:lnTo>
                      <a:lnTo>
                        <a:pt x="194" y="337"/>
                      </a:lnTo>
                      <a:lnTo>
                        <a:pt x="185" y="349"/>
                      </a:lnTo>
                      <a:lnTo>
                        <a:pt x="172" y="359"/>
                      </a:lnTo>
                      <a:lnTo>
                        <a:pt x="156" y="366"/>
                      </a:lnTo>
                      <a:lnTo>
                        <a:pt x="138" y="370"/>
                      </a:lnTo>
                      <a:lnTo>
                        <a:pt x="120" y="371"/>
                      </a:lnTo>
                      <a:lnTo>
                        <a:pt x="102" y="368"/>
                      </a:lnTo>
                      <a:lnTo>
                        <a:pt x="84" y="365"/>
                      </a:lnTo>
                      <a:lnTo>
                        <a:pt x="69" y="358"/>
                      </a:lnTo>
                      <a:lnTo>
                        <a:pt x="56" y="348"/>
                      </a:lnTo>
                      <a:lnTo>
                        <a:pt x="47" y="336"/>
                      </a:lnTo>
                      <a:lnTo>
                        <a:pt x="41" y="323"/>
                      </a:lnTo>
                      <a:lnTo>
                        <a:pt x="0" y="55"/>
                      </a:lnTo>
                      <a:lnTo>
                        <a:pt x="1" y="42"/>
                      </a:lnTo>
                      <a:lnTo>
                        <a:pt x="9" y="30"/>
                      </a:lnTo>
                      <a:lnTo>
                        <a:pt x="22" y="20"/>
                      </a:lnTo>
                      <a:lnTo>
                        <a:pt x="39" y="12"/>
                      </a:lnTo>
                      <a:lnTo>
                        <a:pt x="61" y="6"/>
                      </a:lnTo>
                      <a:lnTo>
                        <a:pt x="83" y="2"/>
                      </a:lnTo>
                      <a:lnTo>
                        <a:pt x="108" y="0"/>
                      </a:lnTo>
                      <a:lnTo>
                        <a:pt x="133" y="0"/>
                      </a:lnTo>
                      <a:close/>
                    </a:path>
                  </a:pathLst>
                </a:custGeom>
                <a:solidFill>
                  <a:srgbClr val="DEFFF3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9" name="Freeform 1393"/>
                <p:cNvSpPr>
                  <a:spLocks/>
                </p:cNvSpPr>
                <p:nvPr/>
              </p:nvSpPr>
              <p:spPr bwMode="auto">
                <a:xfrm>
                  <a:off x="5072063" y="3702051"/>
                  <a:ext cx="222250" cy="423863"/>
                </a:xfrm>
                <a:custGeom>
                  <a:avLst/>
                  <a:gdLst>
                    <a:gd name="T0" fmla="*/ 69 w 140"/>
                    <a:gd name="T1" fmla="*/ 0 h 267"/>
                    <a:gd name="T2" fmla="*/ 87 w 140"/>
                    <a:gd name="T3" fmla="*/ 1 h 267"/>
                    <a:gd name="T4" fmla="*/ 105 w 140"/>
                    <a:gd name="T5" fmla="*/ 5 h 267"/>
                    <a:gd name="T6" fmla="*/ 120 w 140"/>
                    <a:gd name="T7" fmla="*/ 10 h 267"/>
                    <a:gd name="T8" fmla="*/ 132 w 140"/>
                    <a:gd name="T9" fmla="*/ 18 h 267"/>
                    <a:gd name="T10" fmla="*/ 139 w 140"/>
                    <a:gd name="T11" fmla="*/ 28 h 267"/>
                    <a:gd name="T12" fmla="*/ 140 w 140"/>
                    <a:gd name="T13" fmla="*/ 40 h 267"/>
                    <a:gd name="T14" fmla="*/ 115 w 140"/>
                    <a:gd name="T15" fmla="*/ 232 h 267"/>
                    <a:gd name="T16" fmla="*/ 111 w 140"/>
                    <a:gd name="T17" fmla="*/ 247 h 267"/>
                    <a:gd name="T18" fmla="*/ 102 w 140"/>
                    <a:gd name="T19" fmla="*/ 257 h 267"/>
                    <a:gd name="T20" fmla="*/ 90 w 140"/>
                    <a:gd name="T21" fmla="*/ 263 h 267"/>
                    <a:gd name="T22" fmla="*/ 77 w 140"/>
                    <a:gd name="T23" fmla="*/ 267 h 267"/>
                    <a:gd name="T24" fmla="*/ 62 w 140"/>
                    <a:gd name="T25" fmla="*/ 267 h 267"/>
                    <a:gd name="T26" fmla="*/ 49 w 140"/>
                    <a:gd name="T27" fmla="*/ 263 h 267"/>
                    <a:gd name="T28" fmla="*/ 37 w 140"/>
                    <a:gd name="T29" fmla="*/ 256 h 267"/>
                    <a:gd name="T30" fmla="*/ 29 w 140"/>
                    <a:gd name="T31" fmla="*/ 245 h 267"/>
                    <a:gd name="T32" fmla="*/ 24 w 140"/>
                    <a:gd name="T33" fmla="*/ 232 h 267"/>
                    <a:gd name="T34" fmla="*/ 0 w 140"/>
                    <a:gd name="T35" fmla="*/ 40 h 267"/>
                    <a:gd name="T36" fmla="*/ 1 w 140"/>
                    <a:gd name="T37" fmla="*/ 28 h 267"/>
                    <a:gd name="T38" fmla="*/ 9 w 140"/>
                    <a:gd name="T39" fmla="*/ 18 h 267"/>
                    <a:gd name="T40" fmla="*/ 19 w 140"/>
                    <a:gd name="T41" fmla="*/ 10 h 267"/>
                    <a:gd name="T42" fmla="*/ 35 w 140"/>
                    <a:gd name="T43" fmla="*/ 5 h 267"/>
                    <a:gd name="T44" fmla="*/ 52 w 140"/>
                    <a:gd name="T45" fmla="*/ 1 h 267"/>
                    <a:gd name="T46" fmla="*/ 69 w 140"/>
                    <a:gd name="T47" fmla="*/ 0 h 2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40" h="267">
                      <a:moveTo>
                        <a:pt x="69" y="0"/>
                      </a:moveTo>
                      <a:lnTo>
                        <a:pt x="87" y="1"/>
                      </a:lnTo>
                      <a:lnTo>
                        <a:pt x="105" y="5"/>
                      </a:lnTo>
                      <a:lnTo>
                        <a:pt x="120" y="10"/>
                      </a:lnTo>
                      <a:lnTo>
                        <a:pt x="132" y="18"/>
                      </a:lnTo>
                      <a:lnTo>
                        <a:pt x="139" y="28"/>
                      </a:lnTo>
                      <a:lnTo>
                        <a:pt x="140" y="40"/>
                      </a:lnTo>
                      <a:lnTo>
                        <a:pt x="115" y="232"/>
                      </a:lnTo>
                      <a:lnTo>
                        <a:pt x="111" y="247"/>
                      </a:lnTo>
                      <a:lnTo>
                        <a:pt x="102" y="257"/>
                      </a:lnTo>
                      <a:lnTo>
                        <a:pt x="90" y="263"/>
                      </a:lnTo>
                      <a:lnTo>
                        <a:pt x="77" y="267"/>
                      </a:lnTo>
                      <a:lnTo>
                        <a:pt x="62" y="267"/>
                      </a:lnTo>
                      <a:lnTo>
                        <a:pt x="49" y="263"/>
                      </a:lnTo>
                      <a:lnTo>
                        <a:pt x="37" y="256"/>
                      </a:lnTo>
                      <a:lnTo>
                        <a:pt x="29" y="245"/>
                      </a:lnTo>
                      <a:lnTo>
                        <a:pt x="24" y="232"/>
                      </a:lnTo>
                      <a:lnTo>
                        <a:pt x="0" y="40"/>
                      </a:lnTo>
                      <a:lnTo>
                        <a:pt x="1" y="28"/>
                      </a:lnTo>
                      <a:lnTo>
                        <a:pt x="9" y="18"/>
                      </a:lnTo>
                      <a:lnTo>
                        <a:pt x="19" y="10"/>
                      </a:lnTo>
                      <a:lnTo>
                        <a:pt x="35" y="5"/>
                      </a:lnTo>
                      <a:lnTo>
                        <a:pt x="52" y="1"/>
                      </a:lnTo>
                      <a:lnTo>
                        <a:pt x="6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0" name="Freeform 1394"/>
                <p:cNvSpPr>
                  <a:spLocks/>
                </p:cNvSpPr>
                <p:nvPr/>
              </p:nvSpPr>
              <p:spPr bwMode="auto">
                <a:xfrm>
                  <a:off x="6640513" y="3702051"/>
                  <a:ext cx="222250" cy="423863"/>
                </a:xfrm>
                <a:custGeom>
                  <a:avLst/>
                  <a:gdLst>
                    <a:gd name="T0" fmla="*/ 69 w 140"/>
                    <a:gd name="T1" fmla="*/ 0 h 267"/>
                    <a:gd name="T2" fmla="*/ 88 w 140"/>
                    <a:gd name="T3" fmla="*/ 1 h 267"/>
                    <a:gd name="T4" fmla="*/ 105 w 140"/>
                    <a:gd name="T5" fmla="*/ 5 h 267"/>
                    <a:gd name="T6" fmla="*/ 119 w 140"/>
                    <a:gd name="T7" fmla="*/ 10 h 267"/>
                    <a:gd name="T8" fmla="*/ 131 w 140"/>
                    <a:gd name="T9" fmla="*/ 18 h 267"/>
                    <a:gd name="T10" fmla="*/ 139 w 140"/>
                    <a:gd name="T11" fmla="*/ 28 h 267"/>
                    <a:gd name="T12" fmla="*/ 140 w 140"/>
                    <a:gd name="T13" fmla="*/ 40 h 267"/>
                    <a:gd name="T14" fmla="*/ 116 w 140"/>
                    <a:gd name="T15" fmla="*/ 232 h 267"/>
                    <a:gd name="T16" fmla="*/ 111 w 140"/>
                    <a:gd name="T17" fmla="*/ 247 h 267"/>
                    <a:gd name="T18" fmla="*/ 102 w 140"/>
                    <a:gd name="T19" fmla="*/ 257 h 267"/>
                    <a:gd name="T20" fmla="*/ 91 w 140"/>
                    <a:gd name="T21" fmla="*/ 263 h 267"/>
                    <a:gd name="T22" fmla="*/ 76 w 140"/>
                    <a:gd name="T23" fmla="*/ 267 h 267"/>
                    <a:gd name="T24" fmla="*/ 62 w 140"/>
                    <a:gd name="T25" fmla="*/ 267 h 267"/>
                    <a:gd name="T26" fmla="*/ 49 w 140"/>
                    <a:gd name="T27" fmla="*/ 263 h 267"/>
                    <a:gd name="T28" fmla="*/ 37 w 140"/>
                    <a:gd name="T29" fmla="*/ 256 h 267"/>
                    <a:gd name="T30" fmla="*/ 29 w 140"/>
                    <a:gd name="T31" fmla="*/ 245 h 267"/>
                    <a:gd name="T32" fmla="*/ 24 w 140"/>
                    <a:gd name="T33" fmla="*/ 232 h 267"/>
                    <a:gd name="T34" fmla="*/ 0 w 140"/>
                    <a:gd name="T35" fmla="*/ 40 h 267"/>
                    <a:gd name="T36" fmla="*/ 1 w 140"/>
                    <a:gd name="T37" fmla="*/ 28 h 267"/>
                    <a:gd name="T38" fmla="*/ 8 w 140"/>
                    <a:gd name="T39" fmla="*/ 18 h 267"/>
                    <a:gd name="T40" fmla="*/ 19 w 140"/>
                    <a:gd name="T41" fmla="*/ 10 h 267"/>
                    <a:gd name="T42" fmla="*/ 35 w 140"/>
                    <a:gd name="T43" fmla="*/ 5 h 267"/>
                    <a:gd name="T44" fmla="*/ 51 w 140"/>
                    <a:gd name="T45" fmla="*/ 1 h 267"/>
                    <a:gd name="T46" fmla="*/ 69 w 140"/>
                    <a:gd name="T47" fmla="*/ 0 h 2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40" h="267">
                      <a:moveTo>
                        <a:pt x="69" y="0"/>
                      </a:moveTo>
                      <a:lnTo>
                        <a:pt x="88" y="1"/>
                      </a:lnTo>
                      <a:lnTo>
                        <a:pt x="105" y="5"/>
                      </a:lnTo>
                      <a:lnTo>
                        <a:pt x="119" y="10"/>
                      </a:lnTo>
                      <a:lnTo>
                        <a:pt x="131" y="18"/>
                      </a:lnTo>
                      <a:lnTo>
                        <a:pt x="139" y="28"/>
                      </a:lnTo>
                      <a:lnTo>
                        <a:pt x="140" y="40"/>
                      </a:lnTo>
                      <a:lnTo>
                        <a:pt x="116" y="232"/>
                      </a:lnTo>
                      <a:lnTo>
                        <a:pt x="111" y="247"/>
                      </a:lnTo>
                      <a:lnTo>
                        <a:pt x="102" y="257"/>
                      </a:lnTo>
                      <a:lnTo>
                        <a:pt x="91" y="263"/>
                      </a:lnTo>
                      <a:lnTo>
                        <a:pt x="76" y="267"/>
                      </a:lnTo>
                      <a:lnTo>
                        <a:pt x="62" y="267"/>
                      </a:lnTo>
                      <a:lnTo>
                        <a:pt x="49" y="263"/>
                      </a:lnTo>
                      <a:lnTo>
                        <a:pt x="37" y="256"/>
                      </a:lnTo>
                      <a:lnTo>
                        <a:pt x="29" y="245"/>
                      </a:lnTo>
                      <a:lnTo>
                        <a:pt x="24" y="232"/>
                      </a:lnTo>
                      <a:lnTo>
                        <a:pt x="0" y="40"/>
                      </a:lnTo>
                      <a:lnTo>
                        <a:pt x="1" y="28"/>
                      </a:lnTo>
                      <a:lnTo>
                        <a:pt x="8" y="18"/>
                      </a:lnTo>
                      <a:lnTo>
                        <a:pt x="19" y="10"/>
                      </a:lnTo>
                      <a:lnTo>
                        <a:pt x="35" y="5"/>
                      </a:lnTo>
                      <a:lnTo>
                        <a:pt x="51" y="1"/>
                      </a:lnTo>
                      <a:lnTo>
                        <a:pt x="6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1" name="Freeform 1405"/>
                <p:cNvSpPr>
                  <a:spLocks/>
                </p:cNvSpPr>
                <p:nvPr/>
              </p:nvSpPr>
              <p:spPr bwMode="auto">
                <a:xfrm>
                  <a:off x="5137150" y="3825876"/>
                  <a:ext cx="92075" cy="176213"/>
                </a:xfrm>
                <a:custGeom>
                  <a:avLst/>
                  <a:gdLst>
                    <a:gd name="T0" fmla="*/ 28 w 58"/>
                    <a:gd name="T1" fmla="*/ 0 h 111"/>
                    <a:gd name="T2" fmla="*/ 40 w 58"/>
                    <a:gd name="T3" fmla="*/ 2 h 111"/>
                    <a:gd name="T4" fmla="*/ 50 w 58"/>
                    <a:gd name="T5" fmla="*/ 8 h 111"/>
                    <a:gd name="T6" fmla="*/ 56 w 58"/>
                    <a:gd name="T7" fmla="*/ 18 h 111"/>
                    <a:gd name="T8" fmla="*/ 58 w 58"/>
                    <a:gd name="T9" fmla="*/ 30 h 111"/>
                    <a:gd name="T10" fmla="*/ 56 w 58"/>
                    <a:gd name="T11" fmla="*/ 39 h 111"/>
                    <a:gd name="T12" fmla="*/ 52 w 58"/>
                    <a:gd name="T13" fmla="*/ 48 h 111"/>
                    <a:gd name="T14" fmla="*/ 45 w 58"/>
                    <a:gd name="T15" fmla="*/ 54 h 111"/>
                    <a:gd name="T16" fmla="*/ 55 w 58"/>
                    <a:gd name="T17" fmla="*/ 111 h 111"/>
                    <a:gd name="T18" fmla="*/ 2 w 58"/>
                    <a:gd name="T19" fmla="*/ 111 h 111"/>
                    <a:gd name="T20" fmla="*/ 13 w 58"/>
                    <a:gd name="T21" fmla="*/ 54 h 111"/>
                    <a:gd name="T22" fmla="*/ 6 w 58"/>
                    <a:gd name="T23" fmla="*/ 48 h 111"/>
                    <a:gd name="T24" fmla="*/ 1 w 58"/>
                    <a:gd name="T25" fmla="*/ 39 h 111"/>
                    <a:gd name="T26" fmla="*/ 0 w 58"/>
                    <a:gd name="T27" fmla="*/ 30 h 111"/>
                    <a:gd name="T28" fmla="*/ 1 w 58"/>
                    <a:gd name="T29" fmla="*/ 18 h 111"/>
                    <a:gd name="T30" fmla="*/ 8 w 58"/>
                    <a:gd name="T31" fmla="*/ 8 h 111"/>
                    <a:gd name="T32" fmla="*/ 18 w 58"/>
                    <a:gd name="T33" fmla="*/ 2 h 111"/>
                    <a:gd name="T34" fmla="*/ 28 w 58"/>
                    <a:gd name="T35" fmla="*/ 0 h 1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58" h="111">
                      <a:moveTo>
                        <a:pt x="28" y="0"/>
                      </a:moveTo>
                      <a:lnTo>
                        <a:pt x="40" y="2"/>
                      </a:lnTo>
                      <a:lnTo>
                        <a:pt x="50" y="8"/>
                      </a:lnTo>
                      <a:lnTo>
                        <a:pt x="56" y="18"/>
                      </a:lnTo>
                      <a:lnTo>
                        <a:pt x="58" y="30"/>
                      </a:lnTo>
                      <a:lnTo>
                        <a:pt x="56" y="39"/>
                      </a:lnTo>
                      <a:lnTo>
                        <a:pt x="52" y="48"/>
                      </a:lnTo>
                      <a:lnTo>
                        <a:pt x="45" y="54"/>
                      </a:lnTo>
                      <a:lnTo>
                        <a:pt x="55" y="111"/>
                      </a:lnTo>
                      <a:lnTo>
                        <a:pt x="2" y="111"/>
                      </a:lnTo>
                      <a:lnTo>
                        <a:pt x="13" y="54"/>
                      </a:lnTo>
                      <a:lnTo>
                        <a:pt x="6" y="48"/>
                      </a:lnTo>
                      <a:lnTo>
                        <a:pt x="1" y="39"/>
                      </a:lnTo>
                      <a:lnTo>
                        <a:pt x="0" y="30"/>
                      </a:lnTo>
                      <a:lnTo>
                        <a:pt x="1" y="18"/>
                      </a:lnTo>
                      <a:lnTo>
                        <a:pt x="8" y="8"/>
                      </a:lnTo>
                      <a:lnTo>
                        <a:pt x="18" y="2"/>
                      </a:lnTo>
                      <a:lnTo>
                        <a:pt x="28" y="0"/>
                      </a:lnTo>
                      <a:close/>
                    </a:path>
                  </a:pathLst>
                </a:custGeom>
                <a:solidFill>
                  <a:srgbClr val="00431F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2" name="Freeform 1406"/>
                <p:cNvSpPr>
                  <a:spLocks/>
                </p:cNvSpPr>
                <p:nvPr/>
              </p:nvSpPr>
              <p:spPr bwMode="auto">
                <a:xfrm>
                  <a:off x="6705600" y="3825876"/>
                  <a:ext cx="92075" cy="176213"/>
                </a:xfrm>
                <a:custGeom>
                  <a:avLst/>
                  <a:gdLst>
                    <a:gd name="T0" fmla="*/ 28 w 58"/>
                    <a:gd name="T1" fmla="*/ 0 h 111"/>
                    <a:gd name="T2" fmla="*/ 40 w 58"/>
                    <a:gd name="T3" fmla="*/ 2 h 111"/>
                    <a:gd name="T4" fmla="*/ 50 w 58"/>
                    <a:gd name="T5" fmla="*/ 8 h 111"/>
                    <a:gd name="T6" fmla="*/ 56 w 58"/>
                    <a:gd name="T7" fmla="*/ 18 h 111"/>
                    <a:gd name="T8" fmla="*/ 58 w 58"/>
                    <a:gd name="T9" fmla="*/ 30 h 111"/>
                    <a:gd name="T10" fmla="*/ 57 w 58"/>
                    <a:gd name="T11" fmla="*/ 39 h 111"/>
                    <a:gd name="T12" fmla="*/ 52 w 58"/>
                    <a:gd name="T13" fmla="*/ 48 h 111"/>
                    <a:gd name="T14" fmla="*/ 45 w 58"/>
                    <a:gd name="T15" fmla="*/ 54 h 111"/>
                    <a:gd name="T16" fmla="*/ 55 w 58"/>
                    <a:gd name="T17" fmla="*/ 111 h 111"/>
                    <a:gd name="T18" fmla="*/ 3 w 58"/>
                    <a:gd name="T19" fmla="*/ 111 h 111"/>
                    <a:gd name="T20" fmla="*/ 13 w 58"/>
                    <a:gd name="T21" fmla="*/ 54 h 111"/>
                    <a:gd name="T22" fmla="*/ 6 w 58"/>
                    <a:gd name="T23" fmla="*/ 48 h 111"/>
                    <a:gd name="T24" fmla="*/ 1 w 58"/>
                    <a:gd name="T25" fmla="*/ 39 h 111"/>
                    <a:gd name="T26" fmla="*/ 0 w 58"/>
                    <a:gd name="T27" fmla="*/ 30 h 111"/>
                    <a:gd name="T28" fmla="*/ 2 w 58"/>
                    <a:gd name="T29" fmla="*/ 18 h 111"/>
                    <a:gd name="T30" fmla="*/ 8 w 58"/>
                    <a:gd name="T31" fmla="*/ 8 h 111"/>
                    <a:gd name="T32" fmla="*/ 18 w 58"/>
                    <a:gd name="T33" fmla="*/ 2 h 111"/>
                    <a:gd name="T34" fmla="*/ 28 w 58"/>
                    <a:gd name="T35" fmla="*/ 0 h 1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58" h="111">
                      <a:moveTo>
                        <a:pt x="28" y="0"/>
                      </a:moveTo>
                      <a:lnTo>
                        <a:pt x="40" y="2"/>
                      </a:lnTo>
                      <a:lnTo>
                        <a:pt x="50" y="8"/>
                      </a:lnTo>
                      <a:lnTo>
                        <a:pt x="56" y="18"/>
                      </a:lnTo>
                      <a:lnTo>
                        <a:pt x="58" y="30"/>
                      </a:lnTo>
                      <a:lnTo>
                        <a:pt x="57" y="39"/>
                      </a:lnTo>
                      <a:lnTo>
                        <a:pt x="52" y="48"/>
                      </a:lnTo>
                      <a:lnTo>
                        <a:pt x="45" y="54"/>
                      </a:lnTo>
                      <a:lnTo>
                        <a:pt x="55" y="111"/>
                      </a:lnTo>
                      <a:lnTo>
                        <a:pt x="3" y="111"/>
                      </a:lnTo>
                      <a:lnTo>
                        <a:pt x="13" y="54"/>
                      </a:lnTo>
                      <a:lnTo>
                        <a:pt x="6" y="48"/>
                      </a:lnTo>
                      <a:lnTo>
                        <a:pt x="1" y="39"/>
                      </a:lnTo>
                      <a:lnTo>
                        <a:pt x="0" y="30"/>
                      </a:lnTo>
                      <a:lnTo>
                        <a:pt x="2" y="18"/>
                      </a:lnTo>
                      <a:lnTo>
                        <a:pt x="8" y="8"/>
                      </a:lnTo>
                      <a:lnTo>
                        <a:pt x="18" y="2"/>
                      </a:lnTo>
                      <a:lnTo>
                        <a:pt x="28" y="0"/>
                      </a:lnTo>
                      <a:close/>
                    </a:path>
                  </a:pathLst>
                </a:custGeom>
                <a:solidFill>
                  <a:srgbClr val="00431F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grpSp>
        <p:nvGrpSpPr>
          <p:cNvPr id="131" name="Group 130"/>
          <p:cNvGrpSpPr/>
          <p:nvPr/>
        </p:nvGrpSpPr>
        <p:grpSpPr>
          <a:xfrm>
            <a:off x="4761436" y="754299"/>
            <a:ext cx="2604128" cy="1817911"/>
            <a:chOff x="5441949" y="1524000"/>
            <a:chExt cx="6062663" cy="4232275"/>
          </a:xfrm>
        </p:grpSpPr>
        <p:sp>
          <p:nvSpPr>
            <p:cNvPr id="132" name="Freeform 7"/>
            <p:cNvSpPr>
              <a:spLocks noEditPoints="1"/>
            </p:cNvSpPr>
            <p:nvPr/>
          </p:nvSpPr>
          <p:spPr bwMode="auto">
            <a:xfrm>
              <a:off x="8642349" y="3092450"/>
              <a:ext cx="2162175" cy="2663825"/>
            </a:xfrm>
            <a:custGeom>
              <a:avLst/>
              <a:gdLst>
                <a:gd name="T0" fmla="*/ 1265 w 1362"/>
                <a:gd name="T1" fmla="*/ 1602 h 1678"/>
                <a:gd name="T2" fmla="*/ 1288 w 1362"/>
                <a:gd name="T3" fmla="*/ 1591 h 1678"/>
                <a:gd name="T4" fmla="*/ 1299 w 1362"/>
                <a:gd name="T5" fmla="*/ 1586 h 1678"/>
                <a:gd name="T6" fmla="*/ 1306 w 1362"/>
                <a:gd name="T7" fmla="*/ 1583 h 1678"/>
                <a:gd name="T8" fmla="*/ 1315 w 1362"/>
                <a:gd name="T9" fmla="*/ 1578 h 1678"/>
                <a:gd name="T10" fmla="*/ 1362 w 1362"/>
                <a:gd name="T11" fmla="*/ 1552 h 1678"/>
                <a:gd name="T12" fmla="*/ 902 w 1362"/>
                <a:gd name="T13" fmla="*/ 778 h 1678"/>
                <a:gd name="T14" fmla="*/ 1233 w 1362"/>
                <a:gd name="T15" fmla="*/ 1615 h 1678"/>
                <a:gd name="T16" fmla="*/ 1095 w 1362"/>
                <a:gd name="T17" fmla="*/ 1658 h 1678"/>
                <a:gd name="T18" fmla="*/ 951 w 1362"/>
                <a:gd name="T19" fmla="*/ 1677 h 1678"/>
                <a:gd name="T20" fmla="*/ 804 w 1362"/>
                <a:gd name="T21" fmla="*/ 1674 h 1678"/>
                <a:gd name="T22" fmla="*/ 656 w 1362"/>
                <a:gd name="T23" fmla="*/ 1645 h 1678"/>
                <a:gd name="T24" fmla="*/ 518 w 1362"/>
                <a:gd name="T25" fmla="*/ 1592 h 1678"/>
                <a:gd name="T26" fmla="*/ 398 w 1362"/>
                <a:gd name="T27" fmla="*/ 1525 h 1678"/>
                <a:gd name="T28" fmla="*/ 292 w 1362"/>
                <a:gd name="T29" fmla="*/ 1442 h 1678"/>
                <a:gd name="T30" fmla="*/ 201 w 1362"/>
                <a:gd name="T31" fmla="*/ 1344 h 1678"/>
                <a:gd name="T32" fmla="*/ 126 w 1362"/>
                <a:gd name="T33" fmla="*/ 1235 h 1678"/>
                <a:gd name="T34" fmla="*/ 68 w 1362"/>
                <a:gd name="T35" fmla="*/ 1118 h 1678"/>
                <a:gd name="T36" fmla="*/ 26 w 1362"/>
                <a:gd name="T37" fmla="*/ 992 h 1678"/>
                <a:gd name="T38" fmla="*/ 5 w 1362"/>
                <a:gd name="T39" fmla="*/ 862 h 1678"/>
                <a:gd name="T40" fmla="*/ 2 w 1362"/>
                <a:gd name="T41" fmla="*/ 727 h 1678"/>
                <a:gd name="T42" fmla="*/ 20 w 1362"/>
                <a:gd name="T43" fmla="*/ 593 h 1678"/>
                <a:gd name="T44" fmla="*/ 59 w 1362"/>
                <a:gd name="T45" fmla="*/ 459 h 1678"/>
                <a:gd name="T46" fmla="*/ 118 w 1362"/>
                <a:gd name="T47" fmla="*/ 332 h 1678"/>
                <a:gd name="T48" fmla="*/ 195 w 1362"/>
                <a:gd name="T49" fmla="*/ 217 h 1678"/>
                <a:gd name="T50" fmla="*/ 286 w 1362"/>
                <a:gd name="T51" fmla="*/ 119 h 1678"/>
                <a:gd name="T52" fmla="*/ 374 w 1362"/>
                <a:gd name="T53" fmla="*/ 47 h 1678"/>
                <a:gd name="T54" fmla="*/ 374 w 1362"/>
                <a:gd name="T55" fmla="*/ 47 h 1678"/>
                <a:gd name="T56" fmla="*/ 384 w 1362"/>
                <a:gd name="T57" fmla="*/ 40 h 1678"/>
                <a:gd name="T58" fmla="*/ 384 w 1362"/>
                <a:gd name="T59" fmla="*/ 40 h 1678"/>
                <a:gd name="T60" fmla="*/ 396 w 1362"/>
                <a:gd name="T61" fmla="*/ 31 h 1678"/>
                <a:gd name="T62" fmla="*/ 396 w 1362"/>
                <a:gd name="T63" fmla="*/ 31 h 1678"/>
                <a:gd name="T64" fmla="*/ 446 w 1362"/>
                <a:gd name="T65" fmla="*/ 0 h 1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362" h="1678">
                  <a:moveTo>
                    <a:pt x="1288" y="1591"/>
                  </a:moveTo>
                  <a:lnTo>
                    <a:pt x="1265" y="1602"/>
                  </a:lnTo>
                  <a:lnTo>
                    <a:pt x="1265" y="1601"/>
                  </a:lnTo>
                  <a:lnTo>
                    <a:pt x="1288" y="1591"/>
                  </a:lnTo>
                  <a:close/>
                  <a:moveTo>
                    <a:pt x="1306" y="1583"/>
                  </a:moveTo>
                  <a:lnTo>
                    <a:pt x="1299" y="1586"/>
                  </a:lnTo>
                  <a:lnTo>
                    <a:pt x="1288" y="1591"/>
                  </a:lnTo>
                  <a:lnTo>
                    <a:pt x="1306" y="1583"/>
                  </a:lnTo>
                  <a:close/>
                  <a:moveTo>
                    <a:pt x="1362" y="1552"/>
                  </a:moveTo>
                  <a:lnTo>
                    <a:pt x="1315" y="1578"/>
                  </a:lnTo>
                  <a:lnTo>
                    <a:pt x="1306" y="1583"/>
                  </a:lnTo>
                  <a:lnTo>
                    <a:pt x="1362" y="1552"/>
                  </a:lnTo>
                  <a:close/>
                  <a:moveTo>
                    <a:pt x="374" y="47"/>
                  </a:moveTo>
                  <a:lnTo>
                    <a:pt x="902" y="778"/>
                  </a:lnTo>
                  <a:lnTo>
                    <a:pt x="1265" y="1601"/>
                  </a:lnTo>
                  <a:lnTo>
                    <a:pt x="1233" y="1615"/>
                  </a:lnTo>
                  <a:lnTo>
                    <a:pt x="1165" y="1639"/>
                  </a:lnTo>
                  <a:lnTo>
                    <a:pt x="1095" y="1658"/>
                  </a:lnTo>
                  <a:lnTo>
                    <a:pt x="1024" y="1670"/>
                  </a:lnTo>
                  <a:lnTo>
                    <a:pt x="951" y="1677"/>
                  </a:lnTo>
                  <a:lnTo>
                    <a:pt x="878" y="1678"/>
                  </a:lnTo>
                  <a:lnTo>
                    <a:pt x="804" y="1674"/>
                  </a:lnTo>
                  <a:lnTo>
                    <a:pt x="730" y="1662"/>
                  </a:lnTo>
                  <a:lnTo>
                    <a:pt x="656" y="1645"/>
                  </a:lnTo>
                  <a:lnTo>
                    <a:pt x="583" y="1620"/>
                  </a:lnTo>
                  <a:lnTo>
                    <a:pt x="518" y="1592"/>
                  </a:lnTo>
                  <a:lnTo>
                    <a:pt x="456" y="1561"/>
                  </a:lnTo>
                  <a:lnTo>
                    <a:pt x="398" y="1525"/>
                  </a:lnTo>
                  <a:lnTo>
                    <a:pt x="344" y="1485"/>
                  </a:lnTo>
                  <a:lnTo>
                    <a:pt x="292" y="1442"/>
                  </a:lnTo>
                  <a:lnTo>
                    <a:pt x="244" y="1395"/>
                  </a:lnTo>
                  <a:lnTo>
                    <a:pt x="201" y="1344"/>
                  </a:lnTo>
                  <a:lnTo>
                    <a:pt x="162" y="1291"/>
                  </a:lnTo>
                  <a:lnTo>
                    <a:pt x="126" y="1235"/>
                  </a:lnTo>
                  <a:lnTo>
                    <a:pt x="95" y="1177"/>
                  </a:lnTo>
                  <a:lnTo>
                    <a:pt x="68" y="1118"/>
                  </a:lnTo>
                  <a:lnTo>
                    <a:pt x="44" y="1056"/>
                  </a:lnTo>
                  <a:lnTo>
                    <a:pt x="26" y="992"/>
                  </a:lnTo>
                  <a:lnTo>
                    <a:pt x="13" y="927"/>
                  </a:lnTo>
                  <a:lnTo>
                    <a:pt x="5" y="862"/>
                  </a:lnTo>
                  <a:lnTo>
                    <a:pt x="0" y="795"/>
                  </a:lnTo>
                  <a:lnTo>
                    <a:pt x="2" y="727"/>
                  </a:lnTo>
                  <a:lnTo>
                    <a:pt x="8" y="660"/>
                  </a:lnTo>
                  <a:lnTo>
                    <a:pt x="20" y="593"/>
                  </a:lnTo>
                  <a:lnTo>
                    <a:pt x="37" y="525"/>
                  </a:lnTo>
                  <a:lnTo>
                    <a:pt x="59" y="459"/>
                  </a:lnTo>
                  <a:lnTo>
                    <a:pt x="86" y="394"/>
                  </a:lnTo>
                  <a:lnTo>
                    <a:pt x="118" y="332"/>
                  </a:lnTo>
                  <a:lnTo>
                    <a:pt x="154" y="273"/>
                  </a:lnTo>
                  <a:lnTo>
                    <a:pt x="195" y="217"/>
                  </a:lnTo>
                  <a:lnTo>
                    <a:pt x="239" y="166"/>
                  </a:lnTo>
                  <a:lnTo>
                    <a:pt x="286" y="119"/>
                  </a:lnTo>
                  <a:lnTo>
                    <a:pt x="336" y="75"/>
                  </a:lnTo>
                  <a:lnTo>
                    <a:pt x="374" y="47"/>
                  </a:lnTo>
                  <a:close/>
                  <a:moveTo>
                    <a:pt x="384" y="40"/>
                  </a:moveTo>
                  <a:lnTo>
                    <a:pt x="374" y="47"/>
                  </a:lnTo>
                  <a:lnTo>
                    <a:pt x="374" y="47"/>
                  </a:lnTo>
                  <a:lnTo>
                    <a:pt x="384" y="40"/>
                  </a:lnTo>
                  <a:close/>
                  <a:moveTo>
                    <a:pt x="396" y="31"/>
                  </a:moveTo>
                  <a:lnTo>
                    <a:pt x="384" y="40"/>
                  </a:lnTo>
                  <a:lnTo>
                    <a:pt x="390" y="35"/>
                  </a:lnTo>
                  <a:lnTo>
                    <a:pt x="396" y="31"/>
                  </a:lnTo>
                  <a:close/>
                  <a:moveTo>
                    <a:pt x="446" y="0"/>
                  </a:moveTo>
                  <a:lnTo>
                    <a:pt x="396" y="31"/>
                  </a:lnTo>
                  <a:lnTo>
                    <a:pt x="409" y="23"/>
                  </a:lnTo>
                  <a:lnTo>
                    <a:pt x="446" y="0"/>
                  </a:lnTo>
                  <a:close/>
                </a:path>
              </a:pathLst>
            </a:custGeom>
            <a:solidFill>
              <a:schemeClr val="tx1">
                <a:alpha val="14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33" name="Freeform 8"/>
            <p:cNvSpPr>
              <a:spLocks/>
            </p:cNvSpPr>
            <p:nvPr/>
          </p:nvSpPr>
          <p:spPr bwMode="auto">
            <a:xfrm>
              <a:off x="10074274" y="4327525"/>
              <a:ext cx="1339850" cy="504825"/>
            </a:xfrm>
            <a:custGeom>
              <a:avLst/>
              <a:gdLst>
                <a:gd name="T0" fmla="*/ 0 w 844"/>
                <a:gd name="T1" fmla="*/ 0 h 318"/>
                <a:gd name="T2" fmla="*/ 842 w 844"/>
                <a:gd name="T3" fmla="*/ 318 h 318"/>
                <a:gd name="T4" fmla="*/ 844 w 844"/>
                <a:gd name="T5" fmla="*/ 314 h 318"/>
                <a:gd name="T6" fmla="*/ 842 w 844"/>
                <a:gd name="T7" fmla="*/ 318 h 318"/>
                <a:gd name="T8" fmla="*/ 0 w 844"/>
                <a:gd name="T9" fmla="*/ 0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4" h="318">
                  <a:moveTo>
                    <a:pt x="0" y="0"/>
                  </a:moveTo>
                  <a:lnTo>
                    <a:pt x="842" y="318"/>
                  </a:lnTo>
                  <a:lnTo>
                    <a:pt x="844" y="314"/>
                  </a:lnTo>
                  <a:lnTo>
                    <a:pt x="842" y="3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32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34" name="Freeform 9"/>
            <p:cNvSpPr>
              <a:spLocks/>
            </p:cNvSpPr>
            <p:nvPr/>
          </p:nvSpPr>
          <p:spPr bwMode="auto">
            <a:xfrm>
              <a:off x="9236074" y="2903537"/>
              <a:ext cx="838200" cy="1423987"/>
            </a:xfrm>
            <a:custGeom>
              <a:avLst/>
              <a:gdLst>
                <a:gd name="T0" fmla="*/ 427 w 528"/>
                <a:gd name="T1" fmla="*/ 0 h 897"/>
                <a:gd name="T2" fmla="*/ 528 w 528"/>
                <a:gd name="T3" fmla="*/ 897 h 897"/>
                <a:gd name="T4" fmla="*/ 0 w 528"/>
                <a:gd name="T5" fmla="*/ 166 h 897"/>
                <a:gd name="T6" fmla="*/ 35 w 528"/>
                <a:gd name="T7" fmla="*/ 142 h 897"/>
                <a:gd name="T8" fmla="*/ 72 w 528"/>
                <a:gd name="T9" fmla="*/ 119 h 897"/>
                <a:gd name="T10" fmla="*/ 72 w 528"/>
                <a:gd name="T11" fmla="*/ 118 h 897"/>
                <a:gd name="T12" fmla="*/ 110 w 528"/>
                <a:gd name="T13" fmla="*/ 98 h 897"/>
                <a:gd name="T14" fmla="*/ 148 w 528"/>
                <a:gd name="T15" fmla="*/ 78 h 897"/>
                <a:gd name="T16" fmla="*/ 150 w 528"/>
                <a:gd name="T17" fmla="*/ 77 h 897"/>
                <a:gd name="T18" fmla="*/ 202 w 528"/>
                <a:gd name="T19" fmla="*/ 56 h 897"/>
                <a:gd name="T20" fmla="*/ 204 w 528"/>
                <a:gd name="T21" fmla="*/ 55 h 897"/>
                <a:gd name="T22" fmla="*/ 227 w 528"/>
                <a:gd name="T23" fmla="*/ 46 h 897"/>
                <a:gd name="T24" fmla="*/ 232 w 528"/>
                <a:gd name="T25" fmla="*/ 45 h 897"/>
                <a:gd name="T26" fmla="*/ 283 w 528"/>
                <a:gd name="T27" fmla="*/ 28 h 897"/>
                <a:gd name="T28" fmla="*/ 288 w 528"/>
                <a:gd name="T29" fmla="*/ 27 h 897"/>
                <a:gd name="T30" fmla="*/ 310 w 528"/>
                <a:gd name="T31" fmla="*/ 22 h 897"/>
                <a:gd name="T32" fmla="*/ 315 w 528"/>
                <a:gd name="T33" fmla="*/ 21 h 897"/>
                <a:gd name="T34" fmla="*/ 367 w 528"/>
                <a:gd name="T35" fmla="*/ 9 h 897"/>
                <a:gd name="T36" fmla="*/ 373 w 528"/>
                <a:gd name="T37" fmla="*/ 8 h 897"/>
                <a:gd name="T38" fmla="*/ 395 w 528"/>
                <a:gd name="T39" fmla="*/ 5 h 897"/>
                <a:gd name="T40" fmla="*/ 400 w 528"/>
                <a:gd name="T41" fmla="*/ 4 h 897"/>
                <a:gd name="T42" fmla="*/ 427 w 528"/>
                <a:gd name="T43" fmla="*/ 0 h 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28" h="897">
                  <a:moveTo>
                    <a:pt x="427" y="0"/>
                  </a:moveTo>
                  <a:lnTo>
                    <a:pt x="528" y="897"/>
                  </a:lnTo>
                  <a:lnTo>
                    <a:pt x="0" y="166"/>
                  </a:lnTo>
                  <a:lnTo>
                    <a:pt x="35" y="142"/>
                  </a:lnTo>
                  <a:lnTo>
                    <a:pt x="72" y="119"/>
                  </a:lnTo>
                  <a:lnTo>
                    <a:pt x="72" y="118"/>
                  </a:lnTo>
                  <a:lnTo>
                    <a:pt x="110" y="98"/>
                  </a:lnTo>
                  <a:lnTo>
                    <a:pt x="148" y="78"/>
                  </a:lnTo>
                  <a:lnTo>
                    <a:pt x="150" y="77"/>
                  </a:lnTo>
                  <a:lnTo>
                    <a:pt x="202" y="56"/>
                  </a:lnTo>
                  <a:lnTo>
                    <a:pt x="204" y="55"/>
                  </a:lnTo>
                  <a:lnTo>
                    <a:pt x="227" y="46"/>
                  </a:lnTo>
                  <a:lnTo>
                    <a:pt x="232" y="45"/>
                  </a:lnTo>
                  <a:lnTo>
                    <a:pt x="283" y="28"/>
                  </a:lnTo>
                  <a:lnTo>
                    <a:pt x="288" y="27"/>
                  </a:lnTo>
                  <a:lnTo>
                    <a:pt x="310" y="22"/>
                  </a:lnTo>
                  <a:lnTo>
                    <a:pt x="315" y="21"/>
                  </a:lnTo>
                  <a:lnTo>
                    <a:pt x="367" y="9"/>
                  </a:lnTo>
                  <a:lnTo>
                    <a:pt x="373" y="8"/>
                  </a:lnTo>
                  <a:lnTo>
                    <a:pt x="395" y="5"/>
                  </a:lnTo>
                  <a:lnTo>
                    <a:pt x="400" y="4"/>
                  </a:lnTo>
                  <a:lnTo>
                    <a:pt x="427" y="0"/>
                  </a:lnTo>
                  <a:close/>
                </a:path>
              </a:pathLst>
            </a:custGeom>
            <a:solidFill>
              <a:schemeClr val="tx1">
                <a:alpha val="3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35" name="Rectangle 11"/>
            <p:cNvSpPr>
              <a:spLocks noChangeArrowheads="1"/>
            </p:cNvSpPr>
            <p:nvPr/>
          </p:nvSpPr>
          <p:spPr bwMode="auto">
            <a:xfrm>
              <a:off x="11437937" y="3898900"/>
              <a:ext cx="1588" cy="1587"/>
            </a:xfrm>
            <a:prstGeom prst="rect">
              <a:avLst/>
            </a:prstGeom>
            <a:solidFill>
              <a:schemeClr val="tx1">
                <a:alpha val="32000"/>
              </a:schemeClr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36" name="Freeform 12"/>
            <p:cNvSpPr>
              <a:spLocks/>
            </p:cNvSpPr>
            <p:nvPr/>
          </p:nvSpPr>
          <p:spPr bwMode="auto">
            <a:xfrm>
              <a:off x="9913937" y="2895600"/>
              <a:ext cx="1524000" cy="1431925"/>
            </a:xfrm>
            <a:custGeom>
              <a:avLst/>
              <a:gdLst>
                <a:gd name="T0" fmla="*/ 127 w 960"/>
                <a:gd name="T1" fmla="*/ 0 h 902"/>
                <a:gd name="T2" fmla="*/ 155 w 960"/>
                <a:gd name="T3" fmla="*/ 1 h 902"/>
                <a:gd name="T4" fmla="*/ 180 w 960"/>
                <a:gd name="T5" fmla="*/ 3 h 902"/>
                <a:gd name="T6" fmla="*/ 204 w 960"/>
                <a:gd name="T7" fmla="*/ 5 h 902"/>
                <a:gd name="T8" fmla="*/ 229 w 960"/>
                <a:gd name="T9" fmla="*/ 9 h 902"/>
                <a:gd name="T10" fmla="*/ 255 w 960"/>
                <a:gd name="T11" fmla="*/ 13 h 902"/>
                <a:gd name="T12" fmla="*/ 288 w 960"/>
                <a:gd name="T13" fmla="*/ 19 h 902"/>
                <a:gd name="T14" fmla="*/ 311 w 960"/>
                <a:gd name="T15" fmla="*/ 25 h 902"/>
                <a:gd name="T16" fmla="*/ 336 w 960"/>
                <a:gd name="T17" fmla="*/ 31 h 902"/>
                <a:gd name="T18" fmla="*/ 360 w 960"/>
                <a:gd name="T19" fmla="*/ 39 h 902"/>
                <a:gd name="T20" fmla="*/ 385 w 960"/>
                <a:gd name="T21" fmla="*/ 46 h 902"/>
                <a:gd name="T22" fmla="*/ 413 w 960"/>
                <a:gd name="T23" fmla="*/ 56 h 902"/>
                <a:gd name="T24" fmla="*/ 427 w 960"/>
                <a:gd name="T25" fmla="*/ 61 h 902"/>
                <a:gd name="T26" fmla="*/ 452 w 960"/>
                <a:gd name="T27" fmla="*/ 72 h 902"/>
                <a:gd name="T28" fmla="*/ 476 w 960"/>
                <a:gd name="T29" fmla="*/ 81 h 902"/>
                <a:gd name="T30" fmla="*/ 498 w 960"/>
                <a:gd name="T31" fmla="*/ 92 h 902"/>
                <a:gd name="T32" fmla="*/ 521 w 960"/>
                <a:gd name="T33" fmla="*/ 104 h 902"/>
                <a:gd name="T34" fmla="*/ 542 w 960"/>
                <a:gd name="T35" fmla="*/ 116 h 902"/>
                <a:gd name="T36" fmla="*/ 564 w 960"/>
                <a:gd name="T37" fmla="*/ 127 h 902"/>
                <a:gd name="T38" fmla="*/ 591 w 960"/>
                <a:gd name="T39" fmla="*/ 146 h 902"/>
                <a:gd name="T40" fmla="*/ 613 w 960"/>
                <a:gd name="T41" fmla="*/ 159 h 902"/>
                <a:gd name="T42" fmla="*/ 632 w 960"/>
                <a:gd name="T43" fmla="*/ 173 h 902"/>
                <a:gd name="T44" fmla="*/ 651 w 960"/>
                <a:gd name="T45" fmla="*/ 188 h 902"/>
                <a:gd name="T46" fmla="*/ 671 w 960"/>
                <a:gd name="T47" fmla="*/ 203 h 902"/>
                <a:gd name="T48" fmla="*/ 689 w 960"/>
                <a:gd name="T49" fmla="*/ 218 h 902"/>
                <a:gd name="T50" fmla="*/ 711 w 960"/>
                <a:gd name="T51" fmla="*/ 239 h 902"/>
                <a:gd name="T52" fmla="*/ 730 w 960"/>
                <a:gd name="T53" fmla="*/ 257 h 902"/>
                <a:gd name="T54" fmla="*/ 747 w 960"/>
                <a:gd name="T55" fmla="*/ 274 h 902"/>
                <a:gd name="T56" fmla="*/ 765 w 960"/>
                <a:gd name="T57" fmla="*/ 291 h 902"/>
                <a:gd name="T58" fmla="*/ 780 w 960"/>
                <a:gd name="T59" fmla="*/ 309 h 902"/>
                <a:gd name="T60" fmla="*/ 796 w 960"/>
                <a:gd name="T61" fmla="*/ 327 h 902"/>
                <a:gd name="T62" fmla="*/ 811 w 960"/>
                <a:gd name="T63" fmla="*/ 345 h 902"/>
                <a:gd name="T64" fmla="*/ 829 w 960"/>
                <a:gd name="T65" fmla="*/ 370 h 902"/>
                <a:gd name="T66" fmla="*/ 844 w 960"/>
                <a:gd name="T67" fmla="*/ 390 h 902"/>
                <a:gd name="T68" fmla="*/ 857 w 960"/>
                <a:gd name="T69" fmla="*/ 411 h 902"/>
                <a:gd name="T70" fmla="*/ 869 w 960"/>
                <a:gd name="T71" fmla="*/ 431 h 902"/>
                <a:gd name="T72" fmla="*/ 881 w 960"/>
                <a:gd name="T73" fmla="*/ 451 h 902"/>
                <a:gd name="T74" fmla="*/ 893 w 960"/>
                <a:gd name="T75" fmla="*/ 472 h 902"/>
                <a:gd name="T76" fmla="*/ 907 w 960"/>
                <a:gd name="T77" fmla="*/ 499 h 902"/>
                <a:gd name="T78" fmla="*/ 917 w 960"/>
                <a:gd name="T79" fmla="*/ 522 h 902"/>
                <a:gd name="T80" fmla="*/ 928 w 960"/>
                <a:gd name="T81" fmla="*/ 544 h 902"/>
                <a:gd name="T82" fmla="*/ 937 w 960"/>
                <a:gd name="T83" fmla="*/ 566 h 902"/>
                <a:gd name="T84" fmla="*/ 945 w 960"/>
                <a:gd name="T85" fmla="*/ 588 h 902"/>
                <a:gd name="T86" fmla="*/ 954 w 960"/>
                <a:gd name="T87" fmla="*/ 610 h 902"/>
                <a:gd name="T88" fmla="*/ 960 w 960"/>
                <a:gd name="T89" fmla="*/ 632 h 902"/>
                <a:gd name="T90" fmla="*/ 0 w 960"/>
                <a:gd name="T91" fmla="*/ 5 h 902"/>
                <a:gd name="T92" fmla="*/ 29 w 960"/>
                <a:gd name="T93" fmla="*/ 2 h 902"/>
                <a:gd name="T94" fmla="*/ 57 w 960"/>
                <a:gd name="T95" fmla="*/ 1 h 902"/>
                <a:gd name="T96" fmla="*/ 81 w 960"/>
                <a:gd name="T97" fmla="*/ 0 h 902"/>
                <a:gd name="T98" fmla="*/ 107 w 960"/>
                <a:gd name="T99" fmla="*/ 0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60" h="902">
                  <a:moveTo>
                    <a:pt x="107" y="0"/>
                  </a:moveTo>
                  <a:lnTo>
                    <a:pt x="127" y="0"/>
                  </a:lnTo>
                  <a:lnTo>
                    <a:pt x="132" y="0"/>
                  </a:lnTo>
                  <a:lnTo>
                    <a:pt x="155" y="1"/>
                  </a:lnTo>
                  <a:lnTo>
                    <a:pt x="163" y="2"/>
                  </a:lnTo>
                  <a:lnTo>
                    <a:pt x="180" y="3"/>
                  </a:lnTo>
                  <a:lnTo>
                    <a:pt x="189" y="4"/>
                  </a:lnTo>
                  <a:lnTo>
                    <a:pt x="204" y="5"/>
                  </a:lnTo>
                  <a:lnTo>
                    <a:pt x="215" y="6"/>
                  </a:lnTo>
                  <a:lnTo>
                    <a:pt x="229" y="9"/>
                  </a:lnTo>
                  <a:lnTo>
                    <a:pt x="240" y="11"/>
                  </a:lnTo>
                  <a:lnTo>
                    <a:pt x="255" y="13"/>
                  </a:lnTo>
                  <a:lnTo>
                    <a:pt x="264" y="15"/>
                  </a:lnTo>
                  <a:lnTo>
                    <a:pt x="288" y="19"/>
                  </a:lnTo>
                  <a:lnTo>
                    <a:pt x="296" y="21"/>
                  </a:lnTo>
                  <a:lnTo>
                    <a:pt x="311" y="25"/>
                  </a:lnTo>
                  <a:lnTo>
                    <a:pt x="322" y="28"/>
                  </a:lnTo>
                  <a:lnTo>
                    <a:pt x="336" y="31"/>
                  </a:lnTo>
                  <a:lnTo>
                    <a:pt x="348" y="34"/>
                  </a:lnTo>
                  <a:lnTo>
                    <a:pt x="360" y="39"/>
                  </a:lnTo>
                  <a:lnTo>
                    <a:pt x="371" y="42"/>
                  </a:lnTo>
                  <a:lnTo>
                    <a:pt x="385" y="46"/>
                  </a:lnTo>
                  <a:lnTo>
                    <a:pt x="396" y="49"/>
                  </a:lnTo>
                  <a:lnTo>
                    <a:pt x="413" y="56"/>
                  </a:lnTo>
                  <a:lnTo>
                    <a:pt x="419" y="58"/>
                  </a:lnTo>
                  <a:lnTo>
                    <a:pt x="427" y="61"/>
                  </a:lnTo>
                  <a:lnTo>
                    <a:pt x="442" y="67"/>
                  </a:lnTo>
                  <a:lnTo>
                    <a:pt x="452" y="72"/>
                  </a:lnTo>
                  <a:lnTo>
                    <a:pt x="465" y="77"/>
                  </a:lnTo>
                  <a:lnTo>
                    <a:pt x="476" y="81"/>
                  </a:lnTo>
                  <a:lnTo>
                    <a:pt x="488" y="88"/>
                  </a:lnTo>
                  <a:lnTo>
                    <a:pt x="498" y="92"/>
                  </a:lnTo>
                  <a:lnTo>
                    <a:pt x="510" y="98"/>
                  </a:lnTo>
                  <a:lnTo>
                    <a:pt x="521" y="104"/>
                  </a:lnTo>
                  <a:lnTo>
                    <a:pt x="533" y="110"/>
                  </a:lnTo>
                  <a:lnTo>
                    <a:pt x="542" y="116"/>
                  </a:lnTo>
                  <a:lnTo>
                    <a:pt x="555" y="123"/>
                  </a:lnTo>
                  <a:lnTo>
                    <a:pt x="564" y="127"/>
                  </a:lnTo>
                  <a:lnTo>
                    <a:pt x="583" y="140"/>
                  </a:lnTo>
                  <a:lnTo>
                    <a:pt x="591" y="146"/>
                  </a:lnTo>
                  <a:lnTo>
                    <a:pt x="603" y="153"/>
                  </a:lnTo>
                  <a:lnTo>
                    <a:pt x="613" y="159"/>
                  </a:lnTo>
                  <a:lnTo>
                    <a:pt x="623" y="167"/>
                  </a:lnTo>
                  <a:lnTo>
                    <a:pt x="632" y="173"/>
                  </a:lnTo>
                  <a:lnTo>
                    <a:pt x="644" y="182"/>
                  </a:lnTo>
                  <a:lnTo>
                    <a:pt x="651" y="188"/>
                  </a:lnTo>
                  <a:lnTo>
                    <a:pt x="663" y="197"/>
                  </a:lnTo>
                  <a:lnTo>
                    <a:pt x="671" y="203"/>
                  </a:lnTo>
                  <a:lnTo>
                    <a:pt x="682" y="213"/>
                  </a:lnTo>
                  <a:lnTo>
                    <a:pt x="689" y="218"/>
                  </a:lnTo>
                  <a:lnTo>
                    <a:pt x="707" y="234"/>
                  </a:lnTo>
                  <a:lnTo>
                    <a:pt x="711" y="239"/>
                  </a:lnTo>
                  <a:lnTo>
                    <a:pt x="724" y="250"/>
                  </a:lnTo>
                  <a:lnTo>
                    <a:pt x="730" y="257"/>
                  </a:lnTo>
                  <a:lnTo>
                    <a:pt x="741" y="266"/>
                  </a:lnTo>
                  <a:lnTo>
                    <a:pt x="747" y="274"/>
                  </a:lnTo>
                  <a:lnTo>
                    <a:pt x="757" y="285"/>
                  </a:lnTo>
                  <a:lnTo>
                    <a:pt x="765" y="291"/>
                  </a:lnTo>
                  <a:lnTo>
                    <a:pt x="774" y="302"/>
                  </a:lnTo>
                  <a:lnTo>
                    <a:pt x="780" y="309"/>
                  </a:lnTo>
                  <a:lnTo>
                    <a:pt x="790" y="321"/>
                  </a:lnTo>
                  <a:lnTo>
                    <a:pt x="796" y="327"/>
                  </a:lnTo>
                  <a:lnTo>
                    <a:pt x="811" y="345"/>
                  </a:lnTo>
                  <a:lnTo>
                    <a:pt x="811" y="345"/>
                  </a:lnTo>
                  <a:lnTo>
                    <a:pt x="824" y="365"/>
                  </a:lnTo>
                  <a:lnTo>
                    <a:pt x="829" y="370"/>
                  </a:lnTo>
                  <a:lnTo>
                    <a:pt x="838" y="383"/>
                  </a:lnTo>
                  <a:lnTo>
                    <a:pt x="844" y="390"/>
                  </a:lnTo>
                  <a:lnTo>
                    <a:pt x="851" y="403"/>
                  </a:lnTo>
                  <a:lnTo>
                    <a:pt x="857" y="411"/>
                  </a:lnTo>
                  <a:lnTo>
                    <a:pt x="864" y="424"/>
                  </a:lnTo>
                  <a:lnTo>
                    <a:pt x="869" y="431"/>
                  </a:lnTo>
                  <a:lnTo>
                    <a:pt x="877" y="444"/>
                  </a:lnTo>
                  <a:lnTo>
                    <a:pt x="881" y="451"/>
                  </a:lnTo>
                  <a:lnTo>
                    <a:pt x="891" y="467"/>
                  </a:lnTo>
                  <a:lnTo>
                    <a:pt x="893" y="472"/>
                  </a:lnTo>
                  <a:lnTo>
                    <a:pt x="904" y="492"/>
                  </a:lnTo>
                  <a:lnTo>
                    <a:pt x="907" y="499"/>
                  </a:lnTo>
                  <a:lnTo>
                    <a:pt x="914" y="513"/>
                  </a:lnTo>
                  <a:lnTo>
                    <a:pt x="917" y="522"/>
                  </a:lnTo>
                  <a:lnTo>
                    <a:pt x="924" y="535"/>
                  </a:lnTo>
                  <a:lnTo>
                    <a:pt x="928" y="544"/>
                  </a:lnTo>
                  <a:lnTo>
                    <a:pt x="934" y="556"/>
                  </a:lnTo>
                  <a:lnTo>
                    <a:pt x="937" y="566"/>
                  </a:lnTo>
                  <a:lnTo>
                    <a:pt x="942" y="579"/>
                  </a:lnTo>
                  <a:lnTo>
                    <a:pt x="945" y="588"/>
                  </a:lnTo>
                  <a:lnTo>
                    <a:pt x="951" y="601"/>
                  </a:lnTo>
                  <a:lnTo>
                    <a:pt x="954" y="610"/>
                  </a:lnTo>
                  <a:lnTo>
                    <a:pt x="960" y="632"/>
                  </a:lnTo>
                  <a:lnTo>
                    <a:pt x="960" y="632"/>
                  </a:lnTo>
                  <a:lnTo>
                    <a:pt x="101" y="902"/>
                  </a:lnTo>
                  <a:lnTo>
                    <a:pt x="0" y="5"/>
                  </a:lnTo>
                  <a:lnTo>
                    <a:pt x="25" y="3"/>
                  </a:lnTo>
                  <a:lnTo>
                    <a:pt x="29" y="2"/>
                  </a:lnTo>
                  <a:lnTo>
                    <a:pt x="49" y="1"/>
                  </a:lnTo>
                  <a:lnTo>
                    <a:pt x="57" y="1"/>
                  </a:lnTo>
                  <a:lnTo>
                    <a:pt x="74" y="0"/>
                  </a:lnTo>
                  <a:lnTo>
                    <a:pt x="81" y="0"/>
                  </a:lnTo>
                  <a:lnTo>
                    <a:pt x="100" y="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37" name="Freeform 13"/>
            <p:cNvSpPr>
              <a:spLocks/>
            </p:cNvSpPr>
            <p:nvPr/>
          </p:nvSpPr>
          <p:spPr bwMode="auto">
            <a:xfrm>
              <a:off x="11437937" y="3898900"/>
              <a:ext cx="11113" cy="30162"/>
            </a:xfrm>
            <a:custGeom>
              <a:avLst/>
              <a:gdLst>
                <a:gd name="T0" fmla="*/ 0 w 7"/>
                <a:gd name="T1" fmla="*/ 0 h 19"/>
                <a:gd name="T2" fmla="*/ 0 w 7"/>
                <a:gd name="T3" fmla="*/ 0 h 19"/>
                <a:gd name="T4" fmla="*/ 7 w 7"/>
                <a:gd name="T5" fmla="*/ 19 h 19"/>
                <a:gd name="T6" fmla="*/ 0 w 7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19">
                  <a:moveTo>
                    <a:pt x="0" y="0"/>
                  </a:moveTo>
                  <a:lnTo>
                    <a:pt x="0" y="0"/>
                  </a:lnTo>
                  <a:lnTo>
                    <a:pt x="7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32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38" name="Freeform 14"/>
            <p:cNvSpPr>
              <a:spLocks/>
            </p:cNvSpPr>
            <p:nvPr/>
          </p:nvSpPr>
          <p:spPr bwMode="auto">
            <a:xfrm>
              <a:off x="10074274" y="3898900"/>
              <a:ext cx="1430338" cy="933450"/>
            </a:xfrm>
            <a:custGeom>
              <a:avLst/>
              <a:gdLst>
                <a:gd name="T0" fmla="*/ 859 w 901"/>
                <a:gd name="T1" fmla="*/ 0 h 588"/>
                <a:gd name="T2" fmla="*/ 866 w 901"/>
                <a:gd name="T3" fmla="*/ 19 h 588"/>
                <a:gd name="T4" fmla="*/ 866 w 901"/>
                <a:gd name="T5" fmla="*/ 21 h 588"/>
                <a:gd name="T6" fmla="*/ 871 w 901"/>
                <a:gd name="T7" fmla="*/ 40 h 588"/>
                <a:gd name="T8" fmla="*/ 872 w 901"/>
                <a:gd name="T9" fmla="*/ 44 h 588"/>
                <a:gd name="T10" fmla="*/ 876 w 901"/>
                <a:gd name="T11" fmla="*/ 60 h 588"/>
                <a:gd name="T12" fmla="*/ 877 w 901"/>
                <a:gd name="T13" fmla="*/ 64 h 588"/>
                <a:gd name="T14" fmla="*/ 881 w 901"/>
                <a:gd name="T15" fmla="*/ 80 h 588"/>
                <a:gd name="T16" fmla="*/ 882 w 901"/>
                <a:gd name="T17" fmla="*/ 85 h 588"/>
                <a:gd name="T18" fmla="*/ 885 w 901"/>
                <a:gd name="T19" fmla="*/ 103 h 588"/>
                <a:gd name="T20" fmla="*/ 886 w 901"/>
                <a:gd name="T21" fmla="*/ 105 h 588"/>
                <a:gd name="T22" fmla="*/ 892 w 901"/>
                <a:gd name="T23" fmla="*/ 147 h 588"/>
                <a:gd name="T24" fmla="*/ 893 w 901"/>
                <a:gd name="T25" fmla="*/ 151 h 588"/>
                <a:gd name="T26" fmla="*/ 895 w 901"/>
                <a:gd name="T27" fmla="*/ 167 h 588"/>
                <a:gd name="T28" fmla="*/ 896 w 901"/>
                <a:gd name="T29" fmla="*/ 172 h 588"/>
                <a:gd name="T30" fmla="*/ 897 w 901"/>
                <a:gd name="T31" fmla="*/ 187 h 588"/>
                <a:gd name="T32" fmla="*/ 898 w 901"/>
                <a:gd name="T33" fmla="*/ 194 h 588"/>
                <a:gd name="T34" fmla="*/ 899 w 901"/>
                <a:gd name="T35" fmla="*/ 210 h 588"/>
                <a:gd name="T36" fmla="*/ 899 w 901"/>
                <a:gd name="T37" fmla="*/ 214 h 588"/>
                <a:gd name="T38" fmla="*/ 901 w 901"/>
                <a:gd name="T39" fmla="*/ 256 h 588"/>
                <a:gd name="T40" fmla="*/ 901 w 901"/>
                <a:gd name="T41" fmla="*/ 261 h 588"/>
                <a:gd name="T42" fmla="*/ 901 w 901"/>
                <a:gd name="T43" fmla="*/ 276 h 588"/>
                <a:gd name="T44" fmla="*/ 901 w 901"/>
                <a:gd name="T45" fmla="*/ 282 h 588"/>
                <a:gd name="T46" fmla="*/ 901 w 901"/>
                <a:gd name="T47" fmla="*/ 297 h 588"/>
                <a:gd name="T48" fmla="*/ 900 w 901"/>
                <a:gd name="T49" fmla="*/ 304 h 588"/>
                <a:gd name="T50" fmla="*/ 900 w 901"/>
                <a:gd name="T51" fmla="*/ 318 h 588"/>
                <a:gd name="T52" fmla="*/ 899 w 901"/>
                <a:gd name="T53" fmla="*/ 325 h 588"/>
                <a:gd name="T54" fmla="*/ 898 w 901"/>
                <a:gd name="T55" fmla="*/ 342 h 588"/>
                <a:gd name="T56" fmla="*/ 898 w 901"/>
                <a:gd name="T57" fmla="*/ 345 h 588"/>
                <a:gd name="T58" fmla="*/ 896 w 901"/>
                <a:gd name="T59" fmla="*/ 366 h 588"/>
                <a:gd name="T60" fmla="*/ 895 w 901"/>
                <a:gd name="T61" fmla="*/ 372 h 588"/>
                <a:gd name="T62" fmla="*/ 893 w 901"/>
                <a:gd name="T63" fmla="*/ 387 h 588"/>
                <a:gd name="T64" fmla="*/ 892 w 901"/>
                <a:gd name="T65" fmla="*/ 395 h 588"/>
                <a:gd name="T66" fmla="*/ 890 w 901"/>
                <a:gd name="T67" fmla="*/ 407 h 588"/>
                <a:gd name="T68" fmla="*/ 889 w 901"/>
                <a:gd name="T69" fmla="*/ 416 h 588"/>
                <a:gd name="T70" fmla="*/ 887 w 901"/>
                <a:gd name="T71" fmla="*/ 428 h 588"/>
                <a:gd name="T72" fmla="*/ 885 w 901"/>
                <a:gd name="T73" fmla="*/ 436 h 588"/>
                <a:gd name="T74" fmla="*/ 883 w 901"/>
                <a:gd name="T75" fmla="*/ 450 h 588"/>
                <a:gd name="T76" fmla="*/ 881 w 901"/>
                <a:gd name="T77" fmla="*/ 457 h 588"/>
                <a:gd name="T78" fmla="*/ 876 w 901"/>
                <a:gd name="T79" fmla="*/ 477 h 588"/>
                <a:gd name="T80" fmla="*/ 875 w 901"/>
                <a:gd name="T81" fmla="*/ 483 h 588"/>
                <a:gd name="T82" fmla="*/ 871 w 901"/>
                <a:gd name="T83" fmla="*/ 497 h 588"/>
                <a:gd name="T84" fmla="*/ 869 w 901"/>
                <a:gd name="T85" fmla="*/ 506 h 588"/>
                <a:gd name="T86" fmla="*/ 866 w 901"/>
                <a:gd name="T87" fmla="*/ 518 h 588"/>
                <a:gd name="T88" fmla="*/ 864 w 901"/>
                <a:gd name="T89" fmla="*/ 527 h 588"/>
                <a:gd name="T90" fmla="*/ 859 w 901"/>
                <a:gd name="T91" fmla="*/ 539 h 588"/>
                <a:gd name="T92" fmla="*/ 857 w 901"/>
                <a:gd name="T93" fmla="*/ 548 h 588"/>
                <a:gd name="T94" fmla="*/ 853 w 901"/>
                <a:gd name="T95" fmla="*/ 559 h 588"/>
                <a:gd name="T96" fmla="*/ 850 w 901"/>
                <a:gd name="T97" fmla="*/ 568 h 588"/>
                <a:gd name="T98" fmla="*/ 844 w 901"/>
                <a:gd name="T99" fmla="*/ 584 h 588"/>
                <a:gd name="T100" fmla="*/ 842 w 901"/>
                <a:gd name="T101" fmla="*/ 588 h 588"/>
                <a:gd name="T102" fmla="*/ 0 w 901"/>
                <a:gd name="T103" fmla="*/ 270 h 588"/>
                <a:gd name="T104" fmla="*/ 859 w 901"/>
                <a:gd name="T105" fmla="*/ 0 h 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901" h="588">
                  <a:moveTo>
                    <a:pt x="859" y="0"/>
                  </a:moveTo>
                  <a:lnTo>
                    <a:pt x="866" y="19"/>
                  </a:lnTo>
                  <a:lnTo>
                    <a:pt x="866" y="21"/>
                  </a:lnTo>
                  <a:lnTo>
                    <a:pt x="871" y="40"/>
                  </a:lnTo>
                  <a:lnTo>
                    <a:pt x="872" y="44"/>
                  </a:lnTo>
                  <a:lnTo>
                    <a:pt x="876" y="60"/>
                  </a:lnTo>
                  <a:lnTo>
                    <a:pt x="877" y="64"/>
                  </a:lnTo>
                  <a:lnTo>
                    <a:pt x="881" y="80"/>
                  </a:lnTo>
                  <a:lnTo>
                    <a:pt x="882" y="85"/>
                  </a:lnTo>
                  <a:lnTo>
                    <a:pt x="885" y="103"/>
                  </a:lnTo>
                  <a:lnTo>
                    <a:pt x="886" y="105"/>
                  </a:lnTo>
                  <a:lnTo>
                    <a:pt x="892" y="147"/>
                  </a:lnTo>
                  <a:lnTo>
                    <a:pt x="893" y="151"/>
                  </a:lnTo>
                  <a:lnTo>
                    <a:pt x="895" y="167"/>
                  </a:lnTo>
                  <a:lnTo>
                    <a:pt x="896" y="172"/>
                  </a:lnTo>
                  <a:lnTo>
                    <a:pt x="897" y="187"/>
                  </a:lnTo>
                  <a:lnTo>
                    <a:pt x="898" y="194"/>
                  </a:lnTo>
                  <a:lnTo>
                    <a:pt x="899" y="210"/>
                  </a:lnTo>
                  <a:lnTo>
                    <a:pt x="899" y="214"/>
                  </a:lnTo>
                  <a:lnTo>
                    <a:pt x="901" y="256"/>
                  </a:lnTo>
                  <a:lnTo>
                    <a:pt x="901" y="261"/>
                  </a:lnTo>
                  <a:lnTo>
                    <a:pt x="901" y="276"/>
                  </a:lnTo>
                  <a:lnTo>
                    <a:pt x="901" y="282"/>
                  </a:lnTo>
                  <a:lnTo>
                    <a:pt x="901" y="297"/>
                  </a:lnTo>
                  <a:lnTo>
                    <a:pt x="900" y="304"/>
                  </a:lnTo>
                  <a:lnTo>
                    <a:pt x="900" y="318"/>
                  </a:lnTo>
                  <a:lnTo>
                    <a:pt x="899" y="325"/>
                  </a:lnTo>
                  <a:lnTo>
                    <a:pt x="898" y="342"/>
                  </a:lnTo>
                  <a:lnTo>
                    <a:pt x="898" y="345"/>
                  </a:lnTo>
                  <a:lnTo>
                    <a:pt x="896" y="366"/>
                  </a:lnTo>
                  <a:lnTo>
                    <a:pt x="895" y="372"/>
                  </a:lnTo>
                  <a:lnTo>
                    <a:pt x="893" y="387"/>
                  </a:lnTo>
                  <a:lnTo>
                    <a:pt x="892" y="395"/>
                  </a:lnTo>
                  <a:lnTo>
                    <a:pt x="890" y="407"/>
                  </a:lnTo>
                  <a:lnTo>
                    <a:pt x="889" y="416"/>
                  </a:lnTo>
                  <a:lnTo>
                    <a:pt x="887" y="428"/>
                  </a:lnTo>
                  <a:lnTo>
                    <a:pt x="885" y="436"/>
                  </a:lnTo>
                  <a:lnTo>
                    <a:pt x="883" y="450"/>
                  </a:lnTo>
                  <a:lnTo>
                    <a:pt x="881" y="457"/>
                  </a:lnTo>
                  <a:lnTo>
                    <a:pt x="876" y="477"/>
                  </a:lnTo>
                  <a:lnTo>
                    <a:pt x="875" y="483"/>
                  </a:lnTo>
                  <a:lnTo>
                    <a:pt x="871" y="497"/>
                  </a:lnTo>
                  <a:lnTo>
                    <a:pt x="869" y="506"/>
                  </a:lnTo>
                  <a:lnTo>
                    <a:pt x="866" y="518"/>
                  </a:lnTo>
                  <a:lnTo>
                    <a:pt x="864" y="527"/>
                  </a:lnTo>
                  <a:lnTo>
                    <a:pt x="859" y="539"/>
                  </a:lnTo>
                  <a:lnTo>
                    <a:pt x="857" y="548"/>
                  </a:lnTo>
                  <a:lnTo>
                    <a:pt x="853" y="559"/>
                  </a:lnTo>
                  <a:lnTo>
                    <a:pt x="850" y="568"/>
                  </a:lnTo>
                  <a:lnTo>
                    <a:pt x="844" y="584"/>
                  </a:lnTo>
                  <a:lnTo>
                    <a:pt x="842" y="588"/>
                  </a:lnTo>
                  <a:lnTo>
                    <a:pt x="0" y="270"/>
                  </a:lnTo>
                  <a:lnTo>
                    <a:pt x="859" y="0"/>
                  </a:lnTo>
                  <a:close/>
                </a:path>
              </a:pathLst>
            </a:custGeom>
            <a:solidFill>
              <a:schemeClr val="tx1">
                <a:alpha val="41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39" name="Freeform 15"/>
            <p:cNvSpPr>
              <a:spLocks/>
            </p:cNvSpPr>
            <p:nvPr/>
          </p:nvSpPr>
          <p:spPr bwMode="auto">
            <a:xfrm>
              <a:off x="10074274" y="4327525"/>
              <a:ext cx="1336675" cy="1308100"/>
            </a:xfrm>
            <a:custGeom>
              <a:avLst/>
              <a:gdLst>
                <a:gd name="T0" fmla="*/ 0 w 842"/>
                <a:gd name="T1" fmla="*/ 0 h 824"/>
                <a:gd name="T2" fmla="*/ 842 w 842"/>
                <a:gd name="T3" fmla="*/ 318 h 824"/>
                <a:gd name="T4" fmla="*/ 834 w 842"/>
                <a:gd name="T5" fmla="*/ 340 h 824"/>
                <a:gd name="T6" fmla="*/ 830 w 842"/>
                <a:gd name="T7" fmla="*/ 348 h 824"/>
                <a:gd name="T8" fmla="*/ 825 w 842"/>
                <a:gd name="T9" fmla="*/ 361 h 824"/>
                <a:gd name="T10" fmla="*/ 821 w 842"/>
                <a:gd name="T11" fmla="*/ 371 h 824"/>
                <a:gd name="T12" fmla="*/ 815 w 842"/>
                <a:gd name="T13" fmla="*/ 382 h 824"/>
                <a:gd name="T14" fmla="*/ 810 w 842"/>
                <a:gd name="T15" fmla="*/ 392 h 824"/>
                <a:gd name="T16" fmla="*/ 806 w 842"/>
                <a:gd name="T17" fmla="*/ 403 h 824"/>
                <a:gd name="T18" fmla="*/ 800 w 842"/>
                <a:gd name="T19" fmla="*/ 412 h 824"/>
                <a:gd name="T20" fmla="*/ 795 w 842"/>
                <a:gd name="T21" fmla="*/ 423 h 824"/>
                <a:gd name="T22" fmla="*/ 790 w 842"/>
                <a:gd name="T23" fmla="*/ 433 h 824"/>
                <a:gd name="T24" fmla="*/ 783 w 842"/>
                <a:gd name="T25" fmla="*/ 443 h 824"/>
                <a:gd name="T26" fmla="*/ 779 w 842"/>
                <a:gd name="T27" fmla="*/ 452 h 824"/>
                <a:gd name="T28" fmla="*/ 773 w 842"/>
                <a:gd name="T29" fmla="*/ 463 h 824"/>
                <a:gd name="T30" fmla="*/ 767 w 842"/>
                <a:gd name="T31" fmla="*/ 471 h 824"/>
                <a:gd name="T32" fmla="*/ 761 w 842"/>
                <a:gd name="T33" fmla="*/ 482 h 824"/>
                <a:gd name="T34" fmla="*/ 756 w 842"/>
                <a:gd name="T35" fmla="*/ 489 h 824"/>
                <a:gd name="T36" fmla="*/ 748 w 842"/>
                <a:gd name="T37" fmla="*/ 501 h 824"/>
                <a:gd name="T38" fmla="*/ 744 w 842"/>
                <a:gd name="T39" fmla="*/ 509 h 824"/>
                <a:gd name="T40" fmla="*/ 735 w 842"/>
                <a:gd name="T41" fmla="*/ 519 h 824"/>
                <a:gd name="T42" fmla="*/ 731 w 842"/>
                <a:gd name="T43" fmla="*/ 526 h 824"/>
                <a:gd name="T44" fmla="*/ 722 w 842"/>
                <a:gd name="T45" fmla="*/ 537 h 824"/>
                <a:gd name="T46" fmla="*/ 718 w 842"/>
                <a:gd name="T47" fmla="*/ 544 h 824"/>
                <a:gd name="T48" fmla="*/ 708 w 842"/>
                <a:gd name="T49" fmla="*/ 556 h 824"/>
                <a:gd name="T50" fmla="*/ 704 w 842"/>
                <a:gd name="T51" fmla="*/ 561 h 824"/>
                <a:gd name="T52" fmla="*/ 695 w 842"/>
                <a:gd name="T53" fmla="*/ 573 h 824"/>
                <a:gd name="T54" fmla="*/ 690 w 842"/>
                <a:gd name="T55" fmla="*/ 578 h 824"/>
                <a:gd name="T56" fmla="*/ 681 w 842"/>
                <a:gd name="T57" fmla="*/ 590 h 824"/>
                <a:gd name="T58" fmla="*/ 676 w 842"/>
                <a:gd name="T59" fmla="*/ 594 h 824"/>
                <a:gd name="T60" fmla="*/ 666 w 842"/>
                <a:gd name="T61" fmla="*/ 607 h 824"/>
                <a:gd name="T62" fmla="*/ 661 w 842"/>
                <a:gd name="T63" fmla="*/ 610 h 824"/>
                <a:gd name="T64" fmla="*/ 650 w 842"/>
                <a:gd name="T65" fmla="*/ 623 h 824"/>
                <a:gd name="T66" fmla="*/ 646 w 842"/>
                <a:gd name="T67" fmla="*/ 626 h 824"/>
                <a:gd name="T68" fmla="*/ 635 w 842"/>
                <a:gd name="T69" fmla="*/ 639 h 824"/>
                <a:gd name="T70" fmla="*/ 632 w 842"/>
                <a:gd name="T71" fmla="*/ 642 h 824"/>
                <a:gd name="T72" fmla="*/ 619 w 842"/>
                <a:gd name="T73" fmla="*/ 654 h 824"/>
                <a:gd name="T74" fmla="*/ 617 w 842"/>
                <a:gd name="T75" fmla="*/ 657 h 824"/>
                <a:gd name="T76" fmla="*/ 603 w 842"/>
                <a:gd name="T77" fmla="*/ 669 h 824"/>
                <a:gd name="T78" fmla="*/ 601 w 842"/>
                <a:gd name="T79" fmla="*/ 671 h 824"/>
                <a:gd name="T80" fmla="*/ 586 w 842"/>
                <a:gd name="T81" fmla="*/ 684 h 824"/>
                <a:gd name="T82" fmla="*/ 583 w 842"/>
                <a:gd name="T83" fmla="*/ 686 h 824"/>
                <a:gd name="T84" fmla="*/ 568 w 842"/>
                <a:gd name="T85" fmla="*/ 698 h 824"/>
                <a:gd name="T86" fmla="*/ 567 w 842"/>
                <a:gd name="T87" fmla="*/ 699 h 824"/>
                <a:gd name="T88" fmla="*/ 551 w 842"/>
                <a:gd name="T89" fmla="*/ 712 h 824"/>
                <a:gd name="T90" fmla="*/ 550 w 842"/>
                <a:gd name="T91" fmla="*/ 713 h 824"/>
                <a:gd name="T92" fmla="*/ 534 w 842"/>
                <a:gd name="T93" fmla="*/ 725 h 824"/>
                <a:gd name="T94" fmla="*/ 533 w 842"/>
                <a:gd name="T95" fmla="*/ 726 h 824"/>
                <a:gd name="T96" fmla="*/ 516 w 842"/>
                <a:gd name="T97" fmla="*/ 737 h 824"/>
                <a:gd name="T98" fmla="*/ 515 w 842"/>
                <a:gd name="T99" fmla="*/ 738 h 824"/>
                <a:gd name="T100" fmla="*/ 498 w 842"/>
                <a:gd name="T101" fmla="*/ 750 h 824"/>
                <a:gd name="T102" fmla="*/ 497 w 842"/>
                <a:gd name="T103" fmla="*/ 750 h 824"/>
                <a:gd name="T104" fmla="*/ 480 w 842"/>
                <a:gd name="T105" fmla="*/ 762 h 824"/>
                <a:gd name="T106" fmla="*/ 479 w 842"/>
                <a:gd name="T107" fmla="*/ 762 h 824"/>
                <a:gd name="T108" fmla="*/ 460 w 842"/>
                <a:gd name="T109" fmla="*/ 774 h 824"/>
                <a:gd name="T110" fmla="*/ 460 w 842"/>
                <a:gd name="T111" fmla="*/ 774 h 824"/>
                <a:gd name="T112" fmla="*/ 413 w 842"/>
                <a:gd name="T113" fmla="*/ 800 h 824"/>
                <a:gd name="T114" fmla="*/ 363 w 842"/>
                <a:gd name="T115" fmla="*/ 824 h 824"/>
                <a:gd name="T116" fmla="*/ 0 w 842"/>
                <a:gd name="T117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42" h="824">
                  <a:moveTo>
                    <a:pt x="0" y="0"/>
                  </a:moveTo>
                  <a:lnTo>
                    <a:pt x="842" y="318"/>
                  </a:lnTo>
                  <a:lnTo>
                    <a:pt x="834" y="340"/>
                  </a:lnTo>
                  <a:lnTo>
                    <a:pt x="830" y="348"/>
                  </a:lnTo>
                  <a:lnTo>
                    <a:pt x="825" y="361"/>
                  </a:lnTo>
                  <a:lnTo>
                    <a:pt x="821" y="371"/>
                  </a:lnTo>
                  <a:lnTo>
                    <a:pt x="815" y="382"/>
                  </a:lnTo>
                  <a:lnTo>
                    <a:pt x="810" y="392"/>
                  </a:lnTo>
                  <a:lnTo>
                    <a:pt x="806" y="403"/>
                  </a:lnTo>
                  <a:lnTo>
                    <a:pt x="800" y="412"/>
                  </a:lnTo>
                  <a:lnTo>
                    <a:pt x="795" y="423"/>
                  </a:lnTo>
                  <a:lnTo>
                    <a:pt x="790" y="433"/>
                  </a:lnTo>
                  <a:lnTo>
                    <a:pt x="783" y="443"/>
                  </a:lnTo>
                  <a:lnTo>
                    <a:pt x="779" y="452"/>
                  </a:lnTo>
                  <a:lnTo>
                    <a:pt x="773" y="463"/>
                  </a:lnTo>
                  <a:lnTo>
                    <a:pt x="767" y="471"/>
                  </a:lnTo>
                  <a:lnTo>
                    <a:pt x="761" y="482"/>
                  </a:lnTo>
                  <a:lnTo>
                    <a:pt x="756" y="489"/>
                  </a:lnTo>
                  <a:lnTo>
                    <a:pt x="748" y="501"/>
                  </a:lnTo>
                  <a:lnTo>
                    <a:pt x="744" y="509"/>
                  </a:lnTo>
                  <a:lnTo>
                    <a:pt x="735" y="519"/>
                  </a:lnTo>
                  <a:lnTo>
                    <a:pt x="731" y="526"/>
                  </a:lnTo>
                  <a:lnTo>
                    <a:pt x="722" y="537"/>
                  </a:lnTo>
                  <a:lnTo>
                    <a:pt x="718" y="544"/>
                  </a:lnTo>
                  <a:lnTo>
                    <a:pt x="708" y="556"/>
                  </a:lnTo>
                  <a:lnTo>
                    <a:pt x="704" y="561"/>
                  </a:lnTo>
                  <a:lnTo>
                    <a:pt x="695" y="573"/>
                  </a:lnTo>
                  <a:lnTo>
                    <a:pt x="690" y="578"/>
                  </a:lnTo>
                  <a:lnTo>
                    <a:pt x="681" y="590"/>
                  </a:lnTo>
                  <a:lnTo>
                    <a:pt x="676" y="594"/>
                  </a:lnTo>
                  <a:lnTo>
                    <a:pt x="666" y="607"/>
                  </a:lnTo>
                  <a:lnTo>
                    <a:pt x="661" y="610"/>
                  </a:lnTo>
                  <a:lnTo>
                    <a:pt x="650" y="623"/>
                  </a:lnTo>
                  <a:lnTo>
                    <a:pt x="646" y="626"/>
                  </a:lnTo>
                  <a:lnTo>
                    <a:pt x="635" y="639"/>
                  </a:lnTo>
                  <a:lnTo>
                    <a:pt x="632" y="642"/>
                  </a:lnTo>
                  <a:lnTo>
                    <a:pt x="619" y="654"/>
                  </a:lnTo>
                  <a:lnTo>
                    <a:pt x="617" y="657"/>
                  </a:lnTo>
                  <a:lnTo>
                    <a:pt x="603" y="669"/>
                  </a:lnTo>
                  <a:lnTo>
                    <a:pt x="601" y="671"/>
                  </a:lnTo>
                  <a:lnTo>
                    <a:pt x="586" y="684"/>
                  </a:lnTo>
                  <a:lnTo>
                    <a:pt x="583" y="686"/>
                  </a:lnTo>
                  <a:lnTo>
                    <a:pt x="568" y="698"/>
                  </a:lnTo>
                  <a:lnTo>
                    <a:pt x="567" y="699"/>
                  </a:lnTo>
                  <a:lnTo>
                    <a:pt x="551" y="712"/>
                  </a:lnTo>
                  <a:lnTo>
                    <a:pt x="550" y="713"/>
                  </a:lnTo>
                  <a:lnTo>
                    <a:pt x="534" y="725"/>
                  </a:lnTo>
                  <a:lnTo>
                    <a:pt x="533" y="726"/>
                  </a:lnTo>
                  <a:lnTo>
                    <a:pt x="516" y="737"/>
                  </a:lnTo>
                  <a:lnTo>
                    <a:pt x="515" y="738"/>
                  </a:lnTo>
                  <a:lnTo>
                    <a:pt x="498" y="750"/>
                  </a:lnTo>
                  <a:lnTo>
                    <a:pt x="497" y="750"/>
                  </a:lnTo>
                  <a:lnTo>
                    <a:pt x="480" y="762"/>
                  </a:lnTo>
                  <a:lnTo>
                    <a:pt x="479" y="762"/>
                  </a:lnTo>
                  <a:lnTo>
                    <a:pt x="460" y="774"/>
                  </a:lnTo>
                  <a:lnTo>
                    <a:pt x="460" y="774"/>
                  </a:lnTo>
                  <a:lnTo>
                    <a:pt x="413" y="800"/>
                  </a:lnTo>
                  <a:lnTo>
                    <a:pt x="363" y="8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32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grpSp>
          <p:nvGrpSpPr>
            <p:cNvPr id="140" name="Group 139"/>
            <p:cNvGrpSpPr/>
            <p:nvPr/>
          </p:nvGrpSpPr>
          <p:grpSpPr>
            <a:xfrm>
              <a:off x="5441949" y="1524000"/>
              <a:ext cx="3182938" cy="2933700"/>
              <a:chOff x="4951412" y="1143000"/>
              <a:chExt cx="3182938" cy="2933700"/>
            </a:xfrm>
            <a:solidFill>
              <a:schemeClr val="tx1">
                <a:alpha val="17000"/>
              </a:schemeClr>
            </a:solidFill>
          </p:grpSpPr>
          <p:sp>
            <p:nvSpPr>
              <p:cNvPr id="193" name="Rectangle 16"/>
              <p:cNvSpPr>
                <a:spLocks noChangeArrowheads="1"/>
              </p:cNvSpPr>
              <p:nvPr/>
            </p:nvSpPr>
            <p:spPr bwMode="auto">
              <a:xfrm>
                <a:off x="4951412" y="3568700"/>
                <a:ext cx="3182938" cy="508000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94" name="Rectangle 17"/>
              <p:cNvSpPr>
                <a:spLocks noChangeArrowheads="1"/>
              </p:cNvSpPr>
              <p:nvPr/>
            </p:nvSpPr>
            <p:spPr bwMode="auto">
              <a:xfrm>
                <a:off x="4951412" y="1143000"/>
                <a:ext cx="565150" cy="2328862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95" name="Rectangle 18"/>
              <p:cNvSpPr>
                <a:spLocks noChangeArrowheads="1"/>
              </p:cNvSpPr>
              <p:nvPr/>
            </p:nvSpPr>
            <p:spPr bwMode="auto">
              <a:xfrm>
                <a:off x="5605462" y="2020888"/>
                <a:ext cx="566738" cy="1450975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96" name="Rectangle 19"/>
              <p:cNvSpPr>
                <a:spLocks noChangeArrowheads="1"/>
              </p:cNvSpPr>
              <p:nvPr/>
            </p:nvSpPr>
            <p:spPr bwMode="auto">
              <a:xfrm>
                <a:off x="6259512" y="2513013"/>
                <a:ext cx="565150" cy="958850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97" name="Rectangle 20"/>
              <p:cNvSpPr>
                <a:spLocks noChangeArrowheads="1"/>
              </p:cNvSpPr>
              <p:nvPr/>
            </p:nvSpPr>
            <p:spPr bwMode="auto">
              <a:xfrm>
                <a:off x="6913562" y="2063750"/>
                <a:ext cx="566738" cy="1408112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98" name="Rectangle 21"/>
              <p:cNvSpPr>
                <a:spLocks noChangeArrowheads="1"/>
              </p:cNvSpPr>
              <p:nvPr/>
            </p:nvSpPr>
            <p:spPr bwMode="auto">
              <a:xfrm>
                <a:off x="7569200" y="2463800"/>
                <a:ext cx="565150" cy="1008062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41" name="Group 140"/>
            <p:cNvGrpSpPr/>
            <p:nvPr/>
          </p:nvGrpSpPr>
          <p:grpSpPr>
            <a:xfrm>
              <a:off x="7423149" y="2133600"/>
              <a:ext cx="2117725" cy="3279774"/>
              <a:chOff x="6613525" y="1998663"/>
              <a:chExt cx="2117725" cy="3279774"/>
            </a:xfrm>
          </p:grpSpPr>
          <p:sp>
            <p:nvSpPr>
              <p:cNvPr id="151" name="Rectangle 22"/>
              <p:cNvSpPr>
                <a:spLocks noChangeArrowheads="1"/>
              </p:cNvSpPr>
              <p:nvPr/>
            </p:nvSpPr>
            <p:spPr bwMode="auto">
              <a:xfrm>
                <a:off x="6613525" y="1998663"/>
                <a:ext cx="2117725" cy="1939925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52" name="Group 151"/>
              <p:cNvGrpSpPr/>
              <p:nvPr/>
            </p:nvGrpSpPr>
            <p:grpSpPr>
              <a:xfrm>
                <a:off x="6807200" y="2208213"/>
                <a:ext cx="1728788" cy="414337"/>
                <a:chOff x="6807200" y="2208213"/>
                <a:chExt cx="1728788" cy="414337"/>
              </a:xfrm>
            </p:grpSpPr>
            <p:sp>
              <p:nvSpPr>
                <p:cNvPr id="188" name="Rectangle 23"/>
                <p:cNvSpPr>
                  <a:spLocks noChangeArrowheads="1"/>
                </p:cNvSpPr>
                <p:nvPr/>
              </p:nvSpPr>
              <p:spPr bwMode="auto">
                <a:xfrm>
                  <a:off x="7158037" y="2208213"/>
                  <a:ext cx="1028700" cy="47625"/>
                </a:xfrm>
                <a:prstGeom prst="rect">
                  <a:avLst/>
                </a:prstGeom>
                <a:solidFill>
                  <a:schemeClr val="accent1"/>
                </a:solidFill>
                <a:ln w="0">
                  <a:noFill/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9" name="Rectangle 24"/>
                <p:cNvSpPr>
                  <a:spLocks noChangeArrowheads="1"/>
                </p:cNvSpPr>
                <p:nvPr/>
              </p:nvSpPr>
              <p:spPr bwMode="auto">
                <a:xfrm>
                  <a:off x="6807200" y="2324100"/>
                  <a:ext cx="1728788" cy="47625"/>
                </a:xfrm>
                <a:prstGeom prst="rect">
                  <a:avLst/>
                </a:prstGeom>
                <a:solidFill>
                  <a:schemeClr val="accent1"/>
                </a:solidFill>
                <a:ln w="0">
                  <a:noFill/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0" name="Rectangle 25"/>
                <p:cNvSpPr>
                  <a:spLocks noChangeArrowheads="1"/>
                </p:cNvSpPr>
                <p:nvPr/>
              </p:nvSpPr>
              <p:spPr bwMode="auto">
                <a:xfrm>
                  <a:off x="6807200" y="2408238"/>
                  <a:ext cx="1728788" cy="47625"/>
                </a:xfrm>
                <a:prstGeom prst="rect">
                  <a:avLst/>
                </a:prstGeom>
                <a:solidFill>
                  <a:schemeClr val="accent1"/>
                </a:solidFill>
                <a:ln w="0">
                  <a:noFill/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1" name="Rectangle 26"/>
                <p:cNvSpPr>
                  <a:spLocks noChangeArrowheads="1"/>
                </p:cNvSpPr>
                <p:nvPr/>
              </p:nvSpPr>
              <p:spPr bwMode="auto">
                <a:xfrm>
                  <a:off x="6807200" y="2490788"/>
                  <a:ext cx="1728788" cy="47625"/>
                </a:xfrm>
                <a:prstGeom prst="rect">
                  <a:avLst/>
                </a:prstGeom>
                <a:solidFill>
                  <a:schemeClr val="accent1"/>
                </a:solidFill>
                <a:ln w="0">
                  <a:noFill/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2" name="Rectangle 27"/>
                <p:cNvSpPr>
                  <a:spLocks noChangeArrowheads="1"/>
                </p:cNvSpPr>
                <p:nvPr/>
              </p:nvSpPr>
              <p:spPr bwMode="auto">
                <a:xfrm>
                  <a:off x="6807200" y="2574925"/>
                  <a:ext cx="811213" cy="47625"/>
                </a:xfrm>
                <a:prstGeom prst="rect">
                  <a:avLst/>
                </a:prstGeom>
                <a:solidFill>
                  <a:schemeClr val="accent1"/>
                </a:solidFill>
                <a:ln w="0">
                  <a:noFill/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153" name="Freeform 28"/>
              <p:cNvSpPr>
                <a:spLocks/>
              </p:cNvSpPr>
              <p:nvPr/>
            </p:nvSpPr>
            <p:spPr bwMode="auto">
              <a:xfrm>
                <a:off x="6613525" y="2686050"/>
                <a:ext cx="2117725" cy="2592387"/>
              </a:xfrm>
              <a:custGeom>
                <a:avLst/>
                <a:gdLst>
                  <a:gd name="T0" fmla="*/ 113 w 1334"/>
                  <a:gd name="T1" fmla="*/ 0 h 1633"/>
                  <a:gd name="T2" fmla="*/ 1219 w 1334"/>
                  <a:gd name="T3" fmla="*/ 0 h 1633"/>
                  <a:gd name="T4" fmla="*/ 1245 w 1334"/>
                  <a:gd name="T5" fmla="*/ 3 h 1633"/>
                  <a:gd name="T6" fmla="*/ 1270 w 1334"/>
                  <a:gd name="T7" fmla="*/ 12 h 1633"/>
                  <a:gd name="T8" fmla="*/ 1291 w 1334"/>
                  <a:gd name="T9" fmla="*/ 25 h 1633"/>
                  <a:gd name="T10" fmla="*/ 1308 w 1334"/>
                  <a:gd name="T11" fmla="*/ 43 h 1633"/>
                  <a:gd name="T12" fmla="*/ 1322 w 1334"/>
                  <a:gd name="T13" fmla="*/ 64 h 1633"/>
                  <a:gd name="T14" fmla="*/ 1331 w 1334"/>
                  <a:gd name="T15" fmla="*/ 88 h 1633"/>
                  <a:gd name="T16" fmla="*/ 1334 w 1334"/>
                  <a:gd name="T17" fmla="*/ 114 h 1633"/>
                  <a:gd name="T18" fmla="*/ 1334 w 1334"/>
                  <a:gd name="T19" fmla="*/ 1519 h 1633"/>
                  <a:gd name="T20" fmla="*/ 1331 w 1334"/>
                  <a:gd name="T21" fmla="*/ 1544 h 1633"/>
                  <a:gd name="T22" fmla="*/ 1322 w 1334"/>
                  <a:gd name="T23" fmla="*/ 1569 h 1633"/>
                  <a:gd name="T24" fmla="*/ 1308 w 1334"/>
                  <a:gd name="T25" fmla="*/ 1590 h 1633"/>
                  <a:gd name="T26" fmla="*/ 1291 w 1334"/>
                  <a:gd name="T27" fmla="*/ 1607 h 1633"/>
                  <a:gd name="T28" fmla="*/ 1270 w 1334"/>
                  <a:gd name="T29" fmla="*/ 1621 h 1633"/>
                  <a:gd name="T30" fmla="*/ 1245 w 1334"/>
                  <a:gd name="T31" fmla="*/ 1630 h 1633"/>
                  <a:gd name="T32" fmla="*/ 1219 w 1334"/>
                  <a:gd name="T33" fmla="*/ 1633 h 1633"/>
                  <a:gd name="T34" fmla="*/ 113 w 1334"/>
                  <a:gd name="T35" fmla="*/ 1633 h 1633"/>
                  <a:gd name="T36" fmla="*/ 87 w 1334"/>
                  <a:gd name="T37" fmla="*/ 1630 h 1633"/>
                  <a:gd name="T38" fmla="*/ 64 w 1334"/>
                  <a:gd name="T39" fmla="*/ 1621 h 1633"/>
                  <a:gd name="T40" fmla="*/ 42 w 1334"/>
                  <a:gd name="T41" fmla="*/ 1607 h 1633"/>
                  <a:gd name="T42" fmla="*/ 24 w 1334"/>
                  <a:gd name="T43" fmla="*/ 1590 h 1633"/>
                  <a:gd name="T44" fmla="*/ 11 w 1334"/>
                  <a:gd name="T45" fmla="*/ 1569 h 1633"/>
                  <a:gd name="T46" fmla="*/ 3 w 1334"/>
                  <a:gd name="T47" fmla="*/ 1544 h 1633"/>
                  <a:gd name="T48" fmla="*/ 0 w 1334"/>
                  <a:gd name="T49" fmla="*/ 1519 h 1633"/>
                  <a:gd name="T50" fmla="*/ 0 w 1334"/>
                  <a:gd name="T51" fmla="*/ 114 h 1633"/>
                  <a:gd name="T52" fmla="*/ 3 w 1334"/>
                  <a:gd name="T53" fmla="*/ 88 h 1633"/>
                  <a:gd name="T54" fmla="*/ 11 w 1334"/>
                  <a:gd name="T55" fmla="*/ 64 h 1633"/>
                  <a:gd name="T56" fmla="*/ 24 w 1334"/>
                  <a:gd name="T57" fmla="*/ 43 h 1633"/>
                  <a:gd name="T58" fmla="*/ 42 w 1334"/>
                  <a:gd name="T59" fmla="*/ 25 h 1633"/>
                  <a:gd name="T60" fmla="*/ 64 w 1334"/>
                  <a:gd name="T61" fmla="*/ 12 h 1633"/>
                  <a:gd name="T62" fmla="*/ 87 w 1334"/>
                  <a:gd name="T63" fmla="*/ 3 h 1633"/>
                  <a:gd name="T64" fmla="*/ 113 w 1334"/>
                  <a:gd name="T65" fmla="*/ 0 h 16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334" h="1633">
                    <a:moveTo>
                      <a:pt x="113" y="0"/>
                    </a:moveTo>
                    <a:lnTo>
                      <a:pt x="1219" y="0"/>
                    </a:lnTo>
                    <a:lnTo>
                      <a:pt x="1245" y="3"/>
                    </a:lnTo>
                    <a:lnTo>
                      <a:pt x="1270" y="12"/>
                    </a:lnTo>
                    <a:lnTo>
                      <a:pt x="1291" y="25"/>
                    </a:lnTo>
                    <a:lnTo>
                      <a:pt x="1308" y="43"/>
                    </a:lnTo>
                    <a:lnTo>
                      <a:pt x="1322" y="64"/>
                    </a:lnTo>
                    <a:lnTo>
                      <a:pt x="1331" y="88"/>
                    </a:lnTo>
                    <a:lnTo>
                      <a:pt x="1334" y="114"/>
                    </a:lnTo>
                    <a:lnTo>
                      <a:pt x="1334" y="1519"/>
                    </a:lnTo>
                    <a:lnTo>
                      <a:pt x="1331" y="1544"/>
                    </a:lnTo>
                    <a:lnTo>
                      <a:pt x="1322" y="1569"/>
                    </a:lnTo>
                    <a:lnTo>
                      <a:pt x="1308" y="1590"/>
                    </a:lnTo>
                    <a:lnTo>
                      <a:pt x="1291" y="1607"/>
                    </a:lnTo>
                    <a:lnTo>
                      <a:pt x="1270" y="1621"/>
                    </a:lnTo>
                    <a:lnTo>
                      <a:pt x="1245" y="1630"/>
                    </a:lnTo>
                    <a:lnTo>
                      <a:pt x="1219" y="1633"/>
                    </a:lnTo>
                    <a:lnTo>
                      <a:pt x="113" y="1633"/>
                    </a:lnTo>
                    <a:lnTo>
                      <a:pt x="87" y="1630"/>
                    </a:lnTo>
                    <a:lnTo>
                      <a:pt x="64" y="1621"/>
                    </a:lnTo>
                    <a:lnTo>
                      <a:pt x="42" y="1607"/>
                    </a:lnTo>
                    <a:lnTo>
                      <a:pt x="24" y="1590"/>
                    </a:lnTo>
                    <a:lnTo>
                      <a:pt x="11" y="1569"/>
                    </a:lnTo>
                    <a:lnTo>
                      <a:pt x="3" y="1544"/>
                    </a:lnTo>
                    <a:lnTo>
                      <a:pt x="0" y="1519"/>
                    </a:lnTo>
                    <a:lnTo>
                      <a:pt x="0" y="114"/>
                    </a:lnTo>
                    <a:lnTo>
                      <a:pt x="3" y="88"/>
                    </a:lnTo>
                    <a:lnTo>
                      <a:pt x="11" y="64"/>
                    </a:lnTo>
                    <a:lnTo>
                      <a:pt x="24" y="43"/>
                    </a:lnTo>
                    <a:lnTo>
                      <a:pt x="42" y="25"/>
                    </a:lnTo>
                    <a:lnTo>
                      <a:pt x="64" y="12"/>
                    </a:lnTo>
                    <a:lnTo>
                      <a:pt x="87" y="3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54" name="Freeform 29"/>
              <p:cNvSpPr>
                <a:spLocks/>
              </p:cNvSpPr>
              <p:nvPr/>
            </p:nvSpPr>
            <p:spPr bwMode="auto">
              <a:xfrm>
                <a:off x="6738937" y="2828925"/>
                <a:ext cx="1865313" cy="438150"/>
              </a:xfrm>
              <a:custGeom>
                <a:avLst/>
                <a:gdLst>
                  <a:gd name="T0" fmla="*/ 57 w 1175"/>
                  <a:gd name="T1" fmla="*/ 0 h 276"/>
                  <a:gd name="T2" fmla="*/ 1118 w 1175"/>
                  <a:gd name="T3" fmla="*/ 0 h 276"/>
                  <a:gd name="T4" fmla="*/ 1135 w 1175"/>
                  <a:gd name="T5" fmla="*/ 2 h 276"/>
                  <a:gd name="T6" fmla="*/ 1151 w 1175"/>
                  <a:gd name="T7" fmla="*/ 11 h 276"/>
                  <a:gd name="T8" fmla="*/ 1164 w 1175"/>
                  <a:gd name="T9" fmla="*/ 24 h 276"/>
                  <a:gd name="T10" fmla="*/ 1173 w 1175"/>
                  <a:gd name="T11" fmla="*/ 40 h 276"/>
                  <a:gd name="T12" fmla="*/ 1175 w 1175"/>
                  <a:gd name="T13" fmla="*/ 57 h 276"/>
                  <a:gd name="T14" fmla="*/ 1175 w 1175"/>
                  <a:gd name="T15" fmla="*/ 219 h 276"/>
                  <a:gd name="T16" fmla="*/ 1173 w 1175"/>
                  <a:gd name="T17" fmla="*/ 236 h 276"/>
                  <a:gd name="T18" fmla="*/ 1164 w 1175"/>
                  <a:gd name="T19" fmla="*/ 252 h 276"/>
                  <a:gd name="T20" fmla="*/ 1151 w 1175"/>
                  <a:gd name="T21" fmla="*/ 265 h 276"/>
                  <a:gd name="T22" fmla="*/ 1135 w 1175"/>
                  <a:gd name="T23" fmla="*/ 274 h 276"/>
                  <a:gd name="T24" fmla="*/ 1118 w 1175"/>
                  <a:gd name="T25" fmla="*/ 276 h 276"/>
                  <a:gd name="T26" fmla="*/ 57 w 1175"/>
                  <a:gd name="T27" fmla="*/ 276 h 276"/>
                  <a:gd name="T28" fmla="*/ 39 w 1175"/>
                  <a:gd name="T29" fmla="*/ 274 h 276"/>
                  <a:gd name="T30" fmla="*/ 23 w 1175"/>
                  <a:gd name="T31" fmla="*/ 265 h 276"/>
                  <a:gd name="T32" fmla="*/ 12 w 1175"/>
                  <a:gd name="T33" fmla="*/ 252 h 276"/>
                  <a:gd name="T34" fmla="*/ 3 w 1175"/>
                  <a:gd name="T35" fmla="*/ 236 h 276"/>
                  <a:gd name="T36" fmla="*/ 0 w 1175"/>
                  <a:gd name="T37" fmla="*/ 219 h 276"/>
                  <a:gd name="T38" fmla="*/ 0 w 1175"/>
                  <a:gd name="T39" fmla="*/ 57 h 276"/>
                  <a:gd name="T40" fmla="*/ 3 w 1175"/>
                  <a:gd name="T41" fmla="*/ 40 h 276"/>
                  <a:gd name="T42" fmla="*/ 12 w 1175"/>
                  <a:gd name="T43" fmla="*/ 24 h 276"/>
                  <a:gd name="T44" fmla="*/ 23 w 1175"/>
                  <a:gd name="T45" fmla="*/ 11 h 276"/>
                  <a:gd name="T46" fmla="*/ 39 w 1175"/>
                  <a:gd name="T47" fmla="*/ 2 h 276"/>
                  <a:gd name="T48" fmla="*/ 57 w 1175"/>
                  <a:gd name="T49" fmla="*/ 0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175" h="276">
                    <a:moveTo>
                      <a:pt x="57" y="0"/>
                    </a:moveTo>
                    <a:lnTo>
                      <a:pt x="1118" y="0"/>
                    </a:lnTo>
                    <a:lnTo>
                      <a:pt x="1135" y="2"/>
                    </a:lnTo>
                    <a:lnTo>
                      <a:pt x="1151" y="11"/>
                    </a:lnTo>
                    <a:lnTo>
                      <a:pt x="1164" y="24"/>
                    </a:lnTo>
                    <a:lnTo>
                      <a:pt x="1173" y="40"/>
                    </a:lnTo>
                    <a:lnTo>
                      <a:pt x="1175" y="57"/>
                    </a:lnTo>
                    <a:lnTo>
                      <a:pt x="1175" y="219"/>
                    </a:lnTo>
                    <a:lnTo>
                      <a:pt x="1173" y="236"/>
                    </a:lnTo>
                    <a:lnTo>
                      <a:pt x="1164" y="252"/>
                    </a:lnTo>
                    <a:lnTo>
                      <a:pt x="1151" y="265"/>
                    </a:lnTo>
                    <a:lnTo>
                      <a:pt x="1135" y="274"/>
                    </a:lnTo>
                    <a:lnTo>
                      <a:pt x="1118" y="276"/>
                    </a:lnTo>
                    <a:lnTo>
                      <a:pt x="57" y="276"/>
                    </a:lnTo>
                    <a:lnTo>
                      <a:pt x="39" y="274"/>
                    </a:lnTo>
                    <a:lnTo>
                      <a:pt x="23" y="265"/>
                    </a:lnTo>
                    <a:lnTo>
                      <a:pt x="12" y="252"/>
                    </a:lnTo>
                    <a:lnTo>
                      <a:pt x="3" y="236"/>
                    </a:lnTo>
                    <a:lnTo>
                      <a:pt x="0" y="219"/>
                    </a:lnTo>
                    <a:lnTo>
                      <a:pt x="0" y="57"/>
                    </a:lnTo>
                    <a:lnTo>
                      <a:pt x="3" y="40"/>
                    </a:lnTo>
                    <a:lnTo>
                      <a:pt x="12" y="24"/>
                    </a:lnTo>
                    <a:lnTo>
                      <a:pt x="23" y="11"/>
                    </a:lnTo>
                    <a:lnTo>
                      <a:pt x="39" y="2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55" name="Freeform 30"/>
              <p:cNvSpPr>
                <a:spLocks/>
              </p:cNvSpPr>
              <p:nvPr/>
            </p:nvSpPr>
            <p:spPr bwMode="auto">
              <a:xfrm>
                <a:off x="6738937" y="3335338"/>
                <a:ext cx="404813" cy="414337"/>
              </a:xfrm>
              <a:custGeom>
                <a:avLst/>
                <a:gdLst>
                  <a:gd name="T0" fmla="*/ 53 w 255"/>
                  <a:gd name="T1" fmla="*/ 0 h 261"/>
                  <a:gd name="T2" fmla="*/ 202 w 255"/>
                  <a:gd name="T3" fmla="*/ 0 h 261"/>
                  <a:gd name="T4" fmla="*/ 219 w 255"/>
                  <a:gd name="T5" fmla="*/ 3 h 261"/>
                  <a:gd name="T6" fmla="*/ 234 w 255"/>
                  <a:gd name="T7" fmla="*/ 10 h 261"/>
                  <a:gd name="T8" fmla="*/ 245 w 255"/>
                  <a:gd name="T9" fmla="*/ 22 h 261"/>
                  <a:gd name="T10" fmla="*/ 252 w 255"/>
                  <a:gd name="T11" fmla="*/ 36 h 261"/>
                  <a:gd name="T12" fmla="*/ 255 w 255"/>
                  <a:gd name="T13" fmla="*/ 53 h 261"/>
                  <a:gd name="T14" fmla="*/ 255 w 255"/>
                  <a:gd name="T15" fmla="*/ 208 h 261"/>
                  <a:gd name="T16" fmla="*/ 252 w 255"/>
                  <a:gd name="T17" fmla="*/ 224 h 261"/>
                  <a:gd name="T18" fmla="*/ 245 w 255"/>
                  <a:gd name="T19" fmla="*/ 239 h 261"/>
                  <a:gd name="T20" fmla="*/ 234 w 255"/>
                  <a:gd name="T21" fmla="*/ 251 h 261"/>
                  <a:gd name="T22" fmla="*/ 219 w 255"/>
                  <a:gd name="T23" fmla="*/ 259 h 261"/>
                  <a:gd name="T24" fmla="*/ 202 w 255"/>
                  <a:gd name="T25" fmla="*/ 261 h 261"/>
                  <a:gd name="T26" fmla="*/ 53 w 255"/>
                  <a:gd name="T27" fmla="*/ 261 h 261"/>
                  <a:gd name="T28" fmla="*/ 36 w 255"/>
                  <a:gd name="T29" fmla="*/ 259 h 261"/>
                  <a:gd name="T30" fmla="*/ 22 w 255"/>
                  <a:gd name="T31" fmla="*/ 251 h 261"/>
                  <a:gd name="T32" fmla="*/ 10 w 255"/>
                  <a:gd name="T33" fmla="*/ 239 h 261"/>
                  <a:gd name="T34" fmla="*/ 3 w 255"/>
                  <a:gd name="T35" fmla="*/ 224 h 261"/>
                  <a:gd name="T36" fmla="*/ 0 w 255"/>
                  <a:gd name="T37" fmla="*/ 208 h 261"/>
                  <a:gd name="T38" fmla="*/ 0 w 255"/>
                  <a:gd name="T39" fmla="*/ 53 h 261"/>
                  <a:gd name="T40" fmla="*/ 3 w 255"/>
                  <a:gd name="T41" fmla="*/ 36 h 261"/>
                  <a:gd name="T42" fmla="*/ 10 w 255"/>
                  <a:gd name="T43" fmla="*/ 22 h 261"/>
                  <a:gd name="T44" fmla="*/ 22 w 255"/>
                  <a:gd name="T45" fmla="*/ 10 h 261"/>
                  <a:gd name="T46" fmla="*/ 36 w 255"/>
                  <a:gd name="T47" fmla="*/ 3 h 261"/>
                  <a:gd name="T48" fmla="*/ 53 w 255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5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19" y="3"/>
                    </a:lnTo>
                    <a:lnTo>
                      <a:pt x="234" y="10"/>
                    </a:lnTo>
                    <a:lnTo>
                      <a:pt x="245" y="22"/>
                    </a:lnTo>
                    <a:lnTo>
                      <a:pt x="252" y="36"/>
                    </a:lnTo>
                    <a:lnTo>
                      <a:pt x="255" y="53"/>
                    </a:lnTo>
                    <a:lnTo>
                      <a:pt x="255" y="208"/>
                    </a:lnTo>
                    <a:lnTo>
                      <a:pt x="252" y="224"/>
                    </a:lnTo>
                    <a:lnTo>
                      <a:pt x="245" y="239"/>
                    </a:lnTo>
                    <a:lnTo>
                      <a:pt x="234" y="251"/>
                    </a:lnTo>
                    <a:lnTo>
                      <a:pt x="219" y="259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6" y="259"/>
                    </a:lnTo>
                    <a:lnTo>
                      <a:pt x="22" y="251"/>
                    </a:lnTo>
                    <a:lnTo>
                      <a:pt x="10" y="239"/>
                    </a:lnTo>
                    <a:lnTo>
                      <a:pt x="3" y="224"/>
                    </a:lnTo>
                    <a:lnTo>
                      <a:pt x="0" y="208"/>
                    </a:lnTo>
                    <a:lnTo>
                      <a:pt x="0" y="53"/>
                    </a:lnTo>
                    <a:lnTo>
                      <a:pt x="3" y="36"/>
                    </a:lnTo>
                    <a:lnTo>
                      <a:pt x="10" y="22"/>
                    </a:lnTo>
                    <a:lnTo>
                      <a:pt x="22" y="10"/>
                    </a:lnTo>
                    <a:lnTo>
                      <a:pt x="36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56" name="Freeform 31"/>
              <p:cNvSpPr>
                <a:spLocks/>
              </p:cNvSpPr>
              <p:nvPr/>
            </p:nvSpPr>
            <p:spPr bwMode="auto">
              <a:xfrm>
                <a:off x="7226300" y="3335338"/>
                <a:ext cx="404813" cy="414337"/>
              </a:xfrm>
              <a:custGeom>
                <a:avLst/>
                <a:gdLst>
                  <a:gd name="T0" fmla="*/ 53 w 255"/>
                  <a:gd name="T1" fmla="*/ 0 h 261"/>
                  <a:gd name="T2" fmla="*/ 202 w 255"/>
                  <a:gd name="T3" fmla="*/ 0 h 261"/>
                  <a:gd name="T4" fmla="*/ 219 w 255"/>
                  <a:gd name="T5" fmla="*/ 3 h 261"/>
                  <a:gd name="T6" fmla="*/ 233 w 255"/>
                  <a:gd name="T7" fmla="*/ 10 h 261"/>
                  <a:gd name="T8" fmla="*/ 244 w 255"/>
                  <a:gd name="T9" fmla="*/ 22 h 261"/>
                  <a:gd name="T10" fmla="*/ 252 w 255"/>
                  <a:gd name="T11" fmla="*/ 36 h 261"/>
                  <a:gd name="T12" fmla="*/ 255 w 255"/>
                  <a:gd name="T13" fmla="*/ 53 h 261"/>
                  <a:gd name="T14" fmla="*/ 255 w 255"/>
                  <a:gd name="T15" fmla="*/ 208 h 261"/>
                  <a:gd name="T16" fmla="*/ 252 w 255"/>
                  <a:gd name="T17" fmla="*/ 224 h 261"/>
                  <a:gd name="T18" fmla="*/ 244 w 255"/>
                  <a:gd name="T19" fmla="*/ 239 h 261"/>
                  <a:gd name="T20" fmla="*/ 233 w 255"/>
                  <a:gd name="T21" fmla="*/ 251 h 261"/>
                  <a:gd name="T22" fmla="*/ 219 w 255"/>
                  <a:gd name="T23" fmla="*/ 259 h 261"/>
                  <a:gd name="T24" fmla="*/ 202 w 255"/>
                  <a:gd name="T25" fmla="*/ 261 h 261"/>
                  <a:gd name="T26" fmla="*/ 53 w 255"/>
                  <a:gd name="T27" fmla="*/ 261 h 261"/>
                  <a:gd name="T28" fmla="*/ 36 w 255"/>
                  <a:gd name="T29" fmla="*/ 259 h 261"/>
                  <a:gd name="T30" fmla="*/ 21 w 255"/>
                  <a:gd name="T31" fmla="*/ 251 h 261"/>
                  <a:gd name="T32" fmla="*/ 10 w 255"/>
                  <a:gd name="T33" fmla="*/ 239 h 261"/>
                  <a:gd name="T34" fmla="*/ 3 w 255"/>
                  <a:gd name="T35" fmla="*/ 224 h 261"/>
                  <a:gd name="T36" fmla="*/ 0 w 255"/>
                  <a:gd name="T37" fmla="*/ 208 h 261"/>
                  <a:gd name="T38" fmla="*/ 0 w 255"/>
                  <a:gd name="T39" fmla="*/ 53 h 261"/>
                  <a:gd name="T40" fmla="*/ 3 w 255"/>
                  <a:gd name="T41" fmla="*/ 36 h 261"/>
                  <a:gd name="T42" fmla="*/ 10 w 255"/>
                  <a:gd name="T43" fmla="*/ 22 h 261"/>
                  <a:gd name="T44" fmla="*/ 21 w 255"/>
                  <a:gd name="T45" fmla="*/ 10 h 261"/>
                  <a:gd name="T46" fmla="*/ 36 w 255"/>
                  <a:gd name="T47" fmla="*/ 3 h 261"/>
                  <a:gd name="T48" fmla="*/ 53 w 255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5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19" y="3"/>
                    </a:lnTo>
                    <a:lnTo>
                      <a:pt x="233" y="10"/>
                    </a:lnTo>
                    <a:lnTo>
                      <a:pt x="244" y="22"/>
                    </a:lnTo>
                    <a:lnTo>
                      <a:pt x="252" y="36"/>
                    </a:lnTo>
                    <a:lnTo>
                      <a:pt x="255" y="53"/>
                    </a:lnTo>
                    <a:lnTo>
                      <a:pt x="255" y="208"/>
                    </a:lnTo>
                    <a:lnTo>
                      <a:pt x="252" y="224"/>
                    </a:lnTo>
                    <a:lnTo>
                      <a:pt x="244" y="239"/>
                    </a:lnTo>
                    <a:lnTo>
                      <a:pt x="233" y="251"/>
                    </a:lnTo>
                    <a:lnTo>
                      <a:pt x="219" y="259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6" y="259"/>
                    </a:lnTo>
                    <a:lnTo>
                      <a:pt x="21" y="251"/>
                    </a:lnTo>
                    <a:lnTo>
                      <a:pt x="10" y="239"/>
                    </a:lnTo>
                    <a:lnTo>
                      <a:pt x="3" y="224"/>
                    </a:lnTo>
                    <a:lnTo>
                      <a:pt x="0" y="208"/>
                    </a:lnTo>
                    <a:lnTo>
                      <a:pt x="0" y="53"/>
                    </a:lnTo>
                    <a:lnTo>
                      <a:pt x="3" y="36"/>
                    </a:lnTo>
                    <a:lnTo>
                      <a:pt x="10" y="22"/>
                    </a:lnTo>
                    <a:lnTo>
                      <a:pt x="21" y="10"/>
                    </a:lnTo>
                    <a:lnTo>
                      <a:pt x="36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57" name="Freeform 32"/>
              <p:cNvSpPr>
                <a:spLocks/>
              </p:cNvSpPr>
              <p:nvPr/>
            </p:nvSpPr>
            <p:spPr bwMode="auto">
              <a:xfrm>
                <a:off x="7712075" y="3335338"/>
                <a:ext cx="406400" cy="414337"/>
              </a:xfrm>
              <a:custGeom>
                <a:avLst/>
                <a:gdLst>
                  <a:gd name="T0" fmla="*/ 53 w 256"/>
                  <a:gd name="T1" fmla="*/ 0 h 261"/>
                  <a:gd name="T2" fmla="*/ 202 w 256"/>
                  <a:gd name="T3" fmla="*/ 0 h 261"/>
                  <a:gd name="T4" fmla="*/ 220 w 256"/>
                  <a:gd name="T5" fmla="*/ 3 h 261"/>
                  <a:gd name="T6" fmla="*/ 233 w 256"/>
                  <a:gd name="T7" fmla="*/ 10 h 261"/>
                  <a:gd name="T8" fmla="*/ 245 w 256"/>
                  <a:gd name="T9" fmla="*/ 22 h 261"/>
                  <a:gd name="T10" fmla="*/ 253 w 256"/>
                  <a:gd name="T11" fmla="*/ 36 h 261"/>
                  <a:gd name="T12" fmla="*/ 256 w 256"/>
                  <a:gd name="T13" fmla="*/ 53 h 261"/>
                  <a:gd name="T14" fmla="*/ 256 w 256"/>
                  <a:gd name="T15" fmla="*/ 208 h 261"/>
                  <a:gd name="T16" fmla="*/ 253 w 256"/>
                  <a:gd name="T17" fmla="*/ 224 h 261"/>
                  <a:gd name="T18" fmla="*/ 245 w 256"/>
                  <a:gd name="T19" fmla="*/ 239 h 261"/>
                  <a:gd name="T20" fmla="*/ 233 w 256"/>
                  <a:gd name="T21" fmla="*/ 251 h 261"/>
                  <a:gd name="T22" fmla="*/ 220 w 256"/>
                  <a:gd name="T23" fmla="*/ 259 h 261"/>
                  <a:gd name="T24" fmla="*/ 202 w 256"/>
                  <a:gd name="T25" fmla="*/ 261 h 261"/>
                  <a:gd name="T26" fmla="*/ 53 w 256"/>
                  <a:gd name="T27" fmla="*/ 261 h 261"/>
                  <a:gd name="T28" fmla="*/ 37 w 256"/>
                  <a:gd name="T29" fmla="*/ 259 h 261"/>
                  <a:gd name="T30" fmla="*/ 22 w 256"/>
                  <a:gd name="T31" fmla="*/ 251 h 261"/>
                  <a:gd name="T32" fmla="*/ 10 w 256"/>
                  <a:gd name="T33" fmla="*/ 239 h 261"/>
                  <a:gd name="T34" fmla="*/ 3 w 256"/>
                  <a:gd name="T35" fmla="*/ 224 h 261"/>
                  <a:gd name="T36" fmla="*/ 0 w 256"/>
                  <a:gd name="T37" fmla="*/ 208 h 261"/>
                  <a:gd name="T38" fmla="*/ 0 w 256"/>
                  <a:gd name="T39" fmla="*/ 53 h 261"/>
                  <a:gd name="T40" fmla="*/ 3 w 256"/>
                  <a:gd name="T41" fmla="*/ 36 h 261"/>
                  <a:gd name="T42" fmla="*/ 10 w 256"/>
                  <a:gd name="T43" fmla="*/ 22 h 261"/>
                  <a:gd name="T44" fmla="*/ 22 w 256"/>
                  <a:gd name="T45" fmla="*/ 10 h 261"/>
                  <a:gd name="T46" fmla="*/ 37 w 256"/>
                  <a:gd name="T47" fmla="*/ 3 h 261"/>
                  <a:gd name="T48" fmla="*/ 53 w 256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6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20" y="3"/>
                    </a:lnTo>
                    <a:lnTo>
                      <a:pt x="233" y="10"/>
                    </a:lnTo>
                    <a:lnTo>
                      <a:pt x="245" y="22"/>
                    </a:lnTo>
                    <a:lnTo>
                      <a:pt x="253" y="36"/>
                    </a:lnTo>
                    <a:lnTo>
                      <a:pt x="256" y="53"/>
                    </a:lnTo>
                    <a:lnTo>
                      <a:pt x="256" y="208"/>
                    </a:lnTo>
                    <a:lnTo>
                      <a:pt x="253" y="224"/>
                    </a:lnTo>
                    <a:lnTo>
                      <a:pt x="245" y="239"/>
                    </a:lnTo>
                    <a:lnTo>
                      <a:pt x="233" y="251"/>
                    </a:lnTo>
                    <a:lnTo>
                      <a:pt x="220" y="259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7" y="259"/>
                    </a:lnTo>
                    <a:lnTo>
                      <a:pt x="22" y="251"/>
                    </a:lnTo>
                    <a:lnTo>
                      <a:pt x="10" y="239"/>
                    </a:lnTo>
                    <a:lnTo>
                      <a:pt x="3" y="224"/>
                    </a:lnTo>
                    <a:lnTo>
                      <a:pt x="0" y="208"/>
                    </a:lnTo>
                    <a:lnTo>
                      <a:pt x="0" y="53"/>
                    </a:lnTo>
                    <a:lnTo>
                      <a:pt x="3" y="36"/>
                    </a:lnTo>
                    <a:lnTo>
                      <a:pt x="10" y="22"/>
                    </a:lnTo>
                    <a:lnTo>
                      <a:pt x="22" y="10"/>
                    </a:lnTo>
                    <a:lnTo>
                      <a:pt x="37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58" name="Freeform 33"/>
              <p:cNvSpPr>
                <a:spLocks/>
              </p:cNvSpPr>
              <p:nvPr/>
            </p:nvSpPr>
            <p:spPr bwMode="auto">
              <a:xfrm>
                <a:off x="8197850" y="3335338"/>
                <a:ext cx="406400" cy="414337"/>
              </a:xfrm>
              <a:custGeom>
                <a:avLst/>
                <a:gdLst>
                  <a:gd name="T0" fmla="*/ 54 w 256"/>
                  <a:gd name="T1" fmla="*/ 0 h 261"/>
                  <a:gd name="T2" fmla="*/ 203 w 256"/>
                  <a:gd name="T3" fmla="*/ 0 h 261"/>
                  <a:gd name="T4" fmla="*/ 219 w 256"/>
                  <a:gd name="T5" fmla="*/ 3 h 261"/>
                  <a:gd name="T6" fmla="*/ 234 w 256"/>
                  <a:gd name="T7" fmla="*/ 10 h 261"/>
                  <a:gd name="T8" fmla="*/ 246 w 256"/>
                  <a:gd name="T9" fmla="*/ 22 h 261"/>
                  <a:gd name="T10" fmla="*/ 254 w 256"/>
                  <a:gd name="T11" fmla="*/ 36 h 261"/>
                  <a:gd name="T12" fmla="*/ 256 w 256"/>
                  <a:gd name="T13" fmla="*/ 53 h 261"/>
                  <a:gd name="T14" fmla="*/ 256 w 256"/>
                  <a:gd name="T15" fmla="*/ 208 h 261"/>
                  <a:gd name="T16" fmla="*/ 254 w 256"/>
                  <a:gd name="T17" fmla="*/ 224 h 261"/>
                  <a:gd name="T18" fmla="*/ 246 w 256"/>
                  <a:gd name="T19" fmla="*/ 239 h 261"/>
                  <a:gd name="T20" fmla="*/ 234 w 256"/>
                  <a:gd name="T21" fmla="*/ 251 h 261"/>
                  <a:gd name="T22" fmla="*/ 219 w 256"/>
                  <a:gd name="T23" fmla="*/ 259 h 261"/>
                  <a:gd name="T24" fmla="*/ 203 w 256"/>
                  <a:gd name="T25" fmla="*/ 261 h 261"/>
                  <a:gd name="T26" fmla="*/ 54 w 256"/>
                  <a:gd name="T27" fmla="*/ 261 h 261"/>
                  <a:gd name="T28" fmla="*/ 37 w 256"/>
                  <a:gd name="T29" fmla="*/ 259 h 261"/>
                  <a:gd name="T30" fmla="*/ 23 w 256"/>
                  <a:gd name="T31" fmla="*/ 251 h 261"/>
                  <a:gd name="T32" fmla="*/ 11 w 256"/>
                  <a:gd name="T33" fmla="*/ 239 h 261"/>
                  <a:gd name="T34" fmla="*/ 3 w 256"/>
                  <a:gd name="T35" fmla="*/ 224 h 261"/>
                  <a:gd name="T36" fmla="*/ 0 w 256"/>
                  <a:gd name="T37" fmla="*/ 208 h 261"/>
                  <a:gd name="T38" fmla="*/ 0 w 256"/>
                  <a:gd name="T39" fmla="*/ 53 h 261"/>
                  <a:gd name="T40" fmla="*/ 3 w 256"/>
                  <a:gd name="T41" fmla="*/ 36 h 261"/>
                  <a:gd name="T42" fmla="*/ 11 w 256"/>
                  <a:gd name="T43" fmla="*/ 22 h 261"/>
                  <a:gd name="T44" fmla="*/ 23 w 256"/>
                  <a:gd name="T45" fmla="*/ 10 h 261"/>
                  <a:gd name="T46" fmla="*/ 37 w 256"/>
                  <a:gd name="T47" fmla="*/ 3 h 261"/>
                  <a:gd name="T48" fmla="*/ 54 w 256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6" h="261">
                    <a:moveTo>
                      <a:pt x="54" y="0"/>
                    </a:moveTo>
                    <a:lnTo>
                      <a:pt x="203" y="0"/>
                    </a:lnTo>
                    <a:lnTo>
                      <a:pt x="219" y="3"/>
                    </a:lnTo>
                    <a:lnTo>
                      <a:pt x="234" y="10"/>
                    </a:lnTo>
                    <a:lnTo>
                      <a:pt x="246" y="22"/>
                    </a:lnTo>
                    <a:lnTo>
                      <a:pt x="254" y="36"/>
                    </a:lnTo>
                    <a:lnTo>
                      <a:pt x="256" y="53"/>
                    </a:lnTo>
                    <a:lnTo>
                      <a:pt x="256" y="208"/>
                    </a:lnTo>
                    <a:lnTo>
                      <a:pt x="254" y="224"/>
                    </a:lnTo>
                    <a:lnTo>
                      <a:pt x="246" y="239"/>
                    </a:lnTo>
                    <a:lnTo>
                      <a:pt x="234" y="251"/>
                    </a:lnTo>
                    <a:lnTo>
                      <a:pt x="219" y="259"/>
                    </a:lnTo>
                    <a:lnTo>
                      <a:pt x="203" y="261"/>
                    </a:lnTo>
                    <a:lnTo>
                      <a:pt x="54" y="261"/>
                    </a:lnTo>
                    <a:lnTo>
                      <a:pt x="37" y="259"/>
                    </a:lnTo>
                    <a:lnTo>
                      <a:pt x="23" y="251"/>
                    </a:lnTo>
                    <a:lnTo>
                      <a:pt x="11" y="239"/>
                    </a:lnTo>
                    <a:lnTo>
                      <a:pt x="3" y="224"/>
                    </a:lnTo>
                    <a:lnTo>
                      <a:pt x="0" y="208"/>
                    </a:lnTo>
                    <a:lnTo>
                      <a:pt x="0" y="53"/>
                    </a:lnTo>
                    <a:lnTo>
                      <a:pt x="3" y="36"/>
                    </a:lnTo>
                    <a:lnTo>
                      <a:pt x="11" y="22"/>
                    </a:lnTo>
                    <a:lnTo>
                      <a:pt x="23" y="10"/>
                    </a:lnTo>
                    <a:lnTo>
                      <a:pt x="37" y="3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59" name="Freeform 34"/>
              <p:cNvSpPr>
                <a:spLocks/>
              </p:cNvSpPr>
              <p:nvPr/>
            </p:nvSpPr>
            <p:spPr bwMode="auto">
              <a:xfrm>
                <a:off x="6738937" y="3806825"/>
                <a:ext cx="404813" cy="414337"/>
              </a:xfrm>
              <a:custGeom>
                <a:avLst/>
                <a:gdLst>
                  <a:gd name="T0" fmla="*/ 53 w 255"/>
                  <a:gd name="T1" fmla="*/ 0 h 261"/>
                  <a:gd name="T2" fmla="*/ 202 w 255"/>
                  <a:gd name="T3" fmla="*/ 0 h 261"/>
                  <a:gd name="T4" fmla="*/ 219 w 255"/>
                  <a:gd name="T5" fmla="*/ 3 h 261"/>
                  <a:gd name="T6" fmla="*/ 234 w 255"/>
                  <a:gd name="T7" fmla="*/ 11 h 261"/>
                  <a:gd name="T8" fmla="*/ 245 w 255"/>
                  <a:gd name="T9" fmla="*/ 22 h 261"/>
                  <a:gd name="T10" fmla="*/ 252 w 255"/>
                  <a:gd name="T11" fmla="*/ 36 h 261"/>
                  <a:gd name="T12" fmla="*/ 255 w 255"/>
                  <a:gd name="T13" fmla="*/ 53 h 261"/>
                  <a:gd name="T14" fmla="*/ 255 w 255"/>
                  <a:gd name="T15" fmla="*/ 209 h 261"/>
                  <a:gd name="T16" fmla="*/ 252 w 255"/>
                  <a:gd name="T17" fmla="*/ 225 h 261"/>
                  <a:gd name="T18" fmla="*/ 245 w 255"/>
                  <a:gd name="T19" fmla="*/ 240 h 261"/>
                  <a:gd name="T20" fmla="*/ 234 w 255"/>
                  <a:gd name="T21" fmla="*/ 251 h 261"/>
                  <a:gd name="T22" fmla="*/ 219 w 255"/>
                  <a:gd name="T23" fmla="*/ 259 h 261"/>
                  <a:gd name="T24" fmla="*/ 202 w 255"/>
                  <a:gd name="T25" fmla="*/ 261 h 261"/>
                  <a:gd name="T26" fmla="*/ 53 w 255"/>
                  <a:gd name="T27" fmla="*/ 261 h 261"/>
                  <a:gd name="T28" fmla="*/ 36 w 255"/>
                  <a:gd name="T29" fmla="*/ 259 h 261"/>
                  <a:gd name="T30" fmla="*/ 22 w 255"/>
                  <a:gd name="T31" fmla="*/ 251 h 261"/>
                  <a:gd name="T32" fmla="*/ 10 w 255"/>
                  <a:gd name="T33" fmla="*/ 240 h 261"/>
                  <a:gd name="T34" fmla="*/ 3 w 255"/>
                  <a:gd name="T35" fmla="*/ 225 h 261"/>
                  <a:gd name="T36" fmla="*/ 0 w 255"/>
                  <a:gd name="T37" fmla="*/ 209 h 261"/>
                  <a:gd name="T38" fmla="*/ 0 w 255"/>
                  <a:gd name="T39" fmla="*/ 53 h 261"/>
                  <a:gd name="T40" fmla="*/ 3 w 255"/>
                  <a:gd name="T41" fmla="*/ 36 h 261"/>
                  <a:gd name="T42" fmla="*/ 10 w 255"/>
                  <a:gd name="T43" fmla="*/ 22 h 261"/>
                  <a:gd name="T44" fmla="*/ 22 w 255"/>
                  <a:gd name="T45" fmla="*/ 11 h 261"/>
                  <a:gd name="T46" fmla="*/ 36 w 255"/>
                  <a:gd name="T47" fmla="*/ 3 h 261"/>
                  <a:gd name="T48" fmla="*/ 53 w 255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5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19" y="3"/>
                    </a:lnTo>
                    <a:lnTo>
                      <a:pt x="234" y="11"/>
                    </a:lnTo>
                    <a:lnTo>
                      <a:pt x="245" y="22"/>
                    </a:lnTo>
                    <a:lnTo>
                      <a:pt x="252" y="36"/>
                    </a:lnTo>
                    <a:lnTo>
                      <a:pt x="255" y="53"/>
                    </a:lnTo>
                    <a:lnTo>
                      <a:pt x="255" y="209"/>
                    </a:lnTo>
                    <a:lnTo>
                      <a:pt x="252" y="225"/>
                    </a:lnTo>
                    <a:lnTo>
                      <a:pt x="245" y="240"/>
                    </a:lnTo>
                    <a:lnTo>
                      <a:pt x="234" y="251"/>
                    </a:lnTo>
                    <a:lnTo>
                      <a:pt x="219" y="259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6" y="259"/>
                    </a:lnTo>
                    <a:lnTo>
                      <a:pt x="22" y="251"/>
                    </a:lnTo>
                    <a:lnTo>
                      <a:pt x="10" y="240"/>
                    </a:lnTo>
                    <a:lnTo>
                      <a:pt x="3" y="225"/>
                    </a:lnTo>
                    <a:lnTo>
                      <a:pt x="0" y="209"/>
                    </a:lnTo>
                    <a:lnTo>
                      <a:pt x="0" y="53"/>
                    </a:lnTo>
                    <a:lnTo>
                      <a:pt x="3" y="36"/>
                    </a:lnTo>
                    <a:lnTo>
                      <a:pt x="10" y="22"/>
                    </a:lnTo>
                    <a:lnTo>
                      <a:pt x="22" y="11"/>
                    </a:lnTo>
                    <a:lnTo>
                      <a:pt x="36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60" name="Freeform 35"/>
              <p:cNvSpPr>
                <a:spLocks/>
              </p:cNvSpPr>
              <p:nvPr/>
            </p:nvSpPr>
            <p:spPr bwMode="auto">
              <a:xfrm>
                <a:off x="7226300" y="3806825"/>
                <a:ext cx="404813" cy="414337"/>
              </a:xfrm>
              <a:custGeom>
                <a:avLst/>
                <a:gdLst>
                  <a:gd name="T0" fmla="*/ 53 w 255"/>
                  <a:gd name="T1" fmla="*/ 0 h 261"/>
                  <a:gd name="T2" fmla="*/ 202 w 255"/>
                  <a:gd name="T3" fmla="*/ 0 h 261"/>
                  <a:gd name="T4" fmla="*/ 219 w 255"/>
                  <a:gd name="T5" fmla="*/ 3 h 261"/>
                  <a:gd name="T6" fmla="*/ 233 w 255"/>
                  <a:gd name="T7" fmla="*/ 11 h 261"/>
                  <a:gd name="T8" fmla="*/ 244 w 255"/>
                  <a:gd name="T9" fmla="*/ 22 h 261"/>
                  <a:gd name="T10" fmla="*/ 252 w 255"/>
                  <a:gd name="T11" fmla="*/ 36 h 261"/>
                  <a:gd name="T12" fmla="*/ 255 w 255"/>
                  <a:gd name="T13" fmla="*/ 53 h 261"/>
                  <a:gd name="T14" fmla="*/ 255 w 255"/>
                  <a:gd name="T15" fmla="*/ 209 h 261"/>
                  <a:gd name="T16" fmla="*/ 252 w 255"/>
                  <a:gd name="T17" fmla="*/ 225 h 261"/>
                  <a:gd name="T18" fmla="*/ 244 w 255"/>
                  <a:gd name="T19" fmla="*/ 240 h 261"/>
                  <a:gd name="T20" fmla="*/ 233 w 255"/>
                  <a:gd name="T21" fmla="*/ 251 h 261"/>
                  <a:gd name="T22" fmla="*/ 219 w 255"/>
                  <a:gd name="T23" fmla="*/ 259 h 261"/>
                  <a:gd name="T24" fmla="*/ 202 w 255"/>
                  <a:gd name="T25" fmla="*/ 261 h 261"/>
                  <a:gd name="T26" fmla="*/ 53 w 255"/>
                  <a:gd name="T27" fmla="*/ 261 h 261"/>
                  <a:gd name="T28" fmla="*/ 36 w 255"/>
                  <a:gd name="T29" fmla="*/ 259 h 261"/>
                  <a:gd name="T30" fmla="*/ 21 w 255"/>
                  <a:gd name="T31" fmla="*/ 251 h 261"/>
                  <a:gd name="T32" fmla="*/ 10 w 255"/>
                  <a:gd name="T33" fmla="*/ 240 h 261"/>
                  <a:gd name="T34" fmla="*/ 3 w 255"/>
                  <a:gd name="T35" fmla="*/ 225 h 261"/>
                  <a:gd name="T36" fmla="*/ 0 w 255"/>
                  <a:gd name="T37" fmla="*/ 209 h 261"/>
                  <a:gd name="T38" fmla="*/ 0 w 255"/>
                  <a:gd name="T39" fmla="*/ 53 h 261"/>
                  <a:gd name="T40" fmla="*/ 3 w 255"/>
                  <a:gd name="T41" fmla="*/ 36 h 261"/>
                  <a:gd name="T42" fmla="*/ 10 w 255"/>
                  <a:gd name="T43" fmla="*/ 22 h 261"/>
                  <a:gd name="T44" fmla="*/ 21 w 255"/>
                  <a:gd name="T45" fmla="*/ 11 h 261"/>
                  <a:gd name="T46" fmla="*/ 36 w 255"/>
                  <a:gd name="T47" fmla="*/ 3 h 261"/>
                  <a:gd name="T48" fmla="*/ 53 w 255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5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19" y="3"/>
                    </a:lnTo>
                    <a:lnTo>
                      <a:pt x="233" y="11"/>
                    </a:lnTo>
                    <a:lnTo>
                      <a:pt x="244" y="22"/>
                    </a:lnTo>
                    <a:lnTo>
                      <a:pt x="252" y="36"/>
                    </a:lnTo>
                    <a:lnTo>
                      <a:pt x="255" y="53"/>
                    </a:lnTo>
                    <a:lnTo>
                      <a:pt x="255" y="209"/>
                    </a:lnTo>
                    <a:lnTo>
                      <a:pt x="252" y="225"/>
                    </a:lnTo>
                    <a:lnTo>
                      <a:pt x="244" y="240"/>
                    </a:lnTo>
                    <a:lnTo>
                      <a:pt x="233" y="251"/>
                    </a:lnTo>
                    <a:lnTo>
                      <a:pt x="219" y="259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6" y="259"/>
                    </a:lnTo>
                    <a:lnTo>
                      <a:pt x="21" y="251"/>
                    </a:lnTo>
                    <a:lnTo>
                      <a:pt x="10" y="240"/>
                    </a:lnTo>
                    <a:lnTo>
                      <a:pt x="3" y="225"/>
                    </a:lnTo>
                    <a:lnTo>
                      <a:pt x="0" y="209"/>
                    </a:lnTo>
                    <a:lnTo>
                      <a:pt x="0" y="53"/>
                    </a:lnTo>
                    <a:lnTo>
                      <a:pt x="3" y="36"/>
                    </a:lnTo>
                    <a:lnTo>
                      <a:pt x="10" y="22"/>
                    </a:lnTo>
                    <a:lnTo>
                      <a:pt x="21" y="11"/>
                    </a:lnTo>
                    <a:lnTo>
                      <a:pt x="36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61" name="Freeform 36"/>
              <p:cNvSpPr>
                <a:spLocks/>
              </p:cNvSpPr>
              <p:nvPr/>
            </p:nvSpPr>
            <p:spPr bwMode="auto">
              <a:xfrm>
                <a:off x="7712075" y="3806825"/>
                <a:ext cx="406400" cy="414337"/>
              </a:xfrm>
              <a:custGeom>
                <a:avLst/>
                <a:gdLst>
                  <a:gd name="T0" fmla="*/ 53 w 256"/>
                  <a:gd name="T1" fmla="*/ 0 h 261"/>
                  <a:gd name="T2" fmla="*/ 202 w 256"/>
                  <a:gd name="T3" fmla="*/ 0 h 261"/>
                  <a:gd name="T4" fmla="*/ 220 w 256"/>
                  <a:gd name="T5" fmla="*/ 3 h 261"/>
                  <a:gd name="T6" fmla="*/ 233 w 256"/>
                  <a:gd name="T7" fmla="*/ 11 h 261"/>
                  <a:gd name="T8" fmla="*/ 245 w 256"/>
                  <a:gd name="T9" fmla="*/ 22 h 261"/>
                  <a:gd name="T10" fmla="*/ 253 w 256"/>
                  <a:gd name="T11" fmla="*/ 36 h 261"/>
                  <a:gd name="T12" fmla="*/ 256 w 256"/>
                  <a:gd name="T13" fmla="*/ 53 h 261"/>
                  <a:gd name="T14" fmla="*/ 256 w 256"/>
                  <a:gd name="T15" fmla="*/ 209 h 261"/>
                  <a:gd name="T16" fmla="*/ 253 w 256"/>
                  <a:gd name="T17" fmla="*/ 225 h 261"/>
                  <a:gd name="T18" fmla="*/ 245 w 256"/>
                  <a:gd name="T19" fmla="*/ 240 h 261"/>
                  <a:gd name="T20" fmla="*/ 233 w 256"/>
                  <a:gd name="T21" fmla="*/ 251 h 261"/>
                  <a:gd name="T22" fmla="*/ 220 w 256"/>
                  <a:gd name="T23" fmla="*/ 259 h 261"/>
                  <a:gd name="T24" fmla="*/ 202 w 256"/>
                  <a:gd name="T25" fmla="*/ 261 h 261"/>
                  <a:gd name="T26" fmla="*/ 53 w 256"/>
                  <a:gd name="T27" fmla="*/ 261 h 261"/>
                  <a:gd name="T28" fmla="*/ 37 w 256"/>
                  <a:gd name="T29" fmla="*/ 259 h 261"/>
                  <a:gd name="T30" fmla="*/ 22 w 256"/>
                  <a:gd name="T31" fmla="*/ 251 h 261"/>
                  <a:gd name="T32" fmla="*/ 10 w 256"/>
                  <a:gd name="T33" fmla="*/ 240 h 261"/>
                  <a:gd name="T34" fmla="*/ 3 w 256"/>
                  <a:gd name="T35" fmla="*/ 225 h 261"/>
                  <a:gd name="T36" fmla="*/ 0 w 256"/>
                  <a:gd name="T37" fmla="*/ 209 h 261"/>
                  <a:gd name="T38" fmla="*/ 0 w 256"/>
                  <a:gd name="T39" fmla="*/ 53 h 261"/>
                  <a:gd name="T40" fmla="*/ 3 w 256"/>
                  <a:gd name="T41" fmla="*/ 36 h 261"/>
                  <a:gd name="T42" fmla="*/ 10 w 256"/>
                  <a:gd name="T43" fmla="*/ 22 h 261"/>
                  <a:gd name="T44" fmla="*/ 22 w 256"/>
                  <a:gd name="T45" fmla="*/ 11 h 261"/>
                  <a:gd name="T46" fmla="*/ 37 w 256"/>
                  <a:gd name="T47" fmla="*/ 3 h 261"/>
                  <a:gd name="T48" fmla="*/ 53 w 256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6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20" y="3"/>
                    </a:lnTo>
                    <a:lnTo>
                      <a:pt x="233" y="11"/>
                    </a:lnTo>
                    <a:lnTo>
                      <a:pt x="245" y="22"/>
                    </a:lnTo>
                    <a:lnTo>
                      <a:pt x="253" y="36"/>
                    </a:lnTo>
                    <a:lnTo>
                      <a:pt x="256" y="53"/>
                    </a:lnTo>
                    <a:lnTo>
                      <a:pt x="256" y="209"/>
                    </a:lnTo>
                    <a:lnTo>
                      <a:pt x="253" y="225"/>
                    </a:lnTo>
                    <a:lnTo>
                      <a:pt x="245" y="240"/>
                    </a:lnTo>
                    <a:lnTo>
                      <a:pt x="233" y="251"/>
                    </a:lnTo>
                    <a:lnTo>
                      <a:pt x="220" y="259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7" y="259"/>
                    </a:lnTo>
                    <a:lnTo>
                      <a:pt x="22" y="251"/>
                    </a:lnTo>
                    <a:lnTo>
                      <a:pt x="10" y="240"/>
                    </a:lnTo>
                    <a:lnTo>
                      <a:pt x="3" y="225"/>
                    </a:lnTo>
                    <a:lnTo>
                      <a:pt x="0" y="209"/>
                    </a:lnTo>
                    <a:lnTo>
                      <a:pt x="0" y="53"/>
                    </a:lnTo>
                    <a:lnTo>
                      <a:pt x="3" y="36"/>
                    </a:lnTo>
                    <a:lnTo>
                      <a:pt x="10" y="22"/>
                    </a:lnTo>
                    <a:lnTo>
                      <a:pt x="22" y="11"/>
                    </a:lnTo>
                    <a:lnTo>
                      <a:pt x="37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62" name="Freeform 37"/>
              <p:cNvSpPr>
                <a:spLocks/>
              </p:cNvSpPr>
              <p:nvPr/>
            </p:nvSpPr>
            <p:spPr bwMode="auto">
              <a:xfrm>
                <a:off x="8197850" y="3806825"/>
                <a:ext cx="406400" cy="414337"/>
              </a:xfrm>
              <a:custGeom>
                <a:avLst/>
                <a:gdLst>
                  <a:gd name="T0" fmla="*/ 54 w 256"/>
                  <a:gd name="T1" fmla="*/ 0 h 261"/>
                  <a:gd name="T2" fmla="*/ 203 w 256"/>
                  <a:gd name="T3" fmla="*/ 0 h 261"/>
                  <a:gd name="T4" fmla="*/ 219 w 256"/>
                  <a:gd name="T5" fmla="*/ 3 h 261"/>
                  <a:gd name="T6" fmla="*/ 234 w 256"/>
                  <a:gd name="T7" fmla="*/ 11 h 261"/>
                  <a:gd name="T8" fmla="*/ 246 w 256"/>
                  <a:gd name="T9" fmla="*/ 22 h 261"/>
                  <a:gd name="T10" fmla="*/ 254 w 256"/>
                  <a:gd name="T11" fmla="*/ 36 h 261"/>
                  <a:gd name="T12" fmla="*/ 256 w 256"/>
                  <a:gd name="T13" fmla="*/ 53 h 261"/>
                  <a:gd name="T14" fmla="*/ 256 w 256"/>
                  <a:gd name="T15" fmla="*/ 209 h 261"/>
                  <a:gd name="T16" fmla="*/ 254 w 256"/>
                  <a:gd name="T17" fmla="*/ 225 h 261"/>
                  <a:gd name="T18" fmla="*/ 246 w 256"/>
                  <a:gd name="T19" fmla="*/ 240 h 261"/>
                  <a:gd name="T20" fmla="*/ 234 w 256"/>
                  <a:gd name="T21" fmla="*/ 251 h 261"/>
                  <a:gd name="T22" fmla="*/ 219 w 256"/>
                  <a:gd name="T23" fmla="*/ 259 h 261"/>
                  <a:gd name="T24" fmla="*/ 203 w 256"/>
                  <a:gd name="T25" fmla="*/ 261 h 261"/>
                  <a:gd name="T26" fmla="*/ 54 w 256"/>
                  <a:gd name="T27" fmla="*/ 261 h 261"/>
                  <a:gd name="T28" fmla="*/ 37 w 256"/>
                  <a:gd name="T29" fmla="*/ 259 h 261"/>
                  <a:gd name="T30" fmla="*/ 23 w 256"/>
                  <a:gd name="T31" fmla="*/ 251 h 261"/>
                  <a:gd name="T32" fmla="*/ 11 w 256"/>
                  <a:gd name="T33" fmla="*/ 240 h 261"/>
                  <a:gd name="T34" fmla="*/ 3 w 256"/>
                  <a:gd name="T35" fmla="*/ 225 h 261"/>
                  <a:gd name="T36" fmla="*/ 0 w 256"/>
                  <a:gd name="T37" fmla="*/ 209 h 261"/>
                  <a:gd name="T38" fmla="*/ 0 w 256"/>
                  <a:gd name="T39" fmla="*/ 53 h 261"/>
                  <a:gd name="T40" fmla="*/ 3 w 256"/>
                  <a:gd name="T41" fmla="*/ 36 h 261"/>
                  <a:gd name="T42" fmla="*/ 11 w 256"/>
                  <a:gd name="T43" fmla="*/ 22 h 261"/>
                  <a:gd name="T44" fmla="*/ 23 w 256"/>
                  <a:gd name="T45" fmla="*/ 11 h 261"/>
                  <a:gd name="T46" fmla="*/ 37 w 256"/>
                  <a:gd name="T47" fmla="*/ 3 h 261"/>
                  <a:gd name="T48" fmla="*/ 54 w 256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6" h="261">
                    <a:moveTo>
                      <a:pt x="54" y="0"/>
                    </a:moveTo>
                    <a:lnTo>
                      <a:pt x="203" y="0"/>
                    </a:lnTo>
                    <a:lnTo>
                      <a:pt x="219" y="3"/>
                    </a:lnTo>
                    <a:lnTo>
                      <a:pt x="234" y="11"/>
                    </a:lnTo>
                    <a:lnTo>
                      <a:pt x="246" y="22"/>
                    </a:lnTo>
                    <a:lnTo>
                      <a:pt x="254" y="36"/>
                    </a:lnTo>
                    <a:lnTo>
                      <a:pt x="256" y="53"/>
                    </a:lnTo>
                    <a:lnTo>
                      <a:pt x="256" y="209"/>
                    </a:lnTo>
                    <a:lnTo>
                      <a:pt x="254" y="225"/>
                    </a:lnTo>
                    <a:lnTo>
                      <a:pt x="246" y="240"/>
                    </a:lnTo>
                    <a:lnTo>
                      <a:pt x="234" y="251"/>
                    </a:lnTo>
                    <a:lnTo>
                      <a:pt x="219" y="259"/>
                    </a:lnTo>
                    <a:lnTo>
                      <a:pt x="203" y="261"/>
                    </a:lnTo>
                    <a:lnTo>
                      <a:pt x="54" y="261"/>
                    </a:lnTo>
                    <a:lnTo>
                      <a:pt x="37" y="259"/>
                    </a:lnTo>
                    <a:lnTo>
                      <a:pt x="23" y="251"/>
                    </a:lnTo>
                    <a:lnTo>
                      <a:pt x="11" y="240"/>
                    </a:lnTo>
                    <a:lnTo>
                      <a:pt x="3" y="225"/>
                    </a:lnTo>
                    <a:lnTo>
                      <a:pt x="0" y="209"/>
                    </a:lnTo>
                    <a:lnTo>
                      <a:pt x="0" y="53"/>
                    </a:lnTo>
                    <a:lnTo>
                      <a:pt x="3" y="36"/>
                    </a:lnTo>
                    <a:lnTo>
                      <a:pt x="11" y="22"/>
                    </a:lnTo>
                    <a:lnTo>
                      <a:pt x="23" y="11"/>
                    </a:lnTo>
                    <a:lnTo>
                      <a:pt x="37" y="3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63" name="Freeform 38"/>
              <p:cNvSpPr>
                <a:spLocks/>
              </p:cNvSpPr>
              <p:nvPr/>
            </p:nvSpPr>
            <p:spPr bwMode="auto">
              <a:xfrm>
                <a:off x="6738937" y="4279900"/>
                <a:ext cx="404813" cy="412750"/>
              </a:xfrm>
              <a:custGeom>
                <a:avLst/>
                <a:gdLst>
                  <a:gd name="T0" fmla="*/ 53 w 255"/>
                  <a:gd name="T1" fmla="*/ 0 h 260"/>
                  <a:gd name="T2" fmla="*/ 202 w 255"/>
                  <a:gd name="T3" fmla="*/ 0 h 260"/>
                  <a:gd name="T4" fmla="*/ 219 w 255"/>
                  <a:gd name="T5" fmla="*/ 3 h 260"/>
                  <a:gd name="T6" fmla="*/ 234 w 255"/>
                  <a:gd name="T7" fmla="*/ 10 h 260"/>
                  <a:gd name="T8" fmla="*/ 245 w 255"/>
                  <a:gd name="T9" fmla="*/ 22 h 260"/>
                  <a:gd name="T10" fmla="*/ 252 w 255"/>
                  <a:gd name="T11" fmla="*/ 37 h 260"/>
                  <a:gd name="T12" fmla="*/ 255 w 255"/>
                  <a:gd name="T13" fmla="*/ 53 h 260"/>
                  <a:gd name="T14" fmla="*/ 255 w 255"/>
                  <a:gd name="T15" fmla="*/ 208 h 260"/>
                  <a:gd name="T16" fmla="*/ 252 w 255"/>
                  <a:gd name="T17" fmla="*/ 225 h 260"/>
                  <a:gd name="T18" fmla="*/ 245 w 255"/>
                  <a:gd name="T19" fmla="*/ 239 h 260"/>
                  <a:gd name="T20" fmla="*/ 234 w 255"/>
                  <a:gd name="T21" fmla="*/ 251 h 260"/>
                  <a:gd name="T22" fmla="*/ 219 w 255"/>
                  <a:gd name="T23" fmla="*/ 258 h 260"/>
                  <a:gd name="T24" fmla="*/ 202 w 255"/>
                  <a:gd name="T25" fmla="*/ 260 h 260"/>
                  <a:gd name="T26" fmla="*/ 53 w 255"/>
                  <a:gd name="T27" fmla="*/ 260 h 260"/>
                  <a:gd name="T28" fmla="*/ 36 w 255"/>
                  <a:gd name="T29" fmla="*/ 258 h 260"/>
                  <a:gd name="T30" fmla="*/ 22 w 255"/>
                  <a:gd name="T31" fmla="*/ 251 h 260"/>
                  <a:gd name="T32" fmla="*/ 10 w 255"/>
                  <a:gd name="T33" fmla="*/ 239 h 260"/>
                  <a:gd name="T34" fmla="*/ 3 w 255"/>
                  <a:gd name="T35" fmla="*/ 225 h 260"/>
                  <a:gd name="T36" fmla="*/ 0 w 255"/>
                  <a:gd name="T37" fmla="*/ 208 h 260"/>
                  <a:gd name="T38" fmla="*/ 0 w 255"/>
                  <a:gd name="T39" fmla="*/ 53 h 260"/>
                  <a:gd name="T40" fmla="*/ 3 w 255"/>
                  <a:gd name="T41" fmla="*/ 37 h 260"/>
                  <a:gd name="T42" fmla="*/ 10 w 255"/>
                  <a:gd name="T43" fmla="*/ 22 h 260"/>
                  <a:gd name="T44" fmla="*/ 22 w 255"/>
                  <a:gd name="T45" fmla="*/ 10 h 260"/>
                  <a:gd name="T46" fmla="*/ 36 w 255"/>
                  <a:gd name="T47" fmla="*/ 3 h 260"/>
                  <a:gd name="T48" fmla="*/ 53 w 255"/>
                  <a:gd name="T49" fmla="*/ 0 h 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5" h="260">
                    <a:moveTo>
                      <a:pt x="53" y="0"/>
                    </a:moveTo>
                    <a:lnTo>
                      <a:pt x="202" y="0"/>
                    </a:lnTo>
                    <a:lnTo>
                      <a:pt x="219" y="3"/>
                    </a:lnTo>
                    <a:lnTo>
                      <a:pt x="234" y="10"/>
                    </a:lnTo>
                    <a:lnTo>
                      <a:pt x="245" y="22"/>
                    </a:lnTo>
                    <a:lnTo>
                      <a:pt x="252" y="37"/>
                    </a:lnTo>
                    <a:lnTo>
                      <a:pt x="255" y="53"/>
                    </a:lnTo>
                    <a:lnTo>
                      <a:pt x="255" y="208"/>
                    </a:lnTo>
                    <a:lnTo>
                      <a:pt x="252" y="225"/>
                    </a:lnTo>
                    <a:lnTo>
                      <a:pt x="245" y="239"/>
                    </a:lnTo>
                    <a:lnTo>
                      <a:pt x="234" y="251"/>
                    </a:lnTo>
                    <a:lnTo>
                      <a:pt x="219" y="258"/>
                    </a:lnTo>
                    <a:lnTo>
                      <a:pt x="202" y="260"/>
                    </a:lnTo>
                    <a:lnTo>
                      <a:pt x="53" y="260"/>
                    </a:lnTo>
                    <a:lnTo>
                      <a:pt x="36" y="258"/>
                    </a:lnTo>
                    <a:lnTo>
                      <a:pt x="22" y="251"/>
                    </a:lnTo>
                    <a:lnTo>
                      <a:pt x="10" y="239"/>
                    </a:lnTo>
                    <a:lnTo>
                      <a:pt x="3" y="225"/>
                    </a:lnTo>
                    <a:lnTo>
                      <a:pt x="0" y="208"/>
                    </a:lnTo>
                    <a:lnTo>
                      <a:pt x="0" y="53"/>
                    </a:lnTo>
                    <a:lnTo>
                      <a:pt x="3" y="37"/>
                    </a:lnTo>
                    <a:lnTo>
                      <a:pt x="10" y="22"/>
                    </a:lnTo>
                    <a:lnTo>
                      <a:pt x="22" y="10"/>
                    </a:lnTo>
                    <a:lnTo>
                      <a:pt x="36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64" name="Freeform 39"/>
              <p:cNvSpPr>
                <a:spLocks/>
              </p:cNvSpPr>
              <p:nvPr/>
            </p:nvSpPr>
            <p:spPr bwMode="auto">
              <a:xfrm>
                <a:off x="7226300" y="4279900"/>
                <a:ext cx="404813" cy="412750"/>
              </a:xfrm>
              <a:custGeom>
                <a:avLst/>
                <a:gdLst>
                  <a:gd name="T0" fmla="*/ 53 w 255"/>
                  <a:gd name="T1" fmla="*/ 0 h 260"/>
                  <a:gd name="T2" fmla="*/ 202 w 255"/>
                  <a:gd name="T3" fmla="*/ 0 h 260"/>
                  <a:gd name="T4" fmla="*/ 219 w 255"/>
                  <a:gd name="T5" fmla="*/ 3 h 260"/>
                  <a:gd name="T6" fmla="*/ 233 w 255"/>
                  <a:gd name="T7" fmla="*/ 10 h 260"/>
                  <a:gd name="T8" fmla="*/ 244 w 255"/>
                  <a:gd name="T9" fmla="*/ 22 h 260"/>
                  <a:gd name="T10" fmla="*/ 252 w 255"/>
                  <a:gd name="T11" fmla="*/ 37 h 260"/>
                  <a:gd name="T12" fmla="*/ 255 w 255"/>
                  <a:gd name="T13" fmla="*/ 53 h 260"/>
                  <a:gd name="T14" fmla="*/ 255 w 255"/>
                  <a:gd name="T15" fmla="*/ 208 h 260"/>
                  <a:gd name="T16" fmla="*/ 252 w 255"/>
                  <a:gd name="T17" fmla="*/ 225 h 260"/>
                  <a:gd name="T18" fmla="*/ 244 w 255"/>
                  <a:gd name="T19" fmla="*/ 239 h 260"/>
                  <a:gd name="T20" fmla="*/ 233 w 255"/>
                  <a:gd name="T21" fmla="*/ 251 h 260"/>
                  <a:gd name="T22" fmla="*/ 219 w 255"/>
                  <a:gd name="T23" fmla="*/ 258 h 260"/>
                  <a:gd name="T24" fmla="*/ 202 w 255"/>
                  <a:gd name="T25" fmla="*/ 260 h 260"/>
                  <a:gd name="T26" fmla="*/ 53 w 255"/>
                  <a:gd name="T27" fmla="*/ 260 h 260"/>
                  <a:gd name="T28" fmla="*/ 36 w 255"/>
                  <a:gd name="T29" fmla="*/ 258 h 260"/>
                  <a:gd name="T30" fmla="*/ 21 w 255"/>
                  <a:gd name="T31" fmla="*/ 251 h 260"/>
                  <a:gd name="T32" fmla="*/ 10 w 255"/>
                  <a:gd name="T33" fmla="*/ 239 h 260"/>
                  <a:gd name="T34" fmla="*/ 3 w 255"/>
                  <a:gd name="T35" fmla="*/ 225 h 260"/>
                  <a:gd name="T36" fmla="*/ 0 w 255"/>
                  <a:gd name="T37" fmla="*/ 208 h 260"/>
                  <a:gd name="T38" fmla="*/ 0 w 255"/>
                  <a:gd name="T39" fmla="*/ 53 h 260"/>
                  <a:gd name="T40" fmla="*/ 3 w 255"/>
                  <a:gd name="T41" fmla="*/ 37 h 260"/>
                  <a:gd name="T42" fmla="*/ 10 w 255"/>
                  <a:gd name="T43" fmla="*/ 22 h 260"/>
                  <a:gd name="T44" fmla="*/ 21 w 255"/>
                  <a:gd name="T45" fmla="*/ 10 h 260"/>
                  <a:gd name="T46" fmla="*/ 36 w 255"/>
                  <a:gd name="T47" fmla="*/ 3 h 260"/>
                  <a:gd name="T48" fmla="*/ 53 w 255"/>
                  <a:gd name="T49" fmla="*/ 0 h 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5" h="260">
                    <a:moveTo>
                      <a:pt x="53" y="0"/>
                    </a:moveTo>
                    <a:lnTo>
                      <a:pt x="202" y="0"/>
                    </a:lnTo>
                    <a:lnTo>
                      <a:pt x="219" y="3"/>
                    </a:lnTo>
                    <a:lnTo>
                      <a:pt x="233" y="10"/>
                    </a:lnTo>
                    <a:lnTo>
                      <a:pt x="244" y="22"/>
                    </a:lnTo>
                    <a:lnTo>
                      <a:pt x="252" y="37"/>
                    </a:lnTo>
                    <a:lnTo>
                      <a:pt x="255" y="53"/>
                    </a:lnTo>
                    <a:lnTo>
                      <a:pt x="255" y="208"/>
                    </a:lnTo>
                    <a:lnTo>
                      <a:pt x="252" y="225"/>
                    </a:lnTo>
                    <a:lnTo>
                      <a:pt x="244" y="239"/>
                    </a:lnTo>
                    <a:lnTo>
                      <a:pt x="233" y="251"/>
                    </a:lnTo>
                    <a:lnTo>
                      <a:pt x="219" y="258"/>
                    </a:lnTo>
                    <a:lnTo>
                      <a:pt x="202" y="260"/>
                    </a:lnTo>
                    <a:lnTo>
                      <a:pt x="53" y="260"/>
                    </a:lnTo>
                    <a:lnTo>
                      <a:pt x="36" y="258"/>
                    </a:lnTo>
                    <a:lnTo>
                      <a:pt x="21" y="251"/>
                    </a:lnTo>
                    <a:lnTo>
                      <a:pt x="10" y="239"/>
                    </a:lnTo>
                    <a:lnTo>
                      <a:pt x="3" y="225"/>
                    </a:lnTo>
                    <a:lnTo>
                      <a:pt x="0" y="208"/>
                    </a:lnTo>
                    <a:lnTo>
                      <a:pt x="0" y="53"/>
                    </a:lnTo>
                    <a:lnTo>
                      <a:pt x="3" y="37"/>
                    </a:lnTo>
                    <a:lnTo>
                      <a:pt x="10" y="22"/>
                    </a:lnTo>
                    <a:lnTo>
                      <a:pt x="21" y="10"/>
                    </a:lnTo>
                    <a:lnTo>
                      <a:pt x="36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65" name="Freeform 40"/>
              <p:cNvSpPr>
                <a:spLocks/>
              </p:cNvSpPr>
              <p:nvPr/>
            </p:nvSpPr>
            <p:spPr bwMode="auto">
              <a:xfrm>
                <a:off x="7712075" y="4279900"/>
                <a:ext cx="406400" cy="412750"/>
              </a:xfrm>
              <a:custGeom>
                <a:avLst/>
                <a:gdLst>
                  <a:gd name="T0" fmla="*/ 53 w 256"/>
                  <a:gd name="T1" fmla="*/ 0 h 260"/>
                  <a:gd name="T2" fmla="*/ 202 w 256"/>
                  <a:gd name="T3" fmla="*/ 0 h 260"/>
                  <a:gd name="T4" fmla="*/ 220 w 256"/>
                  <a:gd name="T5" fmla="*/ 3 h 260"/>
                  <a:gd name="T6" fmla="*/ 233 w 256"/>
                  <a:gd name="T7" fmla="*/ 10 h 260"/>
                  <a:gd name="T8" fmla="*/ 245 w 256"/>
                  <a:gd name="T9" fmla="*/ 22 h 260"/>
                  <a:gd name="T10" fmla="*/ 253 w 256"/>
                  <a:gd name="T11" fmla="*/ 37 h 260"/>
                  <a:gd name="T12" fmla="*/ 256 w 256"/>
                  <a:gd name="T13" fmla="*/ 53 h 260"/>
                  <a:gd name="T14" fmla="*/ 256 w 256"/>
                  <a:gd name="T15" fmla="*/ 208 h 260"/>
                  <a:gd name="T16" fmla="*/ 253 w 256"/>
                  <a:gd name="T17" fmla="*/ 225 h 260"/>
                  <a:gd name="T18" fmla="*/ 245 w 256"/>
                  <a:gd name="T19" fmla="*/ 239 h 260"/>
                  <a:gd name="T20" fmla="*/ 233 w 256"/>
                  <a:gd name="T21" fmla="*/ 251 h 260"/>
                  <a:gd name="T22" fmla="*/ 220 w 256"/>
                  <a:gd name="T23" fmla="*/ 258 h 260"/>
                  <a:gd name="T24" fmla="*/ 202 w 256"/>
                  <a:gd name="T25" fmla="*/ 260 h 260"/>
                  <a:gd name="T26" fmla="*/ 53 w 256"/>
                  <a:gd name="T27" fmla="*/ 260 h 260"/>
                  <a:gd name="T28" fmla="*/ 37 w 256"/>
                  <a:gd name="T29" fmla="*/ 258 h 260"/>
                  <a:gd name="T30" fmla="*/ 22 w 256"/>
                  <a:gd name="T31" fmla="*/ 251 h 260"/>
                  <a:gd name="T32" fmla="*/ 10 w 256"/>
                  <a:gd name="T33" fmla="*/ 239 h 260"/>
                  <a:gd name="T34" fmla="*/ 3 w 256"/>
                  <a:gd name="T35" fmla="*/ 225 h 260"/>
                  <a:gd name="T36" fmla="*/ 0 w 256"/>
                  <a:gd name="T37" fmla="*/ 208 h 260"/>
                  <a:gd name="T38" fmla="*/ 0 w 256"/>
                  <a:gd name="T39" fmla="*/ 53 h 260"/>
                  <a:gd name="T40" fmla="*/ 3 w 256"/>
                  <a:gd name="T41" fmla="*/ 37 h 260"/>
                  <a:gd name="T42" fmla="*/ 10 w 256"/>
                  <a:gd name="T43" fmla="*/ 22 h 260"/>
                  <a:gd name="T44" fmla="*/ 22 w 256"/>
                  <a:gd name="T45" fmla="*/ 10 h 260"/>
                  <a:gd name="T46" fmla="*/ 37 w 256"/>
                  <a:gd name="T47" fmla="*/ 3 h 260"/>
                  <a:gd name="T48" fmla="*/ 53 w 256"/>
                  <a:gd name="T49" fmla="*/ 0 h 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6" h="260">
                    <a:moveTo>
                      <a:pt x="53" y="0"/>
                    </a:moveTo>
                    <a:lnTo>
                      <a:pt x="202" y="0"/>
                    </a:lnTo>
                    <a:lnTo>
                      <a:pt x="220" y="3"/>
                    </a:lnTo>
                    <a:lnTo>
                      <a:pt x="233" y="10"/>
                    </a:lnTo>
                    <a:lnTo>
                      <a:pt x="245" y="22"/>
                    </a:lnTo>
                    <a:lnTo>
                      <a:pt x="253" y="37"/>
                    </a:lnTo>
                    <a:lnTo>
                      <a:pt x="256" y="53"/>
                    </a:lnTo>
                    <a:lnTo>
                      <a:pt x="256" y="208"/>
                    </a:lnTo>
                    <a:lnTo>
                      <a:pt x="253" y="225"/>
                    </a:lnTo>
                    <a:lnTo>
                      <a:pt x="245" y="239"/>
                    </a:lnTo>
                    <a:lnTo>
                      <a:pt x="233" y="251"/>
                    </a:lnTo>
                    <a:lnTo>
                      <a:pt x="220" y="258"/>
                    </a:lnTo>
                    <a:lnTo>
                      <a:pt x="202" y="260"/>
                    </a:lnTo>
                    <a:lnTo>
                      <a:pt x="53" y="260"/>
                    </a:lnTo>
                    <a:lnTo>
                      <a:pt x="37" y="258"/>
                    </a:lnTo>
                    <a:lnTo>
                      <a:pt x="22" y="251"/>
                    </a:lnTo>
                    <a:lnTo>
                      <a:pt x="10" y="239"/>
                    </a:lnTo>
                    <a:lnTo>
                      <a:pt x="3" y="225"/>
                    </a:lnTo>
                    <a:lnTo>
                      <a:pt x="0" y="208"/>
                    </a:lnTo>
                    <a:lnTo>
                      <a:pt x="0" y="53"/>
                    </a:lnTo>
                    <a:lnTo>
                      <a:pt x="3" y="37"/>
                    </a:lnTo>
                    <a:lnTo>
                      <a:pt x="10" y="22"/>
                    </a:lnTo>
                    <a:lnTo>
                      <a:pt x="22" y="10"/>
                    </a:lnTo>
                    <a:lnTo>
                      <a:pt x="37" y="3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66" name="Freeform 41"/>
              <p:cNvSpPr>
                <a:spLocks/>
              </p:cNvSpPr>
              <p:nvPr/>
            </p:nvSpPr>
            <p:spPr bwMode="auto">
              <a:xfrm>
                <a:off x="8197850" y="4279900"/>
                <a:ext cx="406400" cy="412750"/>
              </a:xfrm>
              <a:custGeom>
                <a:avLst/>
                <a:gdLst>
                  <a:gd name="T0" fmla="*/ 54 w 256"/>
                  <a:gd name="T1" fmla="*/ 0 h 260"/>
                  <a:gd name="T2" fmla="*/ 203 w 256"/>
                  <a:gd name="T3" fmla="*/ 0 h 260"/>
                  <a:gd name="T4" fmla="*/ 219 w 256"/>
                  <a:gd name="T5" fmla="*/ 3 h 260"/>
                  <a:gd name="T6" fmla="*/ 234 w 256"/>
                  <a:gd name="T7" fmla="*/ 10 h 260"/>
                  <a:gd name="T8" fmla="*/ 246 w 256"/>
                  <a:gd name="T9" fmla="*/ 22 h 260"/>
                  <a:gd name="T10" fmla="*/ 254 w 256"/>
                  <a:gd name="T11" fmla="*/ 37 h 260"/>
                  <a:gd name="T12" fmla="*/ 256 w 256"/>
                  <a:gd name="T13" fmla="*/ 53 h 260"/>
                  <a:gd name="T14" fmla="*/ 256 w 256"/>
                  <a:gd name="T15" fmla="*/ 208 h 260"/>
                  <a:gd name="T16" fmla="*/ 254 w 256"/>
                  <a:gd name="T17" fmla="*/ 225 h 260"/>
                  <a:gd name="T18" fmla="*/ 246 w 256"/>
                  <a:gd name="T19" fmla="*/ 239 h 260"/>
                  <a:gd name="T20" fmla="*/ 234 w 256"/>
                  <a:gd name="T21" fmla="*/ 251 h 260"/>
                  <a:gd name="T22" fmla="*/ 219 w 256"/>
                  <a:gd name="T23" fmla="*/ 258 h 260"/>
                  <a:gd name="T24" fmla="*/ 203 w 256"/>
                  <a:gd name="T25" fmla="*/ 260 h 260"/>
                  <a:gd name="T26" fmla="*/ 54 w 256"/>
                  <a:gd name="T27" fmla="*/ 260 h 260"/>
                  <a:gd name="T28" fmla="*/ 37 w 256"/>
                  <a:gd name="T29" fmla="*/ 258 h 260"/>
                  <a:gd name="T30" fmla="*/ 23 w 256"/>
                  <a:gd name="T31" fmla="*/ 251 h 260"/>
                  <a:gd name="T32" fmla="*/ 11 w 256"/>
                  <a:gd name="T33" fmla="*/ 239 h 260"/>
                  <a:gd name="T34" fmla="*/ 3 w 256"/>
                  <a:gd name="T35" fmla="*/ 225 h 260"/>
                  <a:gd name="T36" fmla="*/ 0 w 256"/>
                  <a:gd name="T37" fmla="*/ 208 h 260"/>
                  <a:gd name="T38" fmla="*/ 0 w 256"/>
                  <a:gd name="T39" fmla="*/ 53 h 260"/>
                  <a:gd name="T40" fmla="*/ 3 w 256"/>
                  <a:gd name="T41" fmla="*/ 37 h 260"/>
                  <a:gd name="T42" fmla="*/ 11 w 256"/>
                  <a:gd name="T43" fmla="*/ 22 h 260"/>
                  <a:gd name="T44" fmla="*/ 23 w 256"/>
                  <a:gd name="T45" fmla="*/ 10 h 260"/>
                  <a:gd name="T46" fmla="*/ 37 w 256"/>
                  <a:gd name="T47" fmla="*/ 3 h 260"/>
                  <a:gd name="T48" fmla="*/ 54 w 256"/>
                  <a:gd name="T49" fmla="*/ 0 h 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6" h="260">
                    <a:moveTo>
                      <a:pt x="54" y="0"/>
                    </a:moveTo>
                    <a:lnTo>
                      <a:pt x="203" y="0"/>
                    </a:lnTo>
                    <a:lnTo>
                      <a:pt x="219" y="3"/>
                    </a:lnTo>
                    <a:lnTo>
                      <a:pt x="234" y="10"/>
                    </a:lnTo>
                    <a:lnTo>
                      <a:pt x="246" y="22"/>
                    </a:lnTo>
                    <a:lnTo>
                      <a:pt x="254" y="37"/>
                    </a:lnTo>
                    <a:lnTo>
                      <a:pt x="256" y="53"/>
                    </a:lnTo>
                    <a:lnTo>
                      <a:pt x="256" y="208"/>
                    </a:lnTo>
                    <a:lnTo>
                      <a:pt x="254" y="225"/>
                    </a:lnTo>
                    <a:lnTo>
                      <a:pt x="246" y="239"/>
                    </a:lnTo>
                    <a:lnTo>
                      <a:pt x="234" y="251"/>
                    </a:lnTo>
                    <a:lnTo>
                      <a:pt x="219" y="258"/>
                    </a:lnTo>
                    <a:lnTo>
                      <a:pt x="203" y="260"/>
                    </a:lnTo>
                    <a:lnTo>
                      <a:pt x="54" y="260"/>
                    </a:lnTo>
                    <a:lnTo>
                      <a:pt x="37" y="258"/>
                    </a:lnTo>
                    <a:lnTo>
                      <a:pt x="23" y="251"/>
                    </a:lnTo>
                    <a:lnTo>
                      <a:pt x="11" y="239"/>
                    </a:lnTo>
                    <a:lnTo>
                      <a:pt x="3" y="225"/>
                    </a:lnTo>
                    <a:lnTo>
                      <a:pt x="0" y="208"/>
                    </a:lnTo>
                    <a:lnTo>
                      <a:pt x="0" y="53"/>
                    </a:lnTo>
                    <a:lnTo>
                      <a:pt x="3" y="37"/>
                    </a:lnTo>
                    <a:lnTo>
                      <a:pt x="11" y="22"/>
                    </a:lnTo>
                    <a:lnTo>
                      <a:pt x="23" y="10"/>
                    </a:lnTo>
                    <a:lnTo>
                      <a:pt x="37" y="3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67" name="Freeform 42"/>
              <p:cNvSpPr>
                <a:spLocks/>
              </p:cNvSpPr>
              <p:nvPr/>
            </p:nvSpPr>
            <p:spPr bwMode="auto">
              <a:xfrm>
                <a:off x="6738937" y="4752975"/>
                <a:ext cx="404813" cy="414337"/>
              </a:xfrm>
              <a:custGeom>
                <a:avLst/>
                <a:gdLst>
                  <a:gd name="T0" fmla="*/ 53 w 255"/>
                  <a:gd name="T1" fmla="*/ 0 h 261"/>
                  <a:gd name="T2" fmla="*/ 202 w 255"/>
                  <a:gd name="T3" fmla="*/ 0 h 261"/>
                  <a:gd name="T4" fmla="*/ 219 w 255"/>
                  <a:gd name="T5" fmla="*/ 2 h 261"/>
                  <a:gd name="T6" fmla="*/ 234 w 255"/>
                  <a:gd name="T7" fmla="*/ 9 h 261"/>
                  <a:gd name="T8" fmla="*/ 245 w 255"/>
                  <a:gd name="T9" fmla="*/ 21 h 261"/>
                  <a:gd name="T10" fmla="*/ 252 w 255"/>
                  <a:gd name="T11" fmla="*/ 36 h 261"/>
                  <a:gd name="T12" fmla="*/ 255 w 255"/>
                  <a:gd name="T13" fmla="*/ 52 h 261"/>
                  <a:gd name="T14" fmla="*/ 255 w 255"/>
                  <a:gd name="T15" fmla="*/ 207 h 261"/>
                  <a:gd name="T16" fmla="*/ 252 w 255"/>
                  <a:gd name="T17" fmla="*/ 224 h 261"/>
                  <a:gd name="T18" fmla="*/ 245 w 255"/>
                  <a:gd name="T19" fmla="*/ 238 h 261"/>
                  <a:gd name="T20" fmla="*/ 234 w 255"/>
                  <a:gd name="T21" fmla="*/ 250 h 261"/>
                  <a:gd name="T22" fmla="*/ 219 w 255"/>
                  <a:gd name="T23" fmla="*/ 257 h 261"/>
                  <a:gd name="T24" fmla="*/ 202 w 255"/>
                  <a:gd name="T25" fmla="*/ 261 h 261"/>
                  <a:gd name="T26" fmla="*/ 53 w 255"/>
                  <a:gd name="T27" fmla="*/ 261 h 261"/>
                  <a:gd name="T28" fmla="*/ 36 w 255"/>
                  <a:gd name="T29" fmla="*/ 257 h 261"/>
                  <a:gd name="T30" fmla="*/ 22 w 255"/>
                  <a:gd name="T31" fmla="*/ 250 h 261"/>
                  <a:gd name="T32" fmla="*/ 10 w 255"/>
                  <a:gd name="T33" fmla="*/ 238 h 261"/>
                  <a:gd name="T34" fmla="*/ 3 w 255"/>
                  <a:gd name="T35" fmla="*/ 224 h 261"/>
                  <a:gd name="T36" fmla="*/ 0 w 255"/>
                  <a:gd name="T37" fmla="*/ 207 h 261"/>
                  <a:gd name="T38" fmla="*/ 0 w 255"/>
                  <a:gd name="T39" fmla="*/ 52 h 261"/>
                  <a:gd name="T40" fmla="*/ 3 w 255"/>
                  <a:gd name="T41" fmla="*/ 36 h 261"/>
                  <a:gd name="T42" fmla="*/ 10 w 255"/>
                  <a:gd name="T43" fmla="*/ 21 h 261"/>
                  <a:gd name="T44" fmla="*/ 22 w 255"/>
                  <a:gd name="T45" fmla="*/ 9 h 261"/>
                  <a:gd name="T46" fmla="*/ 36 w 255"/>
                  <a:gd name="T47" fmla="*/ 2 h 261"/>
                  <a:gd name="T48" fmla="*/ 53 w 255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5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19" y="2"/>
                    </a:lnTo>
                    <a:lnTo>
                      <a:pt x="234" y="9"/>
                    </a:lnTo>
                    <a:lnTo>
                      <a:pt x="245" y="21"/>
                    </a:lnTo>
                    <a:lnTo>
                      <a:pt x="252" y="36"/>
                    </a:lnTo>
                    <a:lnTo>
                      <a:pt x="255" y="52"/>
                    </a:lnTo>
                    <a:lnTo>
                      <a:pt x="255" y="207"/>
                    </a:lnTo>
                    <a:lnTo>
                      <a:pt x="252" y="224"/>
                    </a:lnTo>
                    <a:lnTo>
                      <a:pt x="245" y="238"/>
                    </a:lnTo>
                    <a:lnTo>
                      <a:pt x="234" y="250"/>
                    </a:lnTo>
                    <a:lnTo>
                      <a:pt x="219" y="257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6" y="257"/>
                    </a:lnTo>
                    <a:lnTo>
                      <a:pt x="22" y="250"/>
                    </a:lnTo>
                    <a:lnTo>
                      <a:pt x="10" y="238"/>
                    </a:lnTo>
                    <a:lnTo>
                      <a:pt x="3" y="224"/>
                    </a:lnTo>
                    <a:lnTo>
                      <a:pt x="0" y="207"/>
                    </a:lnTo>
                    <a:lnTo>
                      <a:pt x="0" y="52"/>
                    </a:lnTo>
                    <a:lnTo>
                      <a:pt x="3" y="36"/>
                    </a:lnTo>
                    <a:lnTo>
                      <a:pt x="10" y="21"/>
                    </a:lnTo>
                    <a:lnTo>
                      <a:pt x="22" y="9"/>
                    </a:lnTo>
                    <a:lnTo>
                      <a:pt x="36" y="2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68" name="Freeform 43"/>
              <p:cNvSpPr>
                <a:spLocks/>
              </p:cNvSpPr>
              <p:nvPr/>
            </p:nvSpPr>
            <p:spPr bwMode="auto">
              <a:xfrm>
                <a:off x="7226300" y="4752975"/>
                <a:ext cx="404813" cy="414337"/>
              </a:xfrm>
              <a:custGeom>
                <a:avLst/>
                <a:gdLst>
                  <a:gd name="T0" fmla="*/ 53 w 255"/>
                  <a:gd name="T1" fmla="*/ 0 h 261"/>
                  <a:gd name="T2" fmla="*/ 202 w 255"/>
                  <a:gd name="T3" fmla="*/ 0 h 261"/>
                  <a:gd name="T4" fmla="*/ 219 w 255"/>
                  <a:gd name="T5" fmla="*/ 2 h 261"/>
                  <a:gd name="T6" fmla="*/ 233 w 255"/>
                  <a:gd name="T7" fmla="*/ 9 h 261"/>
                  <a:gd name="T8" fmla="*/ 244 w 255"/>
                  <a:gd name="T9" fmla="*/ 21 h 261"/>
                  <a:gd name="T10" fmla="*/ 252 w 255"/>
                  <a:gd name="T11" fmla="*/ 36 h 261"/>
                  <a:gd name="T12" fmla="*/ 255 w 255"/>
                  <a:gd name="T13" fmla="*/ 52 h 261"/>
                  <a:gd name="T14" fmla="*/ 255 w 255"/>
                  <a:gd name="T15" fmla="*/ 207 h 261"/>
                  <a:gd name="T16" fmla="*/ 252 w 255"/>
                  <a:gd name="T17" fmla="*/ 224 h 261"/>
                  <a:gd name="T18" fmla="*/ 244 w 255"/>
                  <a:gd name="T19" fmla="*/ 238 h 261"/>
                  <a:gd name="T20" fmla="*/ 233 w 255"/>
                  <a:gd name="T21" fmla="*/ 250 h 261"/>
                  <a:gd name="T22" fmla="*/ 219 w 255"/>
                  <a:gd name="T23" fmla="*/ 257 h 261"/>
                  <a:gd name="T24" fmla="*/ 202 w 255"/>
                  <a:gd name="T25" fmla="*/ 261 h 261"/>
                  <a:gd name="T26" fmla="*/ 53 w 255"/>
                  <a:gd name="T27" fmla="*/ 261 h 261"/>
                  <a:gd name="T28" fmla="*/ 36 w 255"/>
                  <a:gd name="T29" fmla="*/ 257 h 261"/>
                  <a:gd name="T30" fmla="*/ 21 w 255"/>
                  <a:gd name="T31" fmla="*/ 250 h 261"/>
                  <a:gd name="T32" fmla="*/ 10 w 255"/>
                  <a:gd name="T33" fmla="*/ 238 h 261"/>
                  <a:gd name="T34" fmla="*/ 3 w 255"/>
                  <a:gd name="T35" fmla="*/ 224 h 261"/>
                  <a:gd name="T36" fmla="*/ 0 w 255"/>
                  <a:gd name="T37" fmla="*/ 207 h 261"/>
                  <a:gd name="T38" fmla="*/ 0 w 255"/>
                  <a:gd name="T39" fmla="*/ 52 h 261"/>
                  <a:gd name="T40" fmla="*/ 3 w 255"/>
                  <a:gd name="T41" fmla="*/ 36 h 261"/>
                  <a:gd name="T42" fmla="*/ 10 w 255"/>
                  <a:gd name="T43" fmla="*/ 21 h 261"/>
                  <a:gd name="T44" fmla="*/ 21 w 255"/>
                  <a:gd name="T45" fmla="*/ 9 h 261"/>
                  <a:gd name="T46" fmla="*/ 36 w 255"/>
                  <a:gd name="T47" fmla="*/ 2 h 261"/>
                  <a:gd name="T48" fmla="*/ 53 w 255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5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19" y="2"/>
                    </a:lnTo>
                    <a:lnTo>
                      <a:pt x="233" y="9"/>
                    </a:lnTo>
                    <a:lnTo>
                      <a:pt x="244" y="21"/>
                    </a:lnTo>
                    <a:lnTo>
                      <a:pt x="252" y="36"/>
                    </a:lnTo>
                    <a:lnTo>
                      <a:pt x="255" y="52"/>
                    </a:lnTo>
                    <a:lnTo>
                      <a:pt x="255" y="207"/>
                    </a:lnTo>
                    <a:lnTo>
                      <a:pt x="252" y="224"/>
                    </a:lnTo>
                    <a:lnTo>
                      <a:pt x="244" y="238"/>
                    </a:lnTo>
                    <a:lnTo>
                      <a:pt x="233" y="250"/>
                    </a:lnTo>
                    <a:lnTo>
                      <a:pt x="219" y="257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6" y="257"/>
                    </a:lnTo>
                    <a:lnTo>
                      <a:pt x="21" y="250"/>
                    </a:lnTo>
                    <a:lnTo>
                      <a:pt x="10" y="238"/>
                    </a:lnTo>
                    <a:lnTo>
                      <a:pt x="3" y="224"/>
                    </a:lnTo>
                    <a:lnTo>
                      <a:pt x="0" y="207"/>
                    </a:lnTo>
                    <a:lnTo>
                      <a:pt x="0" y="52"/>
                    </a:lnTo>
                    <a:lnTo>
                      <a:pt x="3" y="36"/>
                    </a:lnTo>
                    <a:lnTo>
                      <a:pt x="10" y="21"/>
                    </a:lnTo>
                    <a:lnTo>
                      <a:pt x="21" y="9"/>
                    </a:lnTo>
                    <a:lnTo>
                      <a:pt x="36" y="2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69" name="Freeform 44"/>
              <p:cNvSpPr>
                <a:spLocks/>
              </p:cNvSpPr>
              <p:nvPr/>
            </p:nvSpPr>
            <p:spPr bwMode="auto">
              <a:xfrm>
                <a:off x="7712075" y="4752975"/>
                <a:ext cx="406400" cy="414337"/>
              </a:xfrm>
              <a:custGeom>
                <a:avLst/>
                <a:gdLst>
                  <a:gd name="T0" fmla="*/ 53 w 256"/>
                  <a:gd name="T1" fmla="*/ 0 h 261"/>
                  <a:gd name="T2" fmla="*/ 202 w 256"/>
                  <a:gd name="T3" fmla="*/ 0 h 261"/>
                  <a:gd name="T4" fmla="*/ 220 w 256"/>
                  <a:gd name="T5" fmla="*/ 2 h 261"/>
                  <a:gd name="T6" fmla="*/ 233 w 256"/>
                  <a:gd name="T7" fmla="*/ 9 h 261"/>
                  <a:gd name="T8" fmla="*/ 245 w 256"/>
                  <a:gd name="T9" fmla="*/ 21 h 261"/>
                  <a:gd name="T10" fmla="*/ 253 w 256"/>
                  <a:gd name="T11" fmla="*/ 36 h 261"/>
                  <a:gd name="T12" fmla="*/ 256 w 256"/>
                  <a:gd name="T13" fmla="*/ 52 h 261"/>
                  <a:gd name="T14" fmla="*/ 256 w 256"/>
                  <a:gd name="T15" fmla="*/ 207 h 261"/>
                  <a:gd name="T16" fmla="*/ 253 w 256"/>
                  <a:gd name="T17" fmla="*/ 224 h 261"/>
                  <a:gd name="T18" fmla="*/ 245 w 256"/>
                  <a:gd name="T19" fmla="*/ 238 h 261"/>
                  <a:gd name="T20" fmla="*/ 233 w 256"/>
                  <a:gd name="T21" fmla="*/ 250 h 261"/>
                  <a:gd name="T22" fmla="*/ 220 w 256"/>
                  <a:gd name="T23" fmla="*/ 257 h 261"/>
                  <a:gd name="T24" fmla="*/ 202 w 256"/>
                  <a:gd name="T25" fmla="*/ 261 h 261"/>
                  <a:gd name="T26" fmla="*/ 53 w 256"/>
                  <a:gd name="T27" fmla="*/ 261 h 261"/>
                  <a:gd name="T28" fmla="*/ 37 w 256"/>
                  <a:gd name="T29" fmla="*/ 257 h 261"/>
                  <a:gd name="T30" fmla="*/ 22 w 256"/>
                  <a:gd name="T31" fmla="*/ 250 h 261"/>
                  <a:gd name="T32" fmla="*/ 10 w 256"/>
                  <a:gd name="T33" fmla="*/ 238 h 261"/>
                  <a:gd name="T34" fmla="*/ 3 w 256"/>
                  <a:gd name="T35" fmla="*/ 224 h 261"/>
                  <a:gd name="T36" fmla="*/ 0 w 256"/>
                  <a:gd name="T37" fmla="*/ 207 h 261"/>
                  <a:gd name="T38" fmla="*/ 0 w 256"/>
                  <a:gd name="T39" fmla="*/ 52 h 261"/>
                  <a:gd name="T40" fmla="*/ 3 w 256"/>
                  <a:gd name="T41" fmla="*/ 36 h 261"/>
                  <a:gd name="T42" fmla="*/ 10 w 256"/>
                  <a:gd name="T43" fmla="*/ 21 h 261"/>
                  <a:gd name="T44" fmla="*/ 22 w 256"/>
                  <a:gd name="T45" fmla="*/ 9 h 261"/>
                  <a:gd name="T46" fmla="*/ 37 w 256"/>
                  <a:gd name="T47" fmla="*/ 2 h 261"/>
                  <a:gd name="T48" fmla="*/ 53 w 256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6" h="261">
                    <a:moveTo>
                      <a:pt x="53" y="0"/>
                    </a:moveTo>
                    <a:lnTo>
                      <a:pt x="202" y="0"/>
                    </a:lnTo>
                    <a:lnTo>
                      <a:pt x="220" y="2"/>
                    </a:lnTo>
                    <a:lnTo>
                      <a:pt x="233" y="9"/>
                    </a:lnTo>
                    <a:lnTo>
                      <a:pt x="245" y="21"/>
                    </a:lnTo>
                    <a:lnTo>
                      <a:pt x="253" y="36"/>
                    </a:lnTo>
                    <a:lnTo>
                      <a:pt x="256" y="52"/>
                    </a:lnTo>
                    <a:lnTo>
                      <a:pt x="256" y="207"/>
                    </a:lnTo>
                    <a:lnTo>
                      <a:pt x="253" y="224"/>
                    </a:lnTo>
                    <a:lnTo>
                      <a:pt x="245" y="238"/>
                    </a:lnTo>
                    <a:lnTo>
                      <a:pt x="233" y="250"/>
                    </a:lnTo>
                    <a:lnTo>
                      <a:pt x="220" y="257"/>
                    </a:lnTo>
                    <a:lnTo>
                      <a:pt x="202" y="261"/>
                    </a:lnTo>
                    <a:lnTo>
                      <a:pt x="53" y="261"/>
                    </a:lnTo>
                    <a:lnTo>
                      <a:pt x="37" y="257"/>
                    </a:lnTo>
                    <a:lnTo>
                      <a:pt x="22" y="250"/>
                    </a:lnTo>
                    <a:lnTo>
                      <a:pt x="10" y="238"/>
                    </a:lnTo>
                    <a:lnTo>
                      <a:pt x="3" y="224"/>
                    </a:lnTo>
                    <a:lnTo>
                      <a:pt x="0" y="207"/>
                    </a:lnTo>
                    <a:lnTo>
                      <a:pt x="0" y="52"/>
                    </a:lnTo>
                    <a:lnTo>
                      <a:pt x="3" y="36"/>
                    </a:lnTo>
                    <a:lnTo>
                      <a:pt x="10" y="21"/>
                    </a:lnTo>
                    <a:lnTo>
                      <a:pt x="22" y="9"/>
                    </a:lnTo>
                    <a:lnTo>
                      <a:pt x="37" y="2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70" name="Freeform 45"/>
              <p:cNvSpPr>
                <a:spLocks/>
              </p:cNvSpPr>
              <p:nvPr/>
            </p:nvSpPr>
            <p:spPr bwMode="auto">
              <a:xfrm>
                <a:off x="8197850" y="4752975"/>
                <a:ext cx="406400" cy="414337"/>
              </a:xfrm>
              <a:custGeom>
                <a:avLst/>
                <a:gdLst>
                  <a:gd name="T0" fmla="*/ 54 w 256"/>
                  <a:gd name="T1" fmla="*/ 0 h 261"/>
                  <a:gd name="T2" fmla="*/ 203 w 256"/>
                  <a:gd name="T3" fmla="*/ 0 h 261"/>
                  <a:gd name="T4" fmla="*/ 219 w 256"/>
                  <a:gd name="T5" fmla="*/ 2 h 261"/>
                  <a:gd name="T6" fmla="*/ 234 w 256"/>
                  <a:gd name="T7" fmla="*/ 9 h 261"/>
                  <a:gd name="T8" fmla="*/ 246 w 256"/>
                  <a:gd name="T9" fmla="*/ 21 h 261"/>
                  <a:gd name="T10" fmla="*/ 254 w 256"/>
                  <a:gd name="T11" fmla="*/ 36 h 261"/>
                  <a:gd name="T12" fmla="*/ 256 w 256"/>
                  <a:gd name="T13" fmla="*/ 52 h 261"/>
                  <a:gd name="T14" fmla="*/ 256 w 256"/>
                  <a:gd name="T15" fmla="*/ 207 h 261"/>
                  <a:gd name="T16" fmla="*/ 254 w 256"/>
                  <a:gd name="T17" fmla="*/ 224 h 261"/>
                  <a:gd name="T18" fmla="*/ 246 w 256"/>
                  <a:gd name="T19" fmla="*/ 238 h 261"/>
                  <a:gd name="T20" fmla="*/ 234 w 256"/>
                  <a:gd name="T21" fmla="*/ 250 h 261"/>
                  <a:gd name="T22" fmla="*/ 219 w 256"/>
                  <a:gd name="T23" fmla="*/ 257 h 261"/>
                  <a:gd name="T24" fmla="*/ 203 w 256"/>
                  <a:gd name="T25" fmla="*/ 261 h 261"/>
                  <a:gd name="T26" fmla="*/ 54 w 256"/>
                  <a:gd name="T27" fmla="*/ 261 h 261"/>
                  <a:gd name="T28" fmla="*/ 37 w 256"/>
                  <a:gd name="T29" fmla="*/ 257 h 261"/>
                  <a:gd name="T30" fmla="*/ 23 w 256"/>
                  <a:gd name="T31" fmla="*/ 250 h 261"/>
                  <a:gd name="T32" fmla="*/ 11 w 256"/>
                  <a:gd name="T33" fmla="*/ 238 h 261"/>
                  <a:gd name="T34" fmla="*/ 3 w 256"/>
                  <a:gd name="T35" fmla="*/ 224 h 261"/>
                  <a:gd name="T36" fmla="*/ 0 w 256"/>
                  <a:gd name="T37" fmla="*/ 207 h 261"/>
                  <a:gd name="T38" fmla="*/ 0 w 256"/>
                  <a:gd name="T39" fmla="*/ 52 h 261"/>
                  <a:gd name="T40" fmla="*/ 3 w 256"/>
                  <a:gd name="T41" fmla="*/ 36 h 261"/>
                  <a:gd name="T42" fmla="*/ 11 w 256"/>
                  <a:gd name="T43" fmla="*/ 21 h 261"/>
                  <a:gd name="T44" fmla="*/ 23 w 256"/>
                  <a:gd name="T45" fmla="*/ 9 h 261"/>
                  <a:gd name="T46" fmla="*/ 37 w 256"/>
                  <a:gd name="T47" fmla="*/ 2 h 261"/>
                  <a:gd name="T48" fmla="*/ 54 w 256"/>
                  <a:gd name="T49" fmla="*/ 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56" h="261">
                    <a:moveTo>
                      <a:pt x="54" y="0"/>
                    </a:moveTo>
                    <a:lnTo>
                      <a:pt x="203" y="0"/>
                    </a:lnTo>
                    <a:lnTo>
                      <a:pt x="219" y="2"/>
                    </a:lnTo>
                    <a:lnTo>
                      <a:pt x="234" y="9"/>
                    </a:lnTo>
                    <a:lnTo>
                      <a:pt x="246" y="21"/>
                    </a:lnTo>
                    <a:lnTo>
                      <a:pt x="254" y="36"/>
                    </a:lnTo>
                    <a:lnTo>
                      <a:pt x="256" y="52"/>
                    </a:lnTo>
                    <a:lnTo>
                      <a:pt x="256" y="207"/>
                    </a:lnTo>
                    <a:lnTo>
                      <a:pt x="254" y="224"/>
                    </a:lnTo>
                    <a:lnTo>
                      <a:pt x="246" y="238"/>
                    </a:lnTo>
                    <a:lnTo>
                      <a:pt x="234" y="250"/>
                    </a:lnTo>
                    <a:lnTo>
                      <a:pt x="219" y="257"/>
                    </a:lnTo>
                    <a:lnTo>
                      <a:pt x="203" y="261"/>
                    </a:lnTo>
                    <a:lnTo>
                      <a:pt x="54" y="261"/>
                    </a:lnTo>
                    <a:lnTo>
                      <a:pt x="37" y="257"/>
                    </a:lnTo>
                    <a:lnTo>
                      <a:pt x="23" y="250"/>
                    </a:lnTo>
                    <a:lnTo>
                      <a:pt x="11" y="238"/>
                    </a:lnTo>
                    <a:lnTo>
                      <a:pt x="3" y="224"/>
                    </a:lnTo>
                    <a:lnTo>
                      <a:pt x="0" y="207"/>
                    </a:lnTo>
                    <a:lnTo>
                      <a:pt x="0" y="52"/>
                    </a:lnTo>
                    <a:lnTo>
                      <a:pt x="3" y="36"/>
                    </a:lnTo>
                    <a:lnTo>
                      <a:pt x="11" y="21"/>
                    </a:lnTo>
                    <a:lnTo>
                      <a:pt x="23" y="9"/>
                    </a:lnTo>
                    <a:lnTo>
                      <a:pt x="37" y="2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71" name="Freeform 46"/>
              <p:cNvSpPr>
                <a:spLocks noEditPoints="1"/>
              </p:cNvSpPr>
              <p:nvPr/>
            </p:nvSpPr>
            <p:spPr bwMode="auto">
              <a:xfrm>
                <a:off x="8347075" y="2932113"/>
                <a:ext cx="166688" cy="231775"/>
              </a:xfrm>
              <a:custGeom>
                <a:avLst/>
                <a:gdLst>
                  <a:gd name="T0" fmla="*/ 53 w 105"/>
                  <a:gd name="T1" fmla="*/ 11 h 146"/>
                  <a:gd name="T2" fmla="*/ 45 w 105"/>
                  <a:gd name="T3" fmla="*/ 17 h 146"/>
                  <a:gd name="T4" fmla="*/ 17 w 105"/>
                  <a:gd name="T5" fmla="*/ 17 h 146"/>
                  <a:gd name="T6" fmla="*/ 17 w 105"/>
                  <a:gd name="T7" fmla="*/ 66 h 146"/>
                  <a:gd name="T8" fmla="*/ 11 w 105"/>
                  <a:gd name="T9" fmla="*/ 73 h 146"/>
                  <a:gd name="T10" fmla="*/ 17 w 105"/>
                  <a:gd name="T11" fmla="*/ 81 h 146"/>
                  <a:gd name="T12" fmla="*/ 17 w 105"/>
                  <a:gd name="T13" fmla="*/ 107 h 146"/>
                  <a:gd name="T14" fmla="*/ 38 w 105"/>
                  <a:gd name="T15" fmla="*/ 78 h 146"/>
                  <a:gd name="T16" fmla="*/ 47 w 105"/>
                  <a:gd name="T17" fmla="*/ 78 h 146"/>
                  <a:gd name="T18" fmla="*/ 47 w 105"/>
                  <a:gd name="T19" fmla="*/ 94 h 146"/>
                  <a:gd name="T20" fmla="*/ 24 w 105"/>
                  <a:gd name="T21" fmla="*/ 129 h 146"/>
                  <a:gd name="T22" fmla="*/ 45 w 105"/>
                  <a:gd name="T23" fmla="*/ 129 h 146"/>
                  <a:gd name="T24" fmla="*/ 53 w 105"/>
                  <a:gd name="T25" fmla="*/ 135 h 146"/>
                  <a:gd name="T26" fmla="*/ 53 w 105"/>
                  <a:gd name="T27" fmla="*/ 135 h 146"/>
                  <a:gd name="T28" fmla="*/ 60 w 105"/>
                  <a:gd name="T29" fmla="*/ 129 h 146"/>
                  <a:gd name="T30" fmla="*/ 87 w 105"/>
                  <a:gd name="T31" fmla="*/ 129 h 146"/>
                  <a:gd name="T32" fmla="*/ 87 w 105"/>
                  <a:gd name="T33" fmla="*/ 81 h 146"/>
                  <a:gd name="T34" fmla="*/ 93 w 105"/>
                  <a:gd name="T35" fmla="*/ 73 h 146"/>
                  <a:gd name="T36" fmla="*/ 87 w 105"/>
                  <a:gd name="T37" fmla="*/ 66 h 146"/>
                  <a:gd name="T38" fmla="*/ 87 w 105"/>
                  <a:gd name="T39" fmla="*/ 39 h 146"/>
                  <a:gd name="T40" fmla="*/ 68 w 105"/>
                  <a:gd name="T41" fmla="*/ 68 h 146"/>
                  <a:gd name="T42" fmla="*/ 58 w 105"/>
                  <a:gd name="T43" fmla="*/ 68 h 146"/>
                  <a:gd name="T44" fmla="*/ 58 w 105"/>
                  <a:gd name="T45" fmla="*/ 52 h 146"/>
                  <a:gd name="T46" fmla="*/ 80 w 105"/>
                  <a:gd name="T47" fmla="*/ 17 h 146"/>
                  <a:gd name="T48" fmla="*/ 60 w 105"/>
                  <a:gd name="T49" fmla="*/ 17 h 146"/>
                  <a:gd name="T50" fmla="*/ 53 w 105"/>
                  <a:gd name="T51" fmla="*/ 11 h 146"/>
                  <a:gd name="T52" fmla="*/ 53 w 105"/>
                  <a:gd name="T53" fmla="*/ 11 h 146"/>
                  <a:gd name="T54" fmla="*/ 16 w 105"/>
                  <a:gd name="T55" fmla="*/ 0 h 146"/>
                  <a:gd name="T56" fmla="*/ 45 w 105"/>
                  <a:gd name="T57" fmla="*/ 0 h 146"/>
                  <a:gd name="T58" fmla="*/ 53 w 105"/>
                  <a:gd name="T59" fmla="*/ 7 h 146"/>
                  <a:gd name="T60" fmla="*/ 53 w 105"/>
                  <a:gd name="T61" fmla="*/ 7 h 146"/>
                  <a:gd name="T62" fmla="*/ 60 w 105"/>
                  <a:gd name="T63" fmla="*/ 0 h 146"/>
                  <a:gd name="T64" fmla="*/ 89 w 105"/>
                  <a:gd name="T65" fmla="*/ 0 h 146"/>
                  <a:gd name="T66" fmla="*/ 98 w 105"/>
                  <a:gd name="T67" fmla="*/ 9 h 146"/>
                  <a:gd name="T68" fmla="*/ 98 w 105"/>
                  <a:gd name="T69" fmla="*/ 9 h 146"/>
                  <a:gd name="T70" fmla="*/ 105 w 105"/>
                  <a:gd name="T71" fmla="*/ 16 h 146"/>
                  <a:gd name="T72" fmla="*/ 105 w 105"/>
                  <a:gd name="T73" fmla="*/ 66 h 146"/>
                  <a:gd name="T74" fmla="*/ 98 w 105"/>
                  <a:gd name="T75" fmla="*/ 73 h 146"/>
                  <a:gd name="T76" fmla="*/ 105 w 105"/>
                  <a:gd name="T77" fmla="*/ 81 h 146"/>
                  <a:gd name="T78" fmla="*/ 105 w 105"/>
                  <a:gd name="T79" fmla="*/ 130 h 146"/>
                  <a:gd name="T80" fmla="*/ 96 w 105"/>
                  <a:gd name="T81" fmla="*/ 139 h 146"/>
                  <a:gd name="T82" fmla="*/ 95 w 105"/>
                  <a:gd name="T83" fmla="*/ 139 h 146"/>
                  <a:gd name="T84" fmla="*/ 89 w 105"/>
                  <a:gd name="T85" fmla="*/ 146 h 146"/>
                  <a:gd name="T86" fmla="*/ 60 w 105"/>
                  <a:gd name="T87" fmla="*/ 146 h 146"/>
                  <a:gd name="T88" fmla="*/ 53 w 105"/>
                  <a:gd name="T89" fmla="*/ 139 h 146"/>
                  <a:gd name="T90" fmla="*/ 53 w 105"/>
                  <a:gd name="T91" fmla="*/ 139 h 146"/>
                  <a:gd name="T92" fmla="*/ 45 w 105"/>
                  <a:gd name="T93" fmla="*/ 146 h 146"/>
                  <a:gd name="T94" fmla="*/ 16 w 105"/>
                  <a:gd name="T95" fmla="*/ 146 h 146"/>
                  <a:gd name="T96" fmla="*/ 7 w 105"/>
                  <a:gd name="T97" fmla="*/ 137 h 146"/>
                  <a:gd name="T98" fmla="*/ 7 w 105"/>
                  <a:gd name="T99" fmla="*/ 137 h 146"/>
                  <a:gd name="T100" fmla="*/ 0 w 105"/>
                  <a:gd name="T101" fmla="*/ 130 h 146"/>
                  <a:gd name="T102" fmla="*/ 0 w 105"/>
                  <a:gd name="T103" fmla="*/ 81 h 146"/>
                  <a:gd name="T104" fmla="*/ 7 w 105"/>
                  <a:gd name="T105" fmla="*/ 73 h 146"/>
                  <a:gd name="T106" fmla="*/ 0 w 105"/>
                  <a:gd name="T107" fmla="*/ 66 h 146"/>
                  <a:gd name="T108" fmla="*/ 0 w 105"/>
                  <a:gd name="T109" fmla="*/ 16 h 146"/>
                  <a:gd name="T110" fmla="*/ 9 w 105"/>
                  <a:gd name="T111" fmla="*/ 7 h 146"/>
                  <a:gd name="T112" fmla="*/ 9 w 105"/>
                  <a:gd name="T113" fmla="*/ 7 h 146"/>
                  <a:gd name="T114" fmla="*/ 16 w 105"/>
                  <a:gd name="T115" fmla="*/ 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05" h="146">
                    <a:moveTo>
                      <a:pt x="53" y="11"/>
                    </a:moveTo>
                    <a:lnTo>
                      <a:pt x="45" y="17"/>
                    </a:lnTo>
                    <a:lnTo>
                      <a:pt x="17" y="17"/>
                    </a:lnTo>
                    <a:lnTo>
                      <a:pt x="17" y="66"/>
                    </a:lnTo>
                    <a:lnTo>
                      <a:pt x="11" y="73"/>
                    </a:lnTo>
                    <a:lnTo>
                      <a:pt x="17" y="81"/>
                    </a:lnTo>
                    <a:lnTo>
                      <a:pt x="17" y="107"/>
                    </a:lnTo>
                    <a:lnTo>
                      <a:pt x="38" y="78"/>
                    </a:lnTo>
                    <a:lnTo>
                      <a:pt x="47" y="78"/>
                    </a:lnTo>
                    <a:lnTo>
                      <a:pt x="47" y="94"/>
                    </a:lnTo>
                    <a:lnTo>
                      <a:pt x="24" y="129"/>
                    </a:lnTo>
                    <a:lnTo>
                      <a:pt x="45" y="129"/>
                    </a:lnTo>
                    <a:lnTo>
                      <a:pt x="53" y="135"/>
                    </a:lnTo>
                    <a:lnTo>
                      <a:pt x="53" y="135"/>
                    </a:lnTo>
                    <a:lnTo>
                      <a:pt x="60" y="129"/>
                    </a:lnTo>
                    <a:lnTo>
                      <a:pt x="87" y="129"/>
                    </a:lnTo>
                    <a:lnTo>
                      <a:pt x="87" y="81"/>
                    </a:lnTo>
                    <a:lnTo>
                      <a:pt x="93" y="73"/>
                    </a:lnTo>
                    <a:lnTo>
                      <a:pt x="87" y="66"/>
                    </a:lnTo>
                    <a:lnTo>
                      <a:pt x="87" y="39"/>
                    </a:lnTo>
                    <a:lnTo>
                      <a:pt x="68" y="68"/>
                    </a:lnTo>
                    <a:lnTo>
                      <a:pt x="58" y="68"/>
                    </a:lnTo>
                    <a:lnTo>
                      <a:pt x="58" y="52"/>
                    </a:lnTo>
                    <a:lnTo>
                      <a:pt x="80" y="17"/>
                    </a:lnTo>
                    <a:lnTo>
                      <a:pt x="60" y="17"/>
                    </a:lnTo>
                    <a:lnTo>
                      <a:pt x="53" y="11"/>
                    </a:lnTo>
                    <a:lnTo>
                      <a:pt x="53" y="11"/>
                    </a:lnTo>
                    <a:close/>
                    <a:moveTo>
                      <a:pt x="16" y="0"/>
                    </a:moveTo>
                    <a:lnTo>
                      <a:pt x="45" y="0"/>
                    </a:lnTo>
                    <a:lnTo>
                      <a:pt x="53" y="7"/>
                    </a:lnTo>
                    <a:lnTo>
                      <a:pt x="53" y="7"/>
                    </a:lnTo>
                    <a:lnTo>
                      <a:pt x="60" y="0"/>
                    </a:lnTo>
                    <a:lnTo>
                      <a:pt x="89" y="0"/>
                    </a:lnTo>
                    <a:lnTo>
                      <a:pt x="98" y="9"/>
                    </a:lnTo>
                    <a:lnTo>
                      <a:pt x="98" y="9"/>
                    </a:lnTo>
                    <a:lnTo>
                      <a:pt x="105" y="16"/>
                    </a:lnTo>
                    <a:lnTo>
                      <a:pt x="105" y="66"/>
                    </a:lnTo>
                    <a:lnTo>
                      <a:pt x="98" y="73"/>
                    </a:lnTo>
                    <a:lnTo>
                      <a:pt x="105" y="81"/>
                    </a:lnTo>
                    <a:lnTo>
                      <a:pt x="105" y="130"/>
                    </a:lnTo>
                    <a:lnTo>
                      <a:pt x="96" y="139"/>
                    </a:lnTo>
                    <a:lnTo>
                      <a:pt x="95" y="139"/>
                    </a:lnTo>
                    <a:lnTo>
                      <a:pt x="89" y="146"/>
                    </a:lnTo>
                    <a:lnTo>
                      <a:pt x="60" y="146"/>
                    </a:lnTo>
                    <a:lnTo>
                      <a:pt x="53" y="139"/>
                    </a:lnTo>
                    <a:lnTo>
                      <a:pt x="53" y="139"/>
                    </a:lnTo>
                    <a:lnTo>
                      <a:pt x="45" y="146"/>
                    </a:lnTo>
                    <a:lnTo>
                      <a:pt x="16" y="146"/>
                    </a:lnTo>
                    <a:lnTo>
                      <a:pt x="7" y="137"/>
                    </a:lnTo>
                    <a:lnTo>
                      <a:pt x="7" y="137"/>
                    </a:lnTo>
                    <a:lnTo>
                      <a:pt x="0" y="130"/>
                    </a:lnTo>
                    <a:lnTo>
                      <a:pt x="0" y="81"/>
                    </a:lnTo>
                    <a:lnTo>
                      <a:pt x="7" y="73"/>
                    </a:lnTo>
                    <a:lnTo>
                      <a:pt x="0" y="66"/>
                    </a:lnTo>
                    <a:lnTo>
                      <a:pt x="0" y="16"/>
                    </a:lnTo>
                    <a:lnTo>
                      <a:pt x="9" y="7"/>
                    </a:lnTo>
                    <a:lnTo>
                      <a:pt x="9" y="7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72" name="Freeform 47"/>
              <p:cNvSpPr>
                <a:spLocks/>
              </p:cNvSpPr>
              <p:nvPr/>
            </p:nvSpPr>
            <p:spPr bwMode="auto">
              <a:xfrm>
                <a:off x="6878637" y="3459163"/>
                <a:ext cx="125413" cy="174625"/>
              </a:xfrm>
              <a:custGeom>
                <a:avLst/>
                <a:gdLst>
                  <a:gd name="T0" fmla="*/ 0 w 79"/>
                  <a:gd name="T1" fmla="*/ 0 h 110"/>
                  <a:gd name="T2" fmla="*/ 79 w 79"/>
                  <a:gd name="T3" fmla="*/ 0 h 110"/>
                  <a:gd name="T4" fmla="*/ 79 w 79"/>
                  <a:gd name="T5" fmla="*/ 17 h 110"/>
                  <a:gd name="T6" fmla="*/ 64 w 79"/>
                  <a:gd name="T7" fmla="*/ 37 h 110"/>
                  <a:gd name="T8" fmla="*/ 54 w 79"/>
                  <a:gd name="T9" fmla="*/ 55 h 110"/>
                  <a:gd name="T10" fmla="*/ 49 w 79"/>
                  <a:gd name="T11" fmla="*/ 76 h 110"/>
                  <a:gd name="T12" fmla="*/ 45 w 79"/>
                  <a:gd name="T13" fmla="*/ 99 h 110"/>
                  <a:gd name="T14" fmla="*/ 44 w 79"/>
                  <a:gd name="T15" fmla="*/ 110 h 110"/>
                  <a:gd name="T16" fmla="*/ 22 w 79"/>
                  <a:gd name="T17" fmla="*/ 110 h 110"/>
                  <a:gd name="T18" fmla="*/ 23 w 79"/>
                  <a:gd name="T19" fmla="*/ 99 h 110"/>
                  <a:gd name="T20" fmla="*/ 27 w 79"/>
                  <a:gd name="T21" fmla="*/ 76 h 110"/>
                  <a:gd name="T22" fmla="*/ 34 w 79"/>
                  <a:gd name="T23" fmla="*/ 54 h 110"/>
                  <a:gd name="T24" fmla="*/ 44 w 79"/>
                  <a:gd name="T25" fmla="*/ 35 h 110"/>
                  <a:gd name="T26" fmla="*/ 57 w 79"/>
                  <a:gd name="T27" fmla="*/ 17 h 110"/>
                  <a:gd name="T28" fmla="*/ 0 w 79"/>
                  <a:gd name="T29" fmla="*/ 17 h 110"/>
                  <a:gd name="T30" fmla="*/ 0 w 79"/>
                  <a:gd name="T31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9" h="110">
                    <a:moveTo>
                      <a:pt x="0" y="0"/>
                    </a:moveTo>
                    <a:lnTo>
                      <a:pt x="79" y="0"/>
                    </a:lnTo>
                    <a:lnTo>
                      <a:pt x="79" y="17"/>
                    </a:lnTo>
                    <a:lnTo>
                      <a:pt x="64" y="37"/>
                    </a:lnTo>
                    <a:lnTo>
                      <a:pt x="54" y="55"/>
                    </a:lnTo>
                    <a:lnTo>
                      <a:pt x="49" y="76"/>
                    </a:lnTo>
                    <a:lnTo>
                      <a:pt x="45" y="99"/>
                    </a:lnTo>
                    <a:lnTo>
                      <a:pt x="44" y="110"/>
                    </a:lnTo>
                    <a:lnTo>
                      <a:pt x="22" y="110"/>
                    </a:lnTo>
                    <a:lnTo>
                      <a:pt x="23" y="99"/>
                    </a:lnTo>
                    <a:lnTo>
                      <a:pt x="27" y="76"/>
                    </a:lnTo>
                    <a:lnTo>
                      <a:pt x="34" y="54"/>
                    </a:lnTo>
                    <a:lnTo>
                      <a:pt x="44" y="35"/>
                    </a:lnTo>
                    <a:lnTo>
                      <a:pt x="57" y="17"/>
                    </a:lnTo>
                    <a:lnTo>
                      <a:pt x="0" y="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73" name="Freeform 48"/>
              <p:cNvSpPr>
                <a:spLocks noEditPoints="1"/>
              </p:cNvSpPr>
              <p:nvPr/>
            </p:nvSpPr>
            <p:spPr bwMode="auto">
              <a:xfrm>
                <a:off x="7373937" y="3452813"/>
                <a:ext cx="117475" cy="179387"/>
              </a:xfrm>
              <a:custGeom>
                <a:avLst/>
                <a:gdLst>
                  <a:gd name="T0" fmla="*/ 33 w 74"/>
                  <a:gd name="T1" fmla="*/ 65 h 113"/>
                  <a:gd name="T2" fmla="*/ 26 w 74"/>
                  <a:gd name="T3" fmla="*/ 68 h 113"/>
                  <a:gd name="T4" fmla="*/ 22 w 74"/>
                  <a:gd name="T5" fmla="*/ 75 h 113"/>
                  <a:gd name="T6" fmla="*/ 22 w 74"/>
                  <a:gd name="T7" fmla="*/ 85 h 113"/>
                  <a:gd name="T8" fmla="*/ 26 w 74"/>
                  <a:gd name="T9" fmla="*/ 93 h 113"/>
                  <a:gd name="T10" fmla="*/ 33 w 74"/>
                  <a:gd name="T11" fmla="*/ 96 h 113"/>
                  <a:gd name="T12" fmla="*/ 37 w 74"/>
                  <a:gd name="T13" fmla="*/ 97 h 113"/>
                  <a:gd name="T14" fmla="*/ 46 w 74"/>
                  <a:gd name="T15" fmla="*/ 95 h 113"/>
                  <a:gd name="T16" fmla="*/ 51 w 74"/>
                  <a:gd name="T17" fmla="*/ 88 h 113"/>
                  <a:gd name="T18" fmla="*/ 53 w 74"/>
                  <a:gd name="T19" fmla="*/ 80 h 113"/>
                  <a:gd name="T20" fmla="*/ 51 w 74"/>
                  <a:gd name="T21" fmla="*/ 71 h 113"/>
                  <a:gd name="T22" fmla="*/ 46 w 74"/>
                  <a:gd name="T23" fmla="*/ 66 h 113"/>
                  <a:gd name="T24" fmla="*/ 37 w 74"/>
                  <a:gd name="T25" fmla="*/ 64 h 113"/>
                  <a:gd name="T26" fmla="*/ 37 w 74"/>
                  <a:gd name="T27" fmla="*/ 17 h 113"/>
                  <a:gd name="T28" fmla="*/ 31 w 74"/>
                  <a:gd name="T29" fmla="*/ 19 h 113"/>
                  <a:gd name="T30" fmla="*/ 26 w 74"/>
                  <a:gd name="T31" fmla="*/ 24 h 113"/>
                  <a:gd name="T32" fmla="*/ 24 w 74"/>
                  <a:gd name="T33" fmla="*/ 32 h 113"/>
                  <a:gd name="T34" fmla="*/ 26 w 74"/>
                  <a:gd name="T35" fmla="*/ 40 h 113"/>
                  <a:gd name="T36" fmla="*/ 31 w 74"/>
                  <a:gd name="T37" fmla="*/ 44 h 113"/>
                  <a:gd name="T38" fmla="*/ 37 w 74"/>
                  <a:gd name="T39" fmla="*/ 47 h 113"/>
                  <a:gd name="T40" fmla="*/ 41 w 74"/>
                  <a:gd name="T41" fmla="*/ 47 h 113"/>
                  <a:gd name="T42" fmla="*/ 47 w 74"/>
                  <a:gd name="T43" fmla="*/ 42 h 113"/>
                  <a:gd name="T44" fmla="*/ 50 w 74"/>
                  <a:gd name="T45" fmla="*/ 36 h 113"/>
                  <a:gd name="T46" fmla="*/ 50 w 74"/>
                  <a:gd name="T47" fmla="*/ 27 h 113"/>
                  <a:gd name="T48" fmla="*/ 47 w 74"/>
                  <a:gd name="T49" fmla="*/ 21 h 113"/>
                  <a:gd name="T50" fmla="*/ 41 w 74"/>
                  <a:gd name="T51" fmla="*/ 18 h 113"/>
                  <a:gd name="T52" fmla="*/ 37 w 74"/>
                  <a:gd name="T53" fmla="*/ 17 h 113"/>
                  <a:gd name="T54" fmla="*/ 37 w 74"/>
                  <a:gd name="T55" fmla="*/ 0 h 113"/>
                  <a:gd name="T56" fmla="*/ 63 w 74"/>
                  <a:gd name="T57" fmla="*/ 8 h 113"/>
                  <a:gd name="T58" fmla="*/ 72 w 74"/>
                  <a:gd name="T59" fmla="*/ 31 h 113"/>
                  <a:gd name="T60" fmla="*/ 70 w 74"/>
                  <a:gd name="T61" fmla="*/ 41 h 113"/>
                  <a:gd name="T62" fmla="*/ 65 w 74"/>
                  <a:gd name="T63" fmla="*/ 50 h 113"/>
                  <a:gd name="T64" fmla="*/ 56 w 74"/>
                  <a:gd name="T65" fmla="*/ 55 h 113"/>
                  <a:gd name="T66" fmla="*/ 66 w 74"/>
                  <a:gd name="T67" fmla="*/ 62 h 113"/>
                  <a:gd name="T68" fmla="*/ 72 w 74"/>
                  <a:gd name="T69" fmla="*/ 71 h 113"/>
                  <a:gd name="T70" fmla="*/ 74 w 74"/>
                  <a:gd name="T71" fmla="*/ 82 h 113"/>
                  <a:gd name="T72" fmla="*/ 70 w 74"/>
                  <a:gd name="T73" fmla="*/ 99 h 113"/>
                  <a:gd name="T74" fmla="*/ 53 w 74"/>
                  <a:gd name="T75" fmla="*/ 112 h 113"/>
                  <a:gd name="T76" fmla="*/ 37 w 74"/>
                  <a:gd name="T77" fmla="*/ 113 h 113"/>
                  <a:gd name="T78" fmla="*/ 10 w 74"/>
                  <a:gd name="T79" fmla="*/ 105 h 113"/>
                  <a:gd name="T80" fmla="*/ 1 w 74"/>
                  <a:gd name="T81" fmla="*/ 91 h 113"/>
                  <a:gd name="T82" fmla="*/ 1 w 74"/>
                  <a:gd name="T83" fmla="*/ 75 h 113"/>
                  <a:gd name="T84" fmla="*/ 5 w 74"/>
                  <a:gd name="T85" fmla="*/ 66 h 113"/>
                  <a:gd name="T86" fmla="*/ 13 w 74"/>
                  <a:gd name="T87" fmla="*/ 58 h 113"/>
                  <a:gd name="T88" fmla="*/ 13 w 74"/>
                  <a:gd name="T89" fmla="*/ 53 h 113"/>
                  <a:gd name="T90" fmla="*/ 7 w 74"/>
                  <a:gd name="T91" fmla="*/ 46 h 113"/>
                  <a:gd name="T92" fmla="*/ 3 w 74"/>
                  <a:gd name="T93" fmla="*/ 36 h 113"/>
                  <a:gd name="T94" fmla="*/ 5 w 74"/>
                  <a:gd name="T95" fmla="*/ 18 h 113"/>
                  <a:gd name="T96" fmla="*/ 23 w 74"/>
                  <a:gd name="T97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74" h="113">
                    <a:moveTo>
                      <a:pt x="37" y="64"/>
                    </a:moveTo>
                    <a:lnTo>
                      <a:pt x="33" y="65"/>
                    </a:lnTo>
                    <a:lnTo>
                      <a:pt x="30" y="66"/>
                    </a:lnTo>
                    <a:lnTo>
                      <a:pt x="26" y="68"/>
                    </a:lnTo>
                    <a:lnTo>
                      <a:pt x="24" y="71"/>
                    </a:lnTo>
                    <a:lnTo>
                      <a:pt x="22" y="75"/>
                    </a:lnTo>
                    <a:lnTo>
                      <a:pt x="22" y="80"/>
                    </a:lnTo>
                    <a:lnTo>
                      <a:pt x="22" y="85"/>
                    </a:lnTo>
                    <a:lnTo>
                      <a:pt x="24" y="89"/>
                    </a:lnTo>
                    <a:lnTo>
                      <a:pt x="26" y="93"/>
                    </a:lnTo>
                    <a:lnTo>
                      <a:pt x="30" y="95"/>
                    </a:lnTo>
                    <a:lnTo>
                      <a:pt x="33" y="96"/>
                    </a:lnTo>
                    <a:lnTo>
                      <a:pt x="37" y="97"/>
                    </a:lnTo>
                    <a:lnTo>
                      <a:pt x="37" y="97"/>
                    </a:lnTo>
                    <a:lnTo>
                      <a:pt x="41" y="96"/>
                    </a:lnTo>
                    <a:lnTo>
                      <a:pt x="46" y="95"/>
                    </a:lnTo>
                    <a:lnTo>
                      <a:pt x="49" y="93"/>
                    </a:lnTo>
                    <a:lnTo>
                      <a:pt x="51" y="88"/>
                    </a:lnTo>
                    <a:lnTo>
                      <a:pt x="52" y="85"/>
                    </a:lnTo>
                    <a:lnTo>
                      <a:pt x="53" y="80"/>
                    </a:lnTo>
                    <a:lnTo>
                      <a:pt x="52" y="75"/>
                    </a:lnTo>
                    <a:lnTo>
                      <a:pt x="51" y="71"/>
                    </a:lnTo>
                    <a:lnTo>
                      <a:pt x="49" y="68"/>
                    </a:lnTo>
                    <a:lnTo>
                      <a:pt x="46" y="66"/>
                    </a:lnTo>
                    <a:lnTo>
                      <a:pt x="41" y="65"/>
                    </a:lnTo>
                    <a:lnTo>
                      <a:pt x="37" y="64"/>
                    </a:lnTo>
                    <a:lnTo>
                      <a:pt x="37" y="64"/>
                    </a:lnTo>
                    <a:close/>
                    <a:moveTo>
                      <a:pt x="37" y="17"/>
                    </a:moveTo>
                    <a:lnTo>
                      <a:pt x="34" y="18"/>
                    </a:lnTo>
                    <a:lnTo>
                      <a:pt x="31" y="19"/>
                    </a:lnTo>
                    <a:lnTo>
                      <a:pt x="27" y="21"/>
                    </a:lnTo>
                    <a:lnTo>
                      <a:pt x="26" y="24"/>
                    </a:lnTo>
                    <a:lnTo>
                      <a:pt x="25" y="27"/>
                    </a:lnTo>
                    <a:lnTo>
                      <a:pt x="24" y="32"/>
                    </a:lnTo>
                    <a:lnTo>
                      <a:pt x="25" y="36"/>
                    </a:lnTo>
                    <a:lnTo>
                      <a:pt x="26" y="40"/>
                    </a:lnTo>
                    <a:lnTo>
                      <a:pt x="27" y="42"/>
                    </a:lnTo>
                    <a:lnTo>
                      <a:pt x="31" y="44"/>
                    </a:lnTo>
                    <a:lnTo>
                      <a:pt x="34" y="47"/>
                    </a:lnTo>
                    <a:lnTo>
                      <a:pt x="37" y="47"/>
                    </a:lnTo>
                    <a:lnTo>
                      <a:pt x="37" y="47"/>
                    </a:lnTo>
                    <a:lnTo>
                      <a:pt x="41" y="47"/>
                    </a:lnTo>
                    <a:lnTo>
                      <a:pt x="44" y="44"/>
                    </a:lnTo>
                    <a:lnTo>
                      <a:pt x="47" y="42"/>
                    </a:lnTo>
                    <a:lnTo>
                      <a:pt x="49" y="40"/>
                    </a:lnTo>
                    <a:lnTo>
                      <a:pt x="50" y="36"/>
                    </a:lnTo>
                    <a:lnTo>
                      <a:pt x="50" y="32"/>
                    </a:lnTo>
                    <a:lnTo>
                      <a:pt x="50" y="27"/>
                    </a:lnTo>
                    <a:lnTo>
                      <a:pt x="49" y="24"/>
                    </a:lnTo>
                    <a:lnTo>
                      <a:pt x="47" y="21"/>
                    </a:lnTo>
                    <a:lnTo>
                      <a:pt x="44" y="19"/>
                    </a:lnTo>
                    <a:lnTo>
                      <a:pt x="41" y="18"/>
                    </a:lnTo>
                    <a:lnTo>
                      <a:pt x="37" y="17"/>
                    </a:lnTo>
                    <a:lnTo>
                      <a:pt x="37" y="17"/>
                    </a:lnTo>
                    <a:close/>
                    <a:moveTo>
                      <a:pt x="37" y="0"/>
                    </a:moveTo>
                    <a:lnTo>
                      <a:pt x="37" y="0"/>
                    </a:lnTo>
                    <a:lnTo>
                      <a:pt x="52" y="2"/>
                    </a:lnTo>
                    <a:lnTo>
                      <a:pt x="63" y="8"/>
                    </a:lnTo>
                    <a:lnTo>
                      <a:pt x="70" y="18"/>
                    </a:lnTo>
                    <a:lnTo>
                      <a:pt x="72" y="31"/>
                    </a:lnTo>
                    <a:lnTo>
                      <a:pt x="72" y="36"/>
                    </a:lnTo>
                    <a:lnTo>
                      <a:pt x="70" y="41"/>
                    </a:lnTo>
                    <a:lnTo>
                      <a:pt x="68" y="46"/>
                    </a:lnTo>
                    <a:lnTo>
                      <a:pt x="65" y="50"/>
                    </a:lnTo>
                    <a:lnTo>
                      <a:pt x="61" y="53"/>
                    </a:lnTo>
                    <a:lnTo>
                      <a:pt x="56" y="55"/>
                    </a:lnTo>
                    <a:lnTo>
                      <a:pt x="62" y="58"/>
                    </a:lnTo>
                    <a:lnTo>
                      <a:pt x="66" y="62"/>
                    </a:lnTo>
                    <a:lnTo>
                      <a:pt x="70" y="66"/>
                    </a:lnTo>
                    <a:lnTo>
                      <a:pt x="72" y="71"/>
                    </a:lnTo>
                    <a:lnTo>
                      <a:pt x="74" y="75"/>
                    </a:lnTo>
                    <a:lnTo>
                      <a:pt x="74" y="82"/>
                    </a:lnTo>
                    <a:lnTo>
                      <a:pt x="73" y="91"/>
                    </a:lnTo>
                    <a:lnTo>
                      <a:pt x="70" y="99"/>
                    </a:lnTo>
                    <a:lnTo>
                      <a:pt x="65" y="105"/>
                    </a:lnTo>
                    <a:lnTo>
                      <a:pt x="53" y="112"/>
                    </a:lnTo>
                    <a:lnTo>
                      <a:pt x="37" y="113"/>
                    </a:lnTo>
                    <a:lnTo>
                      <a:pt x="37" y="113"/>
                    </a:lnTo>
                    <a:lnTo>
                      <a:pt x="22" y="112"/>
                    </a:lnTo>
                    <a:lnTo>
                      <a:pt x="10" y="105"/>
                    </a:lnTo>
                    <a:lnTo>
                      <a:pt x="4" y="99"/>
                    </a:lnTo>
                    <a:lnTo>
                      <a:pt x="1" y="91"/>
                    </a:lnTo>
                    <a:lnTo>
                      <a:pt x="0" y="82"/>
                    </a:lnTo>
                    <a:lnTo>
                      <a:pt x="1" y="75"/>
                    </a:lnTo>
                    <a:lnTo>
                      <a:pt x="2" y="71"/>
                    </a:lnTo>
                    <a:lnTo>
                      <a:pt x="5" y="66"/>
                    </a:lnTo>
                    <a:lnTo>
                      <a:pt x="8" y="62"/>
                    </a:lnTo>
                    <a:lnTo>
                      <a:pt x="13" y="58"/>
                    </a:lnTo>
                    <a:lnTo>
                      <a:pt x="19" y="55"/>
                    </a:lnTo>
                    <a:lnTo>
                      <a:pt x="13" y="53"/>
                    </a:lnTo>
                    <a:lnTo>
                      <a:pt x="10" y="50"/>
                    </a:lnTo>
                    <a:lnTo>
                      <a:pt x="7" y="46"/>
                    </a:lnTo>
                    <a:lnTo>
                      <a:pt x="4" y="41"/>
                    </a:lnTo>
                    <a:lnTo>
                      <a:pt x="3" y="36"/>
                    </a:lnTo>
                    <a:lnTo>
                      <a:pt x="3" y="31"/>
                    </a:lnTo>
                    <a:lnTo>
                      <a:pt x="5" y="18"/>
                    </a:lnTo>
                    <a:lnTo>
                      <a:pt x="12" y="8"/>
                    </a:lnTo>
                    <a:lnTo>
                      <a:pt x="23" y="2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74" name="Freeform 49"/>
              <p:cNvSpPr>
                <a:spLocks noEditPoints="1"/>
              </p:cNvSpPr>
              <p:nvPr/>
            </p:nvSpPr>
            <p:spPr bwMode="auto">
              <a:xfrm>
                <a:off x="7858125" y="3452813"/>
                <a:ext cx="119063" cy="179387"/>
              </a:xfrm>
              <a:custGeom>
                <a:avLst/>
                <a:gdLst>
                  <a:gd name="T0" fmla="*/ 33 w 75"/>
                  <a:gd name="T1" fmla="*/ 18 h 113"/>
                  <a:gd name="T2" fmla="*/ 27 w 75"/>
                  <a:gd name="T3" fmla="*/ 23 h 113"/>
                  <a:gd name="T4" fmla="*/ 23 w 75"/>
                  <a:gd name="T5" fmla="*/ 33 h 113"/>
                  <a:gd name="T6" fmla="*/ 23 w 75"/>
                  <a:gd name="T7" fmla="*/ 44 h 113"/>
                  <a:gd name="T8" fmla="*/ 26 w 75"/>
                  <a:gd name="T9" fmla="*/ 54 h 113"/>
                  <a:gd name="T10" fmla="*/ 33 w 75"/>
                  <a:gd name="T11" fmla="*/ 58 h 113"/>
                  <a:gd name="T12" fmla="*/ 38 w 75"/>
                  <a:gd name="T13" fmla="*/ 59 h 113"/>
                  <a:gd name="T14" fmla="*/ 46 w 75"/>
                  <a:gd name="T15" fmla="*/ 57 h 113"/>
                  <a:gd name="T16" fmla="*/ 54 w 75"/>
                  <a:gd name="T17" fmla="*/ 52 h 113"/>
                  <a:gd name="T18" fmla="*/ 53 w 75"/>
                  <a:gd name="T19" fmla="*/ 31 h 113"/>
                  <a:gd name="T20" fmla="*/ 46 w 75"/>
                  <a:gd name="T21" fmla="*/ 20 h 113"/>
                  <a:gd name="T22" fmla="*/ 38 w 75"/>
                  <a:gd name="T23" fmla="*/ 17 h 113"/>
                  <a:gd name="T24" fmla="*/ 38 w 75"/>
                  <a:gd name="T25" fmla="*/ 0 h 113"/>
                  <a:gd name="T26" fmla="*/ 48 w 75"/>
                  <a:gd name="T27" fmla="*/ 2 h 113"/>
                  <a:gd name="T28" fmla="*/ 64 w 75"/>
                  <a:gd name="T29" fmla="*/ 11 h 113"/>
                  <a:gd name="T30" fmla="*/ 74 w 75"/>
                  <a:gd name="T31" fmla="*/ 32 h 113"/>
                  <a:gd name="T32" fmla="*/ 75 w 75"/>
                  <a:gd name="T33" fmla="*/ 70 h 113"/>
                  <a:gd name="T34" fmla="*/ 70 w 75"/>
                  <a:gd name="T35" fmla="*/ 94 h 113"/>
                  <a:gd name="T36" fmla="*/ 52 w 75"/>
                  <a:gd name="T37" fmla="*/ 110 h 113"/>
                  <a:gd name="T38" fmla="*/ 33 w 75"/>
                  <a:gd name="T39" fmla="*/ 113 h 113"/>
                  <a:gd name="T40" fmla="*/ 22 w 75"/>
                  <a:gd name="T41" fmla="*/ 112 h 113"/>
                  <a:gd name="T42" fmla="*/ 11 w 75"/>
                  <a:gd name="T43" fmla="*/ 109 h 113"/>
                  <a:gd name="T44" fmla="*/ 19 w 75"/>
                  <a:gd name="T45" fmla="*/ 95 h 113"/>
                  <a:gd name="T46" fmla="*/ 28 w 75"/>
                  <a:gd name="T47" fmla="*/ 96 h 113"/>
                  <a:gd name="T48" fmla="*/ 38 w 75"/>
                  <a:gd name="T49" fmla="*/ 96 h 113"/>
                  <a:gd name="T50" fmla="*/ 45 w 75"/>
                  <a:gd name="T51" fmla="*/ 93 h 113"/>
                  <a:gd name="T52" fmla="*/ 52 w 75"/>
                  <a:gd name="T53" fmla="*/ 82 h 113"/>
                  <a:gd name="T54" fmla="*/ 54 w 75"/>
                  <a:gd name="T55" fmla="*/ 66 h 113"/>
                  <a:gd name="T56" fmla="*/ 44 w 75"/>
                  <a:gd name="T57" fmla="*/ 73 h 113"/>
                  <a:gd name="T58" fmla="*/ 38 w 75"/>
                  <a:gd name="T59" fmla="*/ 75 h 113"/>
                  <a:gd name="T60" fmla="*/ 20 w 75"/>
                  <a:gd name="T61" fmla="*/ 73 h 113"/>
                  <a:gd name="T62" fmla="*/ 2 w 75"/>
                  <a:gd name="T63" fmla="*/ 54 h 113"/>
                  <a:gd name="T64" fmla="*/ 4 w 75"/>
                  <a:gd name="T65" fmla="*/ 23 h 113"/>
                  <a:gd name="T66" fmla="*/ 23 w 75"/>
                  <a:gd name="T67" fmla="*/ 3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75" h="113">
                    <a:moveTo>
                      <a:pt x="38" y="17"/>
                    </a:moveTo>
                    <a:lnTo>
                      <a:pt x="33" y="18"/>
                    </a:lnTo>
                    <a:lnTo>
                      <a:pt x="30" y="20"/>
                    </a:lnTo>
                    <a:lnTo>
                      <a:pt x="27" y="23"/>
                    </a:lnTo>
                    <a:lnTo>
                      <a:pt x="25" y="27"/>
                    </a:lnTo>
                    <a:lnTo>
                      <a:pt x="23" y="33"/>
                    </a:lnTo>
                    <a:lnTo>
                      <a:pt x="23" y="38"/>
                    </a:lnTo>
                    <a:lnTo>
                      <a:pt x="23" y="44"/>
                    </a:lnTo>
                    <a:lnTo>
                      <a:pt x="24" y="50"/>
                    </a:lnTo>
                    <a:lnTo>
                      <a:pt x="26" y="54"/>
                    </a:lnTo>
                    <a:lnTo>
                      <a:pt x="29" y="57"/>
                    </a:lnTo>
                    <a:lnTo>
                      <a:pt x="33" y="58"/>
                    </a:lnTo>
                    <a:lnTo>
                      <a:pt x="38" y="59"/>
                    </a:lnTo>
                    <a:lnTo>
                      <a:pt x="38" y="59"/>
                    </a:lnTo>
                    <a:lnTo>
                      <a:pt x="43" y="58"/>
                    </a:lnTo>
                    <a:lnTo>
                      <a:pt x="46" y="57"/>
                    </a:lnTo>
                    <a:lnTo>
                      <a:pt x="51" y="55"/>
                    </a:lnTo>
                    <a:lnTo>
                      <a:pt x="54" y="52"/>
                    </a:lnTo>
                    <a:lnTo>
                      <a:pt x="54" y="41"/>
                    </a:lnTo>
                    <a:lnTo>
                      <a:pt x="53" y="31"/>
                    </a:lnTo>
                    <a:lnTo>
                      <a:pt x="50" y="23"/>
                    </a:lnTo>
                    <a:lnTo>
                      <a:pt x="46" y="20"/>
                    </a:lnTo>
                    <a:lnTo>
                      <a:pt x="42" y="18"/>
                    </a:lnTo>
                    <a:lnTo>
                      <a:pt x="38" y="17"/>
                    </a:lnTo>
                    <a:lnTo>
                      <a:pt x="38" y="17"/>
                    </a:lnTo>
                    <a:close/>
                    <a:moveTo>
                      <a:pt x="38" y="0"/>
                    </a:moveTo>
                    <a:lnTo>
                      <a:pt x="38" y="0"/>
                    </a:lnTo>
                    <a:lnTo>
                      <a:pt x="48" y="2"/>
                    </a:lnTo>
                    <a:lnTo>
                      <a:pt x="57" y="5"/>
                    </a:lnTo>
                    <a:lnTo>
                      <a:pt x="64" y="11"/>
                    </a:lnTo>
                    <a:lnTo>
                      <a:pt x="71" y="21"/>
                    </a:lnTo>
                    <a:lnTo>
                      <a:pt x="74" y="32"/>
                    </a:lnTo>
                    <a:lnTo>
                      <a:pt x="75" y="44"/>
                    </a:lnTo>
                    <a:lnTo>
                      <a:pt x="75" y="70"/>
                    </a:lnTo>
                    <a:lnTo>
                      <a:pt x="74" y="83"/>
                    </a:lnTo>
                    <a:lnTo>
                      <a:pt x="70" y="94"/>
                    </a:lnTo>
                    <a:lnTo>
                      <a:pt x="63" y="102"/>
                    </a:lnTo>
                    <a:lnTo>
                      <a:pt x="52" y="110"/>
                    </a:lnTo>
                    <a:lnTo>
                      <a:pt x="38" y="113"/>
                    </a:lnTo>
                    <a:lnTo>
                      <a:pt x="33" y="113"/>
                    </a:lnTo>
                    <a:lnTo>
                      <a:pt x="28" y="113"/>
                    </a:lnTo>
                    <a:lnTo>
                      <a:pt x="22" y="112"/>
                    </a:lnTo>
                    <a:lnTo>
                      <a:pt x="16" y="111"/>
                    </a:lnTo>
                    <a:lnTo>
                      <a:pt x="11" y="109"/>
                    </a:lnTo>
                    <a:lnTo>
                      <a:pt x="13" y="93"/>
                    </a:lnTo>
                    <a:lnTo>
                      <a:pt x="19" y="95"/>
                    </a:lnTo>
                    <a:lnTo>
                      <a:pt x="23" y="96"/>
                    </a:lnTo>
                    <a:lnTo>
                      <a:pt x="28" y="96"/>
                    </a:lnTo>
                    <a:lnTo>
                      <a:pt x="33" y="97"/>
                    </a:lnTo>
                    <a:lnTo>
                      <a:pt x="38" y="96"/>
                    </a:lnTo>
                    <a:lnTo>
                      <a:pt x="42" y="95"/>
                    </a:lnTo>
                    <a:lnTo>
                      <a:pt x="45" y="93"/>
                    </a:lnTo>
                    <a:lnTo>
                      <a:pt x="48" y="90"/>
                    </a:lnTo>
                    <a:lnTo>
                      <a:pt x="52" y="82"/>
                    </a:lnTo>
                    <a:lnTo>
                      <a:pt x="54" y="71"/>
                    </a:lnTo>
                    <a:lnTo>
                      <a:pt x="54" y="66"/>
                    </a:lnTo>
                    <a:lnTo>
                      <a:pt x="50" y="70"/>
                    </a:lnTo>
                    <a:lnTo>
                      <a:pt x="44" y="73"/>
                    </a:lnTo>
                    <a:lnTo>
                      <a:pt x="41" y="74"/>
                    </a:lnTo>
                    <a:lnTo>
                      <a:pt x="38" y="75"/>
                    </a:lnTo>
                    <a:lnTo>
                      <a:pt x="33" y="75"/>
                    </a:lnTo>
                    <a:lnTo>
                      <a:pt x="20" y="73"/>
                    </a:lnTo>
                    <a:lnTo>
                      <a:pt x="9" y="66"/>
                    </a:lnTo>
                    <a:lnTo>
                      <a:pt x="2" y="54"/>
                    </a:lnTo>
                    <a:lnTo>
                      <a:pt x="0" y="38"/>
                    </a:lnTo>
                    <a:lnTo>
                      <a:pt x="4" y="23"/>
                    </a:lnTo>
                    <a:lnTo>
                      <a:pt x="11" y="11"/>
                    </a:lnTo>
                    <a:lnTo>
                      <a:pt x="23" y="3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75" name="Freeform 50"/>
              <p:cNvSpPr>
                <a:spLocks noEditPoints="1"/>
              </p:cNvSpPr>
              <p:nvPr/>
            </p:nvSpPr>
            <p:spPr bwMode="auto">
              <a:xfrm>
                <a:off x="8328025" y="3452813"/>
                <a:ext cx="160338" cy="179387"/>
              </a:xfrm>
              <a:custGeom>
                <a:avLst/>
                <a:gdLst>
                  <a:gd name="T0" fmla="*/ 74 w 101"/>
                  <a:gd name="T1" fmla="*/ 74 h 113"/>
                  <a:gd name="T2" fmla="*/ 70 w 101"/>
                  <a:gd name="T3" fmla="*/ 78 h 113"/>
                  <a:gd name="T4" fmla="*/ 68 w 101"/>
                  <a:gd name="T5" fmla="*/ 85 h 113"/>
                  <a:gd name="T6" fmla="*/ 68 w 101"/>
                  <a:gd name="T7" fmla="*/ 95 h 113"/>
                  <a:gd name="T8" fmla="*/ 72 w 101"/>
                  <a:gd name="T9" fmla="*/ 100 h 113"/>
                  <a:gd name="T10" fmla="*/ 76 w 101"/>
                  <a:gd name="T11" fmla="*/ 101 h 113"/>
                  <a:gd name="T12" fmla="*/ 80 w 101"/>
                  <a:gd name="T13" fmla="*/ 101 h 113"/>
                  <a:gd name="T14" fmla="*/ 84 w 101"/>
                  <a:gd name="T15" fmla="*/ 98 h 113"/>
                  <a:gd name="T16" fmla="*/ 86 w 101"/>
                  <a:gd name="T17" fmla="*/ 90 h 113"/>
                  <a:gd name="T18" fmla="*/ 85 w 101"/>
                  <a:gd name="T19" fmla="*/ 81 h 113"/>
                  <a:gd name="T20" fmla="*/ 82 w 101"/>
                  <a:gd name="T21" fmla="*/ 75 h 113"/>
                  <a:gd name="T22" fmla="*/ 76 w 101"/>
                  <a:gd name="T23" fmla="*/ 74 h 113"/>
                  <a:gd name="T24" fmla="*/ 87 w 101"/>
                  <a:gd name="T25" fmla="*/ 64 h 113"/>
                  <a:gd name="T26" fmla="*/ 97 w 101"/>
                  <a:gd name="T27" fmla="*/ 72 h 113"/>
                  <a:gd name="T28" fmla="*/ 100 w 101"/>
                  <a:gd name="T29" fmla="*/ 80 h 113"/>
                  <a:gd name="T30" fmla="*/ 101 w 101"/>
                  <a:gd name="T31" fmla="*/ 90 h 113"/>
                  <a:gd name="T32" fmla="*/ 99 w 101"/>
                  <a:gd name="T33" fmla="*/ 100 h 113"/>
                  <a:gd name="T34" fmla="*/ 95 w 101"/>
                  <a:gd name="T35" fmla="*/ 106 h 113"/>
                  <a:gd name="T36" fmla="*/ 76 w 101"/>
                  <a:gd name="T37" fmla="*/ 113 h 113"/>
                  <a:gd name="T38" fmla="*/ 67 w 101"/>
                  <a:gd name="T39" fmla="*/ 112 h 113"/>
                  <a:gd name="T40" fmla="*/ 56 w 101"/>
                  <a:gd name="T41" fmla="*/ 103 h 113"/>
                  <a:gd name="T42" fmla="*/ 53 w 101"/>
                  <a:gd name="T43" fmla="*/ 96 h 113"/>
                  <a:gd name="T44" fmla="*/ 53 w 101"/>
                  <a:gd name="T45" fmla="*/ 85 h 113"/>
                  <a:gd name="T46" fmla="*/ 55 w 101"/>
                  <a:gd name="T47" fmla="*/ 73 h 113"/>
                  <a:gd name="T48" fmla="*/ 67 w 101"/>
                  <a:gd name="T49" fmla="*/ 64 h 113"/>
                  <a:gd name="T50" fmla="*/ 24 w 101"/>
                  <a:gd name="T51" fmla="*/ 12 h 113"/>
                  <a:gd name="T52" fmla="*/ 19 w 101"/>
                  <a:gd name="T53" fmla="*/ 13 h 113"/>
                  <a:gd name="T54" fmla="*/ 15 w 101"/>
                  <a:gd name="T55" fmla="*/ 19 h 113"/>
                  <a:gd name="T56" fmla="*/ 14 w 101"/>
                  <a:gd name="T57" fmla="*/ 28 h 113"/>
                  <a:gd name="T58" fmla="*/ 17 w 101"/>
                  <a:gd name="T59" fmla="*/ 36 h 113"/>
                  <a:gd name="T60" fmla="*/ 21 w 101"/>
                  <a:gd name="T61" fmla="*/ 39 h 113"/>
                  <a:gd name="T62" fmla="*/ 24 w 101"/>
                  <a:gd name="T63" fmla="*/ 39 h 113"/>
                  <a:gd name="T64" fmla="*/ 29 w 101"/>
                  <a:gd name="T65" fmla="*/ 38 h 113"/>
                  <a:gd name="T66" fmla="*/ 33 w 101"/>
                  <a:gd name="T67" fmla="*/ 33 h 113"/>
                  <a:gd name="T68" fmla="*/ 34 w 101"/>
                  <a:gd name="T69" fmla="*/ 23 h 113"/>
                  <a:gd name="T70" fmla="*/ 30 w 101"/>
                  <a:gd name="T71" fmla="*/ 16 h 113"/>
                  <a:gd name="T72" fmla="*/ 26 w 101"/>
                  <a:gd name="T73" fmla="*/ 12 h 113"/>
                  <a:gd name="T74" fmla="*/ 24 w 101"/>
                  <a:gd name="T75" fmla="*/ 12 h 113"/>
                  <a:gd name="T76" fmla="*/ 76 w 101"/>
                  <a:gd name="T77" fmla="*/ 14 h 113"/>
                  <a:gd name="T78" fmla="*/ 76 w 101"/>
                  <a:gd name="T79" fmla="*/ 25 h 113"/>
                  <a:gd name="T80" fmla="*/ 24 w 101"/>
                  <a:gd name="T81" fmla="*/ 101 h 113"/>
                  <a:gd name="T82" fmla="*/ 24 w 101"/>
                  <a:gd name="T83" fmla="*/ 87 h 113"/>
                  <a:gd name="T84" fmla="*/ 24 w 101"/>
                  <a:gd name="T85" fmla="*/ 0 h 113"/>
                  <a:gd name="T86" fmla="*/ 34 w 101"/>
                  <a:gd name="T87" fmla="*/ 2 h 113"/>
                  <a:gd name="T88" fmla="*/ 44 w 101"/>
                  <a:gd name="T89" fmla="*/ 10 h 113"/>
                  <a:gd name="T90" fmla="*/ 48 w 101"/>
                  <a:gd name="T91" fmla="*/ 18 h 113"/>
                  <a:gd name="T92" fmla="*/ 48 w 101"/>
                  <a:gd name="T93" fmla="*/ 28 h 113"/>
                  <a:gd name="T94" fmla="*/ 46 w 101"/>
                  <a:gd name="T95" fmla="*/ 38 h 113"/>
                  <a:gd name="T96" fmla="*/ 41 w 101"/>
                  <a:gd name="T97" fmla="*/ 44 h 113"/>
                  <a:gd name="T98" fmla="*/ 24 w 101"/>
                  <a:gd name="T99" fmla="*/ 51 h 113"/>
                  <a:gd name="T100" fmla="*/ 14 w 101"/>
                  <a:gd name="T101" fmla="*/ 50 h 113"/>
                  <a:gd name="T102" fmla="*/ 4 w 101"/>
                  <a:gd name="T103" fmla="*/ 41 h 113"/>
                  <a:gd name="T104" fmla="*/ 0 w 101"/>
                  <a:gd name="T105" fmla="*/ 34 h 113"/>
                  <a:gd name="T106" fmla="*/ 0 w 101"/>
                  <a:gd name="T107" fmla="*/ 23 h 113"/>
                  <a:gd name="T108" fmla="*/ 2 w 101"/>
                  <a:gd name="T109" fmla="*/ 13 h 113"/>
                  <a:gd name="T110" fmla="*/ 6 w 101"/>
                  <a:gd name="T111" fmla="*/ 7 h 113"/>
                  <a:gd name="T112" fmla="*/ 24 w 101"/>
                  <a:gd name="T113" fmla="*/ 0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01" h="113">
                    <a:moveTo>
                      <a:pt x="76" y="74"/>
                    </a:moveTo>
                    <a:lnTo>
                      <a:pt x="74" y="74"/>
                    </a:lnTo>
                    <a:lnTo>
                      <a:pt x="71" y="75"/>
                    </a:lnTo>
                    <a:lnTo>
                      <a:pt x="70" y="78"/>
                    </a:lnTo>
                    <a:lnTo>
                      <a:pt x="68" y="81"/>
                    </a:lnTo>
                    <a:lnTo>
                      <a:pt x="68" y="85"/>
                    </a:lnTo>
                    <a:lnTo>
                      <a:pt x="68" y="90"/>
                    </a:lnTo>
                    <a:lnTo>
                      <a:pt x="68" y="95"/>
                    </a:lnTo>
                    <a:lnTo>
                      <a:pt x="70" y="98"/>
                    </a:lnTo>
                    <a:lnTo>
                      <a:pt x="72" y="100"/>
                    </a:lnTo>
                    <a:lnTo>
                      <a:pt x="74" y="101"/>
                    </a:lnTo>
                    <a:lnTo>
                      <a:pt x="76" y="101"/>
                    </a:lnTo>
                    <a:lnTo>
                      <a:pt x="76" y="101"/>
                    </a:lnTo>
                    <a:lnTo>
                      <a:pt x="80" y="101"/>
                    </a:lnTo>
                    <a:lnTo>
                      <a:pt x="82" y="100"/>
                    </a:lnTo>
                    <a:lnTo>
                      <a:pt x="84" y="98"/>
                    </a:lnTo>
                    <a:lnTo>
                      <a:pt x="85" y="95"/>
                    </a:lnTo>
                    <a:lnTo>
                      <a:pt x="86" y="90"/>
                    </a:lnTo>
                    <a:lnTo>
                      <a:pt x="86" y="85"/>
                    </a:lnTo>
                    <a:lnTo>
                      <a:pt x="85" y="81"/>
                    </a:lnTo>
                    <a:lnTo>
                      <a:pt x="84" y="78"/>
                    </a:lnTo>
                    <a:lnTo>
                      <a:pt x="82" y="75"/>
                    </a:lnTo>
                    <a:lnTo>
                      <a:pt x="80" y="74"/>
                    </a:lnTo>
                    <a:lnTo>
                      <a:pt x="76" y="74"/>
                    </a:lnTo>
                    <a:close/>
                    <a:moveTo>
                      <a:pt x="76" y="62"/>
                    </a:moveTo>
                    <a:lnTo>
                      <a:pt x="87" y="64"/>
                    </a:lnTo>
                    <a:lnTo>
                      <a:pt x="95" y="69"/>
                    </a:lnTo>
                    <a:lnTo>
                      <a:pt x="97" y="72"/>
                    </a:lnTo>
                    <a:lnTo>
                      <a:pt x="99" y="75"/>
                    </a:lnTo>
                    <a:lnTo>
                      <a:pt x="100" y="80"/>
                    </a:lnTo>
                    <a:lnTo>
                      <a:pt x="101" y="85"/>
                    </a:lnTo>
                    <a:lnTo>
                      <a:pt x="101" y="90"/>
                    </a:lnTo>
                    <a:lnTo>
                      <a:pt x="100" y="96"/>
                    </a:lnTo>
                    <a:lnTo>
                      <a:pt x="99" y="100"/>
                    </a:lnTo>
                    <a:lnTo>
                      <a:pt x="97" y="103"/>
                    </a:lnTo>
                    <a:lnTo>
                      <a:pt x="95" y="106"/>
                    </a:lnTo>
                    <a:lnTo>
                      <a:pt x="87" y="112"/>
                    </a:lnTo>
                    <a:lnTo>
                      <a:pt x="76" y="113"/>
                    </a:lnTo>
                    <a:lnTo>
                      <a:pt x="76" y="113"/>
                    </a:lnTo>
                    <a:lnTo>
                      <a:pt x="67" y="112"/>
                    </a:lnTo>
                    <a:lnTo>
                      <a:pt x="59" y="106"/>
                    </a:lnTo>
                    <a:lnTo>
                      <a:pt x="56" y="103"/>
                    </a:lnTo>
                    <a:lnTo>
                      <a:pt x="54" y="100"/>
                    </a:lnTo>
                    <a:lnTo>
                      <a:pt x="53" y="96"/>
                    </a:lnTo>
                    <a:lnTo>
                      <a:pt x="53" y="90"/>
                    </a:lnTo>
                    <a:lnTo>
                      <a:pt x="53" y="85"/>
                    </a:lnTo>
                    <a:lnTo>
                      <a:pt x="53" y="79"/>
                    </a:lnTo>
                    <a:lnTo>
                      <a:pt x="55" y="73"/>
                    </a:lnTo>
                    <a:lnTo>
                      <a:pt x="59" y="69"/>
                    </a:lnTo>
                    <a:lnTo>
                      <a:pt x="67" y="64"/>
                    </a:lnTo>
                    <a:lnTo>
                      <a:pt x="76" y="62"/>
                    </a:lnTo>
                    <a:close/>
                    <a:moveTo>
                      <a:pt x="24" y="12"/>
                    </a:moveTo>
                    <a:lnTo>
                      <a:pt x="21" y="12"/>
                    </a:lnTo>
                    <a:lnTo>
                      <a:pt x="19" y="13"/>
                    </a:lnTo>
                    <a:lnTo>
                      <a:pt x="17" y="16"/>
                    </a:lnTo>
                    <a:lnTo>
                      <a:pt x="15" y="19"/>
                    </a:lnTo>
                    <a:lnTo>
                      <a:pt x="14" y="23"/>
                    </a:lnTo>
                    <a:lnTo>
                      <a:pt x="14" y="28"/>
                    </a:lnTo>
                    <a:lnTo>
                      <a:pt x="15" y="33"/>
                    </a:lnTo>
                    <a:lnTo>
                      <a:pt x="17" y="36"/>
                    </a:lnTo>
                    <a:lnTo>
                      <a:pt x="19" y="38"/>
                    </a:lnTo>
                    <a:lnTo>
                      <a:pt x="21" y="39"/>
                    </a:lnTo>
                    <a:lnTo>
                      <a:pt x="24" y="39"/>
                    </a:lnTo>
                    <a:lnTo>
                      <a:pt x="24" y="39"/>
                    </a:lnTo>
                    <a:lnTo>
                      <a:pt x="27" y="39"/>
                    </a:lnTo>
                    <a:lnTo>
                      <a:pt x="29" y="38"/>
                    </a:lnTo>
                    <a:lnTo>
                      <a:pt x="30" y="36"/>
                    </a:lnTo>
                    <a:lnTo>
                      <a:pt x="33" y="33"/>
                    </a:lnTo>
                    <a:lnTo>
                      <a:pt x="34" y="28"/>
                    </a:lnTo>
                    <a:lnTo>
                      <a:pt x="34" y="23"/>
                    </a:lnTo>
                    <a:lnTo>
                      <a:pt x="33" y="19"/>
                    </a:lnTo>
                    <a:lnTo>
                      <a:pt x="30" y="16"/>
                    </a:lnTo>
                    <a:lnTo>
                      <a:pt x="29" y="13"/>
                    </a:lnTo>
                    <a:lnTo>
                      <a:pt x="26" y="12"/>
                    </a:lnTo>
                    <a:lnTo>
                      <a:pt x="24" y="12"/>
                    </a:lnTo>
                    <a:lnTo>
                      <a:pt x="24" y="12"/>
                    </a:lnTo>
                    <a:close/>
                    <a:moveTo>
                      <a:pt x="71" y="11"/>
                    </a:moveTo>
                    <a:lnTo>
                      <a:pt x="76" y="14"/>
                    </a:lnTo>
                    <a:lnTo>
                      <a:pt x="82" y="18"/>
                    </a:lnTo>
                    <a:lnTo>
                      <a:pt x="76" y="25"/>
                    </a:lnTo>
                    <a:lnTo>
                      <a:pt x="27" y="103"/>
                    </a:lnTo>
                    <a:lnTo>
                      <a:pt x="24" y="101"/>
                    </a:lnTo>
                    <a:lnTo>
                      <a:pt x="17" y="98"/>
                    </a:lnTo>
                    <a:lnTo>
                      <a:pt x="24" y="87"/>
                    </a:lnTo>
                    <a:lnTo>
                      <a:pt x="71" y="11"/>
                    </a:lnTo>
                    <a:close/>
                    <a:moveTo>
                      <a:pt x="24" y="0"/>
                    </a:moveTo>
                    <a:lnTo>
                      <a:pt x="24" y="0"/>
                    </a:lnTo>
                    <a:lnTo>
                      <a:pt x="34" y="2"/>
                    </a:lnTo>
                    <a:lnTo>
                      <a:pt x="41" y="6"/>
                    </a:lnTo>
                    <a:lnTo>
                      <a:pt x="44" y="10"/>
                    </a:lnTo>
                    <a:lnTo>
                      <a:pt x="46" y="13"/>
                    </a:lnTo>
                    <a:lnTo>
                      <a:pt x="48" y="18"/>
                    </a:lnTo>
                    <a:lnTo>
                      <a:pt x="48" y="23"/>
                    </a:lnTo>
                    <a:lnTo>
                      <a:pt x="48" y="28"/>
                    </a:lnTo>
                    <a:lnTo>
                      <a:pt x="48" y="34"/>
                    </a:lnTo>
                    <a:lnTo>
                      <a:pt x="46" y="38"/>
                    </a:lnTo>
                    <a:lnTo>
                      <a:pt x="44" y="41"/>
                    </a:lnTo>
                    <a:lnTo>
                      <a:pt x="41" y="44"/>
                    </a:lnTo>
                    <a:lnTo>
                      <a:pt x="34" y="50"/>
                    </a:lnTo>
                    <a:lnTo>
                      <a:pt x="24" y="51"/>
                    </a:lnTo>
                    <a:lnTo>
                      <a:pt x="24" y="51"/>
                    </a:lnTo>
                    <a:lnTo>
                      <a:pt x="14" y="50"/>
                    </a:lnTo>
                    <a:lnTo>
                      <a:pt x="6" y="44"/>
                    </a:lnTo>
                    <a:lnTo>
                      <a:pt x="4" y="41"/>
                    </a:lnTo>
                    <a:lnTo>
                      <a:pt x="2" y="38"/>
                    </a:lnTo>
                    <a:lnTo>
                      <a:pt x="0" y="34"/>
                    </a:lnTo>
                    <a:lnTo>
                      <a:pt x="0" y="28"/>
                    </a:lnTo>
                    <a:lnTo>
                      <a:pt x="0" y="23"/>
                    </a:lnTo>
                    <a:lnTo>
                      <a:pt x="0" y="18"/>
                    </a:lnTo>
                    <a:lnTo>
                      <a:pt x="2" y="13"/>
                    </a:lnTo>
                    <a:lnTo>
                      <a:pt x="4" y="10"/>
                    </a:lnTo>
                    <a:lnTo>
                      <a:pt x="6" y="7"/>
                    </a:lnTo>
                    <a:lnTo>
                      <a:pt x="13" y="2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76" name="Freeform 51"/>
              <p:cNvSpPr>
                <a:spLocks noEditPoints="1"/>
              </p:cNvSpPr>
              <p:nvPr/>
            </p:nvSpPr>
            <p:spPr bwMode="auto">
              <a:xfrm>
                <a:off x="6878637" y="3927475"/>
                <a:ext cx="128588" cy="174625"/>
              </a:xfrm>
              <a:custGeom>
                <a:avLst/>
                <a:gdLst>
                  <a:gd name="T0" fmla="*/ 45 w 81"/>
                  <a:gd name="T1" fmla="*/ 29 h 110"/>
                  <a:gd name="T2" fmla="*/ 44 w 81"/>
                  <a:gd name="T3" fmla="*/ 32 h 110"/>
                  <a:gd name="T4" fmla="*/ 34 w 81"/>
                  <a:gd name="T5" fmla="*/ 49 h 110"/>
                  <a:gd name="T6" fmla="*/ 21 w 81"/>
                  <a:gd name="T7" fmla="*/ 69 h 110"/>
                  <a:gd name="T8" fmla="*/ 46 w 81"/>
                  <a:gd name="T9" fmla="*/ 69 h 110"/>
                  <a:gd name="T10" fmla="*/ 46 w 81"/>
                  <a:gd name="T11" fmla="*/ 29 h 110"/>
                  <a:gd name="T12" fmla="*/ 45 w 81"/>
                  <a:gd name="T13" fmla="*/ 29 h 110"/>
                  <a:gd name="T14" fmla="*/ 46 w 81"/>
                  <a:gd name="T15" fmla="*/ 0 h 110"/>
                  <a:gd name="T16" fmla="*/ 69 w 81"/>
                  <a:gd name="T17" fmla="*/ 0 h 110"/>
                  <a:gd name="T18" fmla="*/ 69 w 81"/>
                  <a:gd name="T19" fmla="*/ 69 h 110"/>
                  <a:gd name="T20" fmla="*/ 81 w 81"/>
                  <a:gd name="T21" fmla="*/ 69 h 110"/>
                  <a:gd name="T22" fmla="*/ 81 w 81"/>
                  <a:gd name="T23" fmla="*/ 87 h 110"/>
                  <a:gd name="T24" fmla="*/ 69 w 81"/>
                  <a:gd name="T25" fmla="*/ 87 h 110"/>
                  <a:gd name="T26" fmla="*/ 69 w 81"/>
                  <a:gd name="T27" fmla="*/ 110 h 110"/>
                  <a:gd name="T28" fmla="*/ 46 w 81"/>
                  <a:gd name="T29" fmla="*/ 110 h 110"/>
                  <a:gd name="T30" fmla="*/ 46 w 81"/>
                  <a:gd name="T31" fmla="*/ 87 h 110"/>
                  <a:gd name="T32" fmla="*/ 2 w 81"/>
                  <a:gd name="T33" fmla="*/ 87 h 110"/>
                  <a:gd name="T34" fmla="*/ 0 w 81"/>
                  <a:gd name="T35" fmla="*/ 73 h 110"/>
                  <a:gd name="T36" fmla="*/ 34 w 81"/>
                  <a:gd name="T37" fmla="*/ 19 h 110"/>
                  <a:gd name="T38" fmla="*/ 46 w 81"/>
                  <a:gd name="T39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1" h="110">
                    <a:moveTo>
                      <a:pt x="45" y="29"/>
                    </a:moveTo>
                    <a:lnTo>
                      <a:pt x="44" y="32"/>
                    </a:lnTo>
                    <a:lnTo>
                      <a:pt x="34" y="49"/>
                    </a:lnTo>
                    <a:lnTo>
                      <a:pt x="21" y="69"/>
                    </a:lnTo>
                    <a:lnTo>
                      <a:pt x="46" y="69"/>
                    </a:lnTo>
                    <a:lnTo>
                      <a:pt x="46" y="29"/>
                    </a:lnTo>
                    <a:lnTo>
                      <a:pt x="45" y="29"/>
                    </a:lnTo>
                    <a:close/>
                    <a:moveTo>
                      <a:pt x="46" y="0"/>
                    </a:moveTo>
                    <a:lnTo>
                      <a:pt x="69" y="0"/>
                    </a:lnTo>
                    <a:lnTo>
                      <a:pt x="69" y="69"/>
                    </a:lnTo>
                    <a:lnTo>
                      <a:pt x="81" y="69"/>
                    </a:lnTo>
                    <a:lnTo>
                      <a:pt x="81" y="87"/>
                    </a:lnTo>
                    <a:lnTo>
                      <a:pt x="69" y="87"/>
                    </a:lnTo>
                    <a:lnTo>
                      <a:pt x="69" y="110"/>
                    </a:lnTo>
                    <a:lnTo>
                      <a:pt x="46" y="110"/>
                    </a:lnTo>
                    <a:lnTo>
                      <a:pt x="46" y="87"/>
                    </a:lnTo>
                    <a:lnTo>
                      <a:pt x="2" y="87"/>
                    </a:lnTo>
                    <a:lnTo>
                      <a:pt x="0" y="73"/>
                    </a:lnTo>
                    <a:lnTo>
                      <a:pt x="34" y="19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77" name="Freeform 52"/>
              <p:cNvSpPr>
                <a:spLocks/>
              </p:cNvSpPr>
              <p:nvPr/>
            </p:nvSpPr>
            <p:spPr bwMode="auto">
              <a:xfrm>
                <a:off x="7375525" y="3927475"/>
                <a:ext cx="115888" cy="176212"/>
              </a:xfrm>
              <a:custGeom>
                <a:avLst/>
                <a:gdLst>
                  <a:gd name="T0" fmla="*/ 8 w 73"/>
                  <a:gd name="T1" fmla="*/ 0 h 111"/>
                  <a:gd name="T2" fmla="*/ 70 w 73"/>
                  <a:gd name="T3" fmla="*/ 0 h 111"/>
                  <a:gd name="T4" fmla="*/ 70 w 73"/>
                  <a:gd name="T5" fmla="*/ 17 h 111"/>
                  <a:gd name="T6" fmla="*/ 26 w 73"/>
                  <a:gd name="T7" fmla="*/ 17 h 111"/>
                  <a:gd name="T8" fmla="*/ 23 w 73"/>
                  <a:gd name="T9" fmla="*/ 43 h 111"/>
                  <a:gd name="T10" fmla="*/ 26 w 73"/>
                  <a:gd name="T11" fmla="*/ 41 h 111"/>
                  <a:gd name="T12" fmla="*/ 31 w 73"/>
                  <a:gd name="T13" fmla="*/ 40 h 111"/>
                  <a:gd name="T14" fmla="*/ 35 w 73"/>
                  <a:gd name="T15" fmla="*/ 38 h 111"/>
                  <a:gd name="T16" fmla="*/ 40 w 73"/>
                  <a:gd name="T17" fmla="*/ 37 h 111"/>
                  <a:gd name="T18" fmla="*/ 50 w 73"/>
                  <a:gd name="T19" fmla="*/ 38 h 111"/>
                  <a:gd name="T20" fmla="*/ 58 w 73"/>
                  <a:gd name="T21" fmla="*/ 42 h 111"/>
                  <a:gd name="T22" fmla="*/ 65 w 73"/>
                  <a:gd name="T23" fmla="*/ 47 h 111"/>
                  <a:gd name="T24" fmla="*/ 71 w 73"/>
                  <a:gd name="T25" fmla="*/ 59 h 111"/>
                  <a:gd name="T26" fmla="*/ 73 w 73"/>
                  <a:gd name="T27" fmla="*/ 75 h 111"/>
                  <a:gd name="T28" fmla="*/ 71 w 73"/>
                  <a:gd name="T29" fmla="*/ 89 h 111"/>
                  <a:gd name="T30" fmla="*/ 64 w 73"/>
                  <a:gd name="T31" fmla="*/ 102 h 111"/>
                  <a:gd name="T32" fmla="*/ 57 w 73"/>
                  <a:gd name="T33" fmla="*/ 107 h 111"/>
                  <a:gd name="T34" fmla="*/ 48 w 73"/>
                  <a:gd name="T35" fmla="*/ 110 h 111"/>
                  <a:gd name="T36" fmla="*/ 37 w 73"/>
                  <a:gd name="T37" fmla="*/ 111 h 111"/>
                  <a:gd name="T38" fmla="*/ 22 w 73"/>
                  <a:gd name="T39" fmla="*/ 110 h 111"/>
                  <a:gd name="T40" fmla="*/ 10 w 73"/>
                  <a:gd name="T41" fmla="*/ 104 h 111"/>
                  <a:gd name="T42" fmla="*/ 5 w 73"/>
                  <a:gd name="T43" fmla="*/ 97 h 111"/>
                  <a:gd name="T44" fmla="*/ 1 w 73"/>
                  <a:gd name="T45" fmla="*/ 90 h 111"/>
                  <a:gd name="T46" fmla="*/ 0 w 73"/>
                  <a:gd name="T47" fmla="*/ 80 h 111"/>
                  <a:gd name="T48" fmla="*/ 1 w 73"/>
                  <a:gd name="T49" fmla="*/ 80 h 111"/>
                  <a:gd name="T50" fmla="*/ 21 w 73"/>
                  <a:gd name="T51" fmla="*/ 79 h 111"/>
                  <a:gd name="T52" fmla="*/ 22 w 73"/>
                  <a:gd name="T53" fmla="*/ 83 h 111"/>
                  <a:gd name="T54" fmla="*/ 23 w 73"/>
                  <a:gd name="T55" fmla="*/ 88 h 111"/>
                  <a:gd name="T56" fmla="*/ 25 w 73"/>
                  <a:gd name="T57" fmla="*/ 91 h 111"/>
                  <a:gd name="T58" fmla="*/ 29 w 73"/>
                  <a:gd name="T59" fmla="*/ 93 h 111"/>
                  <a:gd name="T60" fmla="*/ 33 w 73"/>
                  <a:gd name="T61" fmla="*/ 94 h 111"/>
                  <a:gd name="T62" fmla="*/ 37 w 73"/>
                  <a:gd name="T63" fmla="*/ 95 h 111"/>
                  <a:gd name="T64" fmla="*/ 40 w 73"/>
                  <a:gd name="T65" fmla="*/ 94 h 111"/>
                  <a:gd name="T66" fmla="*/ 43 w 73"/>
                  <a:gd name="T67" fmla="*/ 93 h 111"/>
                  <a:gd name="T68" fmla="*/ 46 w 73"/>
                  <a:gd name="T69" fmla="*/ 92 h 111"/>
                  <a:gd name="T70" fmla="*/ 48 w 73"/>
                  <a:gd name="T71" fmla="*/ 89 h 111"/>
                  <a:gd name="T72" fmla="*/ 50 w 73"/>
                  <a:gd name="T73" fmla="*/ 85 h 111"/>
                  <a:gd name="T74" fmla="*/ 51 w 73"/>
                  <a:gd name="T75" fmla="*/ 80 h 111"/>
                  <a:gd name="T76" fmla="*/ 52 w 73"/>
                  <a:gd name="T77" fmla="*/ 75 h 111"/>
                  <a:gd name="T78" fmla="*/ 51 w 73"/>
                  <a:gd name="T79" fmla="*/ 68 h 111"/>
                  <a:gd name="T80" fmla="*/ 50 w 73"/>
                  <a:gd name="T81" fmla="*/ 64 h 111"/>
                  <a:gd name="T82" fmla="*/ 48 w 73"/>
                  <a:gd name="T83" fmla="*/ 60 h 111"/>
                  <a:gd name="T84" fmla="*/ 45 w 73"/>
                  <a:gd name="T85" fmla="*/ 57 h 111"/>
                  <a:gd name="T86" fmla="*/ 41 w 73"/>
                  <a:gd name="T87" fmla="*/ 54 h 111"/>
                  <a:gd name="T88" fmla="*/ 36 w 73"/>
                  <a:gd name="T89" fmla="*/ 53 h 111"/>
                  <a:gd name="T90" fmla="*/ 32 w 73"/>
                  <a:gd name="T91" fmla="*/ 54 h 111"/>
                  <a:gd name="T92" fmla="*/ 29 w 73"/>
                  <a:gd name="T93" fmla="*/ 54 h 111"/>
                  <a:gd name="T94" fmla="*/ 26 w 73"/>
                  <a:gd name="T95" fmla="*/ 57 h 111"/>
                  <a:gd name="T96" fmla="*/ 23 w 73"/>
                  <a:gd name="T97" fmla="*/ 59 h 111"/>
                  <a:gd name="T98" fmla="*/ 21 w 73"/>
                  <a:gd name="T99" fmla="*/ 62 h 111"/>
                  <a:gd name="T100" fmla="*/ 2 w 73"/>
                  <a:gd name="T101" fmla="*/ 61 h 111"/>
                  <a:gd name="T102" fmla="*/ 8 w 73"/>
                  <a:gd name="T103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73" h="111">
                    <a:moveTo>
                      <a:pt x="8" y="0"/>
                    </a:moveTo>
                    <a:lnTo>
                      <a:pt x="70" y="0"/>
                    </a:lnTo>
                    <a:lnTo>
                      <a:pt x="70" y="17"/>
                    </a:lnTo>
                    <a:lnTo>
                      <a:pt x="26" y="17"/>
                    </a:lnTo>
                    <a:lnTo>
                      <a:pt x="23" y="43"/>
                    </a:lnTo>
                    <a:lnTo>
                      <a:pt x="26" y="41"/>
                    </a:lnTo>
                    <a:lnTo>
                      <a:pt x="31" y="40"/>
                    </a:lnTo>
                    <a:lnTo>
                      <a:pt x="35" y="38"/>
                    </a:lnTo>
                    <a:lnTo>
                      <a:pt x="40" y="37"/>
                    </a:lnTo>
                    <a:lnTo>
                      <a:pt x="50" y="38"/>
                    </a:lnTo>
                    <a:lnTo>
                      <a:pt x="58" y="42"/>
                    </a:lnTo>
                    <a:lnTo>
                      <a:pt x="65" y="47"/>
                    </a:lnTo>
                    <a:lnTo>
                      <a:pt x="71" y="59"/>
                    </a:lnTo>
                    <a:lnTo>
                      <a:pt x="73" y="75"/>
                    </a:lnTo>
                    <a:lnTo>
                      <a:pt x="71" y="89"/>
                    </a:lnTo>
                    <a:lnTo>
                      <a:pt x="64" y="102"/>
                    </a:lnTo>
                    <a:lnTo>
                      <a:pt x="57" y="107"/>
                    </a:lnTo>
                    <a:lnTo>
                      <a:pt x="48" y="110"/>
                    </a:lnTo>
                    <a:lnTo>
                      <a:pt x="37" y="111"/>
                    </a:lnTo>
                    <a:lnTo>
                      <a:pt x="22" y="110"/>
                    </a:lnTo>
                    <a:lnTo>
                      <a:pt x="10" y="104"/>
                    </a:lnTo>
                    <a:lnTo>
                      <a:pt x="5" y="97"/>
                    </a:lnTo>
                    <a:lnTo>
                      <a:pt x="1" y="90"/>
                    </a:lnTo>
                    <a:lnTo>
                      <a:pt x="0" y="80"/>
                    </a:lnTo>
                    <a:lnTo>
                      <a:pt x="1" y="80"/>
                    </a:lnTo>
                    <a:lnTo>
                      <a:pt x="21" y="79"/>
                    </a:lnTo>
                    <a:lnTo>
                      <a:pt x="22" y="83"/>
                    </a:lnTo>
                    <a:lnTo>
                      <a:pt x="23" y="88"/>
                    </a:lnTo>
                    <a:lnTo>
                      <a:pt x="25" y="91"/>
                    </a:lnTo>
                    <a:lnTo>
                      <a:pt x="29" y="93"/>
                    </a:lnTo>
                    <a:lnTo>
                      <a:pt x="33" y="94"/>
                    </a:lnTo>
                    <a:lnTo>
                      <a:pt x="37" y="95"/>
                    </a:lnTo>
                    <a:lnTo>
                      <a:pt x="40" y="94"/>
                    </a:lnTo>
                    <a:lnTo>
                      <a:pt x="43" y="93"/>
                    </a:lnTo>
                    <a:lnTo>
                      <a:pt x="46" y="92"/>
                    </a:lnTo>
                    <a:lnTo>
                      <a:pt x="48" y="89"/>
                    </a:lnTo>
                    <a:lnTo>
                      <a:pt x="50" y="85"/>
                    </a:lnTo>
                    <a:lnTo>
                      <a:pt x="51" y="80"/>
                    </a:lnTo>
                    <a:lnTo>
                      <a:pt x="52" y="75"/>
                    </a:lnTo>
                    <a:lnTo>
                      <a:pt x="51" y="68"/>
                    </a:lnTo>
                    <a:lnTo>
                      <a:pt x="50" y="64"/>
                    </a:lnTo>
                    <a:lnTo>
                      <a:pt x="48" y="60"/>
                    </a:lnTo>
                    <a:lnTo>
                      <a:pt x="45" y="57"/>
                    </a:lnTo>
                    <a:lnTo>
                      <a:pt x="41" y="54"/>
                    </a:lnTo>
                    <a:lnTo>
                      <a:pt x="36" y="53"/>
                    </a:lnTo>
                    <a:lnTo>
                      <a:pt x="32" y="54"/>
                    </a:lnTo>
                    <a:lnTo>
                      <a:pt x="29" y="54"/>
                    </a:lnTo>
                    <a:lnTo>
                      <a:pt x="26" y="57"/>
                    </a:lnTo>
                    <a:lnTo>
                      <a:pt x="23" y="59"/>
                    </a:lnTo>
                    <a:lnTo>
                      <a:pt x="21" y="62"/>
                    </a:lnTo>
                    <a:lnTo>
                      <a:pt x="2" y="61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78" name="Freeform 53"/>
              <p:cNvSpPr>
                <a:spLocks noEditPoints="1"/>
              </p:cNvSpPr>
              <p:nvPr/>
            </p:nvSpPr>
            <p:spPr bwMode="auto">
              <a:xfrm>
                <a:off x="7859712" y="3924300"/>
                <a:ext cx="122238" cy="179387"/>
              </a:xfrm>
              <a:custGeom>
                <a:avLst/>
                <a:gdLst>
                  <a:gd name="T0" fmla="*/ 34 w 77"/>
                  <a:gd name="T1" fmla="*/ 55 h 113"/>
                  <a:gd name="T2" fmla="*/ 26 w 77"/>
                  <a:gd name="T3" fmla="*/ 59 h 113"/>
                  <a:gd name="T4" fmla="*/ 23 w 77"/>
                  <a:gd name="T5" fmla="*/ 69 h 113"/>
                  <a:gd name="T6" fmla="*/ 28 w 77"/>
                  <a:gd name="T7" fmla="*/ 90 h 113"/>
                  <a:gd name="T8" fmla="*/ 35 w 77"/>
                  <a:gd name="T9" fmla="*/ 96 h 113"/>
                  <a:gd name="T10" fmla="*/ 40 w 77"/>
                  <a:gd name="T11" fmla="*/ 97 h 113"/>
                  <a:gd name="T12" fmla="*/ 49 w 77"/>
                  <a:gd name="T13" fmla="*/ 94 h 113"/>
                  <a:gd name="T14" fmla="*/ 54 w 77"/>
                  <a:gd name="T15" fmla="*/ 86 h 113"/>
                  <a:gd name="T16" fmla="*/ 55 w 77"/>
                  <a:gd name="T17" fmla="*/ 76 h 113"/>
                  <a:gd name="T18" fmla="*/ 54 w 77"/>
                  <a:gd name="T19" fmla="*/ 65 h 113"/>
                  <a:gd name="T20" fmla="*/ 49 w 77"/>
                  <a:gd name="T21" fmla="*/ 58 h 113"/>
                  <a:gd name="T22" fmla="*/ 40 w 77"/>
                  <a:gd name="T23" fmla="*/ 54 h 113"/>
                  <a:gd name="T24" fmla="*/ 45 w 77"/>
                  <a:gd name="T25" fmla="*/ 0 h 113"/>
                  <a:gd name="T26" fmla="*/ 57 w 77"/>
                  <a:gd name="T27" fmla="*/ 1 h 113"/>
                  <a:gd name="T28" fmla="*/ 67 w 77"/>
                  <a:gd name="T29" fmla="*/ 5 h 113"/>
                  <a:gd name="T30" fmla="*/ 58 w 77"/>
                  <a:gd name="T31" fmla="*/ 19 h 113"/>
                  <a:gd name="T32" fmla="*/ 51 w 77"/>
                  <a:gd name="T33" fmla="*/ 18 h 113"/>
                  <a:gd name="T34" fmla="*/ 42 w 77"/>
                  <a:gd name="T35" fmla="*/ 18 h 113"/>
                  <a:gd name="T36" fmla="*/ 36 w 77"/>
                  <a:gd name="T37" fmla="*/ 20 h 113"/>
                  <a:gd name="T38" fmla="*/ 29 w 77"/>
                  <a:gd name="T39" fmla="*/ 25 h 113"/>
                  <a:gd name="T40" fmla="*/ 24 w 77"/>
                  <a:gd name="T41" fmla="*/ 46 h 113"/>
                  <a:gd name="T42" fmla="*/ 28 w 77"/>
                  <a:gd name="T43" fmla="*/ 43 h 113"/>
                  <a:gd name="T44" fmla="*/ 39 w 77"/>
                  <a:gd name="T45" fmla="*/ 38 h 113"/>
                  <a:gd name="T46" fmla="*/ 59 w 77"/>
                  <a:gd name="T47" fmla="*/ 40 h 113"/>
                  <a:gd name="T48" fmla="*/ 75 w 77"/>
                  <a:gd name="T49" fmla="*/ 61 h 113"/>
                  <a:gd name="T50" fmla="*/ 75 w 77"/>
                  <a:gd name="T51" fmla="*/ 91 h 113"/>
                  <a:gd name="T52" fmla="*/ 55 w 77"/>
                  <a:gd name="T53" fmla="*/ 111 h 113"/>
                  <a:gd name="T54" fmla="*/ 39 w 77"/>
                  <a:gd name="T55" fmla="*/ 113 h 113"/>
                  <a:gd name="T56" fmla="*/ 20 w 77"/>
                  <a:gd name="T57" fmla="*/ 108 h 113"/>
                  <a:gd name="T58" fmla="*/ 6 w 77"/>
                  <a:gd name="T59" fmla="*/ 93 h 113"/>
                  <a:gd name="T60" fmla="*/ 0 w 77"/>
                  <a:gd name="T61" fmla="*/ 69 h 113"/>
                  <a:gd name="T62" fmla="*/ 3 w 77"/>
                  <a:gd name="T63" fmla="*/ 34 h 113"/>
                  <a:gd name="T64" fmla="*/ 13 w 77"/>
                  <a:gd name="T65" fmla="*/ 13 h 113"/>
                  <a:gd name="T66" fmla="*/ 39 w 77"/>
                  <a:gd name="T67" fmla="*/ 1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77" h="113">
                    <a:moveTo>
                      <a:pt x="39" y="54"/>
                    </a:moveTo>
                    <a:lnTo>
                      <a:pt x="34" y="55"/>
                    </a:lnTo>
                    <a:lnTo>
                      <a:pt x="29" y="56"/>
                    </a:lnTo>
                    <a:lnTo>
                      <a:pt x="26" y="59"/>
                    </a:lnTo>
                    <a:lnTo>
                      <a:pt x="23" y="62"/>
                    </a:lnTo>
                    <a:lnTo>
                      <a:pt x="23" y="69"/>
                    </a:lnTo>
                    <a:lnTo>
                      <a:pt x="24" y="81"/>
                    </a:lnTo>
                    <a:lnTo>
                      <a:pt x="28" y="90"/>
                    </a:lnTo>
                    <a:lnTo>
                      <a:pt x="31" y="93"/>
                    </a:lnTo>
                    <a:lnTo>
                      <a:pt x="35" y="96"/>
                    </a:lnTo>
                    <a:lnTo>
                      <a:pt x="39" y="97"/>
                    </a:lnTo>
                    <a:lnTo>
                      <a:pt x="40" y="97"/>
                    </a:lnTo>
                    <a:lnTo>
                      <a:pt x="44" y="96"/>
                    </a:lnTo>
                    <a:lnTo>
                      <a:pt x="49" y="94"/>
                    </a:lnTo>
                    <a:lnTo>
                      <a:pt x="52" y="91"/>
                    </a:lnTo>
                    <a:lnTo>
                      <a:pt x="54" y="86"/>
                    </a:lnTo>
                    <a:lnTo>
                      <a:pt x="55" y="81"/>
                    </a:lnTo>
                    <a:lnTo>
                      <a:pt x="55" y="76"/>
                    </a:lnTo>
                    <a:lnTo>
                      <a:pt x="55" y="69"/>
                    </a:lnTo>
                    <a:lnTo>
                      <a:pt x="54" y="65"/>
                    </a:lnTo>
                    <a:lnTo>
                      <a:pt x="52" y="61"/>
                    </a:lnTo>
                    <a:lnTo>
                      <a:pt x="49" y="58"/>
                    </a:lnTo>
                    <a:lnTo>
                      <a:pt x="44" y="55"/>
                    </a:lnTo>
                    <a:lnTo>
                      <a:pt x="40" y="54"/>
                    </a:lnTo>
                    <a:lnTo>
                      <a:pt x="39" y="54"/>
                    </a:lnTo>
                    <a:close/>
                    <a:moveTo>
                      <a:pt x="45" y="0"/>
                    </a:moveTo>
                    <a:lnTo>
                      <a:pt x="51" y="1"/>
                    </a:lnTo>
                    <a:lnTo>
                      <a:pt x="57" y="1"/>
                    </a:lnTo>
                    <a:lnTo>
                      <a:pt x="62" y="3"/>
                    </a:lnTo>
                    <a:lnTo>
                      <a:pt x="67" y="5"/>
                    </a:lnTo>
                    <a:lnTo>
                      <a:pt x="63" y="21"/>
                    </a:lnTo>
                    <a:lnTo>
                      <a:pt x="58" y="19"/>
                    </a:lnTo>
                    <a:lnTo>
                      <a:pt x="54" y="18"/>
                    </a:lnTo>
                    <a:lnTo>
                      <a:pt x="51" y="18"/>
                    </a:lnTo>
                    <a:lnTo>
                      <a:pt x="45" y="18"/>
                    </a:lnTo>
                    <a:lnTo>
                      <a:pt x="42" y="18"/>
                    </a:lnTo>
                    <a:lnTo>
                      <a:pt x="39" y="18"/>
                    </a:lnTo>
                    <a:lnTo>
                      <a:pt x="36" y="20"/>
                    </a:lnTo>
                    <a:lnTo>
                      <a:pt x="32" y="22"/>
                    </a:lnTo>
                    <a:lnTo>
                      <a:pt x="29" y="25"/>
                    </a:lnTo>
                    <a:lnTo>
                      <a:pt x="25" y="34"/>
                    </a:lnTo>
                    <a:lnTo>
                      <a:pt x="24" y="46"/>
                    </a:lnTo>
                    <a:lnTo>
                      <a:pt x="24" y="47"/>
                    </a:lnTo>
                    <a:lnTo>
                      <a:pt x="28" y="43"/>
                    </a:lnTo>
                    <a:lnTo>
                      <a:pt x="34" y="40"/>
                    </a:lnTo>
                    <a:lnTo>
                      <a:pt x="39" y="38"/>
                    </a:lnTo>
                    <a:lnTo>
                      <a:pt x="46" y="38"/>
                    </a:lnTo>
                    <a:lnTo>
                      <a:pt x="59" y="40"/>
                    </a:lnTo>
                    <a:lnTo>
                      <a:pt x="69" y="49"/>
                    </a:lnTo>
                    <a:lnTo>
                      <a:pt x="75" y="61"/>
                    </a:lnTo>
                    <a:lnTo>
                      <a:pt x="77" y="76"/>
                    </a:lnTo>
                    <a:lnTo>
                      <a:pt x="75" y="91"/>
                    </a:lnTo>
                    <a:lnTo>
                      <a:pt x="67" y="102"/>
                    </a:lnTo>
                    <a:lnTo>
                      <a:pt x="55" y="111"/>
                    </a:lnTo>
                    <a:lnTo>
                      <a:pt x="40" y="113"/>
                    </a:lnTo>
                    <a:lnTo>
                      <a:pt x="39" y="113"/>
                    </a:lnTo>
                    <a:lnTo>
                      <a:pt x="28" y="112"/>
                    </a:lnTo>
                    <a:lnTo>
                      <a:pt x="20" y="108"/>
                    </a:lnTo>
                    <a:lnTo>
                      <a:pt x="12" y="101"/>
                    </a:lnTo>
                    <a:lnTo>
                      <a:pt x="6" y="93"/>
                    </a:lnTo>
                    <a:lnTo>
                      <a:pt x="3" y="82"/>
                    </a:lnTo>
                    <a:lnTo>
                      <a:pt x="0" y="69"/>
                    </a:lnTo>
                    <a:lnTo>
                      <a:pt x="0" y="48"/>
                    </a:lnTo>
                    <a:lnTo>
                      <a:pt x="3" y="34"/>
                    </a:lnTo>
                    <a:lnTo>
                      <a:pt x="7" y="22"/>
                    </a:lnTo>
                    <a:lnTo>
                      <a:pt x="13" y="13"/>
                    </a:lnTo>
                    <a:lnTo>
                      <a:pt x="25" y="4"/>
                    </a:lnTo>
                    <a:lnTo>
                      <a:pt x="39" y="1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79" name="Freeform 54"/>
              <p:cNvSpPr>
                <a:spLocks/>
              </p:cNvSpPr>
              <p:nvPr/>
            </p:nvSpPr>
            <p:spPr bwMode="auto">
              <a:xfrm>
                <a:off x="8347075" y="3971925"/>
                <a:ext cx="120650" cy="130175"/>
              </a:xfrm>
              <a:custGeom>
                <a:avLst/>
                <a:gdLst>
                  <a:gd name="T0" fmla="*/ 0 w 76"/>
                  <a:gd name="T1" fmla="*/ 0 h 82"/>
                  <a:gd name="T2" fmla="*/ 26 w 76"/>
                  <a:gd name="T3" fmla="*/ 0 h 82"/>
                  <a:gd name="T4" fmla="*/ 38 w 76"/>
                  <a:gd name="T5" fmla="*/ 26 h 82"/>
                  <a:gd name="T6" fmla="*/ 38 w 76"/>
                  <a:gd name="T7" fmla="*/ 26 h 82"/>
                  <a:gd name="T8" fmla="*/ 50 w 76"/>
                  <a:gd name="T9" fmla="*/ 0 h 82"/>
                  <a:gd name="T10" fmla="*/ 76 w 76"/>
                  <a:gd name="T11" fmla="*/ 0 h 82"/>
                  <a:gd name="T12" fmla="*/ 52 w 76"/>
                  <a:gd name="T13" fmla="*/ 40 h 82"/>
                  <a:gd name="T14" fmla="*/ 76 w 76"/>
                  <a:gd name="T15" fmla="*/ 82 h 82"/>
                  <a:gd name="T16" fmla="*/ 52 w 76"/>
                  <a:gd name="T17" fmla="*/ 82 h 82"/>
                  <a:gd name="T18" fmla="*/ 39 w 76"/>
                  <a:gd name="T19" fmla="*/ 55 h 82"/>
                  <a:gd name="T20" fmla="*/ 25 w 76"/>
                  <a:gd name="T21" fmla="*/ 82 h 82"/>
                  <a:gd name="T22" fmla="*/ 0 w 76"/>
                  <a:gd name="T23" fmla="*/ 82 h 82"/>
                  <a:gd name="T24" fmla="*/ 26 w 76"/>
                  <a:gd name="T25" fmla="*/ 40 h 82"/>
                  <a:gd name="T26" fmla="*/ 0 w 76"/>
                  <a:gd name="T27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6" h="82">
                    <a:moveTo>
                      <a:pt x="0" y="0"/>
                    </a:moveTo>
                    <a:lnTo>
                      <a:pt x="26" y="0"/>
                    </a:lnTo>
                    <a:lnTo>
                      <a:pt x="38" y="26"/>
                    </a:lnTo>
                    <a:lnTo>
                      <a:pt x="38" y="26"/>
                    </a:lnTo>
                    <a:lnTo>
                      <a:pt x="50" y="0"/>
                    </a:lnTo>
                    <a:lnTo>
                      <a:pt x="76" y="0"/>
                    </a:lnTo>
                    <a:lnTo>
                      <a:pt x="52" y="40"/>
                    </a:lnTo>
                    <a:lnTo>
                      <a:pt x="76" y="82"/>
                    </a:lnTo>
                    <a:lnTo>
                      <a:pt x="52" y="82"/>
                    </a:lnTo>
                    <a:lnTo>
                      <a:pt x="39" y="55"/>
                    </a:lnTo>
                    <a:lnTo>
                      <a:pt x="25" y="82"/>
                    </a:lnTo>
                    <a:lnTo>
                      <a:pt x="0" y="82"/>
                    </a:lnTo>
                    <a:lnTo>
                      <a:pt x="26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80" name="Freeform 55"/>
              <p:cNvSpPr>
                <a:spLocks/>
              </p:cNvSpPr>
              <p:nvPr/>
            </p:nvSpPr>
            <p:spPr bwMode="auto">
              <a:xfrm>
                <a:off x="6892925" y="4398963"/>
                <a:ext cx="71438" cy="174625"/>
              </a:xfrm>
              <a:custGeom>
                <a:avLst/>
                <a:gdLst>
                  <a:gd name="T0" fmla="*/ 45 w 45"/>
                  <a:gd name="T1" fmla="*/ 0 h 110"/>
                  <a:gd name="T2" fmla="*/ 45 w 45"/>
                  <a:gd name="T3" fmla="*/ 110 h 110"/>
                  <a:gd name="T4" fmla="*/ 22 w 45"/>
                  <a:gd name="T5" fmla="*/ 110 h 110"/>
                  <a:gd name="T6" fmla="*/ 22 w 45"/>
                  <a:gd name="T7" fmla="*/ 19 h 110"/>
                  <a:gd name="T8" fmla="*/ 0 w 45"/>
                  <a:gd name="T9" fmla="*/ 19 h 110"/>
                  <a:gd name="T10" fmla="*/ 0 w 45"/>
                  <a:gd name="T11" fmla="*/ 4 h 110"/>
                  <a:gd name="T12" fmla="*/ 45 w 45"/>
                  <a:gd name="T13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" h="110">
                    <a:moveTo>
                      <a:pt x="45" y="0"/>
                    </a:moveTo>
                    <a:lnTo>
                      <a:pt x="45" y="110"/>
                    </a:lnTo>
                    <a:lnTo>
                      <a:pt x="22" y="110"/>
                    </a:lnTo>
                    <a:lnTo>
                      <a:pt x="22" y="19"/>
                    </a:lnTo>
                    <a:lnTo>
                      <a:pt x="0" y="19"/>
                    </a:lnTo>
                    <a:lnTo>
                      <a:pt x="0" y="4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81" name="Freeform 56"/>
              <p:cNvSpPr>
                <a:spLocks/>
              </p:cNvSpPr>
              <p:nvPr/>
            </p:nvSpPr>
            <p:spPr bwMode="auto">
              <a:xfrm>
                <a:off x="7372350" y="4397375"/>
                <a:ext cx="120650" cy="176212"/>
              </a:xfrm>
              <a:custGeom>
                <a:avLst/>
                <a:gdLst>
                  <a:gd name="T0" fmla="*/ 37 w 76"/>
                  <a:gd name="T1" fmla="*/ 0 h 111"/>
                  <a:gd name="T2" fmla="*/ 52 w 76"/>
                  <a:gd name="T3" fmla="*/ 2 h 111"/>
                  <a:gd name="T4" fmla="*/ 64 w 76"/>
                  <a:gd name="T5" fmla="*/ 9 h 111"/>
                  <a:gd name="T6" fmla="*/ 71 w 76"/>
                  <a:gd name="T7" fmla="*/ 18 h 111"/>
                  <a:gd name="T8" fmla="*/ 73 w 76"/>
                  <a:gd name="T9" fmla="*/ 32 h 111"/>
                  <a:gd name="T10" fmla="*/ 72 w 76"/>
                  <a:gd name="T11" fmla="*/ 42 h 111"/>
                  <a:gd name="T12" fmla="*/ 68 w 76"/>
                  <a:gd name="T13" fmla="*/ 50 h 111"/>
                  <a:gd name="T14" fmla="*/ 60 w 76"/>
                  <a:gd name="T15" fmla="*/ 60 h 111"/>
                  <a:gd name="T16" fmla="*/ 50 w 76"/>
                  <a:gd name="T17" fmla="*/ 73 h 111"/>
                  <a:gd name="T18" fmla="*/ 31 w 76"/>
                  <a:gd name="T19" fmla="*/ 94 h 111"/>
                  <a:gd name="T20" fmla="*/ 31 w 76"/>
                  <a:gd name="T21" fmla="*/ 94 h 111"/>
                  <a:gd name="T22" fmla="*/ 76 w 76"/>
                  <a:gd name="T23" fmla="*/ 94 h 111"/>
                  <a:gd name="T24" fmla="*/ 76 w 76"/>
                  <a:gd name="T25" fmla="*/ 111 h 111"/>
                  <a:gd name="T26" fmla="*/ 2 w 76"/>
                  <a:gd name="T27" fmla="*/ 111 h 111"/>
                  <a:gd name="T28" fmla="*/ 2 w 76"/>
                  <a:gd name="T29" fmla="*/ 97 h 111"/>
                  <a:gd name="T30" fmla="*/ 37 w 76"/>
                  <a:gd name="T31" fmla="*/ 59 h 111"/>
                  <a:gd name="T32" fmla="*/ 41 w 76"/>
                  <a:gd name="T33" fmla="*/ 54 h 111"/>
                  <a:gd name="T34" fmla="*/ 45 w 76"/>
                  <a:gd name="T35" fmla="*/ 48 h 111"/>
                  <a:gd name="T36" fmla="*/ 48 w 76"/>
                  <a:gd name="T37" fmla="*/ 44 h 111"/>
                  <a:gd name="T38" fmla="*/ 51 w 76"/>
                  <a:gd name="T39" fmla="*/ 38 h 111"/>
                  <a:gd name="T40" fmla="*/ 51 w 76"/>
                  <a:gd name="T41" fmla="*/ 32 h 111"/>
                  <a:gd name="T42" fmla="*/ 51 w 76"/>
                  <a:gd name="T43" fmla="*/ 28 h 111"/>
                  <a:gd name="T44" fmla="*/ 50 w 76"/>
                  <a:gd name="T45" fmla="*/ 25 h 111"/>
                  <a:gd name="T46" fmla="*/ 48 w 76"/>
                  <a:gd name="T47" fmla="*/ 22 h 111"/>
                  <a:gd name="T48" fmla="*/ 44 w 76"/>
                  <a:gd name="T49" fmla="*/ 18 h 111"/>
                  <a:gd name="T50" fmla="*/ 41 w 76"/>
                  <a:gd name="T51" fmla="*/ 17 h 111"/>
                  <a:gd name="T52" fmla="*/ 37 w 76"/>
                  <a:gd name="T53" fmla="*/ 16 h 111"/>
                  <a:gd name="T54" fmla="*/ 33 w 76"/>
                  <a:gd name="T55" fmla="*/ 17 h 111"/>
                  <a:gd name="T56" fmla="*/ 28 w 76"/>
                  <a:gd name="T57" fmla="*/ 19 h 111"/>
                  <a:gd name="T58" fmla="*/ 25 w 76"/>
                  <a:gd name="T59" fmla="*/ 22 h 111"/>
                  <a:gd name="T60" fmla="*/ 23 w 76"/>
                  <a:gd name="T61" fmla="*/ 26 h 111"/>
                  <a:gd name="T62" fmla="*/ 22 w 76"/>
                  <a:gd name="T63" fmla="*/ 30 h 111"/>
                  <a:gd name="T64" fmla="*/ 21 w 76"/>
                  <a:gd name="T65" fmla="*/ 35 h 111"/>
                  <a:gd name="T66" fmla="*/ 0 w 76"/>
                  <a:gd name="T67" fmla="*/ 35 h 111"/>
                  <a:gd name="T68" fmla="*/ 0 w 76"/>
                  <a:gd name="T69" fmla="*/ 35 h 111"/>
                  <a:gd name="T70" fmla="*/ 2 w 76"/>
                  <a:gd name="T71" fmla="*/ 22 h 111"/>
                  <a:gd name="T72" fmla="*/ 9 w 76"/>
                  <a:gd name="T73" fmla="*/ 10 h 111"/>
                  <a:gd name="T74" fmla="*/ 17 w 76"/>
                  <a:gd name="T75" fmla="*/ 4 h 111"/>
                  <a:gd name="T76" fmla="*/ 26 w 76"/>
                  <a:gd name="T77" fmla="*/ 1 h 111"/>
                  <a:gd name="T78" fmla="*/ 37 w 76"/>
                  <a:gd name="T79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76" h="111">
                    <a:moveTo>
                      <a:pt x="37" y="0"/>
                    </a:moveTo>
                    <a:lnTo>
                      <a:pt x="52" y="2"/>
                    </a:lnTo>
                    <a:lnTo>
                      <a:pt x="64" y="9"/>
                    </a:lnTo>
                    <a:lnTo>
                      <a:pt x="71" y="18"/>
                    </a:lnTo>
                    <a:lnTo>
                      <a:pt x="73" y="32"/>
                    </a:lnTo>
                    <a:lnTo>
                      <a:pt x="72" y="42"/>
                    </a:lnTo>
                    <a:lnTo>
                      <a:pt x="68" y="50"/>
                    </a:lnTo>
                    <a:lnTo>
                      <a:pt x="60" y="60"/>
                    </a:lnTo>
                    <a:lnTo>
                      <a:pt x="50" y="73"/>
                    </a:lnTo>
                    <a:lnTo>
                      <a:pt x="31" y="94"/>
                    </a:lnTo>
                    <a:lnTo>
                      <a:pt x="31" y="94"/>
                    </a:lnTo>
                    <a:lnTo>
                      <a:pt x="76" y="94"/>
                    </a:lnTo>
                    <a:lnTo>
                      <a:pt x="76" y="111"/>
                    </a:lnTo>
                    <a:lnTo>
                      <a:pt x="2" y="111"/>
                    </a:lnTo>
                    <a:lnTo>
                      <a:pt x="2" y="97"/>
                    </a:lnTo>
                    <a:lnTo>
                      <a:pt x="37" y="59"/>
                    </a:lnTo>
                    <a:lnTo>
                      <a:pt x="41" y="54"/>
                    </a:lnTo>
                    <a:lnTo>
                      <a:pt x="45" y="48"/>
                    </a:lnTo>
                    <a:lnTo>
                      <a:pt x="48" y="44"/>
                    </a:lnTo>
                    <a:lnTo>
                      <a:pt x="51" y="38"/>
                    </a:lnTo>
                    <a:lnTo>
                      <a:pt x="51" y="32"/>
                    </a:lnTo>
                    <a:lnTo>
                      <a:pt x="51" y="28"/>
                    </a:lnTo>
                    <a:lnTo>
                      <a:pt x="50" y="25"/>
                    </a:lnTo>
                    <a:lnTo>
                      <a:pt x="48" y="22"/>
                    </a:lnTo>
                    <a:lnTo>
                      <a:pt x="44" y="18"/>
                    </a:lnTo>
                    <a:lnTo>
                      <a:pt x="41" y="17"/>
                    </a:lnTo>
                    <a:lnTo>
                      <a:pt x="37" y="16"/>
                    </a:lnTo>
                    <a:lnTo>
                      <a:pt x="33" y="17"/>
                    </a:lnTo>
                    <a:lnTo>
                      <a:pt x="28" y="19"/>
                    </a:lnTo>
                    <a:lnTo>
                      <a:pt x="25" y="22"/>
                    </a:lnTo>
                    <a:lnTo>
                      <a:pt x="23" y="26"/>
                    </a:lnTo>
                    <a:lnTo>
                      <a:pt x="22" y="30"/>
                    </a:lnTo>
                    <a:lnTo>
                      <a:pt x="21" y="35"/>
                    </a:lnTo>
                    <a:lnTo>
                      <a:pt x="0" y="35"/>
                    </a:lnTo>
                    <a:lnTo>
                      <a:pt x="0" y="35"/>
                    </a:lnTo>
                    <a:lnTo>
                      <a:pt x="2" y="22"/>
                    </a:lnTo>
                    <a:lnTo>
                      <a:pt x="9" y="10"/>
                    </a:lnTo>
                    <a:lnTo>
                      <a:pt x="17" y="4"/>
                    </a:lnTo>
                    <a:lnTo>
                      <a:pt x="26" y="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82" name="Freeform 57"/>
              <p:cNvSpPr>
                <a:spLocks/>
              </p:cNvSpPr>
              <p:nvPr/>
            </p:nvSpPr>
            <p:spPr bwMode="auto">
              <a:xfrm>
                <a:off x="7856537" y="4397375"/>
                <a:ext cx="122238" cy="179387"/>
              </a:xfrm>
              <a:custGeom>
                <a:avLst/>
                <a:gdLst>
                  <a:gd name="T0" fmla="*/ 53 w 77"/>
                  <a:gd name="T1" fmla="*/ 1 h 113"/>
                  <a:gd name="T2" fmla="*/ 71 w 77"/>
                  <a:gd name="T3" fmla="*/ 14 h 113"/>
                  <a:gd name="T4" fmla="*/ 75 w 77"/>
                  <a:gd name="T5" fmla="*/ 31 h 113"/>
                  <a:gd name="T6" fmla="*/ 73 w 77"/>
                  <a:gd name="T7" fmla="*/ 41 h 113"/>
                  <a:gd name="T8" fmla="*/ 68 w 77"/>
                  <a:gd name="T9" fmla="*/ 48 h 113"/>
                  <a:gd name="T10" fmla="*/ 58 w 77"/>
                  <a:gd name="T11" fmla="*/ 55 h 113"/>
                  <a:gd name="T12" fmla="*/ 69 w 77"/>
                  <a:gd name="T13" fmla="*/ 61 h 113"/>
                  <a:gd name="T14" fmla="*/ 75 w 77"/>
                  <a:gd name="T15" fmla="*/ 70 h 113"/>
                  <a:gd name="T16" fmla="*/ 77 w 77"/>
                  <a:gd name="T17" fmla="*/ 80 h 113"/>
                  <a:gd name="T18" fmla="*/ 72 w 77"/>
                  <a:gd name="T19" fmla="*/ 97 h 113"/>
                  <a:gd name="T20" fmla="*/ 54 w 77"/>
                  <a:gd name="T21" fmla="*/ 111 h 113"/>
                  <a:gd name="T22" fmla="*/ 24 w 77"/>
                  <a:gd name="T23" fmla="*/ 111 h 113"/>
                  <a:gd name="T24" fmla="*/ 6 w 77"/>
                  <a:gd name="T25" fmla="*/ 99 h 113"/>
                  <a:gd name="T26" fmla="*/ 0 w 77"/>
                  <a:gd name="T27" fmla="*/ 81 h 113"/>
                  <a:gd name="T28" fmla="*/ 23 w 77"/>
                  <a:gd name="T29" fmla="*/ 81 h 113"/>
                  <a:gd name="T30" fmla="*/ 24 w 77"/>
                  <a:gd name="T31" fmla="*/ 89 h 113"/>
                  <a:gd name="T32" fmla="*/ 30 w 77"/>
                  <a:gd name="T33" fmla="*/ 94 h 113"/>
                  <a:gd name="T34" fmla="*/ 39 w 77"/>
                  <a:gd name="T35" fmla="*/ 96 h 113"/>
                  <a:gd name="T36" fmla="*/ 47 w 77"/>
                  <a:gd name="T37" fmla="*/ 94 h 113"/>
                  <a:gd name="T38" fmla="*/ 53 w 77"/>
                  <a:gd name="T39" fmla="*/ 89 h 113"/>
                  <a:gd name="T40" fmla="*/ 55 w 77"/>
                  <a:gd name="T41" fmla="*/ 80 h 113"/>
                  <a:gd name="T42" fmla="*/ 53 w 77"/>
                  <a:gd name="T43" fmla="*/ 71 h 113"/>
                  <a:gd name="T44" fmla="*/ 47 w 77"/>
                  <a:gd name="T45" fmla="*/ 65 h 113"/>
                  <a:gd name="T46" fmla="*/ 38 w 77"/>
                  <a:gd name="T47" fmla="*/ 63 h 113"/>
                  <a:gd name="T48" fmla="*/ 25 w 77"/>
                  <a:gd name="T49" fmla="*/ 47 h 113"/>
                  <a:gd name="T50" fmla="*/ 42 w 77"/>
                  <a:gd name="T51" fmla="*/ 46 h 113"/>
                  <a:gd name="T52" fmla="*/ 49 w 77"/>
                  <a:gd name="T53" fmla="*/ 43 h 113"/>
                  <a:gd name="T54" fmla="*/ 53 w 77"/>
                  <a:gd name="T55" fmla="*/ 35 h 113"/>
                  <a:gd name="T56" fmla="*/ 53 w 77"/>
                  <a:gd name="T57" fmla="*/ 27 h 113"/>
                  <a:gd name="T58" fmla="*/ 49 w 77"/>
                  <a:gd name="T59" fmla="*/ 20 h 113"/>
                  <a:gd name="T60" fmla="*/ 43 w 77"/>
                  <a:gd name="T61" fmla="*/ 17 h 113"/>
                  <a:gd name="T62" fmla="*/ 34 w 77"/>
                  <a:gd name="T63" fmla="*/ 17 h 113"/>
                  <a:gd name="T64" fmla="*/ 28 w 77"/>
                  <a:gd name="T65" fmla="*/ 20 h 113"/>
                  <a:gd name="T66" fmla="*/ 24 w 77"/>
                  <a:gd name="T67" fmla="*/ 26 h 113"/>
                  <a:gd name="T68" fmla="*/ 2 w 77"/>
                  <a:gd name="T69" fmla="*/ 30 h 113"/>
                  <a:gd name="T70" fmla="*/ 5 w 77"/>
                  <a:gd name="T71" fmla="*/ 17 h 113"/>
                  <a:gd name="T72" fmla="*/ 24 w 77"/>
                  <a:gd name="T73" fmla="*/ 1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7" h="113">
                    <a:moveTo>
                      <a:pt x="38" y="0"/>
                    </a:moveTo>
                    <a:lnTo>
                      <a:pt x="53" y="1"/>
                    </a:lnTo>
                    <a:lnTo>
                      <a:pt x="65" y="8"/>
                    </a:lnTo>
                    <a:lnTo>
                      <a:pt x="71" y="14"/>
                    </a:lnTo>
                    <a:lnTo>
                      <a:pt x="74" y="22"/>
                    </a:lnTo>
                    <a:lnTo>
                      <a:pt x="75" y="31"/>
                    </a:lnTo>
                    <a:lnTo>
                      <a:pt x="75" y="35"/>
                    </a:lnTo>
                    <a:lnTo>
                      <a:pt x="73" y="41"/>
                    </a:lnTo>
                    <a:lnTo>
                      <a:pt x="71" y="45"/>
                    </a:lnTo>
                    <a:lnTo>
                      <a:pt x="68" y="48"/>
                    </a:lnTo>
                    <a:lnTo>
                      <a:pt x="63" y="53"/>
                    </a:lnTo>
                    <a:lnTo>
                      <a:pt x="58" y="55"/>
                    </a:lnTo>
                    <a:lnTo>
                      <a:pt x="63" y="58"/>
                    </a:lnTo>
                    <a:lnTo>
                      <a:pt x="69" y="61"/>
                    </a:lnTo>
                    <a:lnTo>
                      <a:pt x="72" y="65"/>
                    </a:lnTo>
                    <a:lnTo>
                      <a:pt x="75" y="70"/>
                    </a:lnTo>
                    <a:lnTo>
                      <a:pt x="76" y="75"/>
                    </a:lnTo>
                    <a:lnTo>
                      <a:pt x="77" y="80"/>
                    </a:lnTo>
                    <a:lnTo>
                      <a:pt x="76" y="90"/>
                    </a:lnTo>
                    <a:lnTo>
                      <a:pt x="72" y="97"/>
                    </a:lnTo>
                    <a:lnTo>
                      <a:pt x="65" y="104"/>
                    </a:lnTo>
                    <a:lnTo>
                      <a:pt x="54" y="111"/>
                    </a:lnTo>
                    <a:lnTo>
                      <a:pt x="38" y="113"/>
                    </a:lnTo>
                    <a:lnTo>
                      <a:pt x="24" y="111"/>
                    </a:lnTo>
                    <a:lnTo>
                      <a:pt x="11" y="105"/>
                    </a:lnTo>
                    <a:lnTo>
                      <a:pt x="6" y="99"/>
                    </a:lnTo>
                    <a:lnTo>
                      <a:pt x="1" y="91"/>
                    </a:lnTo>
                    <a:lnTo>
                      <a:pt x="0" y="81"/>
                    </a:lnTo>
                    <a:lnTo>
                      <a:pt x="1" y="81"/>
                    </a:lnTo>
                    <a:lnTo>
                      <a:pt x="23" y="81"/>
                    </a:lnTo>
                    <a:lnTo>
                      <a:pt x="23" y="86"/>
                    </a:lnTo>
                    <a:lnTo>
                      <a:pt x="24" y="89"/>
                    </a:lnTo>
                    <a:lnTo>
                      <a:pt x="27" y="92"/>
                    </a:lnTo>
                    <a:lnTo>
                      <a:pt x="30" y="94"/>
                    </a:lnTo>
                    <a:lnTo>
                      <a:pt x="33" y="95"/>
                    </a:lnTo>
                    <a:lnTo>
                      <a:pt x="39" y="96"/>
                    </a:lnTo>
                    <a:lnTo>
                      <a:pt x="43" y="95"/>
                    </a:lnTo>
                    <a:lnTo>
                      <a:pt x="47" y="94"/>
                    </a:lnTo>
                    <a:lnTo>
                      <a:pt x="51" y="92"/>
                    </a:lnTo>
                    <a:lnTo>
                      <a:pt x="53" y="89"/>
                    </a:lnTo>
                    <a:lnTo>
                      <a:pt x="55" y="85"/>
                    </a:lnTo>
                    <a:lnTo>
                      <a:pt x="55" y="80"/>
                    </a:lnTo>
                    <a:lnTo>
                      <a:pt x="55" y="75"/>
                    </a:lnTo>
                    <a:lnTo>
                      <a:pt x="53" y="71"/>
                    </a:lnTo>
                    <a:lnTo>
                      <a:pt x="51" y="68"/>
                    </a:lnTo>
                    <a:lnTo>
                      <a:pt x="47" y="65"/>
                    </a:lnTo>
                    <a:lnTo>
                      <a:pt x="43" y="64"/>
                    </a:lnTo>
                    <a:lnTo>
                      <a:pt x="38" y="63"/>
                    </a:lnTo>
                    <a:lnTo>
                      <a:pt x="25" y="63"/>
                    </a:lnTo>
                    <a:lnTo>
                      <a:pt x="25" y="47"/>
                    </a:lnTo>
                    <a:lnTo>
                      <a:pt x="38" y="47"/>
                    </a:lnTo>
                    <a:lnTo>
                      <a:pt x="42" y="46"/>
                    </a:lnTo>
                    <a:lnTo>
                      <a:pt x="46" y="45"/>
                    </a:lnTo>
                    <a:lnTo>
                      <a:pt x="49" y="43"/>
                    </a:lnTo>
                    <a:lnTo>
                      <a:pt x="52" y="40"/>
                    </a:lnTo>
                    <a:lnTo>
                      <a:pt x="53" y="35"/>
                    </a:lnTo>
                    <a:lnTo>
                      <a:pt x="53" y="31"/>
                    </a:lnTo>
                    <a:lnTo>
                      <a:pt x="53" y="27"/>
                    </a:lnTo>
                    <a:lnTo>
                      <a:pt x="52" y="24"/>
                    </a:lnTo>
                    <a:lnTo>
                      <a:pt x="49" y="20"/>
                    </a:lnTo>
                    <a:lnTo>
                      <a:pt x="46" y="18"/>
                    </a:lnTo>
                    <a:lnTo>
                      <a:pt x="43" y="17"/>
                    </a:lnTo>
                    <a:lnTo>
                      <a:pt x="39" y="16"/>
                    </a:lnTo>
                    <a:lnTo>
                      <a:pt x="34" y="17"/>
                    </a:lnTo>
                    <a:lnTo>
                      <a:pt x="31" y="18"/>
                    </a:lnTo>
                    <a:lnTo>
                      <a:pt x="28" y="20"/>
                    </a:lnTo>
                    <a:lnTo>
                      <a:pt x="26" y="23"/>
                    </a:lnTo>
                    <a:lnTo>
                      <a:pt x="24" y="26"/>
                    </a:lnTo>
                    <a:lnTo>
                      <a:pt x="24" y="30"/>
                    </a:lnTo>
                    <a:lnTo>
                      <a:pt x="2" y="30"/>
                    </a:lnTo>
                    <a:lnTo>
                      <a:pt x="2" y="29"/>
                    </a:lnTo>
                    <a:lnTo>
                      <a:pt x="5" y="17"/>
                    </a:lnTo>
                    <a:lnTo>
                      <a:pt x="12" y="8"/>
                    </a:lnTo>
                    <a:lnTo>
                      <a:pt x="24" y="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83" name="Rectangle 58"/>
              <p:cNvSpPr>
                <a:spLocks noChangeArrowheads="1"/>
              </p:cNvSpPr>
              <p:nvPr/>
            </p:nvSpPr>
            <p:spPr bwMode="auto">
              <a:xfrm>
                <a:off x="8374062" y="4487863"/>
                <a:ext cx="68263" cy="26987"/>
              </a:xfrm>
              <a:prstGeom prst="rect">
                <a:avLst/>
              </a:prstGeom>
              <a:solidFill>
                <a:schemeClr val="bg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84" name="Freeform 59"/>
              <p:cNvSpPr>
                <a:spLocks noEditPoints="1"/>
              </p:cNvSpPr>
              <p:nvPr/>
            </p:nvSpPr>
            <p:spPr bwMode="auto">
              <a:xfrm>
                <a:off x="6884987" y="4868863"/>
                <a:ext cx="115888" cy="180975"/>
              </a:xfrm>
              <a:custGeom>
                <a:avLst/>
                <a:gdLst>
                  <a:gd name="T0" fmla="*/ 36 w 73"/>
                  <a:gd name="T1" fmla="*/ 18 h 114"/>
                  <a:gd name="T2" fmla="*/ 33 w 73"/>
                  <a:gd name="T3" fmla="*/ 18 h 114"/>
                  <a:gd name="T4" fmla="*/ 30 w 73"/>
                  <a:gd name="T5" fmla="*/ 19 h 114"/>
                  <a:gd name="T6" fmla="*/ 27 w 73"/>
                  <a:gd name="T7" fmla="*/ 21 h 114"/>
                  <a:gd name="T8" fmla="*/ 25 w 73"/>
                  <a:gd name="T9" fmla="*/ 23 h 114"/>
                  <a:gd name="T10" fmla="*/ 22 w 73"/>
                  <a:gd name="T11" fmla="*/ 31 h 114"/>
                  <a:gd name="T12" fmla="*/ 21 w 73"/>
                  <a:gd name="T13" fmla="*/ 42 h 114"/>
                  <a:gd name="T14" fmla="*/ 21 w 73"/>
                  <a:gd name="T15" fmla="*/ 71 h 114"/>
                  <a:gd name="T16" fmla="*/ 22 w 73"/>
                  <a:gd name="T17" fmla="*/ 83 h 114"/>
                  <a:gd name="T18" fmla="*/ 25 w 73"/>
                  <a:gd name="T19" fmla="*/ 90 h 114"/>
                  <a:gd name="T20" fmla="*/ 27 w 73"/>
                  <a:gd name="T21" fmla="*/ 93 h 114"/>
                  <a:gd name="T22" fmla="*/ 30 w 73"/>
                  <a:gd name="T23" fmla="*/ 95 h 114"/>
                  <a:gd name="T24" fmla="*/ 33 w 73"/>
                  <a:gd name="T25" fmla="*/ 96 h 114"/>
                  <a:gd name="T26" fmla="*/ 36 w 73"/>
                  <a:gd name="T27" fmla="*/ 97 h 114"/>
                  <a:gd name="T28" fmla="*/ 37 w 73"/>
                  <a:gd name="T29" fmla="*/ 97 h 114"/>
                  <a:gd name="T30" fmla="*/ 40 w 73"/>
                  <a:gd name="T31" fmla="*/ 96 h 114"/>
                  <a:gd name="T32" fmla="*/ 44 w 73"/>
                  <a:gd name="T33" fmla="*/ 95 h 114"/>
                  <a:gd name="T34" fmla="*/ 46 w 73"/>
                  <a:gd name="T35" fmla="*/ 93 h 114"/>
                  <a:gd name="T36" fmla="*/ 48 w 73"/>
                  <a:gd name="T37" fmla="*/ 90 h 114"/>
                  <a:gd name="T38" fmla="*/ 51 w 73"/>
                  <a:gd name="T39" fmla="*/ 83 h 114"/>
                  <a:gd name="T40" fmla="*/ 52 w 73"/>
                  <a:gd name="T41" fmla="*/ 71 h 114"/>
                  <a:gd name="T42" fmla="*/ 52 w 73"/>
                  <a:gd name="T43" fmla="*/ 42 h 114"/>
                  <a:gd name="T44" fmla="*/ 51 w 73"/>
                  <a:gd name="T45" fmla="*/ 31 h 114"/>
                  <a:gd name="T46" fmla="*/ 48 w 73"/>
                  <a:gd name="T47" fmla="*/ 23 h 114"/>
                  <a:gd name="T48" fmla="*/ 45 w 73"/>
                  <a:gd name="T49" fmla="*/ 20 h 114"/>
                  <a:gd name="T50" fmla="*/ 41 w 73"/>
                  <a:gd name="T51" fmla="*/ 18 h 114"/>
                  <a:gd name="T52" fmla="*/ 36 w 73"/>
                  <a:gd name="T53" fmla="*/ 18 h 114"/>
                  <a:gd name="T54" fmla="*/ 36 w 73"/>
                  <a:gd name="T55" fmla="*/ 18 h 114"/>
                  <a:gd name="T56" fmla="*/ 36 w 73"/>
                  <a:gd name="T57" fmla="*/ 0 h 114"/>
                  <a:gd name="T58" fmla="*/ 36 w 73"/>
                  <a:gd name="T59" fmla="*/ 0 h 114"/>
                  <a:gd name="T60" fmla="*/ 47 w 73"/>
                  <a:gd name="T61" fmla="*/ 1 h 114"/>
                  <a:gd name="T62" fmla="*/ 56 w 73"/>
                  <a:gd name="T63" fmla="*/ 5 h 114"/>
                  <a:gd name="T64" fmla="*/ 64 w 73"/>
                  <a:gd name="T65" fmla="*/ 11 h 114"/>
                  <a:gd name="T66" fmla="*/ 69 w 73"/>
                  <a:gd name="T67" fmla="*/ 20 h 114"/>
                  <a:gd name="T68" fmla="*/ 72 w 73"/>
                  <a:gd name="T69" fmla="*/ 31 h 114"/>
                  <a:gd name="T70" fmla="*/ 73 w 73"/>
                  <a:gd name="T71" fmla="*/ 44 h 114"/>
                  <a:gd name="T72" fmla="*/ 73 w 73"/>
                  <a:gd name="T73" fmla="*/ 69 h 114"/>
                  <a:gd name="T74" fmla="*/ 72 w 73"/>
                  <a:gd name="T75" fmla="*/ 83 h 114"/>
                  <a:gd name="T76" fmla="*/ 69 w 73"/>
                  <a:gd name="T77" fmla="*/ 93 h 114"/>
                  <a:gd name="T78" fmla="*/ 64 w 73"/>
                  <a:gd name="T79" fmla="*/ 102 h 114"/>
                  <a:gd name="T80" fmla="*/ 56 w 73"/>
                  <a:gd name="T81" fmla="*/ 108 h 114"/>
                  <a:gd name="T82" fmla="*/ 48 w 73"/>
                  <a:gd name="T83" fmla="*/ 113 h 114"/>
                  <a:gd name="T84" fmla="*/ 37 w 73"/>
                  <a:gd name="T85" fmla="*/ 114 h 114"/>
                  <a:gd name="T86" fmla="*/ 36 w 73"/>
                  <a:gd name="T87" fmla="*/ 114 h 114"/>
                  <a:gd name="T88" fmla="*/ 26 w 73"/>
                  <a:gd name="T89" fmla="*/ 113 h 114"/>
                  <a:gd name="T90" fmla="*/ 17 w 73"/>
                  <a:gd name="T91" fmla="*/ 108 h 114"/>
                  <a:gd name="T92" fmla="*/ 9 w 73"/>
                  <a:gd name="T93" fmla="*/ 102 h 114"/>
                  <a:gd name="T94" fmla="*/ 4 w 73"/>
                  <a:gd name="T95" fmla="*/ 93 h 114"/>
                  <a:gd name="T96" fmla="*/ 1 w 73"/>
                  <a:gd name="T97" fmla="*/ 83 h 114"/>
                  <a:gd name="T98" fmla="*/ 0 w 73"/>
                  <a:gd name="T99" fmla="*/ 69 h 114"/>
                  <a:gd name="T100" fmla="*/ 0 w 73"/>
                  <a:gd name="T101" fmla="*/ 44 h 114"/>
                  <a:gd name="T102" fmla="*/ 1 w 73"/>
                  <a:gd name="T103" fmla="*/ 31 h 114"/>
                  <a:gd name="T104" fmla="*/ 4 w 73"/>
                  <a:gd name="T105" fmla="*/ 20 h 114"/>
                  <a:gd name="T106" fmla="*/ 9 w 73"/>
                  <a:gd name="T107" fmla="*/ 11 h 114"/>
                  <a:gd name="T108" fmla="*/ 17 w 73"/>
                  <a:gd name="T109" fmla="*/ 5 h 114"/>
                  <a:gd name="T110" fmla="*/ 25 w 73"/>
                  <a:gd name="T111" fmla="*/ 1 h 114"/>
                  <a:gd name="T112" fmla="*/ 36 w 73"/>
                  <a:gd name="T1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73" h="114">
                    <a:moveTo>
                      <a:pt x="36" y="18"/>
                    </a:moveTo>
                    <a:lnTo>
                      <a:pt x="33" y="18"/>
                    </a:lnTo>
                    <a:lnTo>
                      <a:pt x="30" y="19"/>
                    </a:lnTo>
                    <a:lnTo>
                      <a:pt x="27" y="21"/>
                    </a:lnTo>
                    <a:lnTo>
                      <a:pt x="25" y="23"/>
                    </a:lnTo>
                    <a:lnTo>
                      <a:pt x="22" y="31"/>
                    </a:lnTo>
                    <a:lnTo>
                      <a:pt x="21" y="42"/>
                    </a:lnTo>
                    <a:lnTo>
                      <a:pt x="21" y="71"/>
                    </a:lnTo>
                    <a:lnTo>
                      <a:pt x="22" y="83"/>
                    </a:lnTo>
                    <a:lnTo>
                      <a:pt x="25" y="90"/>
                    </a:lnTo>
                    <a:lnTo>
                      <a:pt x="27" y="93"/>
                    </a:lnTo>
                    <a:lnTo>
                      <a:pt x="30" y="95"/>
                    </a:lnTo>
                    <a:lnTo>
                      <a:pt x="33" y="96"/>
                    </a:lnTo>
                    <a:lnTo>
                      <a:pt x="36" y="97"/>
                    </a:lnTo>
                    <a:lnTo>
                      <a:pt x="37" y="97"/>
                    </a:lnTo>
                    <a:lnTo>
                      <a:pt x="40" y="96"/>
                    </a:lnTo>
                    <a:lnTo>
                      <a:pt x="44" y="95"/>
                    </a:lnTo>
                    <a:lnTo>
                      <a:pt x="46" y="93"/>
                    </a:lnTo>
                    <a:lnTo>
                      <a:pt x="48" y="90"/>
                    </a:lnTo>
                    <a:lnTo>
                      <a:pt x="51" y="83"/>
                    </a:lnTo>
                    <a:lnTo>
                      <a:pt x="52" y="71"/>
                    </a:lnTo>
                    <a:lnTo>
                      <a:pt x="52" y="42"/>
                    </a:lnTo>
                    <a:lnTo>
                      <a:pt x="51" y="31"/>
                    </a:lnTo>
                    <a:lnTo>
                      <a:pt x="48" y="23"/>
                    </a:lnTo>
                    <a:lnTo>
                      <a:pt x="45" y="20"/>
                    </a:lnTo>
                    <a:lnTo>
                      <a:pt x="41" y="18"/>
                    </a:lnTo>
                    <a:lnTo>
                      <a:pt x="36" y="18"/>
                    </a:lnTo>
                    <a:lnTo>
                      <a:pt x="36" y="18"/>
                    </a:lnTo>
                    <a:close/>
                    <a:moveTo>
                      <a:pt x="36" y="0"/>
                    </a:moveTo>
                    <a:lnTo>
                      <a:pt x="36" y="0"/>
                    </a:lnTo>
                    <a:lnTo>
                      <a:pt x="47" y="1"/>
                    </a:lnTo>
                    <a:lnTo>
                      <a:pt x="56" y="5"/>
                    </a:lnTo>
                    <a:lnTo>
                      <a:pt x="64" y="11"/>
                    </a:lnTo>
                    <a:lnTo>
                      <a:pt x="69" y="20"/>
                    </a:lnTo>
                    <a:lnTo>
                      <a:pt x="72" y="31"/>
                    </a:lnTo>
                    <a:lnTo>
                      <a:pt x="73" y="44"/>
                    </a:lnTo>
                    <a:lnTo>
                      <a:pt x="73" y="69"/>
                    </a:lnTo>
                    <a:lnTo>
                      <a:pt x="72" y="83"/>
                    </a:lnTo>
                    <a:lnTo>
                      <a:pt x="69" y="93"/>
                    </a:lnTo>
                    <a:lnTo>
                      <a:pt x="64" y="102"/>
                    </a:lnTo>
                    <a:lnTo>
                      <a:pt x="56" y="108"/>
                    </a:lnTo>
                    <a:lnTo>
                      <a:pt x="48" y="113"/>
                    </a:lnTo>
                    <a:lnTo>
                      <a:pt x="37" y="114"/>
                    </a:lnTo>
                    <a:lnTo>
                      <a:pt x="36" y="114"/>
                    </a:lnTo>
                    <a:lnTo>
                      <a:pt x="26" y="113"/>
                    </a:lnTo>
                    <a:lnTo>
                      <a:pt x="17" y="108"/>
                    </a:lnTo>
                    <a:lnTo>
                      <a:pt x="9" y="102"/>
                    </a:lnTo>
                    <a:lnTo>
                      <a:pt x="4" y="93"/>
                    </a:lnTo>
                    <a:lnTo>
                      <a:pt x="1" y="83"/>
                    </a:lnTo>
                    <a:lnTo>
                      <a:pt x="0" y="69"/>
                    </a:lnTo>
                    <a:lnTo>
                      <a:pt x="0" y="44"/>
                    </a:lnTo>
                    <a:lnTo>
                      <a:pt x="1" y="31"/>
                    </a:lnTo>
                    <a:lnTo>
                      <a:pt x="4" y="20"/>
                    </a:lnTo>
                    <a:lnTo>
                      <a:pt x="9" y="11"/>
                    </a:lnTo>
                    <a:lnTo>
                      <a:pt x="17" y="5"/>
                    </a:lnTo>
                    <a:lnTo>
                      <a:pt x="25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85" name="Freeform 60"/>
              <p:cNvSpPr>
                <a:spLocks/>
              </p:cNvSpPr>
              <p:nvPr/>
            </p:nvSpPr>
            <p:spPr bwMode="auto">
              <a:xfrm>
                <a:off x="7405687" y="4922838"/>
                <a:ext cx="57150" cy="63500"/>
              </a:xfrm>
              <a:custGeom>
                <a:avLst/>
                <a:gdLst>
                  <a:gd name="T0" fmla="*/ 18 w 36"/>
                  <a:gd name="T1" fmla="*/ 0 h 40"/>
                  <a:gd name="T2" fmla="*/ 22 w 36"/>
                  <a:gd name="T3" fmla="*/ 0 h 40"/>
                  <a:gd name="T4" fmla="*/ 27 w 36"/>
                  <a:gd name="T5" fmla="*/ 2 h 40"/>
                  <a:gd name="T6" fmla="*/ 31 w 36"/>
                  <a:gd name="T7" fmla="*/ 4 h 40"/>
                  <a:gd name="T8" fmla="*/ 33 w 36"/>
                  <a:gd name="T9" fmla="*/ 8 h 40"/>
                  <a:gd name="T10" fmla="*/ 35 w 36"/>
                  <a:gd name="T11" fmla="*/ 12 h 40"/>
                  <a:gd name="T12" fmla="*/ 36 w 36"/>
                  <a:gd name="T13" fmla="*/ 17 h 40"/>
                  <a:gd name="T14" fmla="*/ 36 w 36"/>
                  <a:gd name="T15" fmla="*/ 24 h 40"/>
                  <a:gd name="T16" fmla="*/ 35 w 36"/>
                  <a:gd name="T17" fmla="*/ 28 h 40"/>
                  <a:gd name="T18" fmla="*/ 33 w 36"/>
                  <a:gd name="T19" fmla="*/ 33 h 40"/>
                  <a:gd name="T20" fmla="*/ 31 w 36"/>
                  <a:gd name="T21" fmla="*/ 36 h 40"/>
                  <a:gd name="T22" fmla="*/ 28 w 36"/>
                  <a:gd name="T23" fmla="*/ 38 h 40"/>
                  <a:gd name="T24" fmla="*/ 22 w 36"/>
                  <a:gd name="T25" fmla="*/ 40 h 40"/>
                  <a:gd name="T26" fmla="*/ 18 w 36"/>
                  <a:gd name="T27" fmla="*/ 40 h 40"/>
                  <a:gd name="T28" fmla="*/ 13 w 36"/>
                  <a:gd name="T29" fmla="*/ 40 h 40"/>
                  <a:gd name="T30" fmla="*/ 8 w 36"/>
                  <a:gd name="T31" fmla="*/ 38 h 40"/>
                  <a:gd name="T32" fmla="*/ 4 w 36"/>
                  <a:gd name="T33" fmla="*/ 36 h 40"/>
                  <a:gd name="T34" fmla="*/ 2 w 36"/>
                  <a:gd name="T35" fmla="*/ 33 h 40"/>
                  <a:gd name="T36" fmla="*/ 0 w 36"/>
                  <a:gd name="T37" fmla="*/ 28 h 40"/>
                  <a:gd name="T38" fmla="*/ 0 w 36"/>
                  <a:gd name="T39" fmla="*/ 24 h 40"/>
                  <a:gd name="T40" fmla="*/ 0 w 36"/>
                  <a:gd name="T41" fmla="*/ 17 h 40"/>
                  <a:gd name="T42" fmla="*/ 0 w 36"/>
                  <a:gd name="T43" fmla="*/ 12 h 40"/>
                  <a:gd name="T44" fmla="*/ 2 w 36"/>
                  <a:gd name="T45" fmla="*/ 8 h 40"/>
                  <a:gd name="T46" fmla="*/ 4 w 36"/>
                  <a:gd name="T47" fmla="*/ 5 h 40"/>
                  <a:gd name="T48" fmla="*/ 8 w 36"/>
                  <a:gd name="T49" fmla="*/ 2 h 40"/>
                  <a:gd name="T50" fmla="*/ 13 w 36"/>
                  <a:gd name="T51" fmla="*/ 0 h 40"/>
                  <a:gd name="T52" fmla="*/ 18 w 36"/>
                  <a:gd name="T53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" h="40">
                    <a:moveTo>
                      <a:pt x="18" y="0"/>
                    </a:moveTo>
                    <a:lnTo>
                      <a:pt x="22" y="0"/>
                    </a:lnTo>
                    <a:lnTo>
                      <a:pt x="27" y="2"/>
                    </a:lnTo>
                    <a:lnTo>
                      <a:pt x="31" y="4"/>
                    </a:lnTo>
                    <a:lnTo>
                      <a:pt x="33" y="8"/>
                    </a:lnTo>
                    <a:lnTo>
                      <a:pt x="35" y="12"/>
                    </a:lnTo>
                    <a:lnTo>
                      <a:pt x="36" y="17"/>
                    </a:lnTo>
                    <a:lnTo>
                      <a:pt x="36" y="24"/>
                    </a:lnTo>
                    <a:lnTo>
                      <a:pt x="35" y="28"/>
                    </a:lnTo>
                    <a:lnTo>
                      <a:pt x="33" y="33"/>
                    </a:lnTo>
                    <a:lnTo>
                      <a:pt x="31" y="36"/>
                    </a:lnTo>
                    <a:lnTo>
                      <a:pt x="28" y="38"/>
                    </a:lnTo>
                    <a:lnTo>
                      <a:pt x="22" y="40"/>
                    </a:lnTo>
                    <a:lnTo>
                      <a:pt x="18" y="40"/>
                    </a:lnTo>
                    <a:lnTo>
                      <a:pt x="13" y="40"/>
                    </a:lnTo>
                    <a:lnTo>
                      <a:pt x="8" y="38"/>
                    </a:lnTo>
                    <a:lnTo>
                      <a:pt x="4" y="36"/>
                    </a:lnTo>
                    <a:lnTo>
                      <a:pt x="2" y="33"/>
                    </a:lnTo>
                    <a:lnTo>
                      <a:pt x="0" y="28"/>
                    </a:lnTo>
                    <a:lnTo>
                      <a:pt x="0" y="24"/>
                    </a:lnTo>
                    <a:lnTo>
                      <a:pt x="0" y="17"/>
                    </a:lnTo>
                    <a:lnTo>
                      <a:pt x="0" y="12"/>
                    </a:lnTo>
                    <a:lnTo>
                      <a:pt x="2" y="8"/>
                    </a:lnTo>
                    <a:lnTo>
                      <a:pt x="4" y="5"/>
                    </a:lnTo>
                    <a:lnTo>
                      <a:pt x="8" y="2"/>
                    </a:lnTo>
                    <a:lnTo>
                      <a:pt x="13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86" name="Freeform 61"/>
              <p:cNvSpPr>
                <a:spLocks/>
              </p:cNvSpPr>
              <p:nvPr/>
            </p:nvSpPr>
            <p:spPr bwMode="auto">
              <a:xfrm>
                <a:off x="7858125" y="4902200"/>
                <a:ext cx="120650" cy="127000"/>
              </a:xfrm>
              <a:custGeom>
                <a:avLst/>
                <a:gdLst>
                  <a:gd name="T0" fmla="*/ 28 w 76"/>
                  <a:gd name="T1" fmla="*/ 0 h 80"/>
                  <a:gd name="T2" fmla="*/ 50 w 76"/>
                  <a:gd name="T3" fmla="*/ 0 h 80"/>
                  <a:gd name="T4" fmla="*/ 50 w 76"/>
                  <a:gd name="T5" fmla="*/ 30 h 80"/>
                  <a:gd name="T6" fmla="*/ 76 w 76"/>
                  <a:gd name="T7" fmla="*/ 30 h 80"/>
                  <a:gd name="T8" fmla="*/ 76 w 76"/>
                  <a:gd name="T9" fmla="*/ 49 h 80"/>
                  <a:gd name="T10" fmla="*/ 50 w 76"/>
                  <a:gd name="T11" fmla="*/ 49 h 80"/>
                  <a:gd name="T12" fmla="*/ 50 w 76"/>
                  <a:gd name="T13" fmla="*/ 80 h 80"/>
                  <a:gd name="T14" fmla="*/ 28 w 76"/>
                  <a:gd name="T15" fmla="*/ 80 h 80"/>
                  <a:gd name="T16" fmla="*/ 28 w 76"/>
                  <a:gd name="T17" fmla="*/ 49 h 80"/>
                  <a:gd name="T18" fmla="*/ 0 w 76"/>
                  <a:gd name="T19" fmla="*/ 49 h 80"/>
                  <a:gd name="T20" fmla="*/ 0 w 76"/>
                  <a:gd name="T21" fmla="*/ 30 h 80"/>
                  <a:gd name="T22" fmla="*/ 28 w 76"/>
                  <a:gd name="T23" fmla="*/ 30 h 80"/>
                  <a:gd name="T24" fmla="*/ 28 w 76"/>
                  <a:gd name="T25" fmla="*/ 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6" h="80">
                    <a:moveTo>
                      <a:pt x="28" y="0"/>
                    </a:moveTo>
                    <a:lnTo>
                      <a:pt x="50" y="0"/>
                    </a:lnTo>
                    <a:lnTo>
                      <a:pt x="50" y="30"/>
                    </a:lnTo>
                    <a:lnTo>
                      <a:pt x="76" y="30"/>
                    </a:lnTo>
                    <a:lnTo>
                      <a:pt x="76" y="49"/>
                    </a:lnTo>
                    <a:lnTo>
                      <a:pt x="50" y="49"/>
                    </a:lnTo>
                    <a:lnTo>
                      <a:pt x="50" y="80"/>
                    </a:lnTo>
                    <a:lnTo>
                      <a:pt x="28" y="80"/>
                    </a:lnTo>
                    <a:lnTo>
                      <a:pt x="28" y="49"/>
                    </a:lnTo>
                    <a:lnTo>
                      <a:pt x="0" y="49"/>
                    </a:lnTo>
                    <a:lnTo>
                      <a:pt x="0" y="30"/>
                    </a:lnTo>
                    <a:lnTo>
                      <a:pt x="28" y="30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87" name="Freeform 62"/>
              <p:cNvSpPr>
                <a:spLocks noEditPoints="1"/>
              </p:cNvSpPr>
              <p:nvPr/>
            </p:nvSpPr>
            <p:spPr bwMode="auto">
              <a:xfrm>
                <a:off x="8351837" y="4927600"/>
                <a:ext cx="109538" cy="79375"/>
              </a:xfrm>
              <a:custGeom>
                <a:avLst/>
                <a:gdLst>
                  <a:gd name="T0" fmla="*/ 0 w 69"/>
                  <a:gd name="T1" fmla="*/ 32 h 50"/>
                  <a:gd name="T2" fmla="*/ 69 w 69"/>
                  <a:gd name="T3" fmla="*/ 32 h 50"/>
                  <a:gd name="T4" fmla="*/ 69 w 69"/>
                  <a:gd name="T5" fmla="*/ 50 h 50"/>
                  <a:gd name="T6" fmla="*/ 0 w 69"/>
                  <a:gd name="T7" fmla="*/ 50 h 50"/>
                  <a:gd name="T8" fmla="*/ 0 w 69"/>
                  <a:gd name="T9" fmla="*/ 32 h 50"/>
                  <a:gd name="T10" fmla="*/ 0 w 69"/>
                  <a:gd name="T11" fmla="*/ 0 h 50"/>
                  <a:gd name="T12" fmla="*/ 69 w 69"/>
                  <a:gd name="T13" fmla="*/ 0 h 50"/>
                  <a:gd name="T14" fmla="*/ 69 w 69"/>
                  <a:gd name="T15" fmla="*/ 17 h 50"/>
                  <a:gd name="T16" fmla="*/ 0 w 69"/>
                  <a:gd name="T17" fmla="*/ 17 h 50"/>
                  <a:gd name="T18" fmla="*/ 0 w 69"/>
                  <a:gd name="T19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9" h="50">
                    <a:moveTo>
                      <a:pt x="0" y="32"/>
                    </a:moveTo>
                    <a:lnTo>
                      <a:pt x="69" y="32"/>
                    </a:lnTo>
                    <a:lnTo>
                      <a:pt x="69" y="50"/>
                    </a:lnTo>
                    <a:lnTo>
                      <a:pt x="0" y="50"/>
                    </a:lnTo>
                    <a:lnTo>
                      <a:pt x="0" y="32"/>
                    </a:lnTo>
                    <a:close/>
                    <a:moveTo>
                      <a:pt x="0" y="0"/>
                    </a:moveTo>
                    <a:lnTo>
                      <a:pt x="69" y="0"/>
                    </a:lnTo>
                    <a:lnTo>
                      <a:pt x="69" y="17"/>
                    </a:lnTo>
                    <a:lnTo>
                      <a:pt x="0" y="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42" name="Group 141"/>
            <p:cNvGrpSpPr/>
            <p:nvPr/>
          </p:nvGrpSpPr>
          <p:grpSpPr>
            <a:xfrm>
              <a:off x="9099549" y="2667000"/>
              <a:ext cx="1879600" cy="965200"/>
              <a:chOff x="8837612" y="1447800"/>
              <a:chExt cx="1879600" cy="965200"/>
            </a:xfrm>
          </p:grpSpPr>
          <p:sp>
            <p:nvSpPr>
              <p:cNvPr id="143" name="Freeform 63"/>
              <p:cNvSpPr>
                <a:spLocks/>
              </p:cNvSpPr>
              <p:nvPr/>
            </p:nvSpPr>
            <p:spPr bwMode="auto">
              <a:xfrm>
                <a:off x="8837612" y="1447800"/>
                <a:ext cx="1879600" cy="965200"/>
              </a:xfrm>
              <a:custGeom>
                <a:avLst/>
                <a:gdLst>
                  <a:gd name="T0" fmla="*/ 0 w 1184"/>
                  <a:gd name="T1" fmla="*/ 0 h 608"/>
                  <a:gd name="T2" fmla="*/ 151 w 1184"/>
                  <a:gd name="T3" fmla="*/ 5 h 608"/>
                  <a:gd name="T4" fmla="*/ 1165 w 1184"/>
                  <a:gd name="T5" fmla="*/ 496 h 608"/>
                  <a:gd name="T6" fmla="*/ 1176 w 1184"/>
                  <a:gd name="T7" fmla="*/ 503 h 608"/>
                  <a:gd name="T8" fmla="*/ 1182 w 1184"/>
                  <a:gd name="T9" fmla="*/ 514 h 608"/>
                  <a:gd name="T10" fmla="*/ 1184 w 1184"/>
                  <a:gd name="T11" fmla="*/ 527 h 608"/>
                  <a:gd name="T12" fmla="*/ 1180 w 1184"/>
                  <a:gd name="T13" fmla="*/ 540 h 608"/>
                  <a:gd name="T14" fmla="*/ 1157 w 1184"/>
                  <a:gd name="T15" fmla="*/ 590 h 608"/>
                  <a:gd name="T16" fmla="*/ 1148 w 1184"/>
                  <a:gd name="T17" fmla="*/ 599 h 608"/>
                  <a:gd name="T18" fmla="*/ 1137 w 1184"/>
                  <a:gd name="T19" fmla="*/ 606 h 608"/>
                  <a:gd name="T20" fmla="*/ 1125 w 1184"/>
                  <a:gd name="T21" fmla="*/ 608 h 608"/>
                  <a:gd name="T22" fmla="*/ 1112 w 1184"/>
                  <a:gd name="T23" fmla="*/ 605 h 608"/>
                  <a:gd name="T24" fmla="*/ 98 w 1184"/>
                  <a:gd name="T25" fmla="*/ 115 h 608"/>
                  <a:gd name="T26" fmla="*/ 0 w 1184"/>
                  <a:gd name="T27" fmla="*/ 0 h 6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184" h="608">
                    <a:moveTo>
                      <a:pt x="0" y="0"/>
                    </a:moveTo>
                    <a:lnTo>
                      <a:pt x="151" y="5"/>
                    </a:lnTo>
                    <a:lnTo>
                      <a:pt x="1165" y="496"/>
                    </a:lnTo>
                    <a:lnTo>
                      <a:pt x="1176" y="503"/>
                    </a:lnTo>
                    <a:lnTo>
                      <a:pt x="1182" y="514"/>
                    </a:lnTo>
                    <a:lnTo>
                      <a:pt x="1184" y="527"/>
                    </a:lnTo>
                    <a:lnTo>
                      <a:pt x="1180" y="540"/>
                    </a:lnTo>
                    <a:lnTo>
                      <a:pt x="1157" y="590"/>
                    </a:lnTo>
                    <a:lnTo>
                      <a:pt x="1148" y="599"/>
                    </a:lnTo>
                    <a:lnTo>
                      <a:pt x="1137" y="606"/>
                    </a:lnTo>
                    <a:lnTo>
                      <a:pt x="1125" y="608"/>
                    </a:lnTo>
                    <a:lnTo>
                      <a:pt x="1112" y="605"/>
                    </a:lnTo>
                    <a:lnTo>
                      <a:pt x="98" y="1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44" name="Freeform 64"/>
              <p:cNvSpPr>
                <a:spLocks/>
              </p:cNvSpPr>
              <p:nvPr/>
            </p:nvSpPr>
            <p:spPr bwMode="auto">
              <a:xfrm>
                <a:off x="8837612" y="1447800"/>
                <a:ext cx="1854200" cy="965200"/>
              </a:xfrm>
              <a:custGeom>
                <a:avLst/>
                <a:gdLst>
                  <a:gd name="T0" fmla="*/ 0 w 1168"/>
                  <a:gd name="T1" fmla="*/ 0 h 608"/>
                  <a:gd name="T2" fmla="*/ 129 w 1168"/>
                  <a:gd name="T3" fmla="*/ 63 h 608"/>
                  <a:gd name="T4" fmla="*/ 1168 w 1168"/>
                  <a:gd name="T5" fmla="*/ 564 h 608"/>
                  <a:gd name="T6" fmla="*/ 1157 w 1168"/>
                  <a:gd name="T7" fmla="*/ 590 h 608"/>
                  <a:gd name="T8" fmla="*/ 1148 w 1168"/>
                  <a:gd name="T9" fmla="*/ 599 h 608"/>
                  <a:gd name="T10" fmla="*/ 1137 w 1168"/>
                  <a:gd name="T11" fmla="*/ 606 h 608"/>
                  <a:gd name="T12" fmla="*/ 1125 w 1168"/>
                  <a:gd name="T13" fmla="*/ 608 h 608"/>
                  <a:gd name="T14" fmla="*/ 1112 w 1168"/>
                  <a:gd name="T15" fmla="*/ 605 h 608"/>
                  <a:gd name="T16" fmla="*/ 98 w 1168"/>
                  <a:gd name="T17" fmla="*/ 115 h 608"/>
                  <a:gd name="T18" fmla="*/ 0 w 1168"/>
                  <a:gd name="T19" fmla="*/ 0 h 6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168" h="608">
                    <a:moveTo>
                      <a:pt x="0" y="0"/>
                    </a:moveTo>
                    <a:lnTo>
                      <a:pt x="129" y="63"/>
                    </a:lnTo>
                    <a:lnTo>
                      <a:pt x="1168" y="564"/>
                    </a:lnTo>
                    <a:lnTo>
                      <a:pt x="1157" y="590"/>
                    </a:lnTo>
                    <a:lnTo>
                      <a:pt x="1148" y="599"/>
                    </a:lnTo>
                    <a:lnTo>
                      <a:pt x="1137" y="606"/>
                    </a:lnTo>
                    <a:lnTo>
                      <a:pt x="1125" y="608"/>
                    </a:lnTo>
                    <a:lnTo>
                      <a:pt x="1112" y="605"/>
                    </a:lnTo>
                    <a:lnTo>
                      <a:pt x="98" y="1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66"/>
              <p:cNvSpPr>
                <a:spLocks/>
              </p:cNvSpPr>
              <p:nvPr/>
            </p:nvSpPr>
            <p:spPr bwMode="auto">
              <a:xfrm>
                <a:off x="8837612" y="1447800"/>
                <a:ext cx="1746250" cy="925512"/>
              </a:xfrm>
              <a:custGeom>
                <a:avLst/>
                <a:gdLst>
                  <a:gd name="T0" fmla="*/ 0 w 1100"/>
                  <a:gd name="T1" fmla="*/ 0 h 583"/>
                  <a:gd name="T2" fmla="*/ 129 w 1100"/>
                  <a:gd name="T3" fmla="*/ 63 h 583"/>
                  <a:gd name="T4" fmla="*/ 1100 w 1100"/>
                  <a:gd name="T5" fmla="*/ 531 h 583"/>
                  <a:gd name="T6" fmla="*/ 1085 w 1100"/>
                  <a:gd name="T7" fmla="*/ 559 h 583"/>
                  <a:gd name="T8" fmla="*/ 1068 w 1100"/>
                  <a:gd name="T9" fmla="*/ 583 h 583"/>
                  <a:gd name="T10" fmla="*/ 98 w 1100"/>
                  <a:gd name="T11" fmla="*/ 115 h 583"/>
                  <a:gd name="T12" fmla="*/ 0 w 1100"/>
                  <a:gd name="T13" fmla="*/ 0 h 5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00" h="583">
                    <a:moveTo>
                      <a:pt x="0" y="0"/>
                    </a:moveTo>
                    <a:lnTo>
                      <a:pt x="129" y="63"/>
                    </a:lnTo>
                    <a:lnTo>
                      <a:pt x="1100" y="531"/>
                    </a:lnTo>
                    <a:lnTo>
                      <a:pt x="1085" y="559"/>
                    </a:lnTo>
                    <a:lnTo>
                      <a:pt x="1068" y="583"/>
                    </a:lnTo>
                    <a:lnTo>
                      <a:pt x="98" y="1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E7A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67"/>
              <p:cNvSpPr>
                <a:spLocks/>
              </p:cNvSpPr>
              <p:nvPr/>
            </p:nvSpPr>
            <p:spPr bwMode="auto">
              <a:xfrm>
                <a:off x="8837612" y="1447800"/>
                <a:ext cx="1724025" cy="898525"/>
              </a:xfrm>
              <a:custGeom>
                <a:avLst/>
                <a:gdLst>
                  <a:gd name="T0" fmla="*/ 0 w 1086"/>
                  <a:gd name="T1" fmla="*/ 0 h 566"/>
                  <a:gd name="T2" fmla="*/ 151 w 1086"/>
                  <a:gd name="T3" fmla="*/ 5 h 566"/>
                  <a:gd name="T4" fmla="*/ 1086 w 1086"/>
                  <a:gd name="T5" fmla="*/ 457 h 566"/>
                  <a:gd name="T6" fmla="*/ 1072 w 1086"/>
                  <a:gd name="T7" fmla="*/ 497 h 566"/>
                  <a:gd name="T8" fmla="*/ 1055 w 1086"/>
                  <a:gd name="T9" fmla="*/ 534 h 566"/>
                  <a:gd name="T10" fmla="*/ 1034 w 1086"/>
                  <a:gd name="T11" fmla="*/ 566 h 566"/>
                  <a:gd name="T12" fmla="*/ 98 w 1086"/>
                  <a:gd name="T13" fmla="*/ 115 h 566"/>
                  <a:gd name="T14" fmla="*/ 0 w 1086"/>
                  <a:gd name="T15" fmla="*/ 0 h 5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86" h="566">
                    <a:moveTo>
                      <a:pt x="0" y="0"/>
                    </a:moveTo>
                    <a:lnTo>
                      <a:pt x="151" y="5"/>
                    </a:lnTo>
                    <a:lnTo>
                      <a:pt x="1086" y="457"/>
                    </a:lnTo>
                    <a:lnTo>
                      <a:pt x="1072" y="497"/>
                    </a:lnTo>
                    <a:lnTo>
                      <a:pt x="1055" y="534"/>
                    </a:lnTo>
                    <a:lnTo>
                      <a:pt x="1034" y="566"/>
                    </a:lnTo>
                    <a:lnTo>
                      <a:pt x="98" y="1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68"/>
              <p:cNvSpPr>
                <a:spLocks/>
              </p:cNvSpPr>
              <p:nvPr/>
            </p:nvSpPr>
            <p:spPr bwMode="auto">
              <a:xfrm>
                <a:off x="8837612" y="1447800"/>
                <a:ext cx="1690688" cy="898525"/>
              </a:xfrm>
              <a:custGeom>
                <a:avLst/>
                <a:gdLst>
                  <a:gd name="T0" fmla="*/ 0 w 1065"/>
                  <a:gd name="T1" fmla="*/ 0 h 566"/>
                  <a:gd name="T2" fmla="*/ 129 w 1065"/>
                  <a:gd name="T3" fmla="*/ 63 h 566"/>
                  <a:gd name="T4" fmla="*/ 1065 w 1065"/>
                  <a:gd name="T5" fmla="*/ 514 h 566"/>
                  <a:gd name="T6" fmla="*/ 1050 w 1065"/>
                  <a:gd name="T7" fmla="*/ 542 h 566"/>
                  <a:gd name="T8" fmla="*/ 1034 w 1065"/>
                  <a:gd name="T9" fmla="*/ 566 h 566"/>
                  <a:gd name="T10" fmla="*/ 98 w 1065"/>
                  <a:gd name="T11" fmla="*/ 115 h 566"/>
                  <a:gd name="T12" fmla="*/ 0 w 1065"/>
                  <a:gd name="T13" fmla="*/ 0 h 5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5" h="566">
                    <a:moveTo>
                      <a:pt x="0" y="0"/>
                    </a:moveTo>
                    <a:lnTo>
                      <a:pt x="129" y="63"/>
                    </a:lnTo>
                    <a:lnTo>
                      <a:pt x="1065" y="514"/>
                    </a:lnTo>
                    <a:lnTo>
                      <a:pt x="1050" y="542"/>
                    </a:lnTo>
                    <a:lnTo>
                      <a:pt x="1034" y="566"/>
                    </a:lnTo>
                    <a:lnTo>
                      <a:pt x="98" y="1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48" name="Freeform 69"/>
              <p:cNvSpPr>
                <a:spLocks/>
              </p:cNvSpPr>
              <p:nvPr/>
            </p:nvSpPr>
            <p:spPr bwMode="auto">
              <a:xfrm>
                <a:off x="8837612" y="1447800"/>
                <a:ext cx="239713" cy="182562"/>
              </a:xfrm>
              <a:custGeom>
                <a:avLst/>
                <a:gdLst>
                  <a:gd name="T0" fmla="*/ 0 w 151"/>
                  <a:gd name="T1" fmla="*/ 0 h 115"/>
                  <a:gd name="T2" fmla="*/ 151 w 151"/>
                  <a:gd name="T3" fmla="*/ 5 h 115"/>
                  <a:gd name="T4" fmla="*/ 142 w 151"/>
                  <a:gd name="T5" fmla="*/ 34 h 115"/>
                  <a:gd name="T6" fmla="*/ 129 w 151"/>
                  <a:gd name="T7" fmla="*/ 63 h 115"/>
                  <a:gd name="T8" fmla="*/ 114 w 151"/>
                  <a:gd name="T9" fmla="*/ 89 h 115"/>
                  <a:gd name="T10" fmla="*/ 98 w 151"/>
                  <a:gd name="T11" fmla="*/ 115 h 115"/>
                  <a:gd name="T12" fmla="*/ 0 w 151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1" h="115">
                    <a:moveTo>
                      <a:pt x="0" y="0"/>
                    </a:moveTo>
                    <a:lnTo>
                      <a:pt x="151" y="5"/>
                    </a:lnTo>
                    <a:lnTo>
                      <a:pt x="142" y="34"/>
                    </a:lnTo>
                    <a:lnTo>
                      <a:pt x="129" y="63"/>
                    </a:lnTo>
                    <a:lnTo>
                      <a:pt x="114" y="89"/>
                    </a:lnTo>
                    <a:lnTo>
                      <a:pt x="98" y="1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70"/>
              <p:cNvSpPr>
                <a:spLocks/>
              </p:cNvSpPr>
              <p:nvPr/>
            </p:nvSpPr>
            <p:spPr bwMode="auto">
              <a:xfrm>
                <a:off x="8837612" y="1447800"/>
                <a:ext cx="204788" cy="182562"/>
              </a:xfrm>
              <a:custGeom>
                <a:avLst/>
                <a:gdLst>
                  <a:gd name="T0" fmla="*/ 0 w 129"/>
                  <a:gd name="T1" fmla="*/ 0 h 115"/>
                  <a:gd name="T2" fmla="*/ 129 w 129"/>
                  <a:gd name="T3" fmla="*/ 63 h 115"/>
                  <a:gd name="T4" fmla="*/ 114 w 129"/>
                  <a:gd name="T5" fmla="*/ 89 h 115"/>
                  <a:gd name="T6" fmla="*/ 98 w 129"/>
                  <a:gd name="T7" fmla="*/ 115 h 115"/>
                  <a:gd name="T8" fmla="*/ 0 w 129"/>
                  <a:gd name="T9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115">
                    <a:moveTo>
                      <a:pt x="0" y="0"/>
                    </a:moveTo>
                    <a:lnTo>
                      <a:pt x="129" y="63"/>
                    </a:lnTo>
                    <a:lnTo>
                      <a:pt x="114" y="89"/>
                    </a:lnTo>
                    <a:lnTo>
                      <a:pt x="98" y="1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50" name="Freeform 71"/>
              <p:cNvSpPr>
                <a:spLocks/>
              </p:cNvSpPr>
              <p:nvPr/>
            </p:nvSpPr>
            <p:spPr bwMode="auto">
              <a:xfrm>
                <a:off x="8837612" y="1447800"/>
                <a:ext cx="79375" cy="60325"/>
              </a:xfrm>
              <a:custGeom>
                <a:avLst/>
                <a:gdLst>
                  <a:gd name="T0" fmla="*/ 0 w 50"/>
                  <a:gd name="T1" fmla="*/ 0 h 38"/>
                  <a:gd name="T2" fmla="*/ 50 w 50"/>
                  <a:gd name="T3" fmla="*/ 2 h 38"/>
                  <a:gd name="T4" fmla="*/ 43 w 50"/>
                  <a:gd name="T5" fmla="*/ 20 h 38"/>
                  <a:gd name="T6" fmla="*/ 32 w 50"/>
                  <a:gd name="T7" fmla="*/ 38 h 38"/>
                  <a:gd name="T8" fmla="*/ 0 w 50"/>
                  <a:gd name="T9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38">
                    <a:moveTo>
                      <a:pt x="0" y="0"/>
                    </a:moveTo>
                    <a:lnTo>
                      <a:pt x="50" y="2"/>
                    </a:lnTo>
                    <a:lnTo>
                      <a:pt x="43" y="20"/>
                    </a:lnTo>
                    <a:lnTo>
                      <a:pt x="32" y="3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199" name="Group 198"/>
          <p:cNvGrpSpPr/>
          <p:nvPr/>
        </p:nvGrpSpPr>
        <p:grpSpPr>
          <a:xfrm>
            <a:off x="1242261" y="761749"/>
            <a:ext cx="1743632" cy="1830844"/>
            <a:chOff x="5789613" y="1071563"/>
            <a:chExt cx="4570412" cy="4799012"/>
          </a:xfrm>
        </p:grpSpPr>
        <p:sp>
          <p:nvSpPr>
            <p:cNvPr id="200" name="Freeform 199"/>
            <p:cNvSpPr>
              <a:spLocks noEditPoints="1"/>
            </p:cNvSpPr>
            <p:nvPr/>
          </p:nvSpPr>
          <p:spPr bwMode="auto">
            <a:xfrm>
              <a:off x="5789613" y="1282700"/>
              <a:ext cx="4570412" cy="4587875"/>
            </a:xfrm>
            <a:custGeom>
              <a:avLst/>
              <a:gdLst>
                <a:gd name="T0" fmla="*/ 2824 w 5758"/>
                <a:gd name="T1" fmla="*/ 5781 h 5781"/>
                <a:gd name="T2" fmla="*/ 2923 w 5758"/>
                <a:gd name="T3" fmla="*/ 5612 h 5781"/>
                <a:gd name="T4" fmla="*/ 3392 w 5758"/>
                <a:gd name="T5" fmla="*/ 5669 h 5781"/>
                <a:gd name="T6" fmla="*/ 2346 w 5758"/>
                <a:gd name="T7" fmla="*/ 5565 h 5781"/>
                <a:gd name="T8" fmla="*/ 2125 w 5758"/>
                <a:gd name="T9" fmla="*/ 5680 h 5781"/>
                <a:gd name="T10" fmla="*/ 3478 w 5758"/>
                <a:gd name="T11" fmla="*/ 5548 h 5781"/>
                <a:gd name="T12" fmla="*/ 3584 w 5758"/>
                <a:gd name="T13" fmla="*/ 5695 h 5781"/>
                <a:gd name="T14" fmla="*/ 1656 w 5758"/>
                <a:gd name="T15" fmla="*/ 5323 h 5781"/>
                <a:gd name="T16" fmla="*/ 1549 w 5758"/>
                <a:gd name="T17" fmla="*/ 5456 h 5781"/>
                <a:gd name="T18" fmla="*/ 4332 w 5758"/>
                <a:gd name="T19" fmla="*/ 5334 h 5781"/>
                <a:gd name="T20" fmla="*/ 4029 w 5758"/>
                <a:gd name="T21" fmla="*/ 5462 h 5781"/>
                <a:gd name="T22" fmla="*/ 995 w 5758"/>
                <a:gd name="T23" fmla="*/ 4873 h 5781"/>
                <a:gd name="T24" fmla="*/ 1132 w 5758"/>
                <a:gd name="T25" fmla="*/ 5146 h 5781"/>
                <a:gd name="T26" fmla="*/ 941 w 5758"/>
                <a:gd name="T27" fmla="*/ 4882 h 5781"/>
                <a:gd name="T28" fmla="*/ 4729 w 5758"/>
                <a:gd name="T29" fmla="*/ 5110 h 5781"/>
                <a:gd name="T30" fmla="*/ 4696 w 5758"/>
                <a:gd name="T31" fmla="*/ 4917 h 5781"/>
                <a:gd name="T32" fmla="*/ 711 w 5758"/>
                <a:gd name="T33" fmla="*/ 4534 h 5781"/>
                <a:gd name="T34" fmla="*/ 496 w 5758"/>
                <a:gd name="T35" fmla="*/ 4521 h 5781"/>
                <a:gd name="T36" fmla="*/ 5273 w 5758"/>
                <a:gd name="T37" fmla="*/ 4506 h 5781"/>
                <a:gd name="T38" fmla="*/ 5059 w 5758"/>
                <a:gd name="T39" fmla="*/ 4519 h 5781"/>
                <a:gd name="T40" fmla="*/ 332 w 5758"/>
                <a:gd name="T41" fmla="*/ 3843 h 5781"/>
                <a:gd name="T42" fmla="*/ 244 w 5758"/>
                <a:gd name="T43" fmla="*/ 4063 h 5781"/>
                <a:gd name="T44" fmla="*/ 5528 w 5758"/>
                <a:gd name="T45" fmla="*/ 3754 h 5781"/>
                <a:gd name="T46" fmla="*/ 5480 w 5758"/>
                <a:gd name="T47" fmla="*/ 4075 h 5781"/>
                <a:gd name="T48" fmla="*/ 5451 w 5758"/>
                <a:gd name="T49" fmla="*/ 3791 h 5781"/>
                <a:gd name="T50" fmla="*/ 200 w 5758"/>
                <a:gd name="T51" fmla="*/ 3351 h 5781"/>
                <a:gd name="T52" fmla="*/ 15 w 5758"/>
                <a:gd name="T53" fmla="*/ 3241 h 5781"/>
                <a:gd name="T54" fmla="*/ 5742 w 5758"/>
                <a:gd name="T55" fmla="*/ 3276 h 5781"/>
                <a:gd name="T56" fmla="*/ 5575 w 5758"/>
                <a:gd name="T57" fmla="*/ 3254 h 5781"/>
                <a:gd name="T58" fmla="*/ 179 w 5758"/>
                <a:gd name="T59" fmla="*/ 2561 h 5781"/>
                <a:gd name="T60" fmla="*/ 169 w 5758"/>
                <a:gd name="T61" fmla="*/ 2672 h 5781"/>
                <a:gd name="T62" fmla="*/ 0 w 5758"/>
                <a:gd name="T63" fmla="*/ 2678 h 5781"/>
                <a:gd name="T64" fmla="*/ 13 w 5758"/>
                <a:gd name="T65" fmla="*/ 2559 h 5781"/>
                <a:gd name="T66" fmla="*/ 5746 w 5758"/>
                <a:gd name="T67" fmla="*/ 2540 h 5781"/>
                <a:gd name="T68" fmla="*/ 5590 w 5758"/>
                <a:gd name="T69" fmla="*/ 2663 h 5781"/>
                <a:gd name="T70" fmla="*/ 346 w 5758"/>
                <a:gd name="T71" fmla="*/ 1869 h 5781"/>
                <a:gd name="T72" fmla="*/ 308 w 5758"/>
                <a:gd name="T73" fmla="*/ 2005 h 5781"/>
                <a:gd name="T74" fmla="*/ 128 w 5758"/>
                <a:gd name="T75" fmla="*/ 2067 h 5781"/>
                <a:gd name="T76" fmla="*/ 161 w 5758"/>
                <a:gd name="T77" fmla="*/ 1917 h 5781"/>
                <a:gd name="T78" fmla="*/ 5557 w 5758"/>
                <a:gd name="T79" fmla="*/ 1816 h 5781"/>
                <a:gd name="T80" fmla="*/ 5520 w 5758"/>
                <a:gd name="T81" fmla="*/ 2108 h 5781"/>
                <a:gd name="T82" fmla="*/ 5473 w 5758"/>
                <a:gd name="T83" fmla="*/ 1789 h 5781"/>
                <a:gd name="T84" fmla="*/ 5313 w 5758"/>
                <a:gd name="T85" fmla="*/ 1491 h 5781"/>
                <a:gd name="T86" fmla="*/ 5126 w 5758"/>
                <a:gd name="T87" fmla="*/ 1213 h 5781"/>
                <a:gd name="T88" fmla="*/ 4910 w 5758"/>
                <a:gd name="T89" fmla="*/ 837 h 5781"/>
                <a:gd name="T90" fmla="*/ 4683 w 5758"/>
                <a:gd name="T91" fmla="*/ 853 h 5781"/>
                <a:gd name="T92" fmla="*/ 4346 w 5758"/>
                <a:gd name="T93" fmla="*/ 400 h 5781"/>
                <a:gd name="T94" fmla="*/ 4176 w 5758"/>
                <a:gd name="T95" fmla="*/ 496 h 5781"/>
                <a:gd name="T96" fmla="*/ 1826 w 5758"/>
                <a:gd name="T97" fmla="*/ 362 h 5781"/>
                <a:gd name="T98" fmla="*/ 1711 w 5758"/>
                <a:gd name="T99" fmla="*/ 431 h 5781"/>
                <a:gd name="T100" fmla="*/ 1551 w 5758"/>
                <a:gd name="T101" fmla="*/ 459 h 5781"/>
                <a:gd name="T102" fmla="*/ 1625 w 5758"/>
                <a:gd name="T103" fmla="*/ 287 h 5781"/>
                <a:gd name="T104" fmla="*/ 1720 w 5758"/>
                <a:gd name="T105" fmla="*/ 243 h 5781"/>
                <a:gd name="T106" fmla="*/ 3800 w 5758"/>
                <a:gd name="T107" fmla="*/ 208 h 5781"/>
                <a:gd name="T108" fmla="*/ 3506 w 5758"/>
                <a:gd name="T109" fmla="*/ 233 h 5781"/>
                <a:gd name="T110" fmla="*/ 2432 w 5758"/>
                <a:gd name="T111" fmla="*/ 200 h 5781"/>
                <a:gd name="T112" fmla="*/ 2315 w 5758"/>
                <a:gd name="T113" fmla="*/ 226 h 5781"/>
                <a:gd name="T114" fmla="*/ 2145 w 5758"/>
                <a:gd name="T115" fmla="*/ 164 h 5781"/>
                <a:gd name="T116" fmla="*/ 2286 w 5758"/>
                <a:gd name="T117" fmla="*/ 61 h 5781"/>
                <a:gd name="T118" fmla="*/ 2892 w 5758"/>
                <a:gd name="T119" fmla="*/ 0 h 5781"/>
                <a:gd name="T120" fmla="*/ 3079 w 5758"/>
                <a:gd name="T121" fmla="*/ 171 h 5781"/>
                <a:gd name="T122" fmla="*/ 2846 w 5758"/>
                <a:gd name="T123" fmla="*/ 13 h 57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758" h="5781">
                  <a:moveTo>
                    <a:pt x="2974" y="5779"/>
                  </a:moveTo>
                  <a:lnTo>
                    <a:pt x="2973" y="5779"/>
                  </a:lnTo>
                  <a:lnTo>
                    <a:pt x="2954" y="5779"/>
                  </a:lnTo>
                  <a:lnTo>
                    <a:pt x="2936" y="5781"/>
                  </a:lnTo>
                  <a:lnTo>
                    <a:pt x="2923" y="5781"/>
                  </a:lnTo>
                  <a:lnTo>
                    <a:pt x="2918" y="5781"/>
                  </a:lnTo>
                  <a:lnTo>
                    <a:pt x="2899" y="5781"/>
                  </a:lnTo>
                  <a:lnTo>
                    <a:pt x="2879" y="5781"/>
                  </a:lnTo>
                  <a:lnTo>
                    <a:pt x="2923" y="5781"/>
                  </a:lnTo>
                  <a:lnTo>
                    <a:pt x="2974" y="5779"/>
                  </a:lnTo>
                  <a:close/>
                  <a:moveTo>
                    <a:pt x="2806" y="5612"/>
                  </a:moveTo>
                  <a:lnTo>
                    <a:pt x="2810" y="5612"/>
                  </a:lnTo>
                  <a:lnTo>
                    <a:pt x="2828" y="5612"/>
                  </a:lnTo>
                  <a:lnTo>
                    <a:pt x="2844" y="5612"/>
                  </a:lnTo>
                  <a:lnTo>
                    <a:pt x="2863" y="5614"/>
                  </a:lnTo>
                  <a:lnTo>
                    <a:pt x="2879" y="5614"/>
                  </a:lnTo>
                  <a:lnTo>
                    <a:pt x="2879" y="5781"/>
                  </a:lnTo>
                  <a:lnTo>
                    <a:pt x="2861" y="5781"/>
                  </a:lnTo>
                  <a:lnTo>
                    <a:pt x="2843" y="5781"/>
                  </a:lnTo>
                  <a:lnTo>
                    <a:pt x="2824" y="5781"/>
                  </a:lnTo>
                  <a:lnTo>
                    <a:pt x="2806" y="5779"/>
                  </a:lnTo>
                  <a:lnTo>
                    <a:pt x="2800" y="5779"/>
                  </a:lnTo>
                  <a:lnTo>
                    <a:pt x="2775" y="5775"/>
                  </a:lnTo>
                  <a:lnTo>
                    <a:pt x="2753" y="5763"/>
                  </a:lnTo>
                  <a:lnTo>
                    <a:pt x="2734" y="5744"/>
                  </a:lnTo>
                  <a:lnTo>
                    <a:pt x="2723" y="5722"/>
                  </a:lnTo>
                  <a:lnTo>
                    <a:pt x="2720" y="5698"/>
                  </a:lnTo>
                  <a:lnTo>
                    <a:pt x="2723" y="5673"/>
                  </a:lnTo>
                  <a:lnTo>
                    <a:pt x="2734" y="5649"/>
                  </a:lnTo>
                  <a:lnTo>
                    <a:pt x="2753" y="5629"/>
                  </a:lnTo>
                  <a:lnTo>
                    <a:pt x="2778" y="5616"/>
                  </a:lnTo>
                  <a:lnTo>
                    <a:pt x="2806" y="5612"/>
                  </a:lnTo>
                  <a:close/>
                  <a:moveTo>
                    <a:pt x="2967" y="5612"/>
                  </a:moveTo>
                  <a:lnTo>
                    <a:pt x="2951" y="5612"/>
                  </a:lnTo>
                  <a:lnTo>
                    <a:pt x="2932" y="5612"/>
                  </a:lnTo>
                  <a:lnTo>
                    <a:pt x="2923" y="5612"/>
                  </a:lnTo>
                  <a:lnTo>
                    <a:pt x="2916" y="5612"/>
                  </a:lnTo>
                  <a:lnTo>
                    <a:pt x="2897" y="5614"/>
                  </a:lnTo>
                  <a:lnTo>
                    <a:pt x="2879" y="5614"/>
                  </a:lnTo>
                  <a:lnTo>
                    <a:pt x="2923" y="5612"/>
                  </a:lnTo>
                  <a:lnTo>
                    <a:pt x="2967" y="5612"/>
                  </a:lnTo>
                  <a:lnTo>
                    <a:pt x="2989" y="5614"/>
                  </a:lnTo>
                  <a:lnTo>
                    <a:pt x="3007" y="5621"/>
                  </a:lnTo>
                  <a:lnTo>
                    <a:pt x="3029" y="5636"/>
                  </a:lnTo>
                  <a:lnTo>
                    <a:pt x="3044" y="5656"/>
                  </a:lnTo>
                  <a:lnTo>
                    <a:pt x="3053" y="5680"/>
                  </a:lnTo>
                  <a:lnTo>
                    <a:pt x="3053" y="5702"/>
                  </a:lnTo>
                  <a:lnTo>
                    <a:pt x="3050" y="5726"/>
                  </a:lnTo>
                  <a:lnTo>
                    <a:pt x="3039" y="5746"/>
                  </a:lnTo>
                  <a:lnTo>
                    <a:pt x="3022" y="5763"/>
                  </a:lnTo>
                  <a:lnTo>
                    <a:pt x="3000" y="5774"/>
                  </a:lnTo>
                  <a:lnTo>
                    <a:pt x="2974" y="5779"/>
                  </a:lnTo>
                  <a:lnTo>
                    <a:pt x="2967" y="5612"/>
                  </a:lnTo>
                  <a:close/>
                  <a:moveTo>
                    <a:pt x="3451" y="5554"/>
                  </a:moveTo>
                  <a:lnTo>
                    <a:pt x="3485" y="5717"/>
                  </a:lnTo>
                  <a:lnTo>
                    <a:pt x="3465" y="5719"/>
                  </a:lnTo>
                  <a:lnTo>
                    <a:pt x="3445" y="5715"/>
                  </a:lnTo>
                  <a:lnTo>
                    <a:pt x="3427" y="5708"/>
                  </a:lnTo>
                  <a:lnTo>
                    <a:pt x="3405" y="5691"/>
                  </a:lnTo>
                  <a:lnTo>
                    <a:pt x="3392" y="5669"/>
                  </a:lnTo>
                  <a:lnTo>
                    <a:pt x="3385" y="5647"/>
                  </a:lnTo>
                  <a:lnTo>
                    <a:pt x="3387" y="5621"/>
                  </a:lnTo>
                  <a:lnTo>
                    <a:pt x="3394" y="5599"/>
                  </a:lnTo>
                  <a:lnTo>
                    <a:pt x="3407" y="5579"/>
                  </a:lnTo>
                  <a:lnTo>
                    <a:pt x="3425" y="5563"/>
                  </a:lnTo>
                  <a:lnTo>
                    <a:pt x="3451" y="5554"/>
                  </a:lnTo>
                  <a:close/>
                  <a:moveTo>
                    <a:pt x="2136" y="5515"/>
                  </a:moveTo>
                  <a:lnTo>
                    <a:pt x="2165" y="5519"/>
                  </a:lnTo>
                  <a:lnTo>
                    <a:pt x="2169" y="5519"/>
                  </a:lnTo>
                  <a:lnTo>
                    <a:pt x="2183" y="5524"/>
                  </a:lnTo>
                  <a:lnTo>
                    <a:pt x="2200" y="5528"/>
                  </a:lnTo>
                  <a:lnTo>
                    <a:pt x="2216" y="5532"/>
                  </a:lnTo>
                  <a:lnTo>
                    <a:pt x="2233" y="5535"/>
                  </a:lnTo>
                  <a:lnTo>
                    <a:pt x="2249" y="5539"/>
                  </a:lnTo>
                  <a:lnTo>
                    <a:pt x="2266" y="5544"/>
                  </a:lnTo>
                  <a:lnTo>
                    <a:pt x="2282" y="5548"/>
                  </a:lnTo>
                  <a:lnTo>
                    <a:pt x="2299" y="5552"/>
                  </a:lnTo>
                  <a:lnTo>
                    <a:pt x="2315" y="5555"/>
                  </a:lnTo>
                  <a:lnTo>
                    <a:pt x="2322" y="5555"/>
                  </a:lnTo>
                  <a:lnTo>
                    <a:pt x="2346" y="5565"/>
                  </a:lnTo>
                  <a:lnTo>
                    <a:pt x="2366" y="5581"/>
                  </a:lnTo>
                  <a:lnTo>
                    <a:pt x="2381" y="5601"/>
                  </a:lnTo>
                  <a:lnTo>
                    <a:pt x="2386" y="5623"/>
                  </a:lnTo>
                  <a:lnTo>
                    <a:pt x="2388" y="5649"/>
                  </a:lnTo>
                  <a:lnTo>
                    <a:pt x="2381" y="5671"/>
                  </a:lnTo>
                  <a:lnTo>
                    <a:pt x="2368" y="5693"/>
                  </a:lnTo>
                  <a:lnTo>
                    <a:pt x="2348" y="5709"/>
                  </a:lnTo>
                  <a:lnTo>
                    <a:pt x="2330" y="5719"/>
                  </a:lnTo>
                  <a:lnTo>
                    <a:pt x="2310" y="5722"/>
                  </a:lnTo>
                  <a:lnTo>
                    <a:pt x="2288" y="5720"/>
                  </a:lnTo>
                  <a:lnTo>
                    <a:pt x="2280" y="5719"/>
                  </a:lnTo>
                  <a:lnTo>
                    <a:pt x="2264" y="5715"/>
                  </a:lnTo>
                  <a:lnTo>
                    <a:pt x="2245" y="5711"/>
                  </a:lnTo>
                  <a:lnTo>
                    <a:pt x="2227" y="5708"/>
                  </a:lnTo>
                  <a:lnTo>
                    <a:pt x="2211" y="5702"/>
                  </a:lnTo>
                  <a:lnTo>
                    <a:pt x="2192" y="5698"/>
                  </a:lnTo>
                  <a:lnTo>
                    <a:pt x="2176" y="5695"/>
                  </a:lnTo>
                  <a:lnTo>
                    <a:pt x="2158" y="5689"/>
                  </a:lnTo>
                  <a:lnTo>
                    <a:pt x="2141" y="5686"/>
                  </a:lnTo>
                  <a:lnTo>
                    <a:pt x="2125" y="5680"/>
                  </a:lnTo>
                  <a:lnTo>
                    <a:pt x="2121" y="5680"/>
                  </a:lnTo>
                  <a:lnTo>
                    <a:pt x="2099" y="5671"/>
                  </a:lnTo>
                  <a:lnTo>
                    <a:pt x="2081" y="5656"/>
                  </a:lnTo>
                  <a:lnTo>
                    <a:pt x="2066" y="5631"/>
                  </a:lnTo>
                  <a:lnTo>
                    <a:pt x="2059" y="5605"/>
                  </a:lnTo>
                  <a:lnTo>
                    <a:pt x="2060" y="5579"/>
                  </a:lnTo>
                  <a:lnTo>
                    <a:pt x="2071" y="5555"/>
                  </a:lnTo>
                  <a:lnTo>
                    <a:pt x="2088" y="5535"/>
                  </a:lnTo>
                  <a:lnTo>
                    <a:pt x="2110" y="5522"/>
                  </a:lnTo>
                  <a:lnTo>
                    <a:pt x="2136" y="5515"/>
                  </a:lnTo>
                  <a:close/>
                  <a:moveTo>
                    <a:pt x="3608" y="5515"/>
                  </a:moveTo>
                  <a:lnTo>
                    <a:pt x="3592" y="5519"/>
                  </a:lnTo>
                  <a:lnTo>
                    <a:pt x="3575" y="5524"/>
                  </a:lnTo>
                  <a:lnTo>
                    <a:pt x="3559" y="5528"/>
                  </a:lnTo>
                  <a:lnTo>
                    <a:pt x="3548" y="5532"/>
                  </a:lnTo>
                  <a:lnTo>
                    <a:pt x="3544" y="5532"/>
                  </a:lnTo>
                  <a:lnTo>
                    <a:pt x="3528" y="5535"/>
                  </a:lnTo>
                  <a:lnTo>
                    <a:pt x="3511" y="5539"/>
                  </a:lnTo>
                  <a:lnTo>
                    <a:pt x="3495" y="5544"/>
                  </a:lnTo>
                  <a:lnTo>
                    <a:pt x="3478" y="5548"/>
                  </a:lnTo>
                  <a:lnTo>
                    <a:pt x="3462" y="5552"/>
                  </a:lnTo>
                  <a:lnTo>
                    <a:pt x="3451" y="5554"/>
                  </a:lnTo>
                  <a:lnTo>
                    <a:pt x="3548" y="5530"/>
                  </a:lnTo>
                  <a:lnTo>
                    <a:pt x="3608" y="5515"/>
                  </a:lnTo>
                  <a:close/>
                  <a:moveTo>
                    <a:pt x="3630" y="5511"/>
                  </a:moveTo>
                  <a:lnTo>
                    <a:pt x="3650" y="5513"/>
                  </a:lnTo>
                  <a:lnTo>
                    <a:pt x="3676" y="5524"/>
                  </a:lnTo>
                  <a:lnTo>
                    <a:pt x="3694" y="5541"/>
                  </a:lnTo>
                  <a:lnTo>
                    <a:pt x="3707" y="5559"/>
                  </a:lnTo>
                  <a:lnTo>
                    <a:pt x="3713" y="5583"/>
                  </a:lnTo>
                  <a:lnTo>
                    <a:pt x="3714" y="5605"/>
                  </a:lnTo>
                  <a:lnTo>
                    <a:pt x="3709" y="5629"/>
                  </a:lnTo>
                  <a:lnTo>
                    <a:pt x="3696" y="5649"/>
                  </a:lnTo>
                  <a:lnTo>
                    <a:pt x="3678" y="5665"/>
                  </a:lnTo>
                  <a:lnTo>
                    <a:pt x="3654" y="5676"/>
                  </a:lnTo>
                  <a:lnTo>
                    <a:pt x="3652" y="5676"/>
                  </a:lnTo>
                  <a:lnTo>
                    <a:pt x="3636" y="5680"/>
                  </a:lnTo>
                  <a:lnTo>
                    <a:pt x="3619" y="5686"/>
                  </a:lnTo>
                  <a:lnTo>
                    <a:pt x="3601" y="5689"/>
                  </a:lnTo>
                  <a:lnTo>
                    <a:pt x="3584" y="5695"/>
                  </a:lnTo>
                  <a:lnTo>
                    <a:pt x="3566" y="5698"/>
                  </a:lnTo>
                  <a:lnTo>
                    <a:pt x="3550" y="5702"/>
                  </a:lnTo>
                  <a:lnTo>
                    <a:pt x="3548" y="5704"/>
                  </a:lnTo>
                  <a:lnTo>
                    <a:pt x="3531" y="5708"/>
                  </a:lnTo>
                  <a:lnTo>
                    <a:pt x="3515" y="5711"/>
                  </a:lnTo>
                  <a:lnTo>
                    <a:pt x="3496" y="5715"/>
                  </a:lnTo>
                  <a:lnTo>
                    <a:pt x="3485" y="5717"/>
                  </a:lnTo>
                  <a:lnTo>
                    <a:pt x="3548" y="5616"/>
                  </a:lnTo>
                  <a:lnTo>
                    <a:pt x="3608" y="5515"/>
                  </a:lnTo>
                  <a:lnTo>
                    <a:pt x="3608" y="5515"/>
                  </a:lnTo>
                  <a:lnTo>
                    <a:pt x="3630" y="5511"/>
                  </a:lnTo>
                  <a:close/>
                  <a:moveTo>
                    <a:pt x="1537" y="5264"/>
                  </a:moveTo>
                  <a:lnTo>
                    <a:pt x="1564" y="5273"/>
                  </a:lnTo>
                  <a:lnTo>
                    <a:pt x="1570" y="5277"/>
                  </a:lnTo>
                  <a:lnTo>
                    <a:pt x="1584" y="5284"/>
                  </a:lnTo>
                  <a:lnTo>
                    <a:pt x="1599" y="5293"/>
                  </a:lnTo>
                  <a:lnTo>
                    <a:pt x="1614" y="5301"/>
                  </a:lnTo>
                  <a:lnTo>
                    <a:pt x="1626" y="5308"/>
                  </a:lnTo>
                  <a:lnTo>
                    <a:pt x="1641" y="5315"/>
                  </a:lnTo>
                  <a:lnTo>
                    <a:pt x="1656" y="5323"/>
                  </a:lnTo>
                  <a:lnTo>
                    <a:pt x="1672" y="5330"/>
                  </a:lnTo>
                  <a:lnTo>
                    <a:pt x="1687" y="5337"/>
                  </a:lnTo>
                  <a:lnTo>
                    <a:pt x="1701" y="5345"/>
                  </a:lnTo>
                  <a:lnTo>
                    <a:pt x="1709" y="5348"/>
                  </a:lnTo>
                  <a:lnTo>
                    <a:pt x="1729" y="5363"/>
                  </a:lnTo>
                  <a:lnTo>
                    <a:pt x="1744" y="5381"/>
                  </a:lnTo>
                  <a:lnTo>
                    <a:pt x="1755" y="5409"/>
                  </a:lnTo>
                  <a:lnTo>
                    <a:pt x="1755" y="5436"/>
                  </a:lnTo>
                  <a:lnTo>
                    <a:pt x="1747" y="5460"/>
                  </a:lnTo>
                  <a:lnTo>
                    <a:pt x="1733" y="5480"/>
                  </a:lnTo>
                  <a:lnTo>
                    <a:pt x="1714" y="5497"/>
                  </a:lnTo>
                  <a:lnTo>
                    <a:pt x="1691" y="5506"/>
                  </a:lnTo>
                  <a:lnTo>
                    <a:pt x="1663" y="5508"/>
                  </a:lnTo>
                  <a:lnTo>
                    <a:pt x="1636" y="5500"/>
                  </a:lnTo>
                  <a:lnTo>
                    <a:pt x="1628" y="5497"/>
                  </a:lnTo>
                  <a:lnTo>
                    <a:pt x="1612" y="5488"/>
                  </a:lnTo>
                  <a:lnTo>
                    <a:pt x="1597" y="5480"/>
                  </a:lnTo>
                  <a:lnTo>
                    <a:pt x="1581" y="5473"/>
                  </a:lnTo>
                  <a:lnTo>
                    <a:pt x="1566" y="5466"/>
                  </a:lnTo>
                  <a:lnTo>
                    <a:pt x="1549" y="5456"/>
                  </a:lnTo>
                  <a:lnTo>
                    <a:pt x="1535" y="5449"/>
                  </a:lnTo>
                  <a:lnTo>
                    <a:pt x="1518" y="5440"/>
                  </a:lnTo>
                  <a:lnTo>
                    <a:pt x="1504" y="5433"/>
                  </a:lnTo>
                  <a:lnTo>
                    <a:pt x="1489" y="5423"/>
                  </a:lnTo>
                  <a:lnTo>
                    <a:pt x="1484" y="5422"/>
                  </a:lnTo>
                  <a:lnTo>
                    <a:pt x="1463" y="5407"/>
                  </a:lnTo>
                  <a:lnTo>
                    <a:pt x="1451" y="5389"/>
                  </a:lnTo>
                  <a:lnTo>
                    <a:pt x="1441" y="5367"/>
                  </a:lnTo>
                  <a:lnTo>
                    <a:pt x="1440" y="5337"/>
                  </a:lnTo>
                  <a:lnTo>
                    <a:pt x="1449" y="5312"/>
                  </a:lnTo>
                  <a:lnTo>
                    <a:pt x="1463" y="5290"/>
                  </a:lnTo>
                  <a:lnTo>
                    <a:pt x="1484" y="5273"/>
                  </a:lnTo>
                  <a:lnTo>
                    <a:pt x="1509" y="5264"/>
                  </a:lnTo>
                  <a:lnTo>
                    <a:pt x="1537" y="5264"/>
                  </a:lnTo>
                  <a:close/>
                  <a:moveTo>
                    <a:pt x="4255" y="5256"/>
                  </a:moveTo>
                  <a:lnTo>
                    <a:pt x="4278" y="5262"/>
                  </a:lnTo>
                  <a:lnTo>
                    <a:pt x="4300" y="5275"/>
                  </a:lnTo>
                  <a:lnTo>
                    <a:pt x="4315" y="5291"/>
                  </a:lnTo>
                  <a:lnTo>
                    <a:pt x="4326" y="5312"/>
                  </a:lnTo>
                  <a:lnTo>
                    <a:pt x="4332" y="5334"/>
                  </a:lnTo>
                  <a:lnTo>
                    <a:pt x="4332" y="5356"/>
                  </a:lnTo>
                  <a:lnTo>
                    <a:pt x="4324" y="5378"/>
                  </a:lnTo>
                  <a:lnTo>
                    <a:pt x="4310" y="5398"/>
                  </a:lnTo>
                  <a:lnTo>
                    <a:pt x="4289" y="5414"/>
                  </a:lnTo>
                  <a:lnTo>
                    <a:pt x="4286" y="5416"/>
                  </a:lnTo>
                  <a:lnTo>
                    <a:pt x="4271" y="5423"/>
                  </a:lnTo>
                  <a:lnTo>
                    <a:pt x="4256" y="5433"/>
                  </a:lnTo>
                  <a:lnTo>
                    <a:pt x="4240" y="5440"/>
                  </a:lnTo>
                  <a:lnTo>
                    <a:pt x="4225" y="5449"/>
                  </a:lnTo>
                  <a:lnTo>
                    <a:pt x="4209" y="5456"/>
                  </a:lnTo>
                  <a:lnTo>
                    <a:pt x="4194" y="5466"/>
                  </a:lnTo>
                  <a:lnTo>
                    <a:pt x="4178" y="5473"/>
                  </a:lnTo>
                  <a:lnTo>
                    <a:pt x="4163" y="5480"/>
                  </a:lnTo>
                  <a:lnTo>
                    <a:pt x="4147" y="5488"/>
                  </a:lnTo>
                  <a:lnTo>
                    <a:pt x="4137" y="5493"/>
                  </a:lnTo>
                  <a:lnTo>
                    <a:pt x="4114" y="5500"/>
                  </a:lnTo>
                  <a:lnTo>
                    <a:pt x="4088" y="5500"/>
                  </a:lnTo>
                  <a:lnTo>
                    <a:pt x="4064" y="5493"/>
                  </a:lnTo>
                  <a:lnTo>
                    <a:pt x="4044" y="5480"/>
                  </a:lnTo>
                  <a:lnTo>
                    <a:pt x="4029" y="5462"/>
                  </a:lnTo>
                  <a:lnTo>
                    <a:pt x="4020" y="5442"/>
                  </a:lnTo>
                  <a:lnTo>
                    <a:pt x="4017" y="5420"/>
                  </a:lnTo>
                  <a:lnTo>
                    <a:pt x="4018" y="5398"/>
                  </a:lnTo>
                  <a:lnTo>
                    <a:pt x="4028" y="5376"/>
                  </a:lnTo>
                  <a:lnTo>
                    <a:pt x="4042" y="5357"/>
                  </a:lnTo>
                  <a:lnTo>
                    <a:pt x="4062" y="5343"/>
                  </a:lnTo>
                  <a:lnTo>
                    <a:pt x="4073" y="5337"/>
                  </a:lnTo>
                  <a:lnTo>
                    <a:pt x="4088" y="5330"/>
                  </a:lnTo>
                  <a:lnTo>
                    <a:pt x="4103" y="5323"/>
                  </a:lnTo>
                  <a:lnTo>
                    <a:pt x="4117" y="5315"/>
                  </a:lnTo>
                  <a:lnTo>
                    <a:pt x="4132" y="5308"/>
                  </a:lnTo>
                  <a:lnTo>
                    <a:pt x="4147" y="5301"/>
                  </a:lnTo>
                  <a:lnTo>
                    <a:pt x="4161" y="5293"/>
                  </a:lnTo>
                  <a:lnTo>
                    <a:pt x="4176" y="5284"/>
                  </a:lnTo>
                  <a:lnTo>
                    <a:pt x="4191" y="5277"/>
                  </a:lnTo>
                  <a:lnTo>
                    <a:pt x="4205" y="5269"/>
                  </a:lnTo>
                  <a:lnTo>
                    <a:pt x="4207" y="5267"/>
                  </a:lnTo>
                  <a:lnTo>
                    <a:pt x="4229" y="5258"/>
                  </a:lnTo>
                  <a:lnTo>
                    <a:pt x="4255" y="5256"/>
                  </a:lnTo>
                  <a:close/>
                  <a:moveTo>
                    <a:pt x="995" y="4873"/>
                  </a:moveTo>
                  <a:lnTo>
                    <a:pt x="1018" y="4881"/>
                  </a:lnTo>
                  <a:lnTo>
                    <a:pt x="1038" y="4893"/>
                  </a:lnTo>
                  <a:lnTo>
                    <a:pt x="1038" y="4895"/>
                  </a:lnTo>
                  <a:lnTo>
                    <a:pt x="1051" y="4906"/>
                  </a:lnTo>
                  <a:lnTo>
                    <a:pt x="1064" y="4917"/>
                  </a:lnTo>
                  <a:lnTo>
                    <a:pt x="1075" y="4928"/>
                  </a:lnTo>
                  <a:lnTo>
                    <a:pt x="1088" y="4939"/>
                  </a:lnTo>
                  <a:lnTo>
                    <a:pt x="1101" y="4950"/>
                  </a:lnTo>
                  <a:lnTo>
                    <a:pt x="1112" y="4959"/>
                  </a:lnTo>
                  <a:lnTo>
                    <a:pt x="1125" y="4970"/>
                  </a:lnTo>
                  <a:lnTo>
                    <a:pt x="1137" y="4981"/>
                  </a:lnTo>
                  <a:lnTo>
                    <a:pt x="1150" y="4992"/>
                  </a:lnTo>
                  <a:lnTo>
                    <a:pt x="1161" y="5002"/>
                  </a:lnTo>
                  <a:lnTo>
                    <a:pt x="1178" y="5020"/>
                  </a:lnTo>
                  <a:lnTo>
                    <a:pt x="1189" y="5042"/>
                  </a:lnTo>
                  <a:lnTo>
                    <a:pt x="1192" y="5069"/>
                  </a:lnTo>
                  <a:lnTo>
                    <a:pt x="1187" y="5095"/>
                  </a:lnTo>
                  <a:lnTo>
                    <a:pt x="1174" y="5117"/>
                  </a:lnTo>
                  <a:lnTo>
                    <a:pt x="1154" y="5135"/>
                  </a:lnTo>
                  <a:lnTo>
                    <a:pt x="1132" y="5146"/>
                  </a:lnTo>
                  <a:lnTo>
                    <a:pt x="1106" y="5150"/>
                  </a:lnTo>
                  <a:lnTo>
                    <a:pt x="1081" y="5145"/>
                  </a:lnTo>
                  <a:lnTo>
                    <a:pt x="1055" y="5130"/>
                  </a:lnTo>
                  <a:lnTo>
                    <a:pt x="1044" y="5121"/>
                  </a:lnTo>
                  <a:lnTo>
                    <a:pt x="1029" y="5110"/>
                  </a:lnTo>
                  <a:lnTo>
                    <a:pt x="1017" y="5099"/>
                  </a:lnTo>
                  <a:lnTo>
                    <a:pt x="1004" y="5088"/>
                  </a:lnTo>
                  <a:lnTo>
                    <a:pt x="991" y="5077"/>
                  </a:lnTo>
                  <a:lnTo>
                    <a:pt x="978" y="5064"/>
                  </a:lnTo>
                  <a:lnTo>
                    <a:pt x="965" y="5053"/>
                  </a:lnTo>
                  <a:lnTo>
                    <a:pt x="952" y="5042"/>
                  </a:lnTo>
                  <a:lnTo>
                    <a:pt x="940" y="5031"/>
                  </a:lnTo>
                  <a:lnTo>
                    <a:pt x="927" y="5018"/>
                  </a:lnTo>
                  <a:lnTo>
                    <a:pt x="925" y="5018"/>
                  </a:lnTo>
                  <a:lnTo>
                    <a:pt x="907" y="4994"/>
                  </a:lnTo>
                  <a:lnTo>
                    <a:pt x="899" y="4969"/>
                  </a:lnTo>
                  <a:lnTo>
                    <a:pt x="899" y="4943"/>
                  </a:lnTo>
                  <a:lnTo>
                    <a:pt x="907" y="4919"/>
                  </a:lnTo>
                  <a:lnTo>
                    <a:pt x="921" y="4899"/>
                  </a:lnTo>
                  <a:lnTo>
                    <a:pt x="941" y="4882"/>
                  </a:lnTo>
                  <a:lnTo>
                    <a:pt x="965" y="4873"/>
                  </a:lnTo>
                  <a:lnTo>
                    <a:pt x="995" y="4873"/>
                  </a:lnTo>
                  <a:close/>
                  <a:moveTo>
                    <a:pt x="4777" y="4862"/>
                  </a:moveTo>
                  <a:lnTo>
                    <a:pt x="4802" y="4864"/>
                  </a:lnTo>
                  <a:lnTo>
                    <a:pt x="4826" y="4871"/>
                  </a:lnTo>
                  <a:lnTo>
                    <a:pt x="4846" y="4886"/>
                  </a:lnTo>
                  <a:lnTo>
                    <a:pt x="4863" y="4908"/>
                  </a:lnTo>
                  <a:lnTo>
                    <a:pt x="4872" y="4934"/>
                  </a:lnTo>
                  <a:lnTo>
                    <a:pt x="4870" y="4961"/>
                  </a:lnTo>
                  <a:lnTo>
                    <a:pt x="4861" y="4985"/>
                  </a:lnTo>
                  <a:lnTo>
                    <a:pt x="4844" y="5007"/>
                  </a:lnTo>
                  <a:lnTo>
                    <a:pt x="4833" y="5018"/>
                  </a:lnTo>
                  <a:lnTo>
                    <a:pt x="4821" y="5031"/>
                  </a:lnTo>
                  <a:lnTo>
                    <a:pt x="4808" y="5042"/>
                  </a:lnTo>
                  <a:lnTo>
                    <a:pt x="4795" y="5053"/>
                  </a:lnTo>
                  <a:lnTo>
                    <a:pt x="4782" y="5064"/>
                  </a:lnTo>
                  <a:lnTo>
                    <a:pt x="4769" y="5077"/>
                  </a:lnTo>
                  <a:lnTo>
                    <a:pt x="4756" y="5088"/>
                  </a:lnTo>
                  <a:lnTo>
                    <a:pt x="4742" y="5099"/>
                  </a:lnTo>
                  <a:lnTo>
                    <a:pt x="4729" y="5110"/>
                  </a:lnTo>
                  <a:lnTo>
                    <a:pt x="4716" y="5121"/>
                  </a:lnTo>
                  <a:lnTo>
                    <a:pt x="4716" y="5121"/>
                  </a:lnTo>
                  <a:lnTo>
                    <a:pt x="4692" y="5135"/>
                  </a:lnTo>
                  <a:lnTo>
                    <a:pt x="4669" y="5141"/>
                  </a:lnTo>
                  <a:lnTo>
                    <a:pt x="4643" y="5139"/>
                  </a:lnTo>
                  <a:lnTo>
                    <a:pt x="4619" y="5130"/>
                  </a:lnTo>
                  <a:lnTo>
                    <a:pt x="4601" y="5113"/>
                  </a:lnTo>
                  <a:lnTo>
                    <a:pt x="4586" y="5091"/>
                  </a:lnTo>
                  <a:lnTo>
                    <a:pt x="4579" y="5064"/>
                  </a:lnTo>
                  <a:lnTo>
                    <a:pt x="4581" y="5038"/>
                  </a:lnTo>
                  <a:lnTo>
                    <a:pt x="4592" y="5013"/>
                  </a:lnTo>
                  <a:lnTo>
                    <a:pt x="4608" y="4992"/>
                  </a:lnTo>
                  <a:lnTo>
                    <a:pt x="4610" y="4992"/>
                  </a:lnTo>
                  <a:lnTo>
                    <a:pt x="4623" y="4981"/>
                  </a:lnTo>
                  <a:lnTo>
                    <a:pt x="4634" y="4970"/>
                  </a:lnTo>
                  <a:lnTo>
                    <a:pt x="4647" y="4959"/>
                  </a:lnTo>
                  <a:lnTo>
                    <a:pt x="4659" y="4950"/>
                  </a:lnTo>
                  <a:lnTo>
                    <a:pt x="4672" y="4939"/>
                  </a:lnTo>
                  <a:lnTo>
                    <a:pt x="4683" y="4928"/>
                  </a:lnTo>
                  <a:lnTo>
                    <a:pt x="4696" y="4917"/>
                  </a:lnTo>
                  <a:lnTo>
                    <a:pt x="4709" y="4906"/>
                  </a:lnTo>
                  <a:lnTo>
                    <a:pt x="4720" y="4895"/>
                  </a:lnTo>
                  <a:lnTo>
                    <a:pt x="4731" y="4884"/>
                  </a:lnTo>
                  <a:lnTo>
                    <a:pt x="4753" y="4870"/>
                  </a:lnTo>
                  <a:lnTo>
                    <a:pt x="4777" y="4862"/>
                  </a:lnTo>
                  <a:close/>
                  <a:moveTo>
                    <a:pt x="551" y="4363"/>
                  </a:moveTo>
                  <a:lnTo>
                    <a:pt x="575" y="4369"/>
                  </a:lnTo>
                  <a:lnTo>
                    <a:pt x="597" y="4380"/>
                  </a:lnTo>
                  <a:lnTo>
                    <a:pt x="617" y="4400"/>
                  </a:lnTo>
                  <a:lnTo>
                    <a:pt x="625" y="4413"/>
                  </a:lnTo>
                  <a:lnTo>
                    <a:pt x="634" y="4426"/>
                  </a:lnTo>
                  <a:lnTo>
                    <a:pt x="643" y="4440"/>
                  </a:lnTo>
                  <a:lnTo>
                    <a:pt x="652" y="4453"/>
                  </a:lnTo>
                  <a:lnTo>
                    <a:pt x="663" y="4466"/>
                  </a:lnTo>
                  <a:lnTo>
                    <a:pt x="672" y="4481"/>
                  </a:lnTo>
                  <a:lnTo>
                    <a:pt x="681" y="4494"/>
                  </a:lnTo>
                  <a:lnTo>
                    <a:pt x="690" y="4506"/>
                  </a:lnTo>
                  <a:lnTo>
                    <a:pt x="701" y="4519"/>
                  </a:lnTo>
                  <a:lnTo>
                    <a:pt x="711" y="4532"/>
                  </a:lnTo>
                  <a:lnTo>
                    <a:pt x="711" y="4534"/>
                  </a:lnTo>
                  <a:lnTo>
                    <a:pt x="723" y="4556"/>
                  </a:lnTo>
                  <a:lnTo>
                    <a:pt x="729" y="4578"/>
                  </a:lnTo>
                  <a:lnTo>
                    <a:pt x="727" y="4602"/>
                  </a:lnTo>
                  <a:lnTo>
                    <a:pt x="718" y="4624"/>
                  </a:lnTo>
                  <a:lnTo>
                    <a:pt x="705" y="4642"/>
                  </a:lnTo>
                  <a:lnTo>
                    <a:pt x="687" y="4657"/>
                  </a:lnTo>
                  <a:lnTo>
                    <a:pt x="663" y="4666"/>
                  </a:lnTo>
                  <a:lnTo>
                    <a:pt x="639" y="4668"/>
                  </a:lnTo>
                  <a:lnTo>
                    <a:pt x="615" y="4662"/>
                  </a:lnTo>
                  <a:lnTo>
                    <a:pt x="595" y="4651"/>
                  </a:lnTo>
                  <a:lnTo>
                    <a:pt x="579" y="4635"/>
                  </a:lnTo>
                  <a:lnTo>
                    <a:pt x="577" y="4633"/>
                  </a:lnTo>
                  <a:lnTo>
                    <a:pt x="566" y="4620"/>
                  </a:lnTo>
                  <a:lnTo>
                    <a:pt x="557" y="4605"/>
                  </a:lnTo>
                  <a:lnTo>
                    <a:pt x="546" y="4593"/>
                  </a:lnTo>
                  <a:lnTo>
                    <a:pt x="537" y="4578"/>
                  </a:lnTo>
                  <a:lnTo>
                    <a:pt x="526" y="4563"/>
                  </a:lnTo>
                  <a:lnTo>
                    <a:pt x="516" y="4550"/>
                  </a:lnTo>
                  <a:lnTo>
                    <a:pt x="506" y="4536"/>
                  </a:lnTo>
                  <a:lnTo>
                    <a:pt x="496" y="4521"/>
                  </a:lnTo>
                  <a:lnTo>
                    <a:pt x="485" y="4506"/>
                  </a:lnTo>
                  <a:lnTo>
                    <a:pt x="478" y="4495"/>
                  </a:lnTo>
                  <a:lnTo>
                    <a:pt x="471" y="4481"/>
                  </a:lnTo>
                  <a:lnTo>
                    <a:pt x="465" y="4464"/>
                  </a:lnTo>
                  <a:lnTo>
                    <a:pt x="465" y="4435"/>
                  </a:lnTo>
                  <a:lnTo>
                    <a:pt x="473" y="4411"/>
                  </a:lnTo>
                  <a:lnTo>
                    <a:pt x="485" y="4391"/>
                  </a:lnTo>
                  <a:lnTo>
                    <a:pt x="506" y="4376"/>
                  </a:lnTo>
                  <a:lnTo>
                    <a:pt x="527" y="4367"/>
                  </a:lnTo>
                  <a:lnTo>
                    <a:pt x="551" y="4363"/>
                  </a:lnTo>
                  <a:close/>
                  <a:moveTo>
                    <a:pt x="5205" y="4354"/>
                  </a:moveTo>
                  <a:lnTo>
                    <a:pt x="5235" y="4354"/>
                  </a:lnTo>
                  <a:lnTo>
                    <a:pt x="5262" y="4363"/>
                  </a:lnTo>
                  <a:lnTo>
                    <a:pt x="5282" y="4380"/>
                  </a:lnTo>
                  <a:lnTo>
                    <a:pt x="5297" y="4402"/>
                  </a:lnTo>
                  <a:lnTo>
                    <a:pt x="5304" y="4428"/>
                  </a:lnTo>
                  <a:lnTo>
                    <a:pt x="5302" y="4455"/>
                  </a:lnTo>
                  <a:lnTo>
                    <a:pt x="5289" y="4483"/>
                  </a:lnTo>
                  <a:lnTo>
                    <a:pt x="5284" y="4492"/>
                  </a:lnTo>
                  <a:lnTo>
                    <a:pt x="5273" y="4506"/>
                  </a:lnTo>
                  <a:lnTo>
                    <a:pt x="5264" y="4521"/>
                  </a:lnTo>
                  <a:lnTo>
                    <a:pt x="5255" y="4536"/>
                  </a:lnTo>
                  <a:lnTo>
                    <a:pt x="5244" y="4550"/>
                  </a:lnTo>
                  <a:lnTo>
                    <a:pt x="5235" y="4563"/>
                  </a:lnTo>
                  <a:lnTo>
                    <a:pt x="5224" y="4578"/>
                  </a:lnTo>
                  <a:lnTo>
                    <a:pt x="5214" y="4593"/>
                  </a:lnTo>
                  <a:lnTo>
                    <a:pt x="5203" y="4605"/>
                  </a:lnTo>
                  <a:lnTo>
                    <a:pt x="5192" y="4620"/>
                  </a:lnTo>
                  <a:lnTo>
                    <a:pt x="5191" y="4624"/>
                  </a:lnTo>
                  <a:lnTo>
                    <a:pt x="5170" y="4642"/>
                  </a:lnTo>
                  <a:lnTo>
                    <a:pt x="5148" y="4653"/>
                  </a:lnTo>
                  <a:lnTo>
                    <a:pt x="5123" y="4657"/>
                  </a:lnTo>
                  <a:lnTo>
                    <a:pt x="5097" y="4653"/>
                  </a:lnTo>
                  <a:lnTo>
                    <a:pt x="5073" y="4640"/>
                  </a:lnTo>
                  <a:lnTo>
                    <a:pt x="5055" y="4622"/>
                  </a:lnTo>
                  <a:lnTo>
                    <a:pt x="5044" y="4598"/>
                  </a:lnTo>
                  <a:lnTo>
                    <a:pt x="5040" y="4572"/>
                  </a:lnTo>
                  <a:lnTo>
                    <a:pt x="5044" y="4547"/>
                  </a:lnTo>
                  <a:lnTo>
                    <a:pt x="5057" y="4523"/>
                  </a:lnTo>
                  <a:lnTo>
                    <a:pt x="5059" y="4519"/>
                  </a:lnTo>
                  <a:lnTo>
                    <a:pt x="5068" y="4506"/>
                  </a:lnTo>
                  <a:lnTo>
                    <a:pt x="5079" y="4494"/>
                  </a:lnTo>
                  <a:lnTo>
                    <a:pt x="5088" y="4481"/>
                  </a:lnTo>
                  <a:lnTo>
                    <a:pt x="5097" y="4466"/>
                  </a:lnTo>
                  <a:lnTo>
                    <a:pt x="5106" y="4453"/>
                  </a:lnTo>
                  <a:lnTo>
                    <a:pt x="5115" y="4440"/>
                  </a:lnTo>
                  <a:lnTo>
                    <a:pt x="5126" y="4426"/>
                  </a:lnTo>
                  <a:lnTo>
                    <a:pt x="5136" y="4413"/>
                  </a:lnTo>
                  <a:lnTo>
                    <a:pt x="5145" y="4400"/>
                  </a:lnTo>
                  <a:lnTo>
                    <a:pt x="5150" y="4389"/>
                  </a:lnTo>
                  <a:lnTo>
                    <a:pt x="5165" y="4373"/>
                  </a:lnTo>
                  <a:lnTo>
                    <a:pt x="5183" y="4360"/>
                  </a:lnTo>
                  <a:lnTo>
                    <a:pt x="5205" y="4354"/>
                  </a:lnTo>
                  <a:close/>
                  <a:moveTo>
                    <a:pt x="249" y="3767"/>
                  </a:moveTo>
                  <a:lnTo>
                    <a:pt x="273" y="3771"/>
                  </a:lnTo>
                  <a:lnTo>
                    <a:pt x="293" y="3782"/>
                  </a:lnTo>
                  <a:lnTo>
                    <a:pt x="311" y="3799"/>
                  </a:lnTo>
                  <a:lnTo>
                    <a:pt x="324" y="3822"/>
                  </a:lnTo>
                  <a:lnTo>
                    <a:pt x="326" y="3826"/>
                  </a:lnTo>
                  <a:lnTo>
                    <a:pt x="332" y="3843"/>
                  </a:lnTo>
                  <a:lnTo>
                    <a:pt x="337" y="3857"/>
                  </a:lnTo>
                  <a:lnTo>
                    <a:pt x="342" y="3874"/>
                  </a:lnTo>
                  <a:lnTo>
                    <a:pt x="350" y="3888"/>
                  </a:lnTo>
                  <a:lnTo>
                    <a:pt x="355" y="3905"/>
                  </a:lnTo>
                  <a:lnTo>
                    <a:pt x="361" y="3920"/>
                  </a:lnTo>
                  <a:lnTo>
                    <a:pt x="368" y="3934"/>
                  </a:lnTo>
                  <a:lnTo>
                    <a:pt x="374" y="3951"/>
                  </a:lnTo>
                  <a:lnTo>
                    <a:pt x="381" y="3965"/>
                  </a:lnTo>
                  <a:lnTo>
                    <a:pt x="385" y="3973"/>
                  </a:lnTo>
                  <a:lnTo>
                    <a:pt x="388" y="3987"/>
                  </a:lnTo>
                  <a:lnTo>
                    <a:pt x="390" y="4004"/>
                  </a:lnTo>
                  <a:lnTo>
                    <a:pt x="388" y="4030"/>
                  </a:lnTo>
                  <a:lnTo>
                    <a:pt x="379" y="4052"/>
                  </a:lnTo>
                  <a:lnTo>
                    <a:pt x="364" y="4068"/>
                  </a:lnTo>
                  <a:lnTo>
                    <a:pt x="346" y="4081"/>
                  </a:lnTo>
                  <a:lnTo>
                    <a:pt x="326" y="4088"/>
                  </a:lnTo>
                  <a:lnTo>
                    <a:pt x="304" y="4090"/>
                  </a:lnTo>
                  <a:lnTo>
                    <a:pt x="282" y="4086"/>
                  </a:lnTo>
                  <a:lnTo>
                    <a:pt x="262" y="4077"/>
                  </a:lnTo>
                  <a:lnTo>
                    <a:pt x="244" y="4063"/>
                  </a:lnTo>
                  <a:lnTo>
                    <a:pt x="231" y="4041"/>
                  </a:lnTo>
                  <a:lnTo>
                    <a:pt x="227" y="4031"/>
                  </a:lnTo>
                  <a:lnTo>
                    <a:pt x="220" y="4015"/>
                  </a:lnTo>
                  <a:lnTo>
                    <a:pt x="212" y="3998"/>
                  </a:lnTo>
                  <a:lnTo>
                    <a:pt x="207" y="3984"/>
                  </a:lnTo>
                  <a:lnTo>
                    <a:pt x="200" y="3967"/>
                  </a:lnTo>
                  <a:lnTo>
                    <a:pt x="194" y="3951"/>
                  </a:lnTo>
                  <a:lnTo>
                    <a:pt x="187" y="3934"/>
                  </a:lnTo>
                  <a:lnTo>
                    <a:pt x="181" y="3918"/>
                  </a:lnTo>
                  <a:lnTo>
                    <a:pt x="174" y="3901"/>
                  </a:lnTo>
                  <a:lnTo>
                    <a:pt x="169" y="3885"/>
                  </a:lnTo>
                  <a:lnTo>
                    <a:pt x="167" y="3879"/>
                  </a:lnTo>
                  <a:lnTo>
                    <a:pt x="161" y="3859"/>
                  </a:lnTo>
                  <a:lnTo>
                    <a:pt x="163" y="3837"/>
                  </a:lnTo>
                  <a:lnTo>
                    <a:pt x="170" y="3811"/>
                  </a:lnTo>
                  <a:lnTo>
                    <a:pt x="185" y="3791"/>
                  </a:lnTo>
                  <a:lnTo>
                    <a:pt x="205" y="3778"/>
                  </a:lnTo>
                  <a:lnTo>
                    <a:pt x="227" y="3769"/>
                  </a:lnTo>
                  <a:lnTo>
                    <a:pt x="249" y="3767"/>
                  </a:lnTo>
                  <a:close/>
                  <a:moveTo>
                    <a:pt x="5528" y="3754"/>
                  </a:moveTo>
                  <a:lnTo>
                    <a:pt x="5551" y="3760"/>
                  </a:lnTo>
                  <a:lnTo>
                    <a:pt x="5572" y="3773"/>
                  </a:lnTo>
                  <a:lnTo>
                    <a:pt x="5588" y="3791"/>
                  </a:lnTo>
                  <a:lnTo>
                    <a:pt x="5599" y="3813"/>
                  </a:lnTo>
                  <a:lnTo>
                    <a:pt x="5603" y="3839"/>
                  </a:lnTo>
                  <a:lnTo>
                    <a:pt x="5597" y="3866"/>
                  </a:lnTo>
                  <a:lnTo>
                    <a:pt x="5597" y="3868"/>
                  </a:lnTo>
                  <a:lnTo>
                    <a:pt x="5592" y="3885"/>
                  </a:lnTo>
                  <a:lnTo>
                    <a:pt x="5584" y="3901"/>
                  </a:lnTo>
                  <a:lnTo>
                    <a:pt x="5579" y="3918"/>
                  </a:lnTo>
                  <a:lnTo>
                    <a:pt x="5573" y="3934"/>
                  </a:lnTo>
                  <a:lnTo>
                    <a:pt x="5566" y="3951"/>
                  </a:lnTo>
                  <a:lnTo>
                    <a:pt x="5561" y="3967"/>
                  </a:lnTo>
                  <a:lnTo>
                    <a:pt x="5553" y="3984"/>
                  </a:lnTo>
                  <a:lnTo>
                    <a:pt x="5546" y="3998"/>
                  </a:lnTo>
                  <a:lnTo>
                    <a:pt x="5540" y="4015"/>
                  </a:lnTo>
                  <a:lnTo>
                    <a:pt x="5535" y="4026"/>
                  </a:lnTo>
                  <a:lnTo>
                    <a:pt x="5522" y="4048"/>
                  </a:lnTo>
                  <a:lnTo>
                    <a:pt x="5504" y="4064"/>
                  </a:lnTo>
                  <a:lnTo>
                    <a:pt x="5480" y="4075"/>
                  </a:lnTo>
                  <a:lnTo>
                    <a:pt x="5456" y="4077"/>
                  </a:lnTo>
                  <a:lnTo>
                    <a:pt x="5430" y="4074"/>
                  </a:lnTo>
                  <a:lnTo>
                    <a:pt x="5407" y="4061"/>
                  </a:lnTo>
                  <a:lnTo>
                    <a:pt x="5388" y="4041"/>
                  </a:lnTo>
                  <a:lnTo>
                    <a:pt x="5377" y="4015"/>
                  </a:lnTo>
                  <a:lnTo>
                    <a:pt x="5374" y="3989"/>
                  </a:lnTo>
                  <a:lnTo>
                    <a:pt x="5381" y="3962"/>
                  </a:lnTo>
                  <a:lnTo>
                    <a:pt x="5385" y="3951"/>
                  </a:lnTo>
                  <a:lnTo>
                    <a:pt x="5392" y="3934"/>
                  </a:lnTo>
                  <a:lnTo>
                    <a:pt x="5398" y="3920"/>
                  </a:lnTo>
                  <a:lnTo>
                    <a:pt x="5405" y="3905"/>
                  </a:lnTo>
                  <a:lnTo>
                    <a:pt x="5410" y="3888"/>
                  </a:lnTo>
                  <a:lnTo>
                    <a:pt x="5416" y="3874"/>
                  </a:lnTo>
                  <a:lnTo>
                    <a:pt x="5423" y="3857"/>
                  </a:lnTo>
                  <a:lnTo>
                    <a:pt x="5429" y="3843"/>
                  </a:lnTo>
                  <a:lnTo>
                    <a:pt x="5434" y="3826"/>
                  </a:lnTo>
                  <a:lnTo>
                    <a:pt x="5440" y="3811"/>
                  </a:lnTo>
                  <a:lnTo>
                    <a:pt x="5440" y="3810"/>
                  </a:lnTo>
                  <a:lnTo>
                    <a:pt x="5445" y="3800"/>
                  </a:lnTo>
                  <a:lnTo>
                    <a:pt x="5451" y="3791"/>
                  </a:lnTo>
                  <a:lnTo>
                    <a:pt x="5458" y="3782"/>
                  </a:lnTo>
                  <a:lnTo>
                    <a:pt x="5480" y="3764"/>
                  </a:lnTo>
                  <a:lnTo>
                    <a:pt x="5504" y="3754"/>
                  </a:lnTo>
                  <a:lnTo>
                    <a:pt x="5528" y="3754"/>
                  </a:lnTo>
                  <a:close/>
                  <a:moveTo>
                    <a:pt x="93" y="3116"/>
                  </a:moveTo>
                  <a:lnTo>
                    <a:pt x="115" y="3120"/>
                  </a:lnTo>
                  <a:lnTo>
                    <a:pt x="137" y="3129"/>
                  </a:lnTo>
                  <a:lnTo>
                    <a:pt x="156" y="3144"/>
                  </a:lnTo>
                  <a:lnTo>
                    <a:pt x="170" y="3164"/>
                  </a:lnTo>
                  <a:lnTo>
                    <a:pt x="178" y="3190"/>
                  </a:lnTo>
                  <a:lnTo>
                    <a:pt x="178" y="3202"/>
                  </a:lnTo>
                  <a:lnTo>
                    <a:pt x="179" y="3221"/>
                  </a:lnTo>
                  <a:lnTo>
                    <a:pt x="183" y="3237"/>
                  </a:lnTo>
                  <a:lnTo>
                    <a:pt x="185" y="3254"/>
                  </a:lnTo>
                  <a:lnTo>
                    <a:pt x="187" y="3272"/>
                  </a:lnTo>
                  <a:lnTo>
                    <a:pt x="189" y="3289"/>
                  </a:lnTo>
                  <a:lnTo>
                    <a:pt x="192" y="3305"/>
                  </a:lnTo>
                  <a:lnTo>
                    <a:pt x="194" y="3322"/>
                  </a:lnTo>
                  <a:lnTo>
                    <a:pt x="198" y="3338"/>
                  </a:lnTo>
                  <a:lnTo>
                    <a:pt x="200" y="3351"/>
                  </a:lnTo>
                  <a:lnTo>
                    <a:pt x="200" y="3368"/>
                  </a:lnTo>
                  <a:lnTo>
                    <a:pt x="200" y="3382"/>
                  </a:lnTo>
                  <a:lnTo>
                    <a:pt x="190" y="3408"/>
                  </a:lnTo>
                  <a:lnTo>
                    <a:pt x="176" y="3426"/>
                  </a:lnTo>
                  <a:lnTo>
                    <a:pt x="158" y="3439"/>
                  </a:lnTo>
                  <a:lnTo>
                    <a:pt x="137" y="3446"/>
                  </a:lnTo>
                  <a:lnTo>
                    <a:pt x="115" y="3450"/>
                  </a:lnTo>
                  <a:lnTo>
                    <a:pt x="93" y="3446"/>
                  </a:lnTo>
                  <a:lnTo>
                    <a:pt x="73" y="3437"/>
                  </a:lnTo>
                  <a:lnTo>
                    <a:pt x="57" y="3424"/>
                  </a:lnTo>
                  <a:lnTo>
                    <a:pt x="42" y="3404"/>
                  </a:lnTo>
                  <a:lnTo>
                    <a:pt x="35" y="3380"/>
                  </a:lnTo>
                  <a:lnTo>
                    <a:pt x="31" y="3366"/>
                  </a:lnTo>
                  <a:lnTo>
                    <a:pt x="29" y="3349"/>
                  </a:lnTo>
                  <a:lnTo>
                    <a:pt x="26" y="3331"/>
                  </a:lnTo>
                  <a:lnTo>
                    <a:pt x="24" y="3313"/>
                  </a:lnTo>
                  <a:lnTo>
                    <a:pt x="22" y="3294"/>
                  </a:lnTo>
                  <a:lnTo>
                    <a:pt x="18" y="3276"/>
                  </a:lnTo>
                  <a:lnTo>
                    <a:pt x="16" y="3259"/>
                  </a:lnTo>
                  <a:lnTo>
                    <a:pt x="15" y="3241"/>
                  </a:lnTo>
                  <a:lnTo>
                    <a:pt x="11" y="3223"/>
                  </a:lnTo>
                  <a:lnTo>
                    <a:pt x="11" y="3210"/>
                  </a:lnTo>
                  <a:lnTo>
                    <a:pt x="11" y="3190"/>
                  </a:lnTo>
                  <a:lnTo>
                    <a:pt x="15" y="3171"/>
                  </a:lnTo>
                  <a:lnTo>
                    <a:pt x="29" y="3146"/>
                  </a:lnTo>
                  <a:lnTo>
                    <a:pt x="48" y="3129"/>
                  </a:lnTo>
                  <a:lnTo>
                    <a:pt x="70" y="3120"/>
                  </a:lnTo>
                  <a:lnTo>
                    <a:pt x="93" y="3116"/>
                  </a:lnTo>
                  <a:close/>
                  <a:moveTo>
                    <a:pt x="5663" y="3102"/>
                  </a:moveTo>
                  <a:lnTo>
                    <a:pt x="5685" y="3103"/>
                  </a:lnTo>
                  <a:lnTo>
                    <a:pt x="5707" y="3113"/>
                  </a:lnTo>
                  <a:lnTo>
                    <a:pt x="5725" y="3125"/>
                  </a:lnTo>
                  <a:lnTo>
                    <a:pt x="5740" y="3144"/>
                  </a:lnTo>
                  <a:lnTo>
                    <a:pt x="5749" y="3168"/>
                  </a:lnTo>
                  <a:lnTo>
                    <a:pt x="5751" y="3195"/>
                  </a:lnTo>
                  <a:lnTo>
                    <a:pt x="5749" y="3204"/>
                  </a:lnTo>
                  <a:lnTo>
                    <a:pt x="5747" y="3223"/>
                  </a:lnTo>
                  <a:lnTo>
                    <a:pt x="5746" y="3241"/>
                  </a:lnTo>
                  <a:lnTo>
                    <a:pt x="5744" y="3259"/>
                  </a:lnTo>
                  <a:lnTo>
                    <a:pt x="5742" y="3276"/>
                  </a:lnTo>
                  <a:lnTo>
                    <a:pt x="5738" y="3294"/>
                  </a:lnTo>
                  <a:lnTo>
                    <a:pt x="5736" y="3313"/>
                  </a:lnTo>
                  <a:lnTo>
                    <a:pt x="5733" y="3331"/>
                  </a:lnTo>
                  <a:lnTo>
                    <a:pt x="5731" y="3349"/>
                  </a:lnTo>
                  <a:lnTo>
                    <a:pt x="5727" y="3366"/>
                  </a:lnTo>
                  <a:lnTo>
                    <a:pt x="5720" y="3391"/>
                  </a:lnTo>
                  <a:lnTo>
                    <a:pt x="5703" y="3412"/>
                  </a:lnTo>
                  <a:lnTo>
                    <a:pt x="5683" y="3426"/>
                  </a:lnTo>
                  <a:lnTo>
                    <a:pt x="5659" y="3435"/>
                  </a:lnTo>
                  <a:lnTo>
                    <a:pt x="5632" y="3435"/>
                  </a:lnTo>
                  <a:lnTo>
                    <a:pt x="5606" y="3426"/>
                  </a:lnTo>
                  <a:lnTo>
                    <a:pt x="5586" y="3412"/>
                  </a:lnTo>
                  <a:lnTo>
                    <a:pt x="5570" y="3390"/>
                  </a:lnTo>
                  <a:lnTo>
                    <a:pt x="5562" y="3366"/>
                  </a:lnTo>
                  <a:lnTo>
                    <a:pt x="5562" y="3338"/>
                  </a:lnTo>
                  <a:lnTo>
                    <a:pt x="5566" y="3322"/>
                  </a:lnTo>
                  <a:lnTo>
                    <a:pt x="5568" y="3305"/>
                  </a:lnTo>
                  <a:lnTo>
                    <a:pt x="5570" y="3289"/>
                  </a:lnTo>
                  <a:lnTo>
                    <a:pt x="5573" y="3272"/>
                  </a:lnTo>
                  <a:lnTo>
                    <a:pt x="5575" y="3254"/>
                  </a:lnTo>
                  <a:lnTo>
                    <a:pt x="5577" y="3237"/>
                  </a:lnTo>
                  <a:lnTo>
                    <a:pt x="5579" y="3221"/>
                  </a:lnTo>
                  <a:lnTo>
                    <a:pt x="5581" y="3202"/>
                  </a:lnTo>
                  <a:lnTo>
                    <a:pt x="5583" y="3186"/>
                  </a:lnTo>
                  <a:lnTo>
                    <a:pt x="5584" y="3177"/>
                  </a:lnTo>
                  <a:lnTo>
                    <a:pt x="5590" y="3157"/>
                  </a:lnTo>
                  <a:lnTo>
                    <a:pt x="5599" y="3138"/>
                  </a:lnTo>
                  <a:lnTo>
                    <a:pt x="5617" y="3118"/>
                  </a:lnTo>
                  <a:lnTo>
                    <a:pt x="5639" y="3107"/>
                  </a:lnTo>
                  <a:lnTo>
                    <a:pt x="5663" y="3102"/>
                  </a:lnTo>
                  <a:close/>
                  <a:moveTo>
                    <a:pt x="110" y="2449"/>
                  </a:moveTo>
                  <a:lnTo>
                    <a:pt x="134" y="2454"/>
                  </a:lnTo>
                  <a:lnTo>
                    <a:pt x="156" y="2469"/>
                  </a:lnTo>
                  <a:lnTo>
                    <a:pt x="172" y="2489"/>
                  </a:lnTo>
                  <a:lnTo>
                    <a:pt x="181" y="2513"/>
                  </a:lnTo>
                  <a:lnTo>
                    <a:pt x="183" y="2542"/>
                  </a:lnTo>
                  <a:lnTo>
                    <a:pt x="183" y="2544"/>
                  </a:lnTo>
                  <a:lnTo>
                    <a:pt x="181" y="2550"/>
                  </a:lnTo>
                  <a:lnTo>
                    <a:pt x="181" y="2555"/>
                  </a:lnTo>
                  <a:lnTo>
                    <a:pt x="179" y="2561"/>
                  </a:lnTo>
                  <a:lnTo>
                    <a:pt x="179" y="2566"/>
                  </a:lnTo>
                  <a:lnTo>
                    <a:pt x="179" y="2572"/>
                  </a:lnTo>
                  <a:lnTo>
                    <a:pt x="178" y="2577"/>
                  </a:lnTo>
                  <a:lnTo>
                    <a:pt x="178" y="2583"/>
                  </a:lnTo>
                  <a:lnTo>
                    <a:pt x="178" y="2588"/>
                  </a:lnTo>
                  <a:lnTo>
                    <a:pt x="176" y="2594"/>
                  </a:lnTo>
                  <a:lnTo>
                    <a:pt x="176" y="2599"/>
                  </a:lnTo>
                  <a:lnTo>
                    <a:pt x="176" y="2605"/>
                  </a:lnTo>
                  <a:lnTo>
                    <a:pt x="174" y="2610"/>
                  </a:lnTo>
                  <a:lnTo>
                    <a:pt x="174" y="2616"/>
                  </a:lnTo>
                  <a:lnTo>
                    <a:pt x="174" y="2623"/>
                  </a:lnTo>
                  <a:lnTo>
                    <a:pt x="172" y="2628"/>
                  </a:lnTo>
                  <a:lnTo>
                    <a:pt x="172" y="2634"/>
                  </a:lnTo>
                  <a:lnTo>
                    <a:pt x="172" y="2639"/>
                  </a:lnTo>
                  <a:lnTo>
                    <a:pt x="172" y="2645"/>
                  </a:lnTo>
                  <a:lnTo>
                    <a:pt x="170" y="2650"/>
                  </a:lnTo>
                  <a:lnTo>
                    <a:pt x="170" y="2656"/>
                  </a:lnTo>
                  <a:lnTo>
                    <a:pt x="170" y="2661"/>
                  </a:lnTo>
                  <a:lnTo>
                    <a:pt x="170" y="2667"/>
                  </a:lnTo>
                  <a:lnTo>
                    <a:pt x="169" y="2672"/>
                  </a:lnTo>
                  <a:lnTo>
                    <a:pt x="169" y="2678"/>
                  </a:lnTo>
                  <a:lnTo>
                    <a:pt x="169" y="2683"/>
                  </a:lnTo>
                  <a:lnTo>
                    <a:pt x="169" y="2691"/>
                  </a:lnTo>
                  <a:lnTo>
                    <a:pt x="167" y="2696"/>
                  </a:lnTo>
                  <a:lnTo>
                    <a:pt x="167" y="2702"/>
                  </a:lnTo>
                  <a:lnTo>
                    <a:pt x="167" y="2704"/>
                  </a:lnTo>
                  <a:lnTo>
                    <a:pt x="161" y="2727"/>
                  </a:lnTo>
                  <a:lnTo>
                    <a:pt x="150" y="2748"/>
                  </a:lnTo>
                  <a:lnTo>
                    <a:pt x="132" y="2766"/>
                  </a:lnTo>
                  <a:lnTo>
                    <a:pt x="110" y="2777"/>
                  </a:lnTo>
                  <a:lnTo>
                    <a:pt x="86" y="2781"/>
                  </a:lnTo>
                  <a:lnTo>
                    <a:pt x="64" y="2779"/>
                  </a:lnTo>
                  <a:lnTo>
                    <a:pt x="44" y="2772"/>
                  </a:lnTo>
                  <a:lnTo>
                    <a:pt x="26" y="2759"/>
                  </a:lnTo>
                  <a:lnTo>
                    <a:pt x="11" y="2740"/>
                  </a:lnTo>
                  <a:lnTo>
                    <a:pt x="2" y="2718"/>
                  </a:lnTo>
                  <a:lnTo>
                    <a:pt x="0" y="2693"/>
                  </a:lnTo>
                  <a:lnTo>
                    <a:pt x="0" y="2691"/>
                  </a:lnTo>
                  <a:lnTo>
                    <a:pt x="0" y="2683"/>
                  </a:lnTo>
                  <a:lnTo>
                    <a:pt x="0" y="2678"/>
                  </a:lnTo>
                  <a:lnTo>
                    <a:pt x="2" y="2672"/>
                  </a:lnTo>
                  <a:lnTo>
                    <a:pt x="2" y="2665"/>
                  </a:lnTo>
                  <a:lnTo>
                    <a:pt x="2" y="2660"/>
                  </a:lnTo>
                  <a:lnTo>
                    <a:pt x="2" y="2654"/>
                  </a:lnTo>
                  <a:lnTo>
                    <a:pt x="4" y="2649"/>
                  </a:lnTo>
                  <a:lnTo>
                    <a:pt x="4" y="2641"/>
                  </a:lnTo>
                  <a:lnTo>
                    <a:pt x="4" y="2636"/>
                  </a:lnTo>
                  <a:lnTo>
                    <a:pt x="5" y="2630"/>
                  </a:lnTo>
                  <a:lnTo>
                    <a:pt x="5" y="2623"/>
                  </a:lnTo>
                  <a:lnTo>
                    <a:pt x="5" y="2617"/>
                  </a:lnTo>
                  <a:lnTo>
                    <a:pt x="5" y="2612"/>
                  </a:lnTo>
                  <a:lnTo>
                    <a:pt x="7" y="2606"/>
                  </a:lnTo>
                  <a:lnTo>
                    <a:pt x="7" y="2599"/>
                  </a:lnTo>
                  <a:lnTo>
                    <a:pt x="7" y="2594"/>
                  </a:lnTo>
                  <a:lnTo>
                    <a:pt x="9" y="2588"/>
                  </a:lnTo>
                  <a:lnTo>
                    <a:pt x="9" y="2583"/>
                  </a:lnTo>
                  <a:lnTo>
                    <a:pt x="9" y="2575"/>
                  </a:lnTo>
                  <a:lnTo>
                    <a:pt x="11" y="2570"/>
                  </a:lnTo>
                  <a:lnTo>
                    <a:pt x="11" y="2564"/>
                  </a:lnTo>
                  <a:lnTo>
                    <a:pt x="13" y="2559"/>
                  </a:lnTo>
                  <a:lnTo>
                    <a:pt x="13" y="2551"/>
                  </a:lnTo>
                  <a:lnTo>
                    <a:pt x="13" y="2546"/>
                  </a:lnTo>
                  <a:lnTo>
                    <a:pt x="15" y="2540"/>
                  </a:lnTo>
                  <a:lnTo>
                    <a:pt x="15" y="2535"/>
                  </a:lnTo>
                  <a:lnTo>
                    <a:pt x="15" y="2528"/>
                  </a:lnTo>
                  <a:lnTo>
                    <a:pt x="16" y="2522"/>
                  </a:lnTo>
                  <a:lnTo>
                    <a:pt x="16" y="2520"/>
                  </a:lnTo>
                  <a:lnTo>
                    <a:pt x="24" y="2496"/>
                  </a:lnTo>
                  <a:lnTo>
                    <a:pt x="38" y="2474"/>
                  </a:lnTo>
                  <a:lnTo>
                    <a:pt x="60" y="2456"/>
                  </a:lnTo>
                  <a:lnTo>
                    <a:pt x="86" y="2449"/>
                  </a:lnTo>
                  <a:lnTo>
                    <a:pt x="110" y="2449"/>
                  </a:lnTo>
                  <a:close/>
                  <a:moveTo>
                    <a:pt x="5661" y="2434"/>
                  </a:moveTo>
                  <a:lnTo>
                    <a:pt x="5683" y="2438"/>
                  </a:lnTo>
                  <a:lnTo>
                    <a:pt x="5703" y="2447"/>
                  </a:lnTo>
                  <a:lnTo>
                    <a:pt x="5722" y="2462"/>
                  </a:lnTo>
                  <a:lnTo>
                    <a:pt x="5735" y="2482"/>
                  </a:lnTo>
                  <a:lnTo>
                    <a:pt x="5742" y="2506"/>
                  </a:lnTo>
                  <a:lnTo>
                    <a:pt x="5744" y="2522"/>
                  </a:lnTo>
                  <a:lnTo>
                    <a:pt x="5746" y="2540"/>
                  </a:lnTo>
                  <a:lnTo>
                    <a:pt x="5747" y="2559"/>
                  </a:lnTo>
                  <a:lnTo>
                    <a:pt x="5749" y="2577"/>
                  </a:lnTo>
                  <a:lnTo>
                    <a:pt x="5751" y="2595"/>
                  </a:lnTo>
                  <a:lnTo>
                    <a:pt x="5753" y="2614"/>
                  </a:lnTo>
                  <a:lnTo>
                    <a:pt x="5755" y="2632"/>
                  </a:lnTo>
                  <a:lnTo>
                    <a:pt x="5757" y="2650"/>
                  </a:lnTo>
                  <a:lnTo>
                    <a:pt x="5758" y="2669"/>
                  </a:lnTo>
                  <a:lnTo>
                    <a:pt x="5758" y="2678"/>
                  </a:lnTo>
                  <a:lnTo>
                    <a:pt x="5757" y="2705"/>
                  </a:lnTo>
                  <a:lnTo>
                    <a:pt x="5744" y="2731"/>
                  </a:lnTo>
                  <a:lnTo>
                    <a:pt x="5725" y="2751"/>
                  </a:lnTo>
                  <a:lnTo>
                    <a:pt x="5703" y="2762"/>
                  </a:lnTo>
                  <a:lnTo>
                    <a:pt x="5678" y="2768"/>
                  </a:lnTo>
                  <a:lnTo>
                    <a:pt x="5654" y="2764"/>
                  </a:lnTo>
                  <a:lnTo>
                    <a:pt x="5630" y="2753"/>
                  </a:lnTo>
                  <a:lnTo>
                    <a:pt x="5612" y="2738"/>
                  </a:lnTo>
                  <a:lnTo>
                    <a:pt x="5599" y="2716"/>
                  </a:lnTo>
                  <a:lnTo>
                    <a:pt x="5592" y="2691"/>
                  </a:lnTo>
                  <a:lnTo>
                    <a:pt x="5592" y="2682"/>
                  </a:lnTo>
                  <a:lnTo>
                    <a:pt x="5590" y="2663"/>
                  </a:lnTo>
                  <a:lnTo>
                    <a:pt x="5588" y="2647"/>
                  </a:lnTo>
                  <a:lnTo>
                    <a:pt x="5586" y="2628"/>
                  </a:lnTo>
                  <a:lnTo>
                    <a:pt x="5584" y="2612"/>
                  </a:lnTo>
                  <a:lnTo>
                    <a:pt x="5583" y="2595"/>
                  </a:lnTo>
                  <a:lnTo>
                    <a:pt x="5581" y="2577"/>
                  </a:lnTo>
                  <a:lnTo>
                    <a:pt x="5579" y="2561"/>
                  </a:lnTo>
                  <a:lnTo>
                    <a:pt x="5577" y="2544"/>
                  </a:lnTo>
                  <a:lnTo>
                    <a:pt x="5575" y="2528"/>
                  </a:lnTo>
                  <a:lnTo>
                    <a:pt x="5575" y="2502"/>
                  </a:lnTo>
                  <a:lnTo>
                    <a:pt x="5584" y="2478"/>
                  </a:lnTo>
                  <a:lnTo>
                    <a:pt x="5599" y="2458"/>
                  </a:lnTo>
                  <a:lnTo>
                    <a:pt x="5617" y="2443"/>
                  </a:lnTo>
                  <a:lnTo>
                    <a:pt x="5639" y="2436"/>
                  </a:lnTo>
                  <a:lnTo>
                    <a:pt x="5661" y="2434"/>
                  </a:lnTo>
                  <a:close/>
                  <a:moveTo>
                    <a:pt x="260" y="1800"/>
                  </a:moveTo>
                  <a:lnTo>
                    <a:pt x="284" y="1801"/>
                  </a:lnTo>
                  <a:lnTo>
                    <a:pt x="306" y="1811"/>
                  </a:lnTo>
                  <a:lnTo>
                    <a:pt x="324" y="1827"/>
                  </a:lnTo>
                  <a:lnTo>
                    <a:pt x="339" y="1849"/>
                  </a:lnTo>
                  <a:lnTo>
                    <a:pt x="346" y="1869"/>
                  </a:lnTo>
                  <a:lnTo>
                    <a:pt x="346" y="1891"/>
                  </a:lnTo>
                  <a:lnTo>
                    <a:pt x="341" y="1913"/>
                  </a:lnTo>
                  <a:lnTo>
                    <a:pt x="339" y="1917"/>
                  </a:lnTo>
                  <a:lnTo>
                    <a:pt x="337" y="1922"/>
                  </a:lnTo>
                  <a:lnTo>
                    <a:pt x="335" y="1928"/>
                  </a:lnTo>
                  <a:lnTo>
                    <a:pt x="333" y="1933"/>
                  </a:lnTo>
                  <a:lnTo>
                    <a:pt x="332" y="1937"/>
                  </a:lnTo>
                  <a:lnTo>
                    <a:pt x="330" y="1943"/>
                  </a:lnTo>
                  <a:lnTo>
                    <a:pt x="328" y="1948"/>
                  </a:lnTo>
                  <a:lnTo>
                    <a:pt x="326" y="1954"/>
                  </a:lnTo>
                  <a:lnTo>
                    <a:pt x="324" y="1959"/>
                  </a:lnTo>
                  <a:lnTo>
                    <a:pt x="322" y="1963"/>
                  </a:lnTo>
                  <a:lnTo>
                    <a:pt x="321" y="1968"/>
                  </a:lnTo>
                  <a:lnTo>
                    <a:pt x="319" y="1974"/>
                  </a:lnTo>
                  <a:lnTo>
                    <a:pt x="317" y="1979"/>
                  </a:lnTo>
                  <a:lnTo>
                    <a:pt x="315" y="1985"/>
                  </a:lnTo>
                  <a:lnTo>
                    <a:pt x="313" y="1988"/>
                  </a:lnTo>
                  <a:lnTo>
                    <a:pt x="311" y="1994"/>
                  </a:lnTo>
                  <a:lnTo>
                    <a:pt x="310" y="1999"/>
                  </a:lnTo>
                  <a:lnTo>
                    <a:pt x="308" y="2005"/>
                  </a:lnTo>
                  <a:lnTo>
                    <a:pt x="306" y="2010"/>
                  </a:lnTo>
                  <a:lnTo>
                    <a:pt x="304" y="2014"/>
                  </a:lnTo>
                  <a:lnTo>
                    <a:pt x="302" y="2020"/>
                  </a:lnTo>
                  <a:lnTo>
                    <a:pt x="300" y="2025"/>
                  </a:lnTo>
                  <a:lnTo>
                    <a:pt x="299" y="2031"/>
                  </a:lnTo>
                  <a:lnTo>
                    <a:pt x="297" y="2036"/>
                  </a:lnTo>
                  <a:lnTo>
                    <a:pt x="295" y="2042"/>
                  </a:lnTo>
                  <a:lnTo>
                    <a:pt x="293" y="2045"/>
                  </a:lnTo>
                  <a:lnTo>
                    <a:pt x="291" y="2051"/>
                  </a:lnTo>
                  <a:lnTo>
                    <a:pt x="291" y="2056"/>
                  </a:lnTo>
                  <a:lnTo>
                    <a:pt x="289" y="2062"/>
                  </a:lnTo>
                  <a:lnTo>
                    <a:pt x="288" y="2065"/>
                  </a:lnTo>
                  <a:lnTo>
                    <a:pt x="275" y="2091"/>
                  </a:lnTo>
                  <a:lnTo>
                    <a:pt x="256" y="2108"/>
                  </a:lnTo>
                  <a:lnTo>
                    <a:pt x="234" y="2120"/>
                  </a:lnTo>
                  <a:lnTo>
                    <a:pt x="209" y="2124"/>
                  </a:lnTo>
                  <a:lnTo>
                    <a:pt x="183" y="2120"/>
                  </a:lnTo>
                  <a:lnTo>
                    <a:pt x="159" y="2109"/>
                  </a:lnTo>
                  <a:lnTo>
                    <a:pt x="141" y="2091"/>
                  </a:lnTo>
                  <a:lnTo>
                    <a:pt x="128" y="2067"/>
                  </a:lnTo>
                  <a:lnTo>
                    <a:pt x="125" y="2042"/>
                  </a:lnTo>
                  <a:lnTo>
                    <a:pt x="128" y="2016"/>
                  </a:lnTo>
                  <a:lnTo>
                    <a:pt x="130" y="2010"/>
                  </a:lnTo>
                  <a:lnTo>
                    <a:pt x="130" y="2005"/>
                  </a:lnTo>
                  <a:lnTo>
                    <a:pt x="132" y="1999"/>
                  </a:lnTo>
                  <a:lnTo>
                    <a:pt x="134" y="1994"/>
                  </a:lnTo>
                  <a:lnTo>
                    <a:pt x="136" y="1988"/>
                  </a:lnTo>
                  <a:lnTo>
                    <a:pt x="137" y="1983"/>
                  </a:lnTo>
                  <a:lnTo>
                    <a:pt x="139" y="1977"/>
                  </a:lnTo>
                  <a:lnTo>
                    <a:pt x="141" y="1972"/>
                  </a:lnTo>
                  <a:lnTo>
                    <a:pt x="143" y="1966"/>
                  </a:lnTo>
                  <a:lnTo>
                    <a:pt x="145" y="1961"/>
                  </a:lnTo>
                  <a:lnTo>
                    <a:pt x="147" y="1955"/>
                  </a:lnTo>
                  <a:lnTo>
                    <a:pt x="150" y="1950"/>
                  </a:lnTo>
                  <a:lnTo>
                    <a:pt x="152" y="1944"/>
                  </a:lnTo>
                  <a:lnTo>
                    <a:pt x="154" y="1939"/>
                  </a:lnTo>
                  <a:lnTo>
                    <a:pt x="156" y="1933"/>
                  </a:lnTo>
                  <a:lnTo>
                    <a:pt x="158" y="1928"/>
                  </a:lnTo>
                  <a:lnTo>
                    <a:pt x="159" y="1922"/>
                  </a:lnTo>
                  <a:lnTo>
                    <a:pt x="161" y="1917"/>
                  </a:lnTo>
                  <a:lnTo>
                    <a:pt x="163" y="1911"/>
                  </a:lnTo>
                  <a:lnTo>
                    <a:pt x="165" y="1906"/>
                  </a:lnTo>
                  <a:lnTo>
                    <a:pt x="167" y="1900"/>
                  </a:lnTo>
                  <a:lnTo>
                    <a:pt x="169" y="1895"/>
                  </a:lnTo>
                  <a:lnTo>
                    <a:pt x="170" y="1889"/>
                  </a:lnTo>
                  <a:lnTo>
                    <a:pt x="172" y="1884"/>
                  </a:lnTo>
                  <a:lnTo>
                    <a:pt x="174" y="1878"/>
                  </a:lnTo>
                  <a:lnTo>
                    <a:pt x="176" y="1873"/>
                  </a:lnTo>
                  <a:lnTo>
                    <a:pt x="179" y="1869"/>
                  </a:lnTo>
                  <a:lnTo>
                    <a:pt x="181" y="1864"/>
                  </a:lnTo>
                  <a:lnTo>
                    <a:pt x="183" y="1858"/>
                  </a:lnTo>
                  <a:lnTo>
                    <a:pt x="185" y="1853"/>
                  </a:lnTo>
                  <a:lnTo>
                    <a:pt x="198" y="1829"/>
                  </a:lnTo>
                  <a:lnTo>
                    <a:pt x="216" y="1812"/>
                  </a:lnTo>
                  <a:lnTo>
                    <a:pt x="238" y="1803"/>
                  </a:lnTo>
                  <a:lnTo>
                    <a:pt x="260" y="1800"/>
                  </a:lnTo>
                  <a:close/>
                  <a:moveTo>
                    <a:pt x="5496" y="1787"/>
                  </a:moveTo>
                  <a:lnTo>
                    <a:pt x="5518" y="1790"/>
                  </a:lnTo>
                  <a:lnTo>
                    <a:pt x="5539" y="1800"/>
                  </a:lnTo>
                  <a:lnTo>
                    <a:pt x="5557" y="1816"/>
                  </a:lnTo>
                  <a:lnTo>
                    <a:pt x="5570" y="1838"/>
                  </a:lnTo>
                  <a:lnTo>
                    <a:pt x="5573" y="1847"/>
                  </a:lnTo>
                  <a:lnTo>
                    <a:pt x="5579" y="1864"/>
                  </a:lnTo>
                  <a:lnTo>
                    <a:pt x="5584" y="1880"/>
                  </a:lnTo>
                  <a:lnTo>
                    <a:pt x="5592" y="1897"/>
                  </a:lnTo>
                  <a:lnTo>
                    <a:pt x="5597" y="1913"/>
                  </a:lnTo>
                  <a:lnTo>
                    <a:pt x="5603" y="1930"/>
                  </a:lnTo>
                  <a:lnTo>
                    <a:pt x="5610" y="1946"/>
                  </a:lnTo>
                  <a:lnTo>
                    <a:pt x="5615" y="1963"/>
                  </a:lnTo>
                  <a:lnTo>
                    <a:pt x="5621" y="1981"/>
                  </a:lnTo>
                  <a:lnTo>
                    <a:pt x="5626" y="1998"/>
                  </a:lnTo>
                  <a:lnTo>
                    <a:pt x="5626" y="2001"/>
                  </a:lnTo>
                  <a:lnTo>
                    <a:pt x="5630" y="2018"/>
                  </a:lnTo>
                  <a:lnTo>
                    <a:pt x="5632" y="2034"/>
                  </a:lnTo>
                  <a:lnTo>
                    <a:pt x="5625" y="2062"/>
                  </a:lnTo>
                  <a:lnTo>
                    <a:pt x="5610" y="2084"/>
                  </a:lnTo>
                  <a:lnTo>
                    <a:pt x="5592" y="2098"/>
                  </a:lnTo>
                  <a:lnTo>
                    <a:pt x="5570" y="2108"/>
                  </a:lnTo>
                  <a:lnTo>
                    <a:pt x="5544" y="2111"/>
                  </a:lnTo>
                  <a:lnTo>
                    <a:pt x="5520" y="2108"/>
                  </a:lnTo>
                  <a:lnTo>
                    <a:pt x="5500" y="2097"/>
                  </a:lnTo>
                  <a:lnTo>
                    <a:pt x="5482" y="2078"/>
                  </a:lnTo>
                  <a:lnTo>
                    <a:pt x="5469" y="2053"/>
                  </a:lnTo>
                  <a:lnTo>
                    <a:pt x="5467" y="2049"/>
                  </a:lnTo>
                  <a:lnTo>
                    <a:pt x="5462" y="2032"/>
                  </a:lnTo>
                  <a:lnTo>
                    <a:pt x="5456" y="2018"/>
                  </a:lnTo>
                  <a:lnTo>
                    <a:pt x="5451" y="2001"/>
                  </a:lnTo>
                  <a:lnTo>
                    <a:pt x="5445" y="1985"/>
                  </a:lnTo>
                  <a:lnTo>
                    <a:pt x="5440" y="1970"/>
                  </a:lnTo>
                  <a:lnTo>
                    <a:pt x="5434" y="1954"/>
                  </a:lnTo>
                  <a:lnTo>
                    <a:pt x="5429" y="1939"/>
                  </a:lnTo>
                  <a:lnTo>
                    <a:pt x="5423" y="1922"/>
                  </a:lnTo>
                  <a:lnTo>
                    <a:pt x="5416" y="1908"/>
                  </a:lnTo>
                  <a:lnTo>
                    <a:pt x="5414" y="1900"/>
                  </a:lnTo>
                  <a:lnTo>
                    <a:pt x="5409" y="1877"/>
                  </a:lnTo>
                  <a:lnTo>
                    <a:pt x="5409" y="1853"/>
                  </a:lnTo>
                  <a:lnTo>
                    <a:pt x="5418" y="1829"/>
                  </a:lnTo>
                  <a:lnTo>
                    <a:pt x="5432" y="1809"/>
                  </a:lnTo>
                  <a:lnTo>
                    <a:pt x="5451" y="1796"/>
                  </a:lnTo>
                  <a:lnTo>
                    <a:pt x="5473" y="1789"/>
                  </a:lnTo>
                  <a:lnTo>
                    <a:pt x="5496" y="1787"/>
                  </a:lnTo>
                  <a:close/>
                  <a:moveTo>
                    <a:pt x="5178" y="1196"/>
                  </a:moveTo>
                  <a:lnTo>
                    <a:pt x="5203" y="1202"/>
                  </a:lnTo>
                  <a:lnTo>
                    <a:pt x="5225" y="1213"/>
                  </a:lnTo>
                  <a:lnTo>
                    <a:pt x="5244" y="1231"/>
                  </a:lnTo>
                  <a:lnTo>
                    <a:pt x="5255" y="1246"/>
                  </a:lnTo>
                  <a:lnTo>
                    <a:pt x="5264" y="1260"/>
                  </a:lnTo>
                  <a:lnTo>
                    <a:pt x="5273" y="1275"/>
                  </a:lnTo>
                  <a:lnTo>
                    <a:pt x="5284" y="1288"/>
                  </a:lnTo>
                  <a:lnTo>
                    <a:pt x="5293" y="1303"/>
                  </a:lnTo>
                  <a:lnTo>
                    <a:pt x="5302" y="1317"/>
                  </a:lnTo>
                  <a:lnTo>
                    <a:pt x="5311" y="1332"/>
                  </a:lnTo>
                  <a:lnTo>
                    <a:pt x="5321" y="1347"/>
                  </a:lnTo>
                  <a:lnTo>
                    <a:pt x="5330" y="1361"/>
                  </a:lnTo>
                  <a:lnTo>
                    <a:pt x="5339" y="1376"/>
                  </a:lnTo>
                  <a:lnTo>
                    <a:pt x="5350" y="1402"/>
                  </a:lnTo>
                  <a:lnTo>
                    <a:pt x="5352" y="1427"/>
                  </a:lnTo>
                  <a:lnTo>
                    <a:pt x="5344" y="1451"/>
                  </a:lnTo>
                  <a:lnTo>
                    <a:pt x="5332" y="1473"/>
                  </a:lnTo>
                  <a:lnTo>
                    <a:pt x="5313" y="1491"/>
                  </a:lnTo>
                  <a:lnTo>
                    <a:pt x="5288" y="1502"/>
                  </a:lnTo>
                  <a:lnTo>
                    <a:pt x="5262" y="1504"/>
                  </a:lnTo>
                  <a:lnTo>
                    <a:pt x="5236" y="1497"/>
                  </a:lnTo>
                  <a:lnTo>
                    <a:pt x="5214" y="1484"/>
                  </a:lnTo>
                  <a:lnTo>
                    <a:pt x="5196" y="1464"/>
                  </a:lnTo>
                  <a:lnTo>
                    <a:pt x="5189" y="1451"/>
                  </a:lnTo>
                  <a:lnTo>
                    <a:pt x="5180" y="1436"/>
                  </a:lnTo>
                  <a:lnTo>
                    <a:pt x="5170" y="1424"/>
                  </a:lnTo>
                  <a:lnTo>
                    <a:pt x="5161" y="1409"/>
                  </a:lnTo>
                  <a:lnTo>
                    <a:pt x="5152" y="1396"/>
                  </a:lnTo>
                  <a:lnTo>
                    <a:pt x="5145" y="1381"/>
                  </a:lnTo>
                  <a:lnTo>
                    <a:pt x="5136" y="1369"/>
                  </a:lnTo>
                  <a:lnTo>
                    <a:pt x="5126" y="1354"/>
                  </a:lnTo>
                  <a:lnTo>
                    <a:pt x="5115" y="1341"/>
                  </a:lnTo>
                  <a:lnTo>
                    <a:pt x="5108" y="1328"/>
                  </a:lnTo>
                  <a:lnTo>
                    <a:pt x="5095" y="1304"/>
                  </a:lnTo>
                  <a:lnTo>
                    <a:pt x="5092" y="1277"/>
                  </a:lnTo>
                  <a:lnTo>
                    <a:pt x="5097" y="1253"/>
                  </a:lnTo>
                  <a:lnTo>
                    <a:pt x="5108" y="1231"/>
                  </a:lnTo>
                  <a:lnTo>
                    <a:pt x="5126" y="1213"/>
                  </a:lnTo>
                  <a:lnTo>
                    <a:pt x="5152" y="1200"/>
                  </a:lnTo>
                  <a:lnTo>
                    <a:pt x="5178" y="1196"/>
                  </a:lnTo>
                  <a:close/>
                  <a:moveTo>
                    <a:pt x="810" y="864"/>
                  </a:moveTo>
                  <a:lnTo>
                    <a:pt x="793" y="1772"/>
                  </a:lnTo>
                  <a:lnTo>
                    <a:pt x="35" y="1336"/>
                  </a:lnTo>
                  <a:lnTo>
                    <a:pt x="810" y="864"/>
                  </a:lnTo>
                  <a:close/>
                  <a:moveTo>
                    <a:pt x="4735" y="699"/>
                  </a:moveTo>
                  <a:lnTo>
                    <a:pt x="4762" y="705"/>
                  </a:lnTo>
                  <a:lnTo>
                    <a:pt x="4786" y="719"/>
                  </a:lnTo>
                  <a:lnTo>
                    <a:pt x="4795" y="728"/>
                  </a:lnTo>
                  <a:lnTo>
                    <a:pt x="4808" y="740"/>
                  </a:lnTo>
                  <a:lnTo>
                    <a:pt x="4821" y="751"/>
                  </a:lnTo>
                  <a:lnTo>
                    <a:pt x="4833" y="763"/>
                  </a:lnTo>
                  <a:lnTo>
                    <a:pt x="4846" y="774"/>
                  </a:lnTo>
                  <a:lnTo>
                    <a:pt x="4859" y="785"/>
                  </a:lnTo>
                  <a:lnTo>
                    <a:pt x="4872" y="798"/>
                  </a:lnTo>
                  <a:lnTo>
                    <a:pt x="4885" y="809"/>
                  </a:lnTo>
                  <a:lnTo>
                    <a:pt x="4896" y="822"/>
                  </a:lnTo>
                  <a:lnTo>
                    <a:pt x="4909" y="835"/>
                  </a:lnTo>
                  <a:lnTo>
                    <a:pt x="4910" y="837"/>
                  </a:lnTo>
                  <a:lnTo>
                    <a:pt x="4927" y="859"/>
                  </a:lnTo>
                  <a:lnTo>
                    <a:pt x="4936" y="884"/>
                  </a:lnTo>
                  <a:lnTo>
                    <a:pt x="4934" y="912"/>
                  </a:lnTo>
                  <a:lnTo>
                    <a:pt x="4927" y="938"/>
                  </a:lnTo>
                  <a:lnTo>
                    <a:pt x="4910" y="956"/>
                  </a:lnTo>
                  <a:lnTo>
                    <a:pt x="4890" y="971"/>
                  </a:lnTo>
                  <a:lnTo>
                    <a:pt x="4866" y="980"/>
                  </a:lnTo>
                  <a:lnTo>
                    <a:pt x="4841" y="980"/>
                  </a:lnTo>
                  <a:lnTo>
                    <a:pt x="4817" y="972"/>
                  </a:lnTo>
                  <a:lnTo>
                    <a:pt x="4793" y="956"/>
                  </a:lnTo>
                  <a:lnTo>
                    <a:pt x="4791" y="954"/>
                  </a:lnTo>
                  <a:lnTo>
                    <a:pt x="4780" y="941"/>
                  </a:lnTo>
                  <a:lnTo>
                    <a:pt x="4767" y="930"/>
                  </a:lnTo>
                  <a:lnTo>
                    <a:pt x="4756" y="919"/>
                  </a:lnTo>
                  <a:lnTo>
                    <a:pt x="4744" y="908"/>
                  </a:lnTo>
                  <a:lnTo>
                    <a:pt x="4733" y="897"/>
                  </a:lnTo>
                  <a:lnTo>
                    <a:pt x="4720" y="886"/>
                  </a:lnTo>
                  <a:lnTo>
                    <a:pt x="4709" y="875"/>
                  </a:lnTo>
                  <a:lnTo>
                    <a:pt x="4696" y="864"/>
                  </a:lnTo>
                  <a:lnTo>
                    <a:pt x="4683" y="853"/>
                  </a:lnTo>
                  <a:lnTo>
                    <a:pt x="4674" y="846"/>
                  </a:lnTo>
                  <a:lnTo>
                    <a:pt x="4658" y="824"/>
                  </a:lnTo>
                  <a:lnTo>
                    <a:pt x="4648" y="802"/>
                  </a:lnTo>
                  <a:lnTo>
                    <a:pt x="4647" y="776"/>
                  </a:lnTo>
                  <a:lnTo>
                    <a:pt x="4652" y="752"/>
                  </a:lnTo>
                  <a:lnTo>
                    <a:pt x="4663" y="730"/>
                  </a:lnTo>
                  <a:lnTo>
                    <a:pt x="4681" y="714"/>
                  </a:lnTo>
                  <a:lnTo>
                    <a:pt x="4705" y="701"/>
                  </a:lnTo>
                  <a:lnTo>
                    <a:pt x="4735" y="699"/>
                  </a:lnTo>
                  <a:close/>
                  <a:moveTo>
                    <a:pt x="4191" y="320"/>
                  </a:moveTo>
                  <a:lnTo>
                    <a:pt x="4218" y="329"/>
                  </a:lnTo>
                  <a:lnTo>
                    <a:pt x="4225" y="332"/>
                  </a:lnTo>
                  <a:lnTo>
                    <a:pt x="4240" y="340"/>
                  </a:lnTo>
                  <a:lnTo>
                    <a:pt x="4256" y="349"/>
                  </a:lnTo>
                  <a:lnTo>
                    <a:pt x="4271" y="358"/>
                  </a:lnTo>
                  <a:lnTo>
                    <a:pt x="4286" y="365"/>
                  </a:lnTo>
                  <a:lnTo>
                    <a:pt x="4302" y="375"/>
                  </a:lnTo>
                  <a:lnTo>
                    <a:pt x="4317" y="384"/>
                  </a:lnTo>
                  <a:lnTo>
                    <a:pt x="4332" y="391"/>
                  </a:lnTo>
                  <a:lnTo>
                    <a:pt x="4346" y="400"/>
                  </a:lnTo>
                  <a:lnTo>
                    <a:pt x="4363" y="409"/>
                  </a:lnTo>
                  <a:lnTo>
                    <a:pt x="4368" y="413"/>
                  </a:lnTo>
                  <a:lnTo>
                    <a:pt x="4385" y="426"/>
                  </a:lnTo>
                  <a:lnTo>
                    <a:pt x="4398" y="444"/>
                  </a:lnTo>
                  <a:lnTo>
                    <a:pt x="4408" y="472"/>
                  </a:lnTo>
                  <a:lnTo>
                    <a:pt x="4408" y="499"/>
                  </a:lnTo>
                  <a:lnTo>
                    <a:pt x="4399" y="525"/>
                  </a:lnTo>
                  <a:lnTo>
                    <a:pt x="4385" y="545"/>
                  </a:lnTo>
                  <a:lnTo>
                    <a:pt x="4363" y="560"/>
                  </a:lnTo>
                  <a:lnTo>
                    <a:pt x="4337" y="569"/>
                  </a:lnTo>
                  <a:lnTo>
                    <a:pt x="4311" y="567"/>
                  </a:lnTo>
                  <a:lnTo>
                    <a:pt x="4282" y="558"/>
                  </a:lnTo>
                  <a:lnTo>
                    <a:pt x="4277" y="552"/>
                  </a:lnTo>
                  <a:lnTo>
                    <a:pt x="4262" y="545"/>
                  </a:lnTo>
                  <a:lnTo>
                    <a:pt x="4247" y="536"/>
                  </a:lnTo>
                  <a:lnTo>
                    <a:pt x="4233" y="529"/>
                  </a:lnTo>
                  <a:lnTo>
                    <a:pt x="4220" y="519"/>
                  </a:lnTo>
                  <a:lnTo>
                    <a:pt x="4205" y="512"/>
                  </a:lnTo>
                  <a:lnTo>
                    <a:pt x="4191" y="505"/>
                  </a:lnTo>
                  <a:lnTo>
                    <a:pt x="4176" y="496"/>
                  </a:lnTo>
                  <a:lnTo>
                    <a:pt x="4161" y="488"/>
                  </a:lnTo>
                  <a:lnTo>
                    <a:pt x="4147" y="481"/>
                  </a:lnTo>
                  <a:lnTo>
                    <a:pt x="4141" y="477"/>
                  </a:lnTo>
                  <a:lnTo>
                    <a:pt x="4121" y="463"/>
                  </a:lnTo>
                  <a:lnTo>
                    <a:pt x="4106" y="442"/>
                  </a:lnTo>
                  <a:lnTo>
                    <a:pt x="4097" y="415"/>
                  </a:lnTo>
                  <a:lnTo>
                    <a:pt x="4097" y="389"/>
                  </a:lnTo>
                  <a:lnTo>
                    <a:pt x="4104" y="365"/>
                  </a:lnTo>
                  <a:lnTo>
                    <a:pt x="4121" y="345"/>
                  </a:lnTo>
                  <a:lnTo>
                    <a:pt x="4141" y="329"/>
                  </a:lnTo>
                  <a:lnTo>
                    <a:pt x="4165" y="321"/>
                  </a:lnTo>
                  <a:lnTo>
                    <a:pt x="4191" y="320"/>
                  </a:lnTo>
                  <a:close/>
                  <a:moveTo>
                    <a:pt x="1751" y="235"/>
                  </a:moveTo>
                  <a:lnTo>
                    <a:pt x="1780" y="241"/>
                  </a:lnTo>
                  <a:lnTo>
                    <a:pt x="1802" y="252"/>
                  </a:lnTo>
                  <a:lnTo>
                    <a:pt x="1821" y="270"/>
                  </a:lnTo>
                  <a:lnTo>
                    <a:pt x="1832" y="290"/>
                  </a:lnTo>
                  <a:lnTo>
                    <a:pt x="1837" y="314"/>
                  </a:lnTo>
                  <a:lnTo>
                    <a:pt x="1835" y="338"/>
                  </a:lnTo>
                  <a:lnTo>
                    <a:pt x="1826" y="362"/>
                  </a:lnTo>
                  <a:lnTo>
                    <a:pt x="1810" y="382"/>
                  </a:lnTo>
                  <a:lnTo>
                    <a:pt x="1788" y="397"/>
                  </a:lnTo>
                  <a:lnTo>
                    <a:pt x="1786" y="397"/>
                  </a:lnTo>
                  <a:lnTo>
                    <a:pt x="1782" y="398"/>
                  </a:lnTo>
                  <a:lnTo>
                    <a:pt x="1777" y="400"/>
                  </a:lnTo>
                  <a:lnTo>
                    <a:pt x="1773" y="402"/>
                  </a:lnTo>
                  <a:lnTo>
                    <a:pt x="1769" y="404"/>
                  </a:lnTo>
                  <a:lnTo>
                    <a:pt x="1764" y="406"/>
                  </a:lnTo>
                  <a:lnTo>
                    <a:pt x="1760" y="409"/>
                  </a:lnTo>
                  <a:lnTo>
                    <a:pt x="1755" y="411"/>
                  </a:lnTo>
                  <a:lnTo>
                    <a:pt x="1751" y="413"/>
                  </a:lnTo>
                  <a:lnTo>
                    <a:pt x="1745" y="415"/>
                  </a:lnTo>
                  <a:lnTo>
                    <a:pt x="1742" y="417"/>
                  </a:lnTo>
                  <a:lnTo>
                    <a:pt x="1736" y="419"/>
                  </a:lnTo>
                  <a:lnTo>
                    <a:pt x="1733" y="420"/>
                  </a:lnTo>
                  <a:lnTo>
                    <a:pt x="1729" y="422"/>
                  </a:lnTo>
                  <a:lnTo>
                    <a:pt x="1723" y="426"/>
                  </a:lnTo>
                  <a:lnTo>
                    <a:pt x="1720" y="428"/>
                  </a:lnTo>
                  <a:lnTo>
                    <a:pt x="1714" y="430"/>
                  </a:lnTo>
                  <a:lnTo>
                    <a:pt x="1711" y="431"/>
                  </a:lnTo>
                  <a:lnTo>
                    <a:pt x="1705" y="433"/>
                  </a:lnTo>
                  <a:lnTo>
                    <a:pt x="1701" y="435"/>
                  </a:lnTo>
                  <a:lnTo>
                    <a:pt x="1698" y="437"/>
                  </a:lnTo>
                  <a:lnTo>
                    <a:pt x="1692" y="441"/>
                  </a:lnTo>
                  <a:lnTo>
                    <a:pt x="1689" y="442"/>
                  </a:lnTo>
                  <a:lnTo>
                    <a:pt x="1683" y="444"/>
                  </a:lnTo>
                  <a:lnTo>
                    <a:pt x="1680" y="446"/>
                  </a:lnTo>
                  <a:lnTo>
                    <a:pt x="1676" y="448"/>
                  </a:lnTo>
                  <a:lnTo>
                    <a:pt x="1670" y="452"/>
                  </a:lnTo>
                  <a:lnTo>
                    <a:pt x="1667" y="453"/>
                  </a:lnTo>
                  <a:lnTo>
                    <a:pt x="1661" y="455"/>
                  </a:lnTo>
                  <a:lnTo>
                    <a:pt x="1658" y="457"/>
                  </a:lnTo>
                  <a:lnTo>
                    <a:pt x="1654" y="459"/>
                  </a:lnTo>
                  <a:lnTo>
                    <a:pt x="1648" y="463"/>
                  </a:lnTo>
                  <a:lnTo>
                    <a:pt x="1645" y="464"/>
                  </a:lnTo>
                  <a:lnTo>
                    <a:pt x="1641" y="466"/>
                  </a:lnTo>
                  <a:lnTo>
                    <a:pt x="1619" y="474"/>
                  </a:lnTo>
                  <a:lnTo>
                    <a:pt x="1599" y="475"/>
                  </a:lnTo>
                  <a:lnTo>
                    <a:pt x="1571" y="470"/>
                  </a:lnTo>
                  <a:lnTo>
                    <a:pt x="1551" y="459"/>
                  </a:lnTo>
                  <a:lnTo>
                    <a:pt x="1535" y="441"/>
                  </a:lnTo>
                  <a:lnTo>
                    <a:pt x="1524" y="420"/>
                  </a:lnTo>
                  <a:lnTo>
                    <a:pt x="1518" y="398"/>
                  </a:lnTo>
                  <a:lnTo>
                    <a:pt x="1520" y="375"/>
                  </a:lnTo>
                  <a:lnTo>
                    <a:pt x="1527" y="353"/>
                  </a:lnTo>
                  <a:lnTo>
                    <a:pt x="1542" y="332"/>
                  </a:lnTo>
                  <a:lnTo>
                    <a:pt x="1564" y="318"/>
                  </a:lnTo>
                  <a:lnTo>
                    <a:pt x="1568" y="314"/>
                  </a:lnTo>
                  <a:lnTo>
                    <a:pt x="1573" y="312"/>
                  </a:lnTo>
                  <a:lnTo>
                    <a:pt x="1577" y="310"/>
                  </a:lnTo>
                  <a:lnTo>
                    <a:pt x="1582" y="309"/>
                  </a:lnTo>
                  <a:lnTo>
                    <a:pt x="1586" y="305"/>
                  </a:lnTo>
                  <a:lnTo>
                    <a:pt x="1592" y="303"/>
                  </a:lnTo>
                  <a:lnTo>
                    <a:pt x="1597" y="301"/>
                  </a:lnTo>
                  <a:lnTo>
                    <a:pt x="1601" y="298"/>
                  </a:lnTo>
                  <a:lnTo>
                    <a:pt x="1606" y="296"/>
                  </a:lnTo>
                  <a:lnTo>
                    <a:pt x="1610" y="294"/>
                  </a:lnTo>
                  <a:lnTo>
                    <a:pt x="1615" y="292"/>
                  </a:lnTo>
                  <a:lnTo>
                    <a:pt x="1619" y="288"/>
                  </a:lnTo>
                  <a:lnTo>
                    <a:pt x="1625" y="287"/>
                  </a:lnTo>
                  <a:lnTo>
                    <a:pt x="1628" y="285"/>
                  </a:lnTo>
                  <a:lnTo>
                    <a:pt x="1634" y="283"/>
                  </a:lnTo>
                  <a:lnTo>
                    <a:pt x="1639" y="281"/>
                  </a:lnTo>
                  <a:lnTo>
                    <a:pt x="1643" y="277"/>
                  </a:lnTo>
                  <a:lnTo>
                    <a:pt x="1648" y="276"/>
                  </a:lnTo>
                  <a:lnTo>
                    <a:pt x="1652" y="274"/>
                  </a:lnTo>
                  <a:lnTo>
                    <a:pt x="1658" y="272"/>
                  </a:lnTo>
                  <a:lnTo>
                    <a:pt x="1661" y="268"/>
                  </a:lnTo>
                  <a:lnTo>
                    <a:pt x="1667" y="266"/>
                  </a:lnTo>
                  <a:lnTo>
                    <a:pt x="1672" y="265"/>
                  </a:lnTo>
                  <a:lnTo>
                    <a:pt x="1676" y="263"/>
                  </a:lnTo>
                  <a:lnTo>
                    <a:pt x="1681" y="261"/>
                  </a:lnTo>
                  <a:lnTo>
                    <a:pt x="1685" y="259"/>
                  </a:lnTo>
                  <a:lnTo>
                    <a:pt x="1691" y="255"/>
                  </a:lnTo>
                  <a:lnTo>
                    <a:pt x="1696" y="254"/>
                  </a:lnTo>
                  <a:lnTo>
                    <a:pt x="1700" y="252"/>
                  </a:lnTo>
                  <a:lnTo>
                    <a:pt x="1705" y="250"/>
                  </a:lnTo>
                  <a:lnTo>
                    <a:pt x="1709" y="248"/>
                  </a:lnTo>
                  <a:lnTo>
                    <a:pt x="1714" y="246"/>
                  </a:lnTo>
                  <a:lnTo>
                    <a:pt x="1720" y="243"/>
                  </a:lnTo>
                  <a:lnTo>
                    <a:pt x="1720" y="243"/>
                  </a:lnTo>
                  <a:lnTo>
                    <a:pt x="1734" y="237"/>
                  </a:lnTo>
                  <a:lnTo>
                    <a:pt x="1751" y="235"/>
                  </a:lnTo>
                  <a:close/>
                  <a:moveTo>
                    <a:pt x="3560" y="83"/>
                  </a:moveTo>
                  <a:lnTo>
                    <a:pt x="3575" y="85"/>
                  </a:lnTo>
                  <a:lnTo>
                    <a:pt x="3584" y="87"/>
                  </a:lnTo>
                  <a:lnTo>
                    <a:pt x="3601" y="90"/>
                  </a:lnTo>
                  <a:lnTo>
                    <a:pt x="3619" y="96"/>
                  </a:lnTo>
                  <a:lnTo>
                    <a:pt x="3636" y="99"/>
                  </a:lnTo>
                  <a:lnTo>
                    <a:pt x="3652" y="105"/>
                  </a:lnTo>
                  <a:lnTo>
                    <a:pt x="3670" y="110"/>
                  </a:lnTo>
                  <a:lnTo>
                    <a:pt x="3687" y="114"/>
                  </a:lnTo>
                  <a:lnTo>
                    <a:pt x="3703" y="120"/>
                  </a:lnTo>
                  <a:lnTo>
                    <a:pt x="3722" y="125"/>
                  </a:lnTo>
                  <a:lnTo>
                    <a:pt x="3738" y="131"/>
                  </a:lnTo>
                  <a:lnTo>
                    <a:pt x="3742" y="131"/>
                  </a:lnTo>
                  <a:lnTo>
                    <a:pt x="3762" y="142"/>
                  </a:lnTo>
                  <a:lnTo>
                    <a:pt x="3780" y="156"/>
                  </a:lnTo>
                  <a:lnTo>
                    <a:pt x="3795" y="182"/>
                  </a:lnTo>
                  <a:lnTo>
                    <a:pt x="3800" y="208"/>
                  </a:lnTo>
                  <a:lnTo>
                    <a:pt x="3797" y="233"/>
                  </a:lnTo>
                  <a:lnTo>
                    <a:pt x="3786" y="257"/>
                  </a:lnTo>
                  <a:lnTo>
                    <a:pt x="3769" y="276"/>
                  </a:lnTo>
                  <a:lnTo>
                    <a:pt x="3745" y="290"/>
                  </a:lnTo>
                  <a:lnTo>
                    <a:pt x="3720" y="296"/>
                  </a:lnTo>
                  <a:lnTo>
                    <a:pt x="3691" y="290"/>
                  </a:lnTo>
                  <a:lnTo>
                    <a:pt x="3689" y="290"/>
                  </a:lnTo>
                  <a:lnTo>
                    <a:pt x="3672" y="285"/>
                  </a:lnTo>
                  <a:lnTo>
                    <a:pt x="3656" y="281"/>
                  </a:lnTo>
                  <a:lnTo>
                    <a:pt x="3641" y="276"/>
                  </a:lnTo>
                  <a:lnTo>
                    <a:pt x="3625" y="270"/>
                  </a:lnTo>
                  <a:lnTo>
                    <a:pt x="3608" y="266"/>
                  </a:lnTo>
                  <a:lnTo>
                    <a:pt x="3592" y="263"/>
                  </a:lnTo>
                  <a:lnTo>
                    <a:pt x="3575" y="257"/>
                  </a:lnTo>
                  <a:lnTo>
                    <a:pt x="3559" y="254"/>
                  </a:lnTo>
                  <a:lnTo>
                    <a:pt x="3548" y="250"/>
                  </a:lnTo>
                  <a:lnTo>
                    <a:pt x="3544" y="250"/>
                  </a:lnTo>
                  <a:lnTo>
                    <a:pt x="3535" y="248"/>
                  </a:lnTo>
                  <a:lnTo>
                    <a:pt x="3520" y="243"/>
                  </a:lnTo>
                  <a:lnTo>
                    <a:pt x="3506" y="233"/>
                  </a:lnTo>
                  <a:lnTo>
                    <a:pt x="3485" y="213"/>
                  </a:lnTo>
                  <a:lnTo>
                    <a:pt x="3474" y="189"/>
                  </a:lnTo>
                  <a:lnTo>
                    <a:pt x="3471" y="165"/>
                  </a:lnTo>
                  <a:lnTo>
                    <a:pt x="3474" y="142"/>
                  </a:lnTo>
                  <a:lnTo>
                    <a:pt x="3485" y="120"/>
                  </a:lnTo>
                  <a:lnTo>
                    <a:pt x="3502" y="101"/>
                  </a:lnTo>
                  <a:lnTo>
                    <a:pt x="3522" y="88"/>
                  </a:lnTo>
                  <a:lnTo>
                    <a:pt x="3548" y="83"/>
                  </a:lnTo>
                  <a:lnTo>
                    <a:pt x="3560" y="83"/>
                  </a:lnTo>
                  <a:close/>
                  <a:moveTo>
                    <a:pt x="2394" y="43"/>
                  </a:moveTo>
                  <a:lnTo>
                    <a:pt x="2408" y="44"/>
                  </a:lnTo>
                  <a:lnTo>
                    <a:pt x="2434" y="54"/>
                  </a:lnTo>
                  <a:lnTo>
                    <a:pt x="2452" y="66"/>
                  </a:lnTo>
                  <a:lnTo>
                    <a:pt x="2465" y="85"/>
                  </a:lnTo>
                  <a:lnTo>
                    <a:pt x="2473" y="105"/>
                  </a:lnTo>
                  <a:lnTo>
                    <a:pt x="2476" y="127"/>
                  </a:lnTo>
                  <a:lnTo>
                    <a:pt x="2473" y="149"/>
                  </a:lnTo>
                  <a:lnTo>
                    <a:pt x="2463" y="169"/>
                  </a:lnTo>
                  <a:lnTo>
                    <a:pt x="2451" y="187"/>
                  </a:lnTo>
                  <a:lnTo>
                    <a:pt x="2432" y="200"/>
                  </a:lnTo>
                  <a:lnTo>
                    <a:pt x="2407" y="208"/>
                  </a:lnTo>
                  <a:lnTo>
                    <a:pt x="2405" y="209"/>
                  </a:lnTo>
                  <a:lnTo>
                    <a:pt x="2399" y="209"/>
                  </a:lnTo>
                  <a:lnTo>
                    <a:pt x="2394" y="211"/>
                  </a:lnTo>
                  <a:lnTo>
                    <a:pt x="2388" y="211"/>
                  </a:lnTo>
                  <a:lnTo>
                    <a:pt x="2385" y="213"/>
                  </a:lnTo>
                  <a:lnTo>
                    <a:pt x="2379" y="213"/>
                  </a:lnTo>
                  <a:lnTo>
                    <a:pt x="2374" y="215"/>
                  </a:lnTo>
                  <a:lnTo>
                    <a:pt x="2370" y="215"/>
                  </a:lnTo>
                  <a:lnTo>
                    <a:pt x="2365" y="217"/>
                  </a:lnTo>
                  <a:lnTo>
                    <a:pt x="2359" y="217"/>
                  </a:lnTo>
                  <a:lnTo>
                    <a:pt x="2355" y="219"/>
                  </a:lnTo>
                  <a:lnTo>
                    <a:pt x="2350" y="219"/>
                  </a:lnTo>
                  <a:lnTo>
                    <a:pt x="2344" y="220"/>
                  </a:lnTo>
                  <a:lnTo>
                    <a:pt x="2339" y="220"/>
                  </a:lnTo>
                  <a:lnTo>
                    <a:pt x="2335" y="222"/>
                  </a:lnTo>
                  <a:lnTo>
                    <a:pt x="2330" y="222"/>
                  </a:lnTo>
                  <a:lnTo>
                    <a:pt x="2324" y="224"/>
                  </a:lnTo>
                  <a:lnTo>
                    <a:pt x="2321" y="226"/>
                  </a:lnTo>
                  <a:lnTo>
                    <a:pt x="2315" y="226"/>
                  </a:lnTo>
                  <a:lnTo>
                    <a:pt x="2310" y="228"/>
                  </a:lnTo>
                  <a:lnTo>
                    <a:pt x="2306" y="228"/>
                  </a:lnTo>
                  <a:lnTo>
                    <a:pt x="2300" y="230"/>
                  </a:lnTo>
                  <a:lnTo>
                    <a:pt x="2295" y="230"/>
                  </a:lnTo>
                  <a:lnTo>
                    <a:pt x="2291" y="231"/>
                  </a:lnTo>
                  <a:lnTo>
                    <a:pt x="2286" y="233"/>
                  </a:lnTo>
                  <a:lnTo>
                    <a:pt x="2280" y="233"/>
                  </a:lnTo>
                  <a:lnTo>
                    <a:pt x="2277" y="235"/>
                  </a:lnTo>
                  <a:lnTo>
                    <a:pt x="2271" y="235"/>
                  </a:lnTo>
                  <a:lnTo>
                    <a:pt x="2266" y="237"/>
                  </a:lnTo>
                  <a:lnTo>
                    <a:pt x="2260" y="239"/>
                  </a:lnTo>
                  <a:lnTo>
                    <a:pt x="2256" y="239"/>
                  </a:lnTo>
                  <a:lnTo>
                    <a:pt x="2251" y="241"/>
                  </a:lnTo>
                  <a:lnTo>
                    <a:pt x="2247" y="241"/>
                  </a:lnTo>
                  <a:lnTo>
                    <a:pt x="2222" y="243"/>
                  </a:lnTo>
                  <a:lnTo>
                    <a:pt x="2194" y="237"/>
                  </a:lnTo>
                  <a:lnTo>
                    <a:pt x="2174" y="224"/>
                  </a:lnTo>
                  <a:lnTo>
                    <a:pt x="2158" y="206"/>
                  </a:lnTo>
                  <a:lnTo>
                    <a:pt x="2148" y="186"/>
                  </a:lnTo>
                  <a:lnTo>
                    <a:pt x="2145" y="164"/>
                  </a:lnTo>
                  <a:lnTo>
                    <a:pt x="2147" y="142"/>
                  </a:lnTo>
                  <a:lnTo>
                    <a:pt x="2154" y="120"/>
                  </a:lnTo>
                  <a:lnTo>
                    <a:pt x="2169" y="101"/>
                  </a:lnTo>
                  <a:lnTo>
                    <a:pt x="2185" y="88"/>
                  </a:lnTo>
                  <a:lnTo>
                    <a:pt x="2209" y="79"/>
                  </a:lnTo>
                  <a:lnTo>
                    <a:pt x="2212" y="77"/>
                  </a:lnTo>
                  <a:lnTo>
                    <a:pt x="2218" y="76"/>
                  </a:lnTo>
                  <a:lnTo>
                    <a:pt x="2223" y="76"/>
                  </a:lnTo>
                  <a:lnTo>
                    <a:pt x="2229" y="74"/>
                  </a:lnTo>
                  <a:lnTo>
                    <a:pt x="2233" y="72"/>
                  </a:lnTo>
                  <a:lnTo>
                    <a:pt x="2238" y="72"/>
                  </a:lnTo>
                  <a:lnTo>
                    <a:pt x="2244" y="70"/>
                  </a:lnTo>
                  <a:lnTo>
                    <a:pt x="2249" y="68"/>
                  </a:lnTo>
                  <a:lnTo>
                    <a:pt x="2255" y="68"/>
                  </a:lnTo>
                  <a:lnTo>
                    <a:pt x="2260" y="66"/>
                  </a:lnTo>
                  <a:lnTo>
                    <a:pt x="2266" y="66"/>
                  </a:lnTo>
                  <a:lnTo>
                    <a:pt x="2269" y="65"/>
                  </a:lnTo>
                  <a:lnTo>
                    <a:pt x="2275" y="63"/>
                  </a:lnTo>
                  <a:lnTo>
                    <a:pt x="2280" y="63"/>
                  </a:lnTo>
                  <a:lnTo>
                    <a:pt x="2286" y="61"/>
                  </a:lnTo>
                  <a:lnTo>
                    <a:pt x="2291" y="61"/>
                  </a:lnTo>
                  <a:lnTo>
                    <a:pt x="2297" y="59"/>
                  </a:lnTo>
                  <a:lnTo>
                    <a:pt x="2302" y="57"/>
                  </a:lnTo>
                  <a:lnTo>
                    <a:pt x="2306" y="57"/>
                  </a:lnTo>
                  <a:lnTo>
                    <a:pt x="2311" y="55"/>
                  </a:lnTo>
                  <a:lnTo>
                    <a:pt x="2317" y="55"/>
                  </a:lnTo>
                  <a:lnTo>
                    <a:pt x="2322" y="54"/>
                  </a:lnTo>
                  <a:lnTo>
                    <a:pt x="2328" y="54"/>
                  </a:lnTo>
                  <a:lnTo>
                    <a:pt x="2333" y="52"/>
                  </a:lnTo>
                  <a:lnTo>
                    <a:pt x="2339" y="50"/>
                  </a:lnTo>
                  <a:lnTo>
                    <a:pt x="2344" y="50"/>
                  </a:lnTo>
                  <a:lnTo>
                    <a:pt x="2348" y="48"/>
                  </a:lnTo>
                  <a:lnTo>
                    <a:pt x="2354" y="48"/>
                  </a:lnTo>
                  <a:lnTo>
                    <a:pt x="2359" y="46"/>
                  </a:lnTo>
                  <a:lnTo>
                    <a:pt x="2365" y="46"/>
                  </a:lnTo>
                  <a:lnTo>
                    <a:pt x="2370" y="44"/>
                  </a:lnTo>
                  <a:lnTo>
                    <a:pt x="2375" y="44"/>
                  </a:lnTo>
                  <a:lnTo>
                    <a:pt x="2377" y="43"/>
                  </a:lnTo>
                  <a:lnTo>
                    <a:pt x="2394" y="43"/>
                  </a:lnTo>
                  <a:close/>
                  <a:moveTo>
                    <a:pt x="2892" y="0"/>
                  </a:moveTo>
                  <a:lnTo>
                    <a:pt x="2899" y="0"/>
                  </a:lnTo>
                  <a:lnTo>
                    <a:pt x="2918" y="0"/>
                  </a:lnTo>
                  <a:lnTo>
                    <a:pt x="2923" y="0"/>
                  </a:lnTo>
                  <a:lnTo>
                    <a:pt x="2936" y="0"/>
                  </a:lnTo>
                  <a:lnTo>
                    <a:pt x="2954" y="0"/>
                  </a:lnTo>
                  <a:lnTo>
                    <a:pt x="2973" y="2"/>
                  </a:lnTo>
                  <a:lnTo>
                    <a:pt x="2991" y="2"/>
                  </a:lnTo>
                  <a:lnTo>
                    <a:pt x="3009" y="2"/>
                  </a:lnTo>
                  <a:lnTo>
                    <a:pt x="3028" y="4"/>
                  </a:lnTo>
                  <a:lnTo>
                    <a:pt x="3046" y="4"/>
                  </a:lnTo>
                  <a:lnTo>
                    <a:pt x="3064" y="6"/>
                  </a:lnTo>
                  <a:lnTo>
                    <a:pt x="3092" y="11"/>
                  </a:lnTo>
                  <a:lnTo>
                    <a:pt x="3115" y="26"/>
                  </a:lnTo>
                  <a:lnTo>
                    <a:pt x="3132" y="46"/>
                  </a:lnTo>
                  <a:lnTo>
                    <a:pt x="3141" y="70"/>
                  </a:lnTo>
                  <a:lnTo>
                    <a:pt x="3143" y="96"/>
                  </a:lnTo>
                  <a:lnTo>
                    <a:pt x="3137" y="121"/>
                  </a:lnTo>
                  <a:lnTo>
                    <a:pt x="3121" y="145"/>
                  </a:lnTo>
                  <a:lnTo>
                    <a:pt x="3103" y="162"/>
                  </a:lnTo>
                  <a:lnTo>
                    <a:pt x="3079" y="171"/>
                  </a:lnTo>
                  <a:lnTo>
                    <a:pt x="3055" y="173"/>
                  </a:lnTo>
                  <a:lnTo>
                    <a:pt x="3037" y="173"/>
                  </a:lnTo>
                  <a:lnTo>
                    <a:pt x="3020" y="171"/>
                  </a:lnTo>
                  <a:lnTo>
                    <a:pt x="3002" y="171"/>
                  </a:lnTo>
                  <a:lnTo>
                    <a:pt x="2985" y="169"/>
                  </a:lnTo>
                  <a:lnTo>
                    <a:pt x="2967" y="169"/>
                  </a:lnTo>
                  <a:lnTo>
                    <a:pt x="2951" y="169"/>
                  </a:lnTo>
                  <a:lnTo>
                    <a:pt x="2932" y="167"/>
                  </a:lnTo>
                  <a:lnTo>
                    <a:pt x="2923" y="167"/>
                  </a:lnTo>
                  <a:lnTo>
                    <a:pt x="2916" y="167"/>
                  </a:lnTo>
                  <a:lnTo>
                    <a:pt x="2897" y="167"/>
                  </a:lnTo>
                  <a:lnTo>
                    <a:pt x="2892" y="167"/>
                  </a:lnTo>
                  <a:lnTo>
                    <a:pt x="2865" y="164"/>
                  </a:lnTo>
                  <a:lnTo>
                    <a:pt x="2841" y="151"/>
                  </a:lnTo>
                  <a:lnTo>
                    <a:pt x="2822" y="131"/>
                  </a:lnTo>
                  <a:lnTo>
                    <a:pt x="2811" y="109"/>
                  </a:lnTo>
                  <a:lnTo>
                    <a:pt x="2808" y="81"/>
                  </a:lnTo>
                  <a:lnTo>
                    <a:pt x="2813" y="55"/>
                  </a:lnTo>
                  <a:lnTo>
                    <a:pt x="2828" y="32"/>
                  </a:lnTo>
                  <a:lnTo>
                    <a:pt x="2846" y="13"/>
                  </a:lnTo>
                  <a:lnTo>
                    <a:pt x="2868" y="4"/>
                  </a:lnTo>
                  <a:lnTo>
                    <a:pt x="2892" y="0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6315075" y="1812925"/>
              <a:ext cx="3521075" cy="3525838"/>
            </a:xfrm>
            <a:custGeom>
              <a:avLst/>
              <a:gdLst>
                <a:gd name="T0" fmla="*/ 2381 w 4438"/>
                <a:gd name="T1" fmla="*/ 5 h 4442"/>
                <a:gd name="T2" fmla="*/ 2665 w 4438"/>
                <a:gd name="T3" fmla="*/ 44 h 4442"/>
                <a:gd name="T4" fmla="*/ 2931 w 4438"/>
                <a:gd name="T5" fmla="*/ 115 h 4442"/>
                <a:gd name="T6" fmla="*/ 3031 w 4438"/>
                <a:gd name="T7" fmla="*/ 154 h 4442"/>
                <a:gd name="T8" fmla="*/ 3185 w 4438"/>
                <a:gd name="T9" fmla="*/ 220 h 4442"/>
                <a:gd name="T10" fmla="*/ 3440 w 4438"/>
                <a:gd name="T11" fmla="*/ 365 h 4442"/>
                <a:gd name="T12" fmla="*/ 3711 w 4438"/>
                <a:gd name="T13" fmla="*/ 576 h 4442"/>
                <a:gd name="T14" fmla="*/ 3914 w 4438"/>
                <a:gd name="T15" fmla="*/ 787 h 4442"/>
                <a:gd name="T16" fmla="*/ 4088 w 4438"/>
                <a:gd name="T17" fmla="*/ 1023 h 4442"/>
                <a:gd name="T18" fmla="*/ 4218 w 4438"/>
                <a:gd name="T19" fmla="*/ 1258 h 4442"/>
                <a:gd name="T20" fmla="*/ 4302 w 4438"/>
                <a:gd name="T21" fmla="*/ 1456 h 4442"/>
                <a:gd name="T22" fmla="*/ 4392 w 4438"/>
                <a:gd name="T23" fmla="*/ 1773 h 4442"/>
                <a:gd name="T24" fmla="*/ 4434 w 4438"/>
                <a:gd name="T25" fmla="*/ 2107 h 4442"/>
                <a:gd name="T26" fmla="*/ 4425 w 4438"/>
                <a:gd name="T27" fmla="*/ 2448 h 4442"/>
                <a:gd name="T28" fmla="*/ 4367 w 4438"/>
                <a:gd name="T29" fmla="*/ 2776 h 4442"/>
                <a:gd name="T30" fmla="*/ 4262 w 4438"/>
                <a:gd name="T31" fmla="*/ 3084 h 4442"/>
                <a:gd name="T32" fmla="*/ 4143 w 4438"/>
                <a:gd name="T33" fmla="*/ 3327 h 4442"/>
                <a:gd name="T34" fmla="*/ 3964 w 4438"/>
                <a:gd name="T35" fmla="*/ 3592 h 4442"/>
                <a:gd name="T36" fmla="*/ 3788 w 4438"/>
                <a:gd name="T37" fmla="*/ 3791 h 4442"/>
                <a:gd name="T38" fmla="*/ 3524 w 4438"/>
                <a:gd name="T39" fmla="*/ 4016 h 4442"/>
                <a:gd name="T40" fmla="*/ 3229 w 4438"/>
                <a:gd name="T41" fmla="*/ 4200 h 4442"/>
                <a:gd name="T42" fmla="*/ 2931 w 4438"/>
                <a:gd name="T43" fmla="*/ 4326 h 4442"/>
                <a:gd name="T44" fmla="*/ 2592 w 4438"/>
                <a:gd name="T45" fmla="*/ 4410 h 4442"/>
                <a:gd name="T46" fmla="*/ 2218 w 4438"/>
                <a:gd name="T47" fmla="*/ 4442 h 4442"/>
                <a:gd name="T48" fmla="*/ 1782 w 4438"/>
                <a:gd name="T49" fmla="*/ 4399 h 4442"/>
                <a:gd name="T50" fmla="*/ 1405 w 4438"/>
                <a:gd name="T51" fmla="*/ 4288 h 4442"/>
                <a:gd name="T52" fmla="*/ 1114 w 4438"/>
                <a:gd name="T53" fmla="*/ 4148 h 4442"/>
                <a:gd name="T54" fmla="*/ 817 w 4438"/>
                <a:gd name="T55" fmla="*/ 3943 h 4442"/>
                <a:gd name="T56" fmla="*/ 577 w 4438"/>
                <a:gd name="T57" fmla="*/ 3714 h 4442"/>
                <a:gd name="T58" fmla="*/ 410 w 4438"/>
                <a:gd name="T59" fmla="*/ 3506 h 4442"/>
                <a:gd name="T60" fmla="*/ 244 w 4438"/>
                <a:gd name="T61" fmla="*/ 3231 h 4442"/>
                <a:gd name="T62" fmla="*/ 136 w 4438"/>
                <a:gd name="T63" fmla="*/ 2984 h 4442"/>
                <a:gd name="T64" fmla="*/ 46 w 4438"/>
                <a:gd name="T65" fmla="*/ 2668 h 4442"/>
                <a:gd name="T66" fmla="*/ 4 w 4438"/>
                <a:gd name="T67" fmla="*/ 2334 h 4442"/>
                <a:gd name="T68" fmla="*/ 11 w 4438"/>
                <a:gd name="T69" fmla="*/ 1993 h 4442"/>
                <a:gd name="T70" fmla="*/ 70 w 4438"/>
                <a:gd name="T71" fmla="*/ 1665 h 4442"/>
                <a:gd name="T72" fmla="*/ 154 w 4438"/>
                <a:gd name="T73" fmla="*/ 1406 h 4442"/>
                <a:gd name="T74" fmla="*/ 244 w 4438"/>
                <a:gd name="T75" fmla="*/ 1208 h 4442"/>
                <a:gd name="T76" fmla="*/ 410 w 4438"/>
                <a:gd name="T77" fmla="*/ 935 h 4442"/>
                <a:gd name="T78" fmla="*/ 577 w 4438"/>
                <a:gd name="T79" fmla="*/ 726 h 4442"/>
                <a:gd name="T80" fmla="*/ 766 w 4438"/>
                <a:gd name="T81" fmla="*/ 543 h 4442"/>
                <a:gd name="T82" fmla="*/ 1114 w 4438"/>
                <a:gd name="T83" fmla="*/ 293 h 4442"/>
                <a:gd name="T84" fmla="*/ 1374 w 4438"/>
                <a:gd name="T85" fmla="*/ 167 h 4442"/>
                <a:gd name="T86" fmla="*/ 1630 w 4438"/>
                <a:gd name="T87" fmla="*/ 79 h 4442"/>
                <a:gd name="T88" fmla="*/ 2017 w 4438"/>
                <a:gd name="T89" fmla="*/ 9 h 4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438" h="4442">
                  <a:moveTo>
                    <a:pt x="2218" y="0"/>
                  </a:moveTo>
                  <a:lnTo>
                    <a:pt x="2258" y="0"/>
                  </a:lnTo>
                  <a:lnTo>
                    <a:pt x="2381" y="5"/>
                  </a:lnTo>
                  <a:lnTo>
                    <a:pt x="2500" y="16"/>
                  </a:lnTo>
                  <a:lnTo>
                    <a:pt x="2617" y="35"/>
                  </a:lnTo>
                  <a:lnTo>
                    <a:pt x="2665" y="44"/>
                  </a:lnTo>
                  <a:lnTo>
                    <a:pt x="2729" y="58"/>
                  </a:lnTo>
                  <a:lnTo>
                    <a:pt x="2830" y="84"/>
                  </a:lnTo>
                  <a:lnTo>
                    <a:pt x="2931" y="115"/>
                  </a:lnTo>
                  <a:lnTo>
                    <a:pt x="2947" y="123"/>
                  </a:lnTo>
                  <a:lnTo>
                    <a:pt x="3031" y="152"/>
                  </a:lnTo>
                  <a:lnTo>
                    <a:pt x="3031" y="154"/>
                  </a:lnTo>
                  <a:lnTo>
                    <a:pt x="3110" y="185"/>
                  </a:lnTo>
                  <a:lnTo>
                    <a:pt x="3132" y="196"/>
                  </a:lnTo>
                  <a:lnTo>
                    <a:pt x="3185" y="220"/>
                  </a:lnTo>
                  <a:lnTo>
                    <a:pt x="3229" y="242"/>
                  </a:lnTo>
                  <a:lnTo>
                    <a:pt x="3323" y="293"/>
                  </a:lnTo>
                  <a:lnTo>
                    <a:pt x="3440" y="365"/>
                  </a:lnTo>
                  <a:lnTo>
                    <a:pt x="3552" y="444"/>
                  </a:lnTo>
                  <a:lnTo>
                    <a:pt x="3632" y="508"/>
                  </a:lnTo>
                  <a:lnTo>
                    <a:pt x="3711" y="576"/>
                  </a:lnTo>
                  <a:lnTo>
                    <a:pt x="3788" y="649"/>
                  </a:lnTo>
                  <a:lnTo>
                    <a:pt x="3861" y="726"/>
                  </a:lnTo>
                  <a:lnTo>
                    <a:pt x="3914" y="787"/>
                  </a:lnTo>
                  <a:lnTo>
                    <a:pt x="3964" y="849"/>
                  </a:lnTo>
                  <a:lnTo>
                    <a:pt x="4028" y="935"/>
                  </a:lnTo>
                  <a:lnTo>
                    <a:pt x="4088" y="1023"/>
                  </a:lnTo>
                  <a:lnTo>
                    <a:pt x="4143" y="1115"/>
                  </a:lnTo>
                  <a:lnTo>
                    <a:pt x="4194" y="1208"/>
                  </a:lnTo>
                  <a:lnTo>
                    <a:pt x="4218" y="1258"/>
                  </a:lnTo>
                  <a:lnTo>
                    <a:pt x="4253" y="1331"/>
                  </a:lnTo>
                  <a:lnTo>
                    <a:pt x="4284" y="1406"/>
                  </a:lnTo>
                  <a:lnTo>
                    <a:pt x="4302" y="1456"/>
                  </a:lnTo>
                  <a:lnTo>
                    <a:pt x="4337" y="1560"/>
                  </a:lnTo>
                  <a:lnTo>
                    <a:pt x="4367" y="1665"/>
                  </a:lnTo>
                  <a:lnTo>
                    <a:pt x="4392" y="1773"/>
                  </a:lnTo>
                  <a:lnTo>
                    <a:pt x="4412" y="1881"/>
                  </a:lnTo>
                  <a:lnTo>
                    <a:pt x="4425" y="1993"/>
                  </a:lnTo>
                  <a:lnTo>
                    <a:pt x="4434" y="2107"/>
                  </a:lnTo>
                  <a:lnTo>
                    <a:pt x="4438" y="2221"/>
                  </a:lnTo>
                  <a:lnTo>
                    <a:pt x="4434" y="2334"/>
                  </a:lnTo>
                  <a:lnTo>
                    <a:pt x="4425" y="2448"/>
                  </a:lnTo>
                  <a:lnTo>
                    <a:pt x="4412" y="2558"/>
                  </a:lnTo>
                  <a:lnTo>
                    <a:pt x="4392" y="2668"/>
                  </a:lnTo>
                  <a:lnTo>
                    <a:pt x="4367" y="2776"/>
                  </a:lnTo>
                  <a:lnTo>
                    <a:pt x="4337" y="2881"/>
                  </a:lnTo>
                  <a:lnTo>
                    <a:pt x="4302" y="2984"/>
                  </a:lnTo>
                  <a:lnTo>
                    <a:pt x="4262" y="3084"/>
                  </a:lnTo>
                  <a:lnTo>
                    <a:pt x="4218" y="3184"/>
                  </a:lnTo>
                  <a:lnTo>
                    <a:pt x="4194" y="3231"/>
                  </a:lnTo>
                  <a:lnTo>
                    <a:pt x="4143" y="3327"/>
                  </a:lnTo>
                  <a:lnTo>
                    <a:pt x="4108" y="3383"/>
                  </a:lnTo>
                  <a:lnTo>
                    <a:pt x="4039" y="3490"/>
                  </a:lnTo>
                  <a:lnTo>
                    <a:pt x="3964" y="3592"/>
                  </a:lnTo>
                  <a:lnTo>
                    <a:pt x="3914" y="3655"/>
                  </a:lnTo>
                  <a:lnTo>
                    <a:pt x="3861" y="3714"/>
                  </a:lnTo>
                  <a:lnTo>
                    <a:pt x="3788" y="3791"/>
                  </a:lnTo>
                  <a:lnTo>
                    <a:pt x="3711" y="3864"/>
                  </a:lnTo>
                  <a:lnTo>
                    <a:pt x="3619" y="3943"/>
                  </a:lnTo>
                  <a:lnTo>
                    <a:pt x="3524" y="4016"/>
                  </a:lnTo>
                  <a:lnTo>
                    <a:pt x="3425" y="4084"/>
                  </a:lnTo>
                  <a:lnTo>
                    <a:pt x="3323" y="4148"/>
                  </a:lnTo>
                  <a:lnTo>
                    <a:pt x="3229" y="4200"/>
                  </a:lnTo>
                  <a:lnTo>
                    <a:pt x="3132" y="4245"/>
                  </a:lnTo>
                  <a:lnTo>
                    <a:pt x="3031" y="4288"/>
                  </a:lnTo>
                  <a:lnTo>
                    <a:pt x="2931" y="4326"/>
                  </a:lnTo>
                  <a:lnTo>
                    <a:pt x="2823" y="4359"/>
                  </a:lnTo>
                  <a:lnTo>
                    <a:pt x="2713" y="4387"/>
                  </a:lnTo>
                  <a:lnTo>
                    <a:pt x="2592" y="4410"/>
                  </a:lnTo>
                  <a:lnTo>
                    <a:pt x="2469" y="4427"/>
                  </a:lnTo>
                  <a:lnTo>
                    <a:pt x="2345" y="4438"/>
                  </a:lnTo>
                  <a:lnTo>
                    <a:pt x="2218" y="4442"/>
                  </a:lnTo>
                  <a:lnTo>
                    <a:pt x="2070" y="4436"/>
                  </a:lnTo>
                  <a:lnTo>
                    <a:pt x="1925" y="4423"/>
                  </a:lnTo>
                  <a:lnTo>
                    <a:pt x="1782" y="4399"/>
                  </a:lnTo>
                  <a:lnTo>
                    <a:pt x="1643" y="4366"/>
                  </a:lnTo>
                  <a:lnTo>
                    <a:pt x="1508" y="4324"/>
                  </a:lnTo>
                  <a:lnTo>
                    <a:pt x="1405" y="4288"/>
                  </a:lnTo>
                  <a:lnTo>
                    <a:pt x="1306" y="4245"/>
                  </a:lnTo>
                  <a:lnTo>
                    <a:pt x="1209" y="4200"/>
                  </a:lnTo>
                  <a:lnTo>
                    <a:pt x="1114" y="4148"/>
                  </a:lnTo>
                  <a:lnTo>
                    <a:pt x="1011" y="4084"/>
                  </a:lnTo>
                  <a:lnTo>
                    <a:pt x="912" y="4016"/>
                  </a:lnTo>
                  <a:lnTo>
                    <a:pt x="817" y="3943"/>
                  </a:lnTo>
                  <a:lnTo>
                    <a:pt x="727" y="3864"/>
                  </a:lnTo>
                  <a:lnTo>
                    <a:pt x="650" y="3791"/>
                  </a:lnTo>
                  <a:lnTo>
                    <a:pt x="577" y="3714"/>
                  </a:lnTo>
                  <a:lnTo>
                    <a:pt x="524" y="3653"/>
                  </a:lnTo>
                  <a:lnTo>
                    <a:pt x="473" y="3592"/>
                  </a:lnTo>
                  <a:lnTo>
                    <a:pt x="410" y="3506"/>
                  </a:lnTo>
                  <a:lnTo>
                    <a:pt x="350" y="3418"/>
                  </a:lnTo>
                  <a:lnTo>
                    <a:pt x="295" y="3327"/>
                  </a:lnTo>
                  <a:lnTo>
                    <a:pt x="244" y="3231"/>
                  </a:lnTo>
                  <a:lnTo>
                    <a:pt x="220" y="3184"/>
                  </a:lnTo>
                  <a:lnTo>
                    <a:pt x="174" y="3084"/>
                  </a:lnTo>
                  <a:lnTo>
                    <a:pt x="136" y="2984"/>
                  </a:lnTo>
                  <a:lnTo>
                    <a:pt x="101" y="2881"/>
                  </a:lnTo>
                  <a:lnTo>
                    <a:pt x="70" y="2776"/>
                  </a:lnTo>
                  <a:lnTo>
                    <a:pt x="46" y="2668"/>
                  </a:lnTo>
                  <a:lnTo>
                    <a:pt x="26" y="2558"/>
                  </a:lnTo>
                  <a:lnTo>
                    <a:pt x="11" y="2448"/>
                  </a:lnTo>
                  <a:lnTo>
                    <a:pt x="4" y="2334"/>
                  </a:lnTo>
                  <a:lnTo>
                    <a:pt x="0" y="2221"/>
                  </a:lnTo>
                  <a:lnTo>
                    <a:pt x="4" y="2105"/>
                  </a:lnTo>
                  <a:lnTo>
                    <a:pt x="11" y="1993"/>
                  </a:lnTo>
                  <a:lnTo>
                    <a:pt x="26" y="1881"/>
                  </a:lnTo>
                  <a:lnTo>
                    <a:pt x="46" y="1773"/>
                  </a:lnTo>
                  <a:lnTo>
                    <a:pt x="70" y="1665"/>
                  </a:lnTo>
                  <a:lnTo>
                    <a:pt x="99" y="1560"/>
                  </a:lnTo>
                  <a:lnTo>
                    <a:pt x="136" y="1456"/>
                  </a:lnTo>
                  <a:lnTo>
                    <a:pt x="154" y="1406"/>
                  </a:lnTo>
                  <a:lnTo>
                    <a:pt x="185" y="1331"/>
                  </a:lnTo>
                  <a:lnTo>
                    <a:pt x="218" y="1258"/>
                  </a:lnTo>
                  <a:lnTo>
                    <a:pt x="244" y="1208"/>
                  </a:lnTo>
                  <a:lnTo>
                    <a:pt x="293" y="1115"/>
                  </a:lnTo>
                  <a:lnTo>
                    <a:pt x="350" y="1023"/>
                  </a:lnTo>
                  <a:lnTo>
                    <a:pt x="410" y="935"/>
                  </a:lnTo>
                  <a:lnTo>
                    <a:pt x="473" y="849"/>
                  </a:lnTo>
                  <a:lnTo>
                    <a:pt x="524" y="787"/>
                  </a:lnTo>
                  <a:lnTo>
                    <a:pt x="577" y="726"/>
                  </a:lnTo>
                  <a:lnTo>
                    <a:pt x="650" y="649"/>
                  </a:lnTo>
                  <a:lnTo>
                    <a:pt x="727" y="576"/>
                  </a:lnTo>
                  <a:lnTo>
                    <a:pt x="766" y="543"/>
                  </a:lnTo>
                  <a:lnTo>
                    <a:pt x="876" y="453"/>
                  </a:lnTo>
                  <a:lnTo>
                    <a:pt x="993" y="368"/>
                  </a:lnTo>
                  <a:lnTo>
                    <a:pt x="1114" y="293"/>
                  </a:lnTo>
                  <a:lnTo>
                    <a:pt x="1209" y="242"/>
                  </a:lnTo>
                  <a:lnTo>
                    <a:pt x="1306" y="196"/>
                  </a:lnTo>
                  <a:lnTo>
                    <a:pt x="1374" y="167"/>
                  </a:lnTo>
                  <a:lnTo>
                    <a:pt x="1405" y="154"/>
                  </a:lnTo>
                  <a:lnTo>
                    <a:pt x="1508" y="115"/>
                  </a:lnTo>
                  <a:lnTo>
                    <a:pt x="1630" y="79"/>
                  </a:lnTo>
                  <a:lnTo>
                    <a:pt x="1757" y="47"/>
                  </a:lnTo>
                  <a:lnTo>
                    <a:pt x="1885" y="24"/>
                  </a:lnTo>
                  <a:lnTo>
                    <a:pt x="2017" y="9"/>
                  </a:lnTo>
                  <a:lnTo>
                    <a:pt x="2150" y="0"/>
                  </a:lnTo>
                  <a:lnTo>
                    <a:pt x="2218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02" name="Freeform 201"/>
            <p:cNvSpPr>
              <a:spLocks noEditPoints="1"/>
            </p:cNvSpPr>
            <p:nvPr/>
          </p:nvSpPr>
          <p:spPr bwMode="auto">
            <a:xfrm>
              <a:off x="6315075" y="1812925"/>
              <a:ext cx="3521075" cy="3378200"/>
            </a:xfrm>
            <a:custGeom>
              <a:avLst/>
              <a:gdLst>
                <a:gd name="T0" fmla="*/ 727 w 4438"/>
                <a:gd name="T1" fmla="*/ 2560 h 4255"/>
                <a:gd name="T2" fmla="*/ 519 w 4438"/>
                <a:gd name="T3" fmla="*/ 2503 h 4255"/>
                <a:gd name="T4" fmla="*/ 246 w 4438"/>
                <a:gd name="T5" fmla="*/ 2661 h 4255"/>
                <a:gd name="T6" fmla="*/ 645 w 4438"/>
                <a:gd name="T7" fmla="*/ 2782 h 4255"/>
                <a:gd name="T8" fmla="*/ 1321 w 4438"/>
                <a:gd name="T9" fmla="*/ 3015 h 4255"/>
                <a:gd name="T10" fmla="*/ 1857 w 4438"/>
                <a:gd name="T11" fmla="*/ 3416 h 4255"/>
                <a:gd name="T12" fmla="*/ 1388 w 4438"/>
                <a:gd name="T13" fmla="*/ 4124 h 4255"/>
                <a:gd name="T14" fmla="*/ 475 w 4438"/>
                <a:gd name="T15" fmla="*/ 3556 h 4255"/>
                <a:gd name="T16" fmla="*/ 484 w 4438"/>
                <a:gd name="T17" fmla="*/ 3051 h 4255"/>
                <a:gd name="T18" fmla="*/ 150 w 4438"/>
                <a:gd name="T19" fmla="*/ 2740 h 4255"/>
                <a:gd name="T20" fmla="*/ 396 w 4438"/>
                <a:gd name="T21" fmla="*/ 2450 h 4255"/>
                <a:gd name="T22" fmla="*/ 478 w 4438"/>
                <a:gd name="T23" fmla="*/ 2375 h 4255"/>
                <a:gd name="T24" fmla="*/ 2390 w 4438"/>
                <a:gd name="T25" fmla="*/ 2166 h 4255"/>
                <a:gd name="T26" fmla="*/ 2469 w 4438"/>
                <a:gd name="T27" fmla="*/ 2030 h 4255"/>
                <a:gd name="T28" fmla="*/ 856 w 4438"/>
                <a:gd name="T29" fmla="*/ 1641 h 4255"/>
                <a:gd name="T30" fmla="*/ 1110 w 4438"/>
                <a:gd name="T31" fmla="*/ 1329 h 4255"/>
                <a:gd name="T32" fmla="*/ 1079 w 4438"/>
                <a:gd name="T33" fmla="*/ 1423 h 4255"/>
                <a:gd name="T34" fmla="*/ 3002 w 4438"/>
                <a:gd name="T35" fmla="*/ 1240 h 4255"/>
                <a:gd name="T36" fmla="*/ 2652 w 4438"/>
                <a:gd name="T37" fmla="*/ 1183 h 4255"/>
                <a:gd name="T38" fmla="*/ 2984 w 4438"/>
                <a:gd name="T39" fmla="*/ 1041 h 4255"/>
                <a:gd name="T40" fmla="*/ 2834 w 4438"/>
                <a:gd name="T41" fmla="*/ 1346 h 4255"/>
                <a:gd name="T42" fmla="*/ 2834 w 4438"/>
                <a:gd name="T43" fmla="*/ 990 h 4255"/>
                <a:gd name="T44" fmla="*/ 879 w 4438"/>
                <a:gd name="T45" fmla="*/ 902 h 4255"/>
                <a:gd name="T46" fmla="*/ 1163 w 4438"/>
                <a:gd name="T47" fmla="*/ 1289 h 4255"/>
                <a:gd name="T48" fmla="*/ 766 w 4438"/>
                <a:gd name="T49" fmla="*/ 1386 h 4255"/>
                <a:gd name="T50" fmla="*/ 594 w 4438"/>
                <a:gd name="T51" fmla="*/ 1768 h 4255"/>
                <a:gd name="T52" fmla="*/ 348 w 4438"/>
                <a:gd name="T53" fmla="*/ 2268 h 4255"/>
                <a:gd name="T54" fmla="*/ 280 w 4438"/>
                <a:gd name="T55" fmla="*/ 1139 h 4255"/>
                <a:gd name="T56" fmla="*/ 456 w 4438"/>
                <a:gd name="T57" fmla="*/ 1041 h 4255"/>
                <a:gd name="T58" fmla="*/ 4434 w 4438"/>
                <a:gd name="T59" fmla="*/ 2107 h 4255"/>
                <a:gd name="T60" fmla="*/ 4074 w 4438"/>
                <a:gd name="T61" fmla="*/ 2298 h 4255"/>
                <a:gd name="T62" fmla="*/ 3788 w 4438"/>
                <a:gd name="T63" fmla="*/ 3791 h 4255"/>
                <a:gd name="T64" fmla="*/ 3385 w 4438"/>
                <a:gd name="T65" fmla="*/ 3495 h 4255"/>
                <a:gd name="T66" fmla="*/ 3185 w 4438"/>
                <a:gd name="T67" fmla="*/ 3022 h 4255"/>
                <a:gd name="T68" fmla="*/ 2394 w 4438"/>
                <a:gd name="T69" fmla="*/ 2687 h 4255"/>
                <a:gd name="T70" fmla="*/ 2524 w 4438"/>
                <a:gd name="T71" fmla="*/ 2217 h 4255"/>
                <a:gd name="T72" fmla="*/ 3105 w 4438"/>
                <a:gd name="T73" fmla="*/ 1883 h 4255"/>
                <a:gd name="T74" fmla="*/ 3583 w 4438"/>
                <a:gd name="T75" fmla="*/ 2114 h 4255"/>
                <a:gd name="T76" fmla="*/ 4059 w 4438"/>
                <a:gd name="T77" fmla="*/ 1933 h 4255"/>
                <a:gd name="T78" fmla="*/ 4304 w 4438"/>
                <a:gd name="T79" fmla="*/ 1700 h 4255"/>
                <a:gd name="T80" fmla="*/ 4026 w 4438"/>
                <a:gd name="T81" fmla="*/ 1553 h 4255"/>
                <a:gd name="T82" fmla="*/ 3733 w 4438"/>
                <a:gd name="T83" fmla="*/ 1850 h 4255"/>
                <a:gd name="T84" fmla="*/ 3405 w 4438"/>
                <a:gd name="T85" fmla="*/ 1616 h 4255"/>
                <a:gd name="T86" fmla="*/ 3454 w 4438"/>
                <a:gd name="T87" fmla="*/ 1881 h 4255"/>
                <a:gd name="T88" fmla="*/ 3041 w 4438"/>
                <a:gd name="T89" fmla="*/ 1661 h 4255"/>
                <a:gd name="T90" fmla="*/ 2786 w 4438"/>
                <a:gd name="T91" fmla="*/ 1905 h 4255"/>
                <a:gd name="T92" fmla="*/ 2727 w 4438"/>
                <a:gd name="T93" fmla="*/ 1634 h 4255"/>
                <a:gd name="T94" fmla="*/ 3020 w 4438"/>
                <a:gd name="T95" fmla="*/ 1324 h 4255"/>
                <a:gd name="T96" fmla="*/ 3464 w 4438"/>
                <a:gd name="T97" fmla="*/ 1124 h 4255"/>
                <a:gd name="T98" fmla="*/ 3760 w 4438"/>
                <a:gd name="T99" fmla="*/ 996 h 4255"/>
                <a:gd name="T100" fmla="*/ 3650 w 4438"/>
                <a:gd name="T101" fmla="*/ 851 h 4255"/>
                <a:gd name="T102" fmla="*/ 2506 w 4438"/>
                <a:gd name="T103" fmla="*/ 623 h 4255"/>
                <a:gd name="T104" fmla="*/ 899 w 4438"/>
                <a:gd name="T105" fmla="*/ 508 h 4255"/>
                <a:gd name="T106" fmla="*/ 868 w 4438"/>
                <a:gd name="T107" fmla="*/ 799 h 4255"/>
                <a:gd name="T108" fmla="*/ 3661 w 4438"/>
                <a:gd name="T109" fmla="*/ 642 h 4255"/>
                <a:gd name="T110" fmla="*/ 3410 w 4438"/>
                <a:gd name="T111" fmla="*/ 1097 h 4255"/>
                <a:gd name="T112" fmla="*/ 3139 w 4438"/>
                <a:gd name="T113" fmla="*/ 871 h 4255"/>
                <a:gd name="T114" fmla="*/ 2716 w 4438"/>
                <a:gd name="T115" fmla="*/ 345 h 4255"/>
                <a:gd name="T116" fmla="*/ 2154 w 4438"/>
                <a:gd name="T117" fmla="*/ 143 h 4255"/>
                <a:gd name="T118" fmla="*/ 2207 w 4438"/>
                <a:gd name="T119" fmla="*/ 370 h 4255"/>
                <a:gd name="T120" fmla="*/ 1647 w 4438"/>
                <a:gd name="T121" fmla="*/ 733 h 4255"/>
                <a:gd name="T122" fmla="*/ 1299 w 4438"/>
                <a:gd name="T123" fmla="*/ 526 h 4255"/>
                <a:gd name="T124" fmla="*/ 1293 w 4438"/>
                <a:gd name="T125" fmla="*/ 348 h 4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438" h="4255">
                  <a:moveTo>
                    <a:pt x="793" y="2569"/>
                  </a:moveTo>
                  <a:lnTo>
                    <a:pt x="815" y="2569"/>
                  </a:lnTo>
                  <a:lnTo>
                    <a:pt x="837" y="2573"/>
                  </a:lnTo>
                  <a:lnTo>
                    <a:pt x="856" y="2580"/>
                  </a:lnTo>
                  <a:lnTo>
                    <a:pt x="868" y="2589"/>
                  </a:lnTo>
                  <a:lnTo>
                    <a:pt x="870" y="2593"/>
                  </a:lnTo>
                  <a:lnTo>
                    <a:pt x="872" y="2597"/>
                  </a:lnTo>
                  <a:lnTo>
                    <a:pt x="872" y="2600"/>
                  </a:lnTo>
                  <a:lnTo>
                    <a:pt x="868" y="2602"/>
                  </a:lnTo>
                  <a:lnTo>
                    <a:pt x="863" y="2604"/>
                  </a:lnTo>
                  <a:lnTo>
                    <a:pt x="857" y="2606"/>
                  </a:lnTo>
                  <a:lnTo>
                    <a:pt x="850" y="2606"/>
                  </a:lnTo>
                  <a:lnTo>
                    <a:pt x="841" y="2606"/>
                  </a:lnTo>
                  <a:lnTo>
                    <a:pt x="821" y="2604"/>
                  </a:lnTo>
                  <a:lnTo>
                    <a:pt x="802" y="2600"/>
                  </a:lnTo>
                  <a:lnTo>
                    <a:pt x="788" y="2595"/>
                  </a:lnTo>
                  <a:lnTo>
                    <a:pt x="777" y="2587"/>
                  </a:lnTo>
                  <a:lnTo>
                    <a:pt x="771" y="2582"/>
                  </a:lnTo>
                  <a:lnTo>
                    <a:pt x="771" y="2576"/>
                  </a:lnTo>
                  <a:lnTo>
                    <a:pt x="779" y="2573"/>
                  </a:lnTo>
                  <a:lnTo>
                    <a:pt x="793" y="2569"/>
                  </a:lnTo>
                  <a:close/>
                  <a:moveTo>
                    <a:pt x="696" y="2523"/>
                  </a:moveTo>
                  <a:lnTo>
                    <a:pt x="711" y="2525"/>
                  </a:lnTo>
                  <a:lnTo>
                    <a:pt x="722" y="2532"/>
                  </a:lnTo>
                  <a:lnTo>
                    <a:pt x="727" y="2545"/>
                  </a:lnTo>
                  <a:lnTo>
                    <a:pt x="727" y="2560"/>
                  </a:lnTo>
                  <a:lnTo>
                    <a:pt x="725" y="2573"/>
                  </a:lnTo>
                  <a:lnTo>
                    <a:pt x="716" y="2586"/>
                  </a:lnTo>
                  <a:lnTo>
                    <a:pt x="703" y="2595"/>
                  </a:lnTo>
                  <a:lnTo>
                    <a:pt x="687" y="2599"/>
                  </a:lnTo>
                  <a:lnTo>
                    <a:pt x="678" y="2597"/>
                  </a:lnTo>
                  <a:lnTo>
                    <a:pt x="665" y="2593"/>
                  </a:lnTo>
                  <a:lnTo>
                    <a:pt x="650" y="2586"/>
                  </a:lnTo>
                  <a:lnTo>
                    <a:pt x="639" y="2576"/>
                  </a:lnTo>
                  <a:lnTo>
                    <a:pt x="632" y="2565"/>
                  </a:lnTo>
                  <a:lnTo>
                    <a:pt x="628" y="2554"/>
                  </a:lnTo>
                  <a:lnTo>
                    <a:pt x="630" y="2543"/>
                  </a:lnTo>
                  <a:lnTo>
                    <a:pt x="639" y="2534"/>
                  </a:lnTo>
                  <a:lnTo>
                    <a:pt x="654" y="2527"/>
                  </a:lnTo>
                  <a:lnTo>
                    <a:pt x="678" y="2523"/>
                  </a:lnTo>
                  <a:lnTo>
                    <a:pt x="687" y="2523"/>
                  </a:lnTo>
                  <a:lnTo>
                    <a:pt x="696" y="2523"/>
                  </a:lnTo>
                  <a:close/>
                  <a:moveTo>
                    <a:pt x="475" y="2455"/>
                  </a:moveTo>
                  <a:lnTo>
                    <a:pt x="486" y="2455"/>
                  </a:lnTo>
                  <a:lnTo>
                    <a:pt x="497" y="2457"/>
                  </a:lnTo>
                  <a:lnTo>
                    <a:pt x="513" y="2463"/>
                  </a:lnTo>
                  <a:lnTo>
                    <a:pt x="528" y="2470"/>
                  </a:lnTo>
                  <a:lnTo>
                    <a:pt x="539" y="2479"/>
                  </a:lnTo>
                  <a:lnTo>
                    <a:pt x="544" y="2488"/>
                  </a:lnTo>
                  <a:lnTo>
                    <a:pt x="542" y="2496"/>
                  </a:lnTo>
                  <a:lnTo>
                    <a:pt x="535" y="2501"/>
                  </a:lnTo>
                  <a:lnTo>
                    <a:pt x="519" y="2503"/>
                  </a:lnTo>
                  <a:lnTo>
                    <a:pt x="508" y="2503"/>
                  </a:lnTo>
                  <a:lnTo>
                    <a:pt x="497" y="2501"/>
                  </a:lnTo>
                  <a:lnTo>
                    <a:pt x="478" y="2496"/>
                  </a:lnTo>
                  <a:lnTo>
                    <a:pt x="464" y="2488"/>
                  </a:lnTo>
                  <a:lnTo>
                    <a:pt x="454" y="2479"/>
                  </a:lnTo>
                  <a:lnTo>
                    <a:pt x="449" y="2470"/>
                  </a:lnTo>
                  <a:lnTo>
                    <a:pt x="449" y="2463"/>
                  </a:lnTo>
                  <a:lnTo>
                    <a:pt x="458" y="2457"/>
                  </a:lnTo>
                  <a:lnTo>
                    <a:pt x="475" y="2455"/>
                  </a:lnTo>
                  <a:close/>
                  <a:moveTo>
                    <a:pt x="176" y="2406"/>
                  </a:moveTo>
                  <a:lnTo>
                    <a:pt x="183" y="2410"/>
                  </a:lnTo>
                  <a:lnTo>
                    <a:pt x="185" y="2421"/>
                  </a:lnTo>
                  <a:lnTo>
                    <a:pt x="185" y="2435"/>
                  </a:lnTo>
                  <a:lnTo>
                    <a:pt x="182" y="2455"/>
                  </a:lnTo>
                  <a:lnTo>
                    <a:pt x="178" y="2479"/>
                  </a:lnTo>
                  <a:lnTo>
                    <a:pt x="174" y="2505"/>
                  </a:lnTo>
                  <a:lnTo>
                    <a:pt x="171" y="2531"/>
                  </a:lnTo>
                  <a:lnTo>
                    <a:pt x="167" y="2556"/>
                  </a:lnTo>
                  <a:lnTo>
                    <a:pt x="167" y="2582"/>
                  </a:lnTo>
                  <a:lnTo>
                    <a:pt x="167" y="2604"/>
                  </a:lnTo>
                  <a:lnTo>
                    <a:pt x="172" y="2624"/>
                  </a:lnTo>
                  <a:lnTo>
                    <a:pt x="180" y="2641"/>
                  </a:lnTo>
                  <a:lnTo>
                    <a:pt x="192" y="2650"/>
                  </a:lnTo>
                  <a:lnTo>
                    <a:pt x="209" y="2654"/>
                  </a:lnTo>
                  <a:lnTo>
                    <a:pt x="231" y="2655"/>
                  </a:lnTo>
                  <a:lnTo>
                    <a:pt x="246" y="2661"/>
                  </a:lnTo>
                  <a:lnTo>
                    <a:pt x="253" y="2670"/>
                  </a:lnTo>
                  <a:lnTo>
                    <a:pt x="257" y="2683"/>
                  </a:lnTo>
                  <a:lnTo>
                    <a:pt x="257" y="2698"/>
                  </a:lnTo>
                  <a:lnTo>
                    <a:pt x="257" y="2714"/>
                  </a:lnTo>
                  <a:lnTo>
                    <a:pt x="257" y="2731"/>
                  </a:lnTo>
                  <a:lnTo>
                    <a:pt x="260" y="2749"/>
                  </a:lnTo>
                  <a:lnTo>
                    <a:pt x="268" y="2765"/>
                  </a:lnTo>
                  <a:lnTo>
                    <a:pt x="288" y="2793"/>
                  </a:lnTo>
                  <a:lnTo>
                    <a:pt x="310" y="2817"/>
                  </a:lnTo>
                  <a:lnTo>
                    <a:pt x="335" y="2833"/>
                  </a:lnTo>
                  <a:lnTo>
                    <a:pt x="359" y="2842"/>
                  </a:lnTo>
                  <a:lnTo>
                    <a:pt x="379" y="2844"/>
                  </a:lnTo>
                  <a:lnTo>
                    <a:pt x="398" y="2841"/>
                  </a:lnTo>
                  <a:lnTo>
                    <a:pt x="418" y="2837"/>
                  </a:lnTo>
                  <a:lnTo>
                    <a:pt x="443" y="2837"/>
                  </a:lnTo>
                  <a:lnTo>
                    <a:pt x="469" y="2839"/>
                  </a:lnTo>
                  <a:lnTo>
                    <a:pt x="497" y="2841"/>
                  </a:lnTo>
                  <a:lnTo>
                    <a:pt x="519" y="2842"/>
                  </a:lnTo>
                  <a:lnTo>
                    <a:pt x="539" y="2839"/>
                  </a:lnTo>
                  <a:lnTo>
                    <a:pt x="559" y="2831"/>
                  </a:lnTo>
                  <a:lnTo>
                    <a:pt x="573" y="2820"/>
                  </a:lnTo>
                  <a:lnTo>
                    <a:pt x="590" y="2808"/>
                  </a:lnTo>
                  <a:lnTo>
                    <a:pt x="605" y="2797"/>
                  </a:lnTo>
                  <a:lnTo>
                    <a:pt x="619" y="2787"/>
                  </a:lnTo>
                  <a:lnTo>
                    <a:pt x="634" y="2782"/>
                  </a:lnTo>
                  <a:lnTo>
                    <a:pt x="645" y="2782"/>
                  </a:lnTo>
                  <a:lnTo>
                    <a:pt x="656" y="2789"/>
                  </a:lnTo>
                  <a:lnTo>
                    <a:pt x="665" y="2804"/>
                  </a:lnTo>
                  <a:lnTo>
                    <a:pt x="669" y="2811"/>
                  </a:lnTo>
                  <a:lnTo>
                    <a:pt x="674" y="2817"/>
                  </a:lnTo>
                  <a:lnTo>
                    <a:pt x="678" y="2822"/>
                  </a:lnTo>
                  <a:lnTo>
                    <a:pt x="696" y="2833"/>
                  </a:lnTo>
                  <a:lnTo>
                    <a:pt x="716" y="2839"/>
                  </a:lnTo>
                  <a:lnTo>
                    <a:pt x="740" y="2841"/>
                  </a:lnTo>
                  <a:lnTo>
                    <a:pt x="766" y="2841"/>
                  </a:lnTo>
                  <a:lnTo>
                    <a:pt x="797" y="2837"/>
                  </a:lnTo>
                  <a:lnTo>
                    <a:pt x="826" y="2837"/>
                  </a:lnTo>
                  <a:lnTo>
                    <a:pt x="868" y="2835"/>
                  </a:lnTo>
                  <a:lnTo>
                    <a:pt x="901" y="2833"/>
                  </a:lnTo>
                  <a:lnTo>
                    <a:pt x="938" y="2837"/>
                  </a:lnTo>
                  <a:lnTo>
                    <a:pt x="971" y="2842"/>
                  </a:lnTo>
                  <a:lnTo>
                    <a:pt x="1008" y="2855"/>
                  </a:lnTo>
                  <a:lnTo>
                    <a:pt x="1046" y="2874"/>
                  </a:lnTo>
                  <a:lnTo>
                    <a:pt x="1084" y="2897"/>
                  </a:lnTo>
                  <a:lnTo>
                    <a:pt x="1121" y="2923"/>
                  </a:lnTo>
                  <a:lnTo>
                    <a:pt x="1156" y="2947"/>
                  </a:lnTo>
                  <a:lnTo>
                    <a:pt x="1189" y="2969"/>
                  </a:lnTo>
                  <a:lnTo>
                    <a:pt x="1220" y="2987"/>
                  </a:lnTo>
                  <a:lnTo>
                    <a:pt x="1251" y="2998"/>
                  </a:lnTo>
                  <a:lnTo>
                    <a:pt x="1282" y="3002"/>
                  </a:lnTo>
                  <a:lnTo>
                    <a:pt x="1304" y="3006"/>
                  </a:lnTo>
                  <a:lnTo>
                    <a:pt x="1321" y="3015"/>
                  </a:lnTo>
                  <a:lnTo>
                    <a:pt x="1332" y="3028"/>
                  </a:lnTo>
                  <a:lnTo>
                    <a:pt x="1337" y="3046"/>
                  </a:lnTo>
                  <a:lnTo>
                    <a:pt x="1341" y="3068"/>
                  </a:lnTo>
                  <a:lnTo>
                    <a:pt x="1341" y="3090"/>
                  </a:lnTo>
                  <a:lnTo>
                    <a:pt x="1341" y="3116"/>
                  </a:lnTo>
                  <a:lnTo>
                    <a:pt x="1341" y="3141"/>
                  </a:lnTo>
                  <a:lnTo>
                    <a:pt x="1345" y="3163"/>
                  </a:lnTo>
                  <a:lnTo>
                    <a:pt x="1354" y="3180"/>
                  </a:lnTo>
                  <a:lnTo>
                    <a:pt x="1368" y="3193"/>
                  </a:lnTo>
                  <a:lnTo>
                    <a:pt x="1387" y="3204"/>
                  </a:lnTo>
                  <a:lnTo>
                    <a:pt x="1410" y="3211"/>
                  </a:lnTo>
                  <a:lnTo>
                    <a:pt x="1438" y="3218"/>
                  </a:lnTo>
                  <a:lnTo>
                    <a:pt x="1465" y="3226"/>
                  </a:lnTo>
                  <a:lnTo>
                    <a:pt x="1497" y="3235"/>
                  </a:lnTo>
                  <a:lnTo>
                    <a:pt x="1530" y="3244"/>
                  </a:lnTo>
                  <a:lnTo>
                    <a:pt x="1566" y="3257"/>
                  </a:lnTo>
                  <a:lnTo>
                    <a:pt x="1601" y="3264"/>
                  </a:lnTo>
                  <a:lnTo>
                    <a:pt x="1632" y="3273"/>
                  </a:lnTo>
                  <a:lnTo>
                    <a:pt x="1661" y="3281"/>
                  </a:lnTo>
                  <a:lnTo>
                    <a:pt x="1693" y="3294"/>
                  </a:lnTo>
                  <a:lnTo>
                    <a:pt x="1725" y="3308"/>
                  </a:lnTo>
                  <a:lnTo>
                    <a:pt x="1764" y="3330"/>
                  </a:lnTo>
                  <a:lnTo>
                    <a:pt x="1801" y="3354"/>
                  </a:lnTo>
                  <a:lnTo>
                    <a:pt x="1830" y="3376"/>
                  </a:lnTo>
                  <a:lnTo>
                    <a:pt x="1848" y="3396"/>
                  </a:lnTo>
                  <a:lnTo>
                    <a:pt x="1857" y="3416"/>
                  </a:lnTo>
                  <a:lnTo>
                    <a:pt x="1859" y="3438"/>
                  </a:lnTo>
                  <a:lnTo>
                    <a:pt x="1850" y="3464"/>
                  </a:lnTo>
                  <a:lnTo>
                    <a:pt x="1834" y="3492"/>
                  </a:lnTo>
                  <a:lnTo>
                    <a:pt x="1812" y="3523"/>
                  </a:lnTo>
                  <a:lnTo>
                    <a:pt x="1784" y="3559"/>
                  </a:lnTo>
                  <a:lnTo>
                    <a:pt x="1755" y="3598"/>
                  </a:lnTo>
                  <a:lnTo>
                    <a:pt x="1727" y="3640"/>
                  </a:lnTo>
                  <a:lnTo>
                    <a:pt x="1704" y="3682"/>
                  </a:lnTo>
                  <a:lnTo>
                    <a:pt x="1687" y="3726"/>
                  </a:lnTo>
                  <a:lnTo>
                    <a:pt x="1678" y="3770"/>
                  </a:lnTo>
                  <a:lnTo>
                    <a:pt x="1672" y="3814"/>
                  </a:lnTo>
                  <a:lnTo>
                    <a:pt x="1661" y="3855"/>
                  </a:lnTo>
                  <a:lnTo>
                    <a:pt x="1643" y="3891"/>
                  </a:lnTo>
                  <a:lnTo>
                    <a:pt x="1621" y="3924"/>
                  </a:lnTo>
                  <a:lnTo>
                    <a:pt x="1597" y="3952"/>
                  </a:lnTo>
                  <a:lnTo>
                    <a:pt x="1568" y="3970"/>
                  </a:lnTo>
                  <a:lnTo>
                    <a:pt x="1539" y="3979"/>
                  </a:lnTo>
                  <a:lnTo>
                    <a:pt x="1506" y="3989"/>
                  </a:lnTo>
                  <a:lnTo>
                    <a:pt x="1473" y="4003"/>
                  </a:lnTo>
                  <a:lnTo>
                    <a:pt x="1447" y="4022"/>
                  </a:lnTo>
                  <a:lnTo>
                    <a:pt x="1425" y="4044"/>
                  </a:lnTo>
                  <a:lnTo>
                    <a:pt x="1410" y="4067"/>
                  </a:lnTo>
                  <a:lnTo>
                    <a:pt x="1405" y="4093"/>
                  </a:lnTo>
                  <a:lnTo>
                    <a:pt x="1403" y="4106"/>
                  </a:lnTo>
                  <a:lnTo>
                    <a:pt x="1398" y="4117"/>
                  </a:lnTo>
                  <a:lnTo>
                    <a:pt x="1388" y="4124"/>
                  </a:lnTo>
                  <a:lnTo>
                    <a:pt x="1377" y="4132"/>
                  </a:lnTo>
                  <a:lnTo>
                    <a:pt x="1367" y="4139"/>
                  </a:lnTo>
                  <a:lnTo>
                    <a:pt x="1356" y="4150"/>
                  </a:lnTo>
                  <a:lnTo>
                    <a:pt x="1346" y="4165"/>
                  </a:lnTo>
                  <a:lnTo>
                    <a:pt x="1339" y="4185"/>
                  </a:lnTo>
                  <a:lnTo>
                    <a:pt x="1335" y="4211"/>
                  </a:lnTo>
                  <a:lnTo>
                    <a:pt x="1328" y="4255"/>
                  </a:lnTo>
                  <a:lnTo>
                    <a:pt x="1209" y="4200"/>
                  </a:lnTo>
                  <a:lnTo>
                    <a:pt x="1121" y="4152"/>
                  </a:lnTo>
                  <a:lnTo>
                    <a:pt x="1114" y="4148"/>
                  </a:lnTo>
                  <a:lnTo>
                    <a:pt x="1024" y="4093"/>
                  </a:lnTo>
                  <a:lnTo>
                    <a:pt x="938" y="4034"/>
                  </a:lnTo>
                  <a:lnTo>
                    <a:pt x="868" y="3983"/>
                  </a:lnTo>
                  <a:lnTo>
                    <a:pt x="766" y="3899"/>
                  </a:lnTo>
                  <a:lnTo>
                    <a:pt x="727" y="3864"/>
                  </a:lnTo>
                  <a:lnTo>
                    <a:pt x="678" y="3820"/>
                  </a:lnTo>
                  <a:lnTo>
                    <a:pt x="661" y="3803"/>
                  </a:lnTo>
                  <a:lnTo>
                    <a:pt x="638" y="3772"/>
                  </a:lnTo>
                  <a:lnTo>
                    <a:pt x="610" y="3743"/>
                  </a:lnTo>
                  <a:lnTo>
                    <a:pt x="581" y="3719"/>
                  </a:lnTo>
                  <a:lnTo>
                    <a:pt x="577" y="3714"/>
                  </a:lnTo>
                  <a:lnTo>
                    <a:pt x="497" y="3620"/>
                  </a:lnTo>
                  <a:lnTo>
                    <a:pt x="493" y="3616"/>
                  </a:lnTo>
                  <a:lnTo>
                    <a:pt x="493" y="3598"/>
                  </a:lnTo>
                  <a:lnTo>
                    <a:pt x="489" y="3580"/>
                  </a:lnTo>
                  <a:lnTo>
                    <a:pt x="475" y="3556"/>
                  </a:lnTo>
                  <a:lnTo>
                    <a:pt x="454" y="3532"/>
                  </a:lnTo>
                  <a:lnTo>
                    <a:pt x="431" y="3506"/>
                  </a:lnTo>
                  <a:lnTo>
                    <a:pt x="405" y="3479"/>
                  </a:lnTo>
                  <a:lnTo>
                    <a:pt x="381" y="3451"/>
                  </a:lnTo>
                  <a:lnTo>
                    <a:pt x="359" y="3426"/>
                  </a:lnTo>
                  <a:lnTo>
                    <a:pt x="350" y="3413"/>
                  </a:lnTo>
                  <a:lnTo>
                    <a:pt x="343" y="3400"/>
                  </a:lnTo>
                  <a:lnTo>
                    <a:pt x="334" y="3374"/>
                  </a:lnTo>
                  <a:lnTo>
                    <a:pt x="326" y="3347"/>
                  </a:lnTo>
                  <a:lnTo>
                    <a:pt x="321" y="3317"/>
                  </a:lnTo>
                  <a:lnTo>
                    <a:pt x="321" y="3288"/>
                  </a:lnTo>
                  <a:lnTo>
                    <a:pt x="323" y="3259"/>
                  </a:lnTo>
                  <a:lnTo>
                    <a:pt x="330" y="3235"/>
                  </a:lnTo>
                  <a:lnTo>
                    <a:pt x="343" y="3213"/>
                  </a:lnTo>
                  <a:lnTo>
                    <a:pt x="359" y="3198"/>
                  </a:lnTo>
                  <a:lnTo>
                    <a:pt x="365" y="3196"/>
                  </a:lnTo>
                  <a:lnTo>
                    <a:pt x="383" y="3184"/>
                  </a:lnTo>
                  <a:lnTo>
                    <a:pt x="396" y="3167"/>
                  </a:lnTo>
                  <a:lnTo>
                    <a:pt x="405" y="3149"/>
                  </a:lnTo>
                  <a:lnTo>
                    <a:pt x="410" y="3130"/>
                  </a:lnTo>
                  <a:lnTo>
                    <a:pt x="418" y="3112"/>
                  </a:lnTo>
                  <a:lnTo>
                    <a:pt x="425" y="3096"/>
                  </a:lnTo>
                  <a:lnTo>
                    <a:pt x="438" y="3081"/>
                  </a:lnTo>
                  <a:lnTo>
                    <a:pt x="456" y="3072"/>
                  </a:lnTo>
                  <a:lnTo>
                    <a:pt x="475" y="3064"/>
                  </a:lnTo>
                  <a:lnTo>
                    <a:pt x="484" y="3051"/>
                  </a:lnTo>
                  <a:lnTo>
                    <a:pt x="487" y="3037"/>
                  </a:lnTo>
                  <a:lnTo>
                    <a:pt x="486" y="3020"/>
                  </a:lnTo>
                  <a:lnTo>
                    <a:pt x="482" y="3002"/>
                  </a:lnTo>
                  <a:lnTo>
                    <a:pt x="473" y="2984"/>
                  </a:lnTo>
                  <a:lnTo>
                    <a:pt x="465" y="2965"/>
                  </a:lnTo>
                  <a:lnTo>
                    <a:pt x="456" y="2949"/>
                  </a:lnTo>
                  <a:lnTo>
                    <a:pt x="445" y="2938"/>
                  </a:lnTo>
                  <a:lnTo>
                    <a:pt x="429" y="2932"/>
                  </a:lnTo>
                  <a:lnTo>
                    <a:pt x="409" y="2929"/>
                  </a:lnTo>
                  <a:lnTo>
                    <a:pt x="385" y="2927"/>
                  </a:lnTo>
                  <a:lnTo>
                    <a:pt x="359" y="2927"/>
                  </a:lnTo>
                  <a:lnTo>
                    <a:pt x="337" y="2927"/>
                  </a:lnTo>
                  <a:lnTo>
                    <a:pt x="317" y="2925"/>
                  </a:lnTo>
                  <a:lnTo>
                    <a:pt x="299" y="2921"/>
                  </a:lnTo>
                  <a:lnTo>
                    <a:pt x="284" y="2916"/>
                  </a:lnTo>
                  <a:lnTo>
                    <a:pt x="273" y="2907"/>
                  </a:lnTo>
                  <a:lnTo>
                    <a:pt x="266" y="2890"/>
                  </a:lnTo>
                  <a:lnTo>
                    <a:pt x="260" y="2872"/>
                  </a:lnTo>
                  <a:lnTo>
                    <a:pt x="253" y="2852"/>
                  </a:lnTo>
                  <a:lnTo>
                    <a:pt x="246" y="2830"/>
                  </a:lnTo>
                  <a:lnTo>
                    <a:pt x="236" y="2806"/>
                  </a:lnTo>
                  <a:lnTo>
                    <a:pt x="225" y="2786"/>
                  </a:lnTo>
                  <a:lnTo>
                    <a:pt x="213" y="2767"/>
                  </a:lnTo>
                  <a:lnTo>
                    <a:pt x="196" y="2753"/>
                  </a:lnTo>
                  <a:lnTo>
                    <a:pt x="176" y="2743"/>
                  </a:lnTo>
                  <a:lnTo>
                    <a:pt x="150" y="2740"/>
                  </a:lnTo>
                  <a:lnTo>
                    <a:pt x="116" y="2734"/>
                  </a:lnTo>
                  <a:lnTo>
                    <a:pt x="84" y="2723"/>
                  </a:lnTo>
                  <a:lnTo>
                    <a:pt x="53" y="2709"/>
                  </a:lnTo>
                  <a:lnTo>
                    <a:pt x="46" y="2668"/>
                  </a:lnTo>
                  <a:lnTo>
                    <a:pt x="26" y="2558"/>
                  </a:lnTo>
                  <a:lnTo>
                    <a:pt x="20" y="2516"/>
                  </a:lnTo>
                  <a:lnTo>
                    <a:pt x="37" y="2499"/>
                  </a:lnTo>
                  <a:lnTo>
                    <a:pt x="55" y="2483"/>
                  </a:lnTo>
                  <a:lnTo>
                    <a:pt x="75" y="2466"/>
                  </a:lnTo>
                  <a:lnTo>
                    <a:pt x="95" y="2450"/>
                  </a:lnTo>
                  <a:lnTo>
                    <a:pt x="114" y="2435"/>
                  </a:lnTo>
                  <a:lnTo>
                    <a:pt x="134" y="2422"/>
                  </a:lnTo>
                  <a:lnTo>
                    <a:pt x="150" y="2411"/>
                  </a:lnTo>
                  <a:lnTo>
                    <a:pt x="165" y="2406"/>
                  </a:lnTo>
                  <a:lnTo>
                    <a:pt x="176" y="2406"/>
                  </a:lnTo>
                  <a:close/>
                  <a:moveTo>
                    <a:pt x="324" y="2389"/>
                  </a:moveTo>
                  <a:lnTo>
                    <a:pt x="343" y="2389"/>
                  </a:lnTo>
                  <a:lnTo>
                    <a:pt x="352" y="2389"/>
                  </a:lnTo>
                  <a:lnTo>
                    <a:pt x="359" y="2391"/>
                  </a:lnTo>
                  <a:lnTo>
                    <a:pt x="377" y="2397"/>
                  </a:lnTo>
                  <a:lnTo>
                    <a:pt x="390" y="2406"/>
                  </a:lnTo>
                  <a:lnTo>
                    <a:pt x="401" y="2415"/>
                  </a:lnTo>
                  <a:lnTo>
                    <a:pt x="409" y="2426"/>
                  </a:lnTo>
                  <a:lnTo>
                    <a:pt x="410" y="2437"/>
                  </a:lnTo>
                  <a:lnTo>
                    <a:pt x="407" y="2444"/>
                  </a:lnTo>
                  <a:lnTo>
                    <a:pt x="396" y="2450"/>
                  </a:lnTo>
                  <a:lnTo>
                    <a:pt x="379" y="2450"/>
                  </a:lnTo>
                  <a:lnTo>
                    <a:pt x="370" y="2450"/>
                  </a:lnTo>
                  <a:lnTo>
                    <a:pt x="359" y="2446"/>
                  </a:lnTo>
                  <a:lnTo>
                    <a:pt x="343" y="2439"/>
                  </a:lnTo>
                  <a:lnTo>
                    <a:pt x="328" y="2430"/>
                  </a:lnTo>
                  <a:lnTo>
                    <a:pt x="317" y="2421"/>
                  </a:lnTo>
                  <a:lnTo>
                    <a:pt x="312" y="2410"/>
                  </a:lnTo>
                  <a:lnTo>
                    <a:pt x="310" y="2400"/>
                  </a:lnTo>
                  <a:lnTo>
                    <a:pt x="313" y="2393"/>
                  </a:lnTo>
                  <a:lnTo>
                    <a:pt x="324" y="2389"/>
                  </a:lnTo>
                  <a:close/>
                  <a:moveTo>
                    <a:pt x="460" y="2300"/>
                  </a:moveTo>
                  <a:lnTo>
                    <a:pt x="478" y="2303"/>
                  </a:lnTo>
                  <a:lnTo>
                    <a:pt x="497" y="2311"/>
                  </a:lnTo>
                  <a:lnTo>
                    <a:pt x="511" y="2320"/>
                  </a:lnTo>
                  <a:lnTo>
                    <a:pt x="526" y="2331"/>
                  </a:lnTo>
                  <a:lnTo>
                    <a:pt x="537" y="2344"/>
                  </a:lnTo>
                  <a:lnTo>
                    <a:pt x="546" y="2356"/>
                  </a:lnTo>
                  <a:lnTo>
                    <a:pt x="551" y="2367"/>
                  </a:lnTo>
                  <a:lnTo>
                    <a:pt x="555" y="2377"/>
                  </a:lnTo>
                  <a:lnTo>
                    <a:pt x="553" y="2382"/>
                  </a:lnTo>
                  <a:lnTo>
                    <a:pt x="548" y="2382"/>
                  </a:lnTo>
                  <a:lnTo>
                    <a:pt x="537" y="2378"/>
                  </a:lnTo>
                  <a:lnTo>
                    <a:pt x="522" y="2371"/>
                  </a:lnTo>
                  <a:lnTo>
                    <a:pt x="509" y="2369"/>
                  </a:lnTo>
                  <a:lnTo>
                    <a:pt x="497" y="2369"/>
                  </a:lnTo>
                  <a:lnTo>
                    <a:pt x="478" y="2375"/>
                  </a:lnTo>
                  <a:lnTo>
                    <a:pt x="462" y="2380"/>
                  </a:lnTo>
                  <a:lnTo>
                    <a:pt x="447" y="2382"/>
                  </a:lnTo>
                  <a:lnTo>
                    <a:pt x="432" y="2378"/>
                  </a:lnTo>
                  <a:lnTo>
                    <a:pt x="420" y="2367"/>
                  </a:lnTo>
                  <a:lnTo>
                    <a:pt x="414" y="2353"/>
                  </a:lnTo>
                  <a:lnTo>
                    <a:pt x="416" y="2336"/>
                  </a:lnTo>
                  <a:lnTo>
                    <a:pt x="423" y="2320"/>
                  </a:lnTo>
                  <a:lnTo>
                    <a:pt x="438" y="2309"/>
                  </a:lnTo>
                  <a:lnTo>
                    <a:pt x="460" y="2300"/>
                  </a:lnTo>
                  <a:close/>
                  <a:moveTo>
                    <a:pt x="2418" y="2155"/>
                  </a:moveTo>
                  <a:lnTo>
                    <a:pt x="2423" y="2157"/>
                  </a:lnTo>
                  <a:lnTo>
                    <a:pt x="2427" y="2160"/>
                  </a:lnTo>
                  <a:lnTo>
                    <a:pt x="2431" y="2164"/>
                  </a:lnTo>
                  <a:lnTo>
                    <a:pt x="2431" y="2169"/>
                  </a:lnTo>
                  <a:lnTo>
                    <a:pt x="2431" y="2177"/>
                  </a:lnTo>
                  <a:lnTo>
                    <a:pt x="2429" y="2184"/>
                  </a:lnTo>
                  <a:lnTo>
                    <a:pt x="2425" y="2191"/>
                  </a:lnTo>
                  <a:lnTo>
                    <a:pt x="2421" y="2197"/>
                  </a:lnTo>
                  <a:lnTo>
                    <a:pt x="2416" y="2201"/>
                  </a:lnTo>
                  <a:lnTo>
                    <a:pt x="2410" y="2204"/>
                  </a:lnTo>
                  <a:lnTo>
                    <a:pt x="2407" y="2204"/>
                  </a:lnTo>
                  <a:lnTo>
                    <a:pt x="2401" y="2202"/>
                  </a:lnTo>
                  <a:lnTo>
                    <a:pt x="2396" y="2197"/>
                  </a:lnTo>
                  <a:lnTo>
                    <a:pt x="2387" y="2184"/>
                  </a:lnTo>
                  <a:lnTo>
                    <a:pt x="2385" y="2173"/>
                  </a:lnTo>
                  <a:lnTo>
                    <a:pt x="2390" y="2166"/>
                  </a:lnTo>
                  <a:lnTo>
                    <a:pt x="2401" y="2160"/>
                  </a:lnTo>
                  <a:lnTo>
                    <a:pt x="2407" y="2157"/>
                  </a:lnTo>
                  <a:lnTo>
                    <a:pt x="2410" y="2157"/>
                  </a:lnTo>
                  <a:lnTo>
                    <a:pt x="2418" y="2155"/>
                  </a:lnTo>
                  <a:close/>
                  <a:moveTo>
                    <a:pt x="2354" y="2041"/>
                  </a:moveTo>
                  <a:lnTo>
                    <a:pt x="2359" y="2043"/>
                  </a:lnTo>
                  <a:lnTo>
                    <a:pt x="2363" y="2045"/>
                  </a:lnTo>
                  <a:lnTo>
                    <a:pt x="2367" y="2050"/>
                  </a:lnTo>
                  <a:lnTo>
                    <a:pt x="2368" y="2056"/>
                  </a:lnTo>
                  <a:lnTo>
                    <a:pt x="2368" y="2063"/>
                  </a:lnTo>
                  <a:lnTo>
                    <a:pt x="2365" y="2074"/>
                  </a:lnTo>
                  <a:lnTo>
                    <a:pt x="2357" y="2083"/>
                  </a:lnTo>
                  <a:lnTo>
                    <a:pt x="2350" y="2089"/>
                  </a:lnTo>
                  <a:lnTo>
                    <a:pt x="2343" y="2091"/>
                  </a:lnTo>
                  <a:lnTo>
                    <a:pt x="2334" y="2083"/>
                  </a:lnTo>
                  <a:lnTo>
                    <a:pt x="2324" y="2070"/>
                  </a:lnTo>
                  <a:lnTo>
                    <a:pt x="2323" y="2059"/>
                  </a:lnTo>
                  <a:lnTo>
                    <a:pt x="2326" y="2052"/>
                  </a:lnTo>
                  <a:lnTo>
                    <a:pt x="2339" y="2046"/>
                  </a:lnTo>
                  <a:lnTo>
                    <a:pt x="2346" y="2043"/>
                  </a:lnTo>
                  <a:lnTo>
                    <a:pt x="2354" y="2041"/>
                  </a:lnTo>
                  <a:close/>
                  <a:moveTo>
                    <a:pt x="2453" y="2017"/>
                  </a:moveTo>
                  <a:lnTo>
                    <a:pt x="2460" y="2017"/>
                  </a:lnTo>
                  <a:lnTo>
                    <a:pt x="2464" y="2019"/>
                  </a:lnTo>
                  <a:lnTo>
                    <a:pt x="2467" y="2024"/>
                  </a:lnTo>
                  <a:lnTo>
                    <a:pt x="2469" y="2030"/>
                  </a:lnTo>
                  <a:lnTo>
                    <a:pt x="2469" y="2037"/>
                  </a:lnTo>
                  <a:lnTo>
                    <a:pt x="2467" y="2045"/>
                  </a:lnTo>
                  <a:lnTo>
                    <a:pt x="2464" y="2050"/>
                  </a:lnTo>
                  <a:lnTo>
                    <a:pt x="2460" y="2056"/>
                  </a:lnTo>
                  <a:lnTo>
                    <a:pt x="2456" y="2061"/>
                  </a:lnTo>
                  <a:lnTo>
                    <a:pt x="2451" y="2065"/>
                  </a:lnTo>
                  <a:lnTo>
                    <a:pt x="2445" y="2065"/>
                  </a:lnTo>
                  <a:lnTo>
                    <a:pt x="2442" y="2065"/>
                  </a:lnTo>
                  <a:lnTo>
                    <a:pt x="2438" y="2061"/>
                  </a:lnTo>
                  <a:lnTo>
                    <a:pt x="2434" y="2057"/>
                  </a:lnTo>
                  <a:lnTo>
                    <a:pt x="2425" y="2045"/>
                  </a:lnTo>
                  <a:lnTo>
                    <a:pt x="2423" y="2034"/>
                  </a:lnTo>
                  <a:lnTo>
                    <a:pt x="2429" y="2026"/>
                  </a:lnTo>
                  <a:lnTo>
                    <a:pt x="2440" y="2021"/>
                  </a:lnTo>
                  <a:lnTo>
                    <a:pt x="2445" y="2017"/>
                  </a:lnTo>
                  <a:lnTo>
                    <a:pt x="2453" y="2017"/>
                  </a:lnTo>
                  <a:close/>
                  <a:moveTo>
                    <a:pt x="868" y="1595"/>
                  </a:moveTo>
                  <a:lnTo>
                    <a:pt x="879" y="1597"/>
                  </a:lnTo>
                  <a:lnTo>
                    <a:pt x="888" y="1605"/>
                  </a:lnTo>
                  <a:lnTo>
                    <a:pt x="894" y="1614"/>
                  </a:lnTo>
                  <a:lnTo>
                    <a:pt x="896" y="1627"/>
                  </a:lnTo>
                  <a:lnTo>
                    <a:pt x="892" y="1636"/>
                  </a:lnTo>
                  <a:lnTo>
                    <a:pt x="887" y="1643"/>
                  </a:lnTo>
                  <a:lnTo>
                    <a:pt x="876" y="1647"/>
                  </a:lnTo>
                  <a:lnTo>
                    <a:pt x="868" y="1647"/>
                  </a:lnTo>
                  <a:lnTo>
                    <a:pt x="856" y="1641"/>
                  </a:lnTo>
                  <a:lnTo>
                    <a:pt x="846" y="1632"/>
                  </a:lnTo>
                  <a:lnTo>
                    <a:pt x="841" y="1621"/>
                  </a:lnTo>
                  <a:lnTo>
                    <a:pt x="841" y="1610"/>
                  </a:lnTo>
                  <a:lnTo>
                    <a:pt x="848" y="1601"/>
                  </a:lnTo>
                  <a:lnTo>
                    <a:pt x="861" y="1595"/>
                  </a:lnTo>
                  <a:lnTo>
                    <a:pt x="868" y="1595"/>
                  </a:lnTo>
                  <a:close/>
                  <a:moveTo>
                    <a:pt x="938" y="1551"/>
                  </a:moveTo>
                  <a:lnTo>
                    <a:pt x="953" y="1553"/>
                  </a:lnTo>
                  <a:lnTo>
                    <a:pt x="964" y="1560"/>
                  </a:lnTo>
                  <a:lnTo>
                    <a:pt x="971" y="1571"/>
                  </a:lnTo>
                  <a:lnTo>
                    <a:pt x="975" y="1584"/>
                  </a:lnTo>
                  <a:lnTo>
                    <a:pt x="975" y="1597"/>
                  </a:lnTo>
                  <a:lnTo>
                    <a:pt x="969" y="1610"/>
                  </a:lnTo>
                  <a:lnTo>
                    <a:pt x="960" y="1617"/>
                  </a:lnTo>
                  <a:lnTo>
                    <a:pt x="947" y="1621"/>
                  </a:lnTo>
                  <a:lnTo>
                    <a:pt x="938" y="1619"/>
                  </a:lnTo>
                  <a:lnTo>
                    <a:pt x="923" y="1614"/>
                  </a:lnTo>
                  <a:lnTo>
                    <a:pt x="910" y="1605"/>
                  </a:lnTo>
                  <a:lnTo>
                    <a:pt x="903" y="1592"/>
                  </a:lnTo>
                  <a:lnTo>
                    <a:pt x="901" y="1579"/>
                  </a:lnTo>
                  <a:lnTo>
                    <a:pt x="903" y="1568"/>
                  </a:lnTo>
                  <a:lnTo>
                    <a:pt x="912" y="1559"/>
                  </a:lnTo>
                  <a:lnTo>
                    <a:pt x="927" y="1553"/>
                  </a:lnTo>
                  <a:lnTo>
                    <a:pt x="932" y="1551"/>
                  </a:lnTo>
                  <a:lnTo>
                    <a:pt x="938" y="1551"/>
                  </a:lnTo>
                  <a:close/>
                  <a:moveTo>
                    <a:pt x="1110" y="1329"/>
                  </a:moveTo>
                  <a:lnTo>
                    <a:pt x="1121" y="1329"/>
                  </a:lnTo>
                  <a:lnTo>
                    <a:pt x="1127" y="1331"/>
                  </a:lnTo>
                  <a:lnTo>
                    <a:pt x="1132" y="1331"/>
                  </a:lnTo>
                  <a:lnTo>
                    <a:pt x="1161" y="1333"/>
                  </a:lnTo>
                  <a:lnTo>
                    <a:pt x="1183" y="1340"/>
                  </a:lnTo>
                  <a:lnTo>
                    <a:pt x="1202" y="1351"/>
                  </a:lnTo>
                  <a:lnTo>
                    <a:pt x="1214" y="1366"/>
                  </a:lnTo>
                  <a:lnTo>
                    <a:pt x="1225" y="1384"/>
                  </a:lnTo>
                  <a:lnTo>
                    <a:pt x="1235" y="1403"/>
                  </a:lnTo>
                  <a:lnTo>
                    <a:pt x="1244" y="1423"/>
                  </a:lnTo>
                  <a:lnTo>
                    <a:pt x="1253" y="1443"/>
                  </a:lnTo>
                  <a:lnTo>
                    <a:pt x="1260" y="1463"/>
                  </a:lnTo>
                  <a:lnTo>
                    <a:pt x="1262" y="1482"/>
                  </a:lnTo>
                  <a:lnTo>
                    <a:pt x="1262" y="1498"/>
                  </a:lnTo>
                  <a:lnTo>
                    <a:pt x="1255" y="1511"/>
                  </a:lnTo>
                  <a:lnTo>
                    <a:pt x="1246" y="1520"/>
                  </a:lnTo>
                  <a:lnTo>
                    <a:pt x="1229" y="1524"/>
                  </a:lnTo>
                  <a:lnTo>
                    <a:pt x="1207" y="1522"/>
                  </a:lnTo>
                  <a:lnTo>
                    <a:pt x="1180" y="1513"/>
                  </a:lnTo>
                  <a:lnTo>
                    <a:pt x="1149" y="1498"/>
                  </a:lnTo>
                  <a:lnTo>
                    <a:pt x="1121" y="1487"/>
                  </a:lnTo>
                  <a:lnTo>
                    <a:pt x="1103" y="1478"/>
                  </a:lnTo>
                  <a:lnTo>
                    <a:pt x="1090" y="1469"/>
                  </a:lnTo>
                  <a:lnTo>
                    <a:pt x="1081" y="1458"/>
                  </a:lnTo>
                  <a:lnTo>
                    <a:pt x="1077" y="1443"/>
                  </a:lnTo>
                  <a:lnTo>
                    <a:pt x="1079" y="1423"/>
                  </a:lnTo>
                  <a:lnTo>
                    <a:pt x="1088" y="1399"/>
                  </a:lnTo>
                  <a:lnTo>
                    <a:pt x="1097" y="1377"/>
                  </a:lnTo>
                  <a:lnTo>
                    <a:pt x="1101" y="1359"/>
                  </a:lnTo>
                  <a:lnTo>
                    <a:pt x="1103" y="1346"/>
                  </a:lnTo>
                  <a:lnTo>
                    <a:pt x="1103" y="1337"/>
                  </a:lnTo>
                  <a:lnTo>
                    <a:pt x="1103" y="1333"/>
                  </a:lnTo>
                  <a:lnTo>
                    <a:pt x="1105" y="1329"/>
                  </a:lnTo>
                  <a:lnTo>
                    <a:pt x="1110" y="1329"/>
                  </a:lnTo>
                  <a:close/>
                  <a:moveTo>
                    <a:pt x="3028" y="1230"/>
                  </a:moveTo>
                  <a:lnTo>
                    <a:pt x="3033" y="1230"/>
                  </a:lnTo>
                  <a:lnTo>
                    <a:pt x="3039" y="1234"/>
                  </a:lnTo>
                  <a:lnTo>
                    <a:pt x="3042" y="1238"/>
                  </a:lnTo>
                  <a:lnTo>
                    <a:pt x="3044" y="1243"/>
                  </a:lnTo>
                  <a:lnTo>
                    <a:pt x="3042" y="1251"/>
                  </a:lnTo>
                  <a:lnTo>
                    <a:pt x="3041" y="1258"/>
                  </a:lnTo>
                  <a:lnTo>
                    <a:pt x="3039" y="1263"/>
                  </a:lnTo>
                  <a:lnTo>
                    <a:pt x="3035" y="1271"/>
                  </a:lnTo>
                  <a:lnTo>
                    <a:pt x="3031" y="1274"/>
                  </a:lnTo>
                  <a:lnTo>
                    <a:pt x="3026" y="1278"/>
                  </a:lnTo>
                  <a:lnTo>
                    <a:pt x="3020" y="1278"/>
                  </a:lnTo>
                  <a:lnTo>
                    <a:pt x="3017" y="1278"/>
                  </a:lnTo>
                  <a:lnTo>
                    <a:pt x="3013" y="1276"/>
                  </a:lnTo>
                  <a:lnTo>
                    <a:pt x="3008" y="1271"/>
                  </a:lnTo>
                  <a:lnTo>
                    <a:pt x="3000" y="1258"/>
                  </a:lnTo>
                  <a:lnTo>
                    <a:pt x="2998" y="1247"/>
                  </a:lnTo>
                  <a:lnTo>
                    <a:pt x="3002" y="1240"/>
                  </a:lnTo>
                  <a:lnTo>
                    <a:pt x="3015" y="1234"/>
                  </a:lnTo>
                  <a:lnTo>
                    <a:pt x="3020" y="1232"/>
                  </a:lnTo>
                  <a:lnTo>
                    <a:pt x="3028" y="1230"/>
                  </a:lnTo>
                  <a:close/>
                  <a:moveTo>
                    <a:pt x="2702" y="1120"/>
                  </a:moveTo>
                  <a:lnTo>
                    <a:pt x="2709" y="1122"/>
                  </a:lnTo>
                  <a:lnTo>
                    <a:pt x="2726" y="1124"/>
                  </a:lnTo>
                  <a:lnTo>
                    <a:pt x="2736" y="1133"/>
                  </a:lnTo>
                  <a:lnTo>
                    <a:pt x="2744" y="1146"/>
                  </a:lnTo>
                  <a:lnTo>
                    <a:pt x="2749" y="1164"/>
                  </a:lnTo>
                  <a:lnTo>
                    <a:pt x="2751" y="1186"/>
                  </a:lnTo>
                  <a:lnTo>
                    <a:pt x="2751" y="1208"/>
                  </a:lnTo>
                  <a:lnTo>
                    <a:pt x="2747" y="1232"/>
                  </a:lnTo>
                  <a:lnTo>
                    <a:pt x="2742" y="1254"/>
                  </a:lnTo>
                  <a:lnTo>
                    <a:pt x="2735" y="1276"/>
                  </a:lnTo>
                  <a:lnTo>
                    <a:pt x="2726" y="1291"/>
                  </a:lnTo>
                  <a:lnTo>
                    <a:pt x="2715" y="1302"/>
                  </a:lnTo>
                  <a:lnTo>
                    <a:pt x="2702" y="1309"/>
                  </a:lnTo>
                  <a:lnTo>
                    <a:pt x="2685" y="1311"/>
                  </a:lnTo>
                  <a:lnTo>
                    <a:pt x="2669" y="1306"/>
                  </a:lnTo>
                  <a:lnTo>
                    <a:pt x="2658" y="1295"/>
                  </a:lnTo>
                  <a:lnTo>
                    <a:pt x="2650" y="1278"/>
                  </a:lnTo>
                  <a:lnTo>
                    <a:pt x="2652" y="1256"/>
                  </a:lnTo>
                  <a:lnTo>
                    <a:pt x="2654" y="1240"/>
                  </a:lnTo>
                  <a:lnTo>
                    <a:pt x="2654" y="1221"/>
                  </a:lnTo>
                  <a:lnTo>
                    <a:pt x="2654" y="1201"/>
                  </a:lnTo>
                  <a:lnTo>
                    <a:pt x="2652" y="1183"/>
                  </a:lnTo>
                  <a:lnTo>
                    <a:pt x="2652" y="1166"/>
                  </a:lnTo>
                  <a:lnTo>
                    <a:pt x="2654" y="1150"/>
                  </a:lnTo>
                  <a:lnTo>
                    <a:pt x="2658" y="1137"/>
                  </a:lnTo>
                  <a:lnTo>
                    <a:pt x="2667" y="1128"/>
                  </a:lnTo>
                  <a:lnTo>
                    <a:pt x="2682" y="1122"/>
                  </a:lnTo>
                  <a:lnTo>
                    <a:pt x="2702" y="1120"/>
                  </a:lnTo>
                  <a:close/>
                  <a:moveTo>
                    <a:pt x="2991" y="1040"/>
                  </a:moveTo>
                  <a:lnTo>
                    <a:pt x="2997" y="1041"/>
                  </a:lnTo>
                  <a:lnTo>
                    <a:pt x="3002" y="1043"/>
                  </a:lnTo>
                  <a:lnTo>
                    <a:pt x="3006" y="1049"/>
                  </a:lnTo>
                  <a:lnTo>
                    <a:pt x="3006" y="1054"/>
                  </a:lnTo>
                  <a:lnTo>
                    <a:pt x="3006" y="1062"/>
                  </a:lnTo>
                  <a:lnTo>
                    <a:pt x="3004" y="1067"/>
                  </a:lnTo>
                  <a:lnTo>
                    <a:pt x="3002" y="1074"/>
                  </a:lnTo>
                  <a:lnTo>
                    <a:pt x="2998" y="1080"/>
                  </a:lnTo>
                  <a:lnTo>
                    <a:pt x="2993" y="1086"/>
                  </a:lnTo>
                  <a:lnTo>
                    <a:pt x="2989" y="1087"/>
                  </a:lnTo>
                  <a:lnTo>
                    <a:pt x="2984" y="1089"/>
                  </a:lnTo>
                  <a:lnTo>
                    <a:pt x="2980" y="1089"/>
                  </a:lnTo>
                  <a:lnTo>
                    <a:pt x="2975" y="1086"/>
                  </a:lnTo>
                  <a:lnTo>
                    <a:pt x="2971" y="1082"/>
                  </a:lnTo>
                  <a:lnTo>
                    <a:pt x="2964" y="1069"/>
                  </a:lnTo>
                  <a:lnTo>
                    <a:pt x="2960" y="1058"/>
                  </a:lnTo>
                  <a:lnTo>
                    <a:pt x="2965" y="1051"/>
                  </a:lnTo>
                  <a:lnTo>
                    <a:pt x="2976" y="1045"/>
                  </a:lnTo>
                  <a:lnTo>
                    <a:pt x="2984" y="1041"/>
                  </a:lnTo>
                  <a:lnTo>
                    <a:pt x="2991" y="1040"/>
                  </a:lnTo>
                  <a:close/>
                  <a:moveTo>
                    <a:pt x="2854" y="986"/>
                  </a:moveTo>
                  <a:lnTo>
                    <a:pt x="2878" y="990"/>
                  </a:lnTo>
                  <a:lnTo>
                    <a:pt x="2898" y="999"/>
                  </a:lnTo>
                  <a:lnTo>
                    <a:pt x="2910" y="1014"/>
                  </a:lnTo>
                  <a:lnTo>
                    <a:pt x="2921" y="1034"/>
                  </a:lnTo>
                  <a:lnTo>
                    <a:pt x="2927" y="1054"/>
                  </a:lnTo>
                  <a:lnTo>
                    <a:pt x="2931" y="1076"/>
                  </a:lnTo>
                  <a:lnTo>
                    <a:pt x="2932" y="1098"/>
                  </a:lnTo>
                  <a:lnTo>
                    <a:pt x="2931" y="1119"/>
                  </a:lnTo>
                  <a:lnTo>
                    <a:pt x="2927" y="1135"/>
                  </a:lnTo>
                  <a:lnTo>
                    <a:pt x="2925" y="1148"/>
                  </a:lnTo>
                  <a:lnTo>
                    <a:pt x="2927" y="1164"/>
                  </a:lnTo>
                  <a:lnTo>
                    <a:pt x="2932" y="1183"/>
                  </a:lnTo>
                  <a:lnTo>
                    <a:pt x="2938" y="1203"/>
                  </a:lnTo>
                  <a:lnTo>
                    <a:pt x="2943" y="1223"/>
                  </a:lnTo>
                  <a:lnTo>
                    <a:pt x="2949" y="1245"/>
                  </a:lnTo>
                  <a:lnTo>
                    <a:pt x="2954" y="1263"/>
                  </a:lnTo>
                  <a:lnTo>
                    <a:pt x="2956" y="1282"/>
                  </a:lnTo>
                  <a:lnTo>
                    <a:pt x="2954" y="1298"/>
                  </a:lnTo>
                  <a:lnTo>
                    <a:pt x="2949" y="1309"/>
                  </a:lnTo>
                  <a:lnTo>
                    <a:pt x="2938" y="1318"/>
                  </a:lnTo>
                  <a:lnTo>
                    <a:pt x="2920" y="1320"/>
                  </a:lnTo>
                  <a:lnTo>
                    <a:pt x="2887" y="1326"/>
                  </a:lnTo>
                  <a:lnTo>
                    <a:pt x="2854" y="1337"/>
                  </a:lnTo>
                  <a:lnTo>
                    <a:pt x="2834" y="1346"/>
                  </a:lnTo>
                  <a:lnTo>
                    <a:pt x="2815" y="1355"/>
                  </a:lnTo>
                  <a:lnTo>
                    <a:pt x="2799" y="1361"/>
                  </a:lnTo>
                  <a:lnTo>
                    <a:pt x="2786" y="1362"/>
                  </a:lnTo>
                  <a:lnTo>
                    <a:pt x="2775" y="1359"/>
                  </a:lnTo>
                  <a:lnTo>
                    <a:pt x="2766" y="1348"/>
                  </a:lnTo>
                  <a:lnTo>
                    <a:pt x="2760" y="1328"/>
                  </a:lnTo>
                  <a:lnTo>
                    <a:pt x="2757" y="1300"/>
                  </a:lnTo>
                  <a:lnTo>
                    <a:pt x="2753" y="1280"/>
                  </a:lnTo>
                  <a:lnTo>
                    <a:pt x="2753" y="1265"/>
                  </a:lnTo>
                  <a:lnTo>
                    <a:pt x="2757" y="1254"/>
                  </a:lnTo>
                  <a:lnTo>
                    <a:pt x="2762" y="1245"/>
                  </a:lnTo>
                  <a:lnTo>
                    <a:pt x="2775" y="1238"/>
                  </a:lnTo>
                  <a:lnTo>
                    <a:pt x="2793" y="1229"/>
                  </a:lnTo>
                  <a:lnTo>
                    <a:pt x="2819" y="1218"/>
                  </a:lnTo>
                  <a:lnTo>
                    <a:pt x="2832" y="1208"/>
                  </a:lnTo>
                  <a:lnTo>
                    <a:pt x="2841" y="1192"/>
                  </a:lnTo>
                  <a:lnTo>
                    <a:pt x="2846" y="1174"/>
                  </a:lnTo>
                  <a:lnTo>
                    <a:pt x="2846" y="1152"/>
                  </a:lnTo>
                  <a:lnTo>
                    <a:pt x="2845" y="1126"/>
                  </a:lnTo>
                  <a:lnTo>
                    <a:pt x="2841" y="1102"/>
                  </a:lnTo>
                  <a:lnTo>
                    <a:pt x="2835" y="1076"/>
                  </a:lnTo>
                  <a:lnTo>
                    <a:pt x="2832" y="1052"/>
                  </a:lnTo>
                  <a:lnTo>
                    <a:pt x="2828" y="1030"/>
                  </a:lnTo>
                  <a:lnTo>
                    <a:pt x="2826" y="1012"/>
                  </a:lnTo>
                  <a:lnTo>
                    <a:pt x="2828" y="999"/>
                  </a:lnTo>
                  <a:lnTo>
                    <a:pt x="2834" y="990"/>
                  </a:lnTo>
                  <a:lnTo>
                    <a:pt x="2843" y="988"/>
                  </a:lnTo>
                  <a:lnTo>
                    <a:pt x="2854" y="986"/>
                  </a:lnTo>
                  <a:close/>
                  <a:moveTo>
                    <a:pt x="535" y="774"/>
                  </a:moveTo>
                  <a:lnTo>
                    <a:pt x="572" y="781"/>
                  </a:lnTo>
                  <a:lnTo>
                    <a:pt x="608" y="794"/>
                  </a:lnTo>
                  <a:lnTo>
                    <a:pt x="645" y="812"/>
                  </a:lnTo>
                  <a:lnTo>
                    <a:pt x="678" y="834"/>
                  </a:lnTo>
                  <a:lnTo>
                    <a:pt x="703" y="853"/>
                  </a:lnTo>
                  <a:lnTo>
                    <a:pt x="724" y="873"/>
                  </a:lnTo>
                  <a:lnTo>
                    <a:pt x="736" y="891"/>
                  </a:lnTo>
                  <a:lnTo>
                    <a:pt x="740" y="908"/>
                  </a:lnTo>
                  <a:lnTo>
                    <a:pt x="744" y="933"/>
                  </a:lnTo>
                  <a:lnTo>
                    <a:pt x="751" y="952"/>
                  </a:lnTo>
                  <a:lnTo>
                    <a:pt x="766" y="966"/>
                  </a:lnTo>
                  <a:lnTo>
                    <a:pt x="780" y="972"/>
                  </a:lnTo>
                  <a:lnTo>
                    <a:pt x="799" y="972"/>
                  </a:lnTo>
                  <a:lnTo>
                    <a:pt x="821" y="968"/>
                  </a:lnTo>
                  <a:lnTo>
                    <a:pt x="835" y="961"/>
                  </a:lnTo>
                  <a:lnTo>
                    <a:pt x="845" y="952"/>
                  </a:lnTo>
                  <a:lnTo>
                    <a:pt x="848" y="941"/>
                  </a:lnTo>
                  <a:lnTo>
                    <a:pt x="852" y="930"/>
                  </a:lnTo>
                  <a:lnTo>
                    <a:pt x="854" y="920"/>
                  </a:lnTo>
                  <a:lnTo>
                    <a:pt x="859" y="911"/>
                  </a:lnTo>
                  <a:lnTo>
                    <a:pt x="868" y="906"/>
                  </a:lnTo>
                  <a:lnTo>
                    <a:pt x="874" y="904"/>
                  </a:lnTo>
                  <a:lnTo>
                    <a:pt x="879" y="902"/>
                  </a:lnTo>
                  <a:lnTo>
                    <a:pt x="887" y="902"/>
                  </a:lnTo>
                  <a:lnTo>
                    <a:pt x="896" y="904"/>
                  </a:lnTo>
                  <a:lnTo>
                    <a:pt x="912" y="908"/>
                  </a:lnTo>
                  <a:lnTo>
                    <a:pt x="927" y="917"/>
                  </a:lnTo>
                  <a:lnTo>
                    <a:pt x="938" y="931"/>
                  </a:lnTo>
                  <a:lnTo>
                    <a:pt x="949" y="953"/>
                  </a:lnTo>
                  <a:lnTo>
                    <a:pt x="958" y="981"/>
                  </a:lnTo>
                  <a:lnTo>
                    <a:pt x="965" y="1008"/>
                  </a:lnTo>
                  <a:lnTo>
                    <a:pt x="975" y="1036"/>
                  </a:lnTo>
                  <a:lnTo>
                    <a:pt x="984" y="1062"/>
                  </a:lnTo>
                  <a:lnTo>
                    <a:pt x="998" y="1080"/>
                  </a:lnTo>
                  <a:lnTo>
                    <a:pt x="1019" y="1097"/>
                  </a:lnTo>
                  <a:lnTo>
                    <a:pt x="1040" y="1111"/>
                  </a:lnTo>
                  <a:lnTo>
                    <a:pt x="1062" y="1124"/>
                  </a:lnTo>
                  <a:lnTo>
                    <a:pt x="1083" y="1137"/>
                  </a:lnTo>
                  <a:lnTo>
                    <a:pt x="1099" y="1150"/>
                  </a:lnTo>
                  <a:lnTo>
                    <a:pt x="1106" y="1163"/>
                  </a:lnTo>
                  <a:lnTo>
                    <a:pt x="1105" y="1177"/>
                  </a:lnTo>
                  <a:lnTo>
                    <a:pt x="1105" y="1190"/>
                  </a:lnTo>
                  <a:lnTo>
                    <a:pt x="1110" y="1205"/>
                  </a:lnTo>
                  <a:lnTo>
                    <a:pt x="1121" y="1221"/>
                  </a:lnTo>
                  <a:lnTo>
                    <a:pt x="1132" y="1236"/>
                  </a:lnTo>
                  <a:lnTo>
                    <a:pt x="1143" y="1251"/>
                  </a:lnTo>
                  <a:lnTo>
                    <a:pt x="1154" y="1265"/>
                  </a:lnTo>
                  <a:lnTo>
                    <a:pt x="1161" y="1278"/>
                  </a:lnTo>
                  <a:lnTo>
                    <a:pt x="1163" y="1289"/>
                  </a:lnTo>
                  <a:lnTo>
                    <a:pt x="1161" y="1298"/>
                  </a:lnTo>
                  <a:lnTo>
                    <a:pt x="1150" y="1304"/>
                  </a:lnTo>
                  <a:lnTo>
                    <a:pt x="1132" y="1306"/>
                  </a:lnTo>
                  <a:lnTo>
                    <a:pt x="1121" y="1306"/>
                  </a:lnTo>
                  <a:lnTo>
                    <a:pt x="1083" y="1309"/>
                  </a:lnTo>
                  <a:lnTo>
                    <a:pt x="1051" y="1315"/>
                  </a:lnTo>
                  <a:lnTo>
                    <a:pt x="1024" y="1326"/>
                  </a:lnTo>
                  <a:lnTo>
                    <a:pt x="1004" y="1339"/>
                  </a:lnTo>
                  <a:lnTo>
                    <a:pt x="989" y="1353"/>
                  </a:lnTo>
                  <a:lnTo>
                    <a:pt x="976" y="1370"/>
                  </a:lnTo>
                  <a:lnTo>
                    <a:pt x="967" y="1383"/>
                  </a:lnTo>
                  <a:lnTo>
                    <a:pt x="958" y="1388"/>
                  </a:lnTo>
                  <a:lnTo>
                    <a:pt x="949" y="1384"/>
                  </a:lnTo>
                  <a:lnTo>
                    <a:pt x="938" y="1375"/>
                  </a:lnTo>
                  <a:lnTo>
                    <a:pt x="923" y="1362"/>
                  </a:lnTo>
                  <a:lnTo>
                    <a:pt x="907" y="1350"/>
                  </a:lnTo>
                  <a:lnTo>
                    <a:pt x="896" y="1344"/>
                  </a:lnTo>
                  <a:lnTo>
                    <a:pt x="883" y="1342"/>
                  </a:lnTo>
                  <a:lnTo>
                    <a:pt x="868" y="1344"/>
                  </a:lnTo>
                  <a:lnTo>
                    <a:pt x="850" y="1348"/>
                  </a:lnTo>
                  <a:lnTo>
                    <a:pt x="830" y="1351"/>
                  </a:lnTo>
                  <a:lnTo>
                    <a:pt x="812" y="1359"/>
                  </a:lnTo>
                  <a:lnTo>
                    <a:pt x="795" y="1366"/>
                  </a:lnTo>
                  <a:lnTo>
                    <a:pt x="780" y="1373"/>
                  </a:lnTo>
                  <a:lnTo>
                    <a:pt x="771" y="1381"/>
                  </a:lnTo>
                  <a:lnTo>
                    <a:pt x="766" y="1386"/>
                  </a:lnTo>
                  <a:lnTo>
                    <a:pt x="768" y="1390"/>
                  </a:lnTo>
                  <a:lnTo>
                    <a:pt x="779" y="1392"/>
                  </a:lnTo>
                  <a:lnTo>
                    <a:pt x="801" y="1395"/>
                  </a:lnTo>
                  <a:lnTo>
                    <a:pt x="824" y="1405"/>
                  </a:lnTo>
                  <a:lnTo>
                    <a:pt x="846" y="1421"/>
                  </a:lnTo>
                  <a:lnTo>
                    <a:pt x="868" y="1441"/>
                  </a:lnTo>
                  <a:lnTo>
                    <a:pt x="881" y="1460"/>
                  </a:lnTo>
                  <a:lnTo>
                    <a:pt x="890" y="1480"/>
                  </a:lnTo>
                  <a:lnTo>
                    <a:pt x="892" y="1502"/>
                  </a:lnTo>
                  <a:lnTo>
                    <a:pt x="887" y="1524"/>
                  </a:lnTo>
                  <a:lnTo>
                    <a:pt x="874" y="1548"/>
                  </a:lnTo>
                  <a:lnTo>
                    <a:pt x="868" y="1555"/>
                  </a:lnTo>
                  <a:lnTo>
                    <a:pt x="841" y="1583"/>
                  </a:lnTo>
                  <a:lnTo>
                    <a:pt x="815" y="1601"/>
                  </a:lnTo>
                  <a:lnTo>
                    <a:pt x="790" y="1616"/>
                  </a:lnTo>
                  <a:lnTo>
                    <a:pt x="766" y="1628"/>
                  </a:lnTo>
                  <a:lnTo>
                    <a:pt x="736" y="1643"/>
                  </a:lnTo>
                  <a:lnTo>
                    <a:pt x="713" y="1660"/>
                  </a:lnTo>
                  <a:lnTo>
                    <a:pt x="694" y="1685"/>
                  </a:lnTo>
                  <a:lnTo>
                    <a:pt x="678" y="1713"/>
                  </a:lnTo>
                  <a:lnTo>
                    <a:pt x="669" y="1727"/>
                  </a:lnTo>
                  <a:lnTo>
                    <a:pt x="660" y="1742"/>
                  </a:lnTo>
                  <a:lnTo>
                    <a:pt x="647" y="1753"/>
                  </a:lnTo>
                  <a:lnTo>
                    <a:pt x="630" y="1760"/>
                  </a:lnTo>
                  <a:lnTo>
                    <a:pt x="612" y="1762"/>
                  </a:lnTo>
                  <a:lnTo>
                    <a:pt x="594" y="1768"/>
                  </a:lnTo>
                  <a:lnTo>
                    <a:pt x="577" y="1779"/>
                  </a:lnTo>
                  <a:lnTo>
                    <a:pt x="562" y="1799"/>
                  </a:lnTo>
                  <a:lnTo>
                    <a:pt x="550" y="1823"/>
                  </a:lnTo>
                  <a:lnTo>
                    <a:pt x="539" y="1848"/>
                  </a:lnTo>
                  <a:lnTo>
                    <a:pt x="531" y="1876"/>
                  </a:lnTo>
                  <a:lnTo>
                    <a:pt x="526" y="1902"/>
                  </a:lnTo>
                  <a:lnTo>
                    <a:pt x="522" y="1925"/>
                  </a:lnTo>
                  <a:lnTo>
                    <a:pt x="520" y="1946"/>
                  </a:lnTo>
                  <a:lnTo>
                    <a:pt x="517" y="1958"/>
                  </a:lnTo>
                  <a:lnTo>
                    <a:pt x="509" y="1973"/>
                  </a:lnTo>
                  <a:lnTo>
                    <a:pt x="497" y="1986"/>
                  </a:lnTo>
                  <a:lnTo>
                    <a:pt x="475" y="2002"/>
                  </a:lnTo>
                  <a:lnTo>
                    <a:pt x="451" y="2019"/>
                  </a:lnTo>
                  <a:lnTo>
                    <a:pt x="427" y="2035"/>
                  </a:lnTo>
                  <a:lnTo>
                    <a:pt x="407" y="2050"/>
                  </a:lnTo>
                  <a:lnTo>
                    <a:pt x="392" y="2068"/>
                  </a:lnTo>
                  <a:lnTo>
                    <a:pt x="381" y="2094"/>
                  </a:lnTo>
                  <a:lnTo>
                    <a:pt x="377" y="2122"/>
                  </a:lnTo>
                  <a:lnTo>
                    <a:pt x="381" y="2153"/>
                  </a:lnTo>
                  <a:lnTo>
                    <a:pt x="385" y="2188"/>
                  </a:lnTo>
                  <a:lnTo>
                    <a:pt x="387" y="2230"/>
                  </a:lnTo>
                  <a:lnTo>
                    <a:pt x="385" y="2256"/>
                  </a:lnTo>
                  <a:lnTo>
                    <a:pt x="379" y="2272"/>
                  </a:lnTo>
                  <a:lnTo>
                    <a:pt x="372" y="2279"/>
                  </a:lnTo>
                  <a:lnTo>
                    <a:pt x="359" y="2278"/>
                  </a:lnTo>
                  <a:lnTo>
                    <a:pt x="348" y="2268"/>
                  </a:lnTo>
                  <a:lnTo>
                    <a:pt x="334" y="2254"/>
                  </a:lnTo>
                  <a:lnTo>
                    <a:pt x="315" y="2234"/>
                  </a:lnTo>
                  <a:lnTo>
                    <a:pt x="295" y="2208"/>
                  </a:lnTo>
                  <a:lnTo>
                    <a:pt x="269" y="2180"/>
                  </a:lnTo>
                  <a:lnTo>
                    <a:pt x="242" y="2162"/>
                  </a:lnTo>
                  <a:lnTo>
                    <a:pt x="211" y="2153"/>
                  </a:lnTo>
                  <a:lnTo>
                    <a:pt x="182" y="2149"/>
                  </a:lnTo>
                  <a:lnTo>
                    <a:pt x="152" y="2149"/>
                  </a:lnTo>
                  <a:lnTo>
                    <a:pt x="123" y="2155"/>
                  </a:lnTo>
                  <a:lnTo>
                    <a:pt x="97" y="2162"/>
                  </a:lnTo>
                  <a:lnTo>
                    <a:pt x="75" y="2169"/>
                  </a:lnTo>
                  <a:lnTo>
                    <a:pt x="51" y="2177"/>
                  </a:lnTo>
                  <a:lnTo>
                    <a:pt x="26" y="2177"/>
                  </a:lnTo>
                  <a:lnTo>
                    <a:pt x="0" y="2177"/>
                  </a:lnTo>
                  <a:lnTo>
                    <a:pt x="4" y="2083"/>
                  </a:lnTo>
                  <a:lnTo>
                    <a:pt x="11" y="1993"/>
                  </a:lnTo>
                  <a:lnTo>
                    <a:pt x="26" y="1881"/>
                  </a:lnTo>
                  <a:lnTo>
                    <a:pt x="46" y="1773"/>
                  </a:lnTo>
                  <a:lnTo>
                    <a:pt x="70" y="1665"/>
                  </a:lnTo>
                  <a:lnTo>
                    <a:pt x="99" y="1560"/>
                  </a:lnTo>
                  <a:lnTo>
                    <a:pt x="136" y="1456"/>
                  </a:lnTo>
                  <a:lnTo>
                    <a:pt x="154" y="1406"/>
                  </a:lnTo>
                  <a:lnTo>
                    <a:pt x="185" y="1331"/>
                  </a:lnTo>
                  <a:lnTo>
                    <a:pt x="218" y="1258"/>
                  </a:lnTo>
                  <a:lnTo>
                    <a:pt x="244" y="1208"/>
                  </a:lnTo>
                  <a:lnTo>
                    <a:pt x="280" y="1139"/>
                  </a:lnTo>
                  <a:lnTo>
                    <a:pt x="301" y="1148"/>
                  </a:lnTo>
                  <a:lnTo>
                    <a:pt x="315" y="1161"/>
                  </a:lnTo>
                  <a:lnTo>
                    <a:pt x="324" y="1174"/>
                  </a:lnTo>
                  <a:lnTo>
                    <a:pt x="328" y="1188"/>
                  </a:lnTo>
                  <a:lnTo>
                    <a:pt x="330" y="1208"/>
                  </a:lnTo>
                  <a:lnTo>
                    <a:pt x="337" y="1234"/>
                  </a:lnTo>
                  <a:lnTo>
                    <a:pt x="348" y="1260"/>
                  </a:lnTo>
                  <a:lnTo>
                    <a:pt x="359" y="1282"/>
                  </a:lnTo>
                  <a:lnTo>
                    <a:pt x="368" y="1293"/>
                  </a:lnTo>
                  <a:lnTo>
                    <a:pt x="376" y="1300"/>
                  </a:lnTo>
                  <a:lnTo>
                    <a:pt x="383" y="1300"/>
                  </a:lnTo>
                  <a:lnTo>
                    <a:pt x="390" y="1296"/>
                  </a:lnTo>
                  <a:lnTo>
                    <a:pt x="394" y="1284"/>
                  </a:lnTo>
                  <a:lnTo>
                    <a:pt x="398" y="1263"/>
                  </a:lnTo>
                  <a:lnTo>
                    <a:pt x="399" y="1221"/>
                  </a:lnTo>
                  <a:lnTo>
                    <a:pt x="401" y="1185"/>
                  </a:lnTo>
                  <a:lnTo>
                    <a:pt x="405" y="1155"/>
                  </a:lnTo>
                  <a:lnTo>
                    <a:pt x="410" y="1130"/>
                  </a:lnTo>
                  <a:lnTo>
                    <a:pt x="418" y="1111"/>
                  </a:lnTo>
                  <a:lnTo>
                    <a:pt x="429" y="1100"/>
                  </a:lnTo>
                  <a:lnTo>
                    <a:pt x="445" y="1097"/>
                  </a:lnTo>
                  <a:lnTo>
                    <a:pt x="458" y="1095"/>
                  </a:lnTo>
                  <a:lnTo>
                    <a:pt x="464" y="1087"/>
                  </a:lnTo>
                  <a:lnTo>
                    <a:pt x="465" y="1076"/>
                  </a:lnTo>
                  <a:lnTo>
                    <a:pt x="462" y="1060"/>
                  </a:lnTo>
                  <a:lnTo>
                    <a:pt x="456" y="1041"/>
                  </a:lnTo>
                  <a:lnTo>
                    <a:pt x="449" y="1019"/>
                  </a:lnTo>
                  <a:lnTo>
                    <a:pt x="442" y="994"/>
                  </a:lnTo>
                  <a:lnTo>
                    <a:pt x="434" y="968"/>
                  </a:lnTo>
                  <a:lnTo>
                    <a:pt x="425" y="913"/>
                  </a:lnTo>
                  <a:lnTo>
                    <a:pt x="473" y="849"/>
                  </a:lnTo>
                  <a:lnTo>
                    <a:pt x="497" y="821"/>
                  </a:lnTo>
                  <a:lnTo>
                    <a:pt x="535" y="774"/>
                  </a:lnTo>
                  <a:close/>
                  <a:moveTo>
                    <a:pt x="3762" y="623"/>
                  </a:moveTo>
                  <a:lnTo>
                    <a:pt x="3788" y="649"/>
                  </a:lnTo>
                  <a:lnTo>
                    <a:pt x="3861" y="726"/>
                  </a:lnTo>
                  <a:lnTo>
                    <a:pt x="3914" y="787"/>
                  </a:lnTo>
                  <a:lnTo>
                    <a:pt x="3964" y="849"/>
                  </a:lnTo>
                  <a:lnTo>
                    <a:pt x="4028" y="935"/>
                  </a:lnTo>
                  <a:lnTo>
                    <a:pt x="4088" y="1023"/>
                  </a:lnTo>
                  <a:lnTo>
                    <a:pt x="4143" y="1115"/>
                  </a:lnTo>
                  <a:lnTo>
                    <a:pt x="4194" y="1208"/>
                  </a:lnTo>
                  <a:lnTo>
                    <a:pt x="4218" y="1258"/>
                  </a:lnTo>
                  <a:lnTo>
                    <a:pt x="4253" y="1331"/>
                  </a:lnTo>
                  <a:lnTo>
                    <a:pt x="4284" y="1406"/>
                  </a:lnTo>
                  <a:lnTo>
                    <a:pt x="4302" y="1456"/>
                  </a:lnTo>
                  <a:lnTo>
                    <a:pt x="4337" y="1560"/>
                  </a:lnTo>
                  <a:lnTo>
                    <a:pt x="4367" y="1665"/>
                  </a:lnTo>
                  <a:lnTo>
                    <a:pt x="4392" y="1773"/>
                  </a:lnTo>
                  <a:lnTo>
                    <a:pt x="4412" y="1881"/>
                  </a:lnTo>
                  <a:lnTo>
                    <a:pt x="4425" y="1993"/>
                  </a:lnTo>
                  <a:lnTo>
                    <a:pt x="4434" y="2107"/>
                  </a:lnTo>
                  <a:lnTo>
                    <a:pt x="4438" y="2221"/>
                  </a:lnTo>
                  <a:lnTo>
                    <a:pt x="4434" y="2334"/>
                  </a:lnTo>
                  <a:lnTo>
                    <a:pt x="4425" y="2448"/>
                  </a:lnTo>
                  <a:lnTo>
                    <a:pt x="4412" y="2558"/>
                  </a:lnTo>
                  <a:lnTo>
                    <a:pt x="4392" y="2668"/>
                  </a:lnTo>
                  <a:lnTo>
                    <a:pt x="4383" y="2714"/>
                  </a:lnTo>
                  <a:lnTo>
                    <a:pt x="4381" y="2709"/>
                  </a:lnTo>
                  <a:lnTo>
                    <a:pt x="4356" y="2657"/>
                  </a:lnTo>
                  <a:lnTo>
                    <a:pt x="4324" y="2604"/>
                  </a:lnTo>
                  <a:lnTo>
                    <a:pt x="4291" y="2553"/>
                  </a:lnTo>
                  <a:lnTo>
                    <a:pt x="4257" y="2499"/>
                  </a:lnTo>
                  <a:lnTo>
                    <a:pt x="4226" y="2448"/>
                  </a:lnTo>
                  <a:lnTo>
                    <a:pt x="4198" y="2399"/>
                  </a:lnTo>
                  <a:lnTo>
                    <a:pt x="4176" y="2351"/>
                  </a:lnTo>
                  <a:lnTo>
                    <a:pt x="4158" y="2301"/>
                  </a:lnTo>
                  <a:lnTo>
                    <a:pt x="4138" y="2259"/>
                  </a:lnTo>
                  <a:lnTo>
                    <a:pt x="4117" y="2224"/>
                  </a:lnTo>
                  <a:lnTo>
                    <a:pt x="4097" y="2199"/>
                  </a:lnTo>
                  <a:lnTo>
                    <a:pt x="4077" y="2186"/>
                  </a:lnTo>
                  <a:lnTo>
                    <a:pt x="4059" y="2182"/>
                  </a:lnTo>
                  <a:lnTo>
                    <a:pt x="4052" y="2188"/>
                  </a:lnTo>
                  <a:lnTo>
                    <a:pt x="4048" y="2201"/>
                  </a:lnTo>
                  <a:lnTo>
                    <a:pt x="4050" y="2219"/>
                  </a:lnTo>
                  <a:lnTo>
                    <a:pt x="4055" y="2241"/>
                  </a:lnTo>
                  <a:lnTo>
                    <a:pt x="4063" y="2268"/>
                  </a:lnTo>
                  <a:lnTo>
                    <a:pt x="4074" y="2298"/>
                  </a:lnTo>
                  <a:lnTo>
                    <a:pt x="4086" y="2329"/>
                  </a:lnTo>
                  <a:lnTo>
                    <a:pt x="4099" y="2360"/>
                  </a:lnTo>
                  <a:lnTo>
                    <a:pt x="4112" y="2391"/>
                  </a:lnTo>
                  <a:lnTo>
                    <a:pt x="4125" y="2419"/>
                  </a:lnTo>
                  <a:lnTo>
                    <a:pt x="4138" y="2444"/>
                  </a:lnTo>
                  <a:lnTo>
                    <a:pt x="4149" y="2465"/>
                  </a:lnTo>
                  <a:lnTo>
                    <a:pt x="4169" y="2505"/>
                  </a:lnTo>
                  <a:lnTo>
                    <a:pt x="4191" y="2551"/>
                  </a:lnTo>
                  <a:lnTo>
                    <a:pt x="4215" y="2597"/>
                  </a:lnTo>
                  <a:lnTo>
                    <a:pt x="4240" y="2644"/>
                  </a:lnTo>
                  <a:lnTo>
                    <a:pt x="4269" y="2688"/>
                  </a:lnTo>
                  <a:lnTo>
                    <a:pt x="4301" y="2725"/>
                  </a:lnTo>
                  <a:lnTo>
                    <a:pt x="4334" y="2754"/>
                  </a:lnTo>
                  <a:lnTo>
                    <a:pt x="4367" y="2778"/>
                  </a:lnTo>
                  <a:lnTo>
                    <a:pt x="4337" y="2883"/>
                  </a:lnTo>
                  <a:lnTo>
                    <a:pt x="4302" y="2984"/>
                  </a:lnTo>
                  <a:lnTo>
                    <a:pt x="4262" y="3084"/>
                  </a:lnTo>
                  <a:lnTo>
                    <a:pt x="4218" y="3184"/>
                  </a:lnTo>
                  <a:lnTo>
                    <a:pt x="4194" y="3231"/>
                  </a:lnTo>
                  <a:lnTo>
                    <a:pt x="4143" y="3327"/>
                  </a:lnTo>
                  <a:lnTo>
                    <a:pt x="4108" y="3383"/>
                  </a:lnTo>
                  <a:lnTo>
                    <a:pt x="4039" y="3490"/>
                  </a:lnTo>
                  <a:lnTo>
                    <a:pt x="3964" y="3592"/>
                  </a:lnTo>
                  <a:lnTo>
                    <a:pt x="3914" y="3655"/>
                  </a:lnTo>
                  <a:lnTo>
                    <a:pt x="3861" y="3714"/>
                  </a:lnTo>
                  <a:lnTo>
                    <a:pt x="3788" y="3791"/>
                  </a:lnTo>
                  <a:lnTo>
                    <a:pt x="3711" y="3864"/>
                  </a:lnTo>
                  <a:lnTo>
                    <a:pt x="3628" y="3935"/>
                  </a:lnTo>
                  <a:lnTo>
                    <a:pt x="3542" y="4003"/>
                  </a:lnTo>
                  <a:lnTo>
                    <a:pt x="3453" y="4066"/>
                  </a:lnTo>
                  <a:lnTo>
                    <a:pt x="3447" y="4044"/>
                  </a:lnTo>
                  <a:lnTo>
                    <a:pt x="3443" y="4022"/>
                  </a:lnTo>
                  <a:lnTo>
                    <a:pt x="3438" y="3992"/>
                  </a:lnTo>
                  <a:lnTo>
                    <a:pt x="3432" y="3963"/>
                  </a:lnTo>
                  <a:lnTo>
                    <a:pt x="3423" y="3934"/>
                  </a:lnTo>
                  <a:lnTo>
                    <a:pt x="3409" y="3902"/>
                  </a:lnTo>
                  <a:lnTo>
                    <a:pt x="3390" y="3877"/>
                  </a:lnTo>
                  <a:lnTo>
                    <a:pt x="3376" y="3847"/>
                  </a:lnTo>
                  <a:lnTo>
                    <a:pt x="3361" y="3814"/>
                  </a:lnTo>
                  <a:lnTo>
                    <a:pt x="3348" y="3781"/>
                  </a:lnTo>
                  <a:lnTo>
                    <a:pt x="3341" y="3748"/>
                  </a:lnTo>
                  <a:lnTo>
                    <a:pt x="3335" y="3715"/>
                  </a:lnTo>
                  <a:lnTo>
                    <a:pt x="3337" y="3684"/>
                  </a:lnTo>
                  <a:lnTo>
                    <a:pt x="3343" y="3657"/>
                  </a:lnTo>
                  <a:lnTo>
                    <a:pt x="3357" y="3631"/>
                  </a:lnTo>
                  <a:lnTo>
                    <a:pt x="3378" y="3604"/>
                  </a:lnTo>
                  <a:lnTo>
                    <a:pt x="3392" y="3578"/>
                  </a:lnTo>
                  <a:lnTo>
                    <a:pt x="3403" y="3554"/>
                  </a:lnTo>
                  <a:lnTo>
                    <a:pt x="3409" y="3536"/>
                  </a:lnTo>
                  <a:lnTo>
                    <a:pt x="3409" y="3517"/>
                  </a:lnTo>
                  <a:lnTo>
                    <a:pt x="3401" y="3504"/>
                  </a:lnTo>
                  <a:lnTo>
                    <a:pt x="3385" y="3495"/>
                  </a:lnTo>
                  <a:lnTo>
                    <a:pt x="3374" y="3488"/>
                  </a:lnTo>
                  <a:lnTo>
                    <a:pt x="3368" y="3477"/>
                  </a:lnTo>
                  <a:lnTo>
                    <a:pt x="3368" y="3462"/>
                  </a:lnTo>
                  <a:lnTo>
                    <a:pt x="3370" y="3446"/>
                  </a:lnTo>
                  <a:lnTo>
                    <a:pt x="3372" y="3427"/>
                  </a:lnTo>
                  <a:lnTo>
                    <a:pt x="3374" y="3409"/>
                  </a:lnTo>
                  <a:lnTo>
                    <a:pt x="3370" y="3391"/>
                  </a:lnTo>
                  <a:lnTo>
                    <a:pt x="3361" y="3374"/>
                  </a:lnTo>
                  <a:lnTo>
                    <a:pt x="3346" y="3360"/>
                  </a:lnTo>
                  <a:lnTo>
                    <a:pt x="3321" y="3339"/>
                  </a:lnTo>
                  <a:lnTo>
                    <a:pt x="3299" y="3312"/>
                  </a:lnTo>
                  <a:lnTo>
                    <a:pt x="3280" y="3281"/>
                  </a:lnTo>
                  <a:lnTo>
                    <a:pt x="3268" y="3248"/>
                  </a:lnTo>
                  <a:lnTo>
                    <a:pt x="3262" y="3217"/>
                  </a:lnTo>
                  <a:lnTo>
                    <a:pt x="3260" y="3187"/>
                  </a:lnTo>
                  <a:lnTo>
                    <a:pt x="3266" y="3162"/>
                  </a:lnTo>
                  <a:lnTo>
                    <a:pt x="3273" y="3143"/>
                  </a:lnTo>
                  <a:lnTo>
                    <a:pt x="3279" y="3123"/>
                  </a:lnTo>
                  <a:lnTo>
                    <a:pt x="3280" y="3103"/>
                  </a:lnTo>
                  <a:lnTo>
                    <a:pt x="3280" y="3084"/>
                  </a:lnTo>
                  <a:lnTo>
                    <a:pt x="3279" y="3066"/>
                  </a:lnTo>
                  <a:lnTo>
                    <a:pt x="3271" y="3050"/>
                  </a:lnTo>
                  <a:lnTo>
                    <a:pt x="3258" y="3037"/>
                  </a:lnTo>
                  <a:lnTo>
                    <a:pt x="3242" y="3028"/>
                  </a:lnTo>
                  <a:lnTo>
                    <a:pt x="3222" y="3026"/>
                  </a:lnTo>
                  <a:lnTo>
                    <a:pt x="3185" y="3022"/>
                  </a:lnTo>
                  <a:lnTo>
                    <a:pt x="3147" y="3015"/>
                  </a:lnTo>
                  <a:lnTo>
                    <a:pt x="3105" y="3004"/>
                  </a:lnTo>
                  <a:lnTo>
                    <a:pt x="3063" y="2995"/>
                  </a:lnTo>
                  <a:lnTo>
                    <a:pt x="3020" y="2987"/>
                  </a:lnTo>
                  <a:lnTo>
                    <a:pt x="2984" y="2987"/>
                  </a:lnTo>
                  <a:lnTo>
                    <a:pt x="2969" y="2989"/>
                  </a:lnTo>
                  <a:lnTo>
                    <a:pt x="2956" y="2991"/>
                  </a:lnTo>
                  <a:lnTo>
                    <a:pt x="2901" y="3007"/>
                  </a:lnTo>
                  <a:lnTo>
                    <a:pt x="2854" y="3022"/>
                  </a:lnTo>
                  <a:lnTo>
                    <a:pt x="2813" y="3035"/>
                  </a:lnTo>
                  <a:lnTo>
                    <a:pt x="2775" y="3048"/>
                  </a:lnTo>
                  <a:lnTo>
                    <a:pt x="2758" y="3050"/>
                  </a:lnTo>
                  <a:lnTo>
                    <a:pt x="2740" y="3046"/>
                  </a:lnTo>
                  <a:lnTo>
                    <a:pt x="2722" y="3037"/>
                  </a:lnTo>
                  <a:lnTo>
                    <a:pt x="2702" y="3024"/>
                  </a:lnTo>
                  <a:lnTo>
                    <a:pt x="2667" y="2995"/>
                  </a:lnTo>
                  <a:lnTo>
                    <a:pt x="2630" y="2962"/>
                  </a:lnTo>
                  <a:lnTo>
                    <a:pt x="2594" y="2925"/>
                  </a:lnTo>
                  <a:lnTo>
                    <a:pt x="2559" y="2890"/>
                  </a:lnTo>
                  <a:lnTo>
                    <a:pt x="2524" y="2855"/>
                  </a:lnTo>
                  <a:lnTo>
                    <a:pt x="2484" y="2815"/>
                  </a:lnTo>
                  <a:lnTo>
                    <a:pt x="2445" y="2776"/>
                  </a:lnTo>
                  <a:lnTo>
                    <a:pt x="2427" y="2753"/>
                  </a:lnTo>
                  <a:lnTo>
                    <a:pt x="2410" y="2731"/>
                  </a:lnTo>
                  <a:lnTo>
                    <a:pt x="2399" y="2709"/>
                  </a:lnTo>
                  <a:lnTo>
                    <a:pt x="2394" y="2687"/>
                  </a:lnTo>
                  <a:lnTo>
                    <a:pt x="2396" y="2668"/>
                  </a:lnTo>
                  <a:lnTo>
                    <a:pt x="2407" y="2652"/>
                  </a:lnTo>
                  <a:lnTo>
                    <a:pt x="2410" y="2648"/>
                  </a:lnTo>
                  <a:lnTo>
                    <a:pt x="2427" y="2632"/>
                  </a:lnTo>
                  <a:lnTo>
                    <a:pt x="2434" y="2617"/>
                  </a:lnTo>
                  <a:lnTo>
                    <a:pt x="2438" y="2606"/>
                  </a:lnTo>
                  <a:lnTo>
                    <a:pt x="2436" y="2595"/>
                  </a:lnTo>
                  <a:lnTo>
                    <a:pt x="2429" y="2586"/>
                  </a:lnTo>
                  <a:lnTo>
                    <a:pt x="2421" y="2575"/>
                  </a:lnTo>
                  <a:lnTo>
                    <a:pt x="2410" y="2564"/>
                  </a:lnTo>
                  <a:lnTo>
                    <a:pt x="2401" y="2551"/>
                  </a:lnTo>
                  <a:lnTo>
                    <a:pt x="2394" y="2532"/>
                  </a:lnTo>
                  <a:lnTo>
                    <a:pt x="2392" y="2512"/>
                  </a:lnTo>
                  <a:lnTo>
                    <a:pt x="2394" y="2488"/>
                  </a:lnTo>
                  <a:lnTo>
                    <a:pt x="2401" y="2465"/>
                  </a:lnTo>
                  <a:lnTo>
                    <a:pt x="2410" y="2443"/>
                  </a:lnTo>
                  <a:lnTo>
                    <a:pt x="2425" y="2415"/>
                  </a:lnTo>
                  <a:lnTo>
                    <a:pt x="2442" y="2391"/>
                  </a:lnTo>
                  <a:lnTo>
                    <a:pt x="2445" y="2382"/>
                  </a:lnTo>
                  <a:lnTo>
                    <a:pt x="2456" y="2362"/>
                  </a:lnTo>
                  <a:lnTo>
                    <a:pt x="2464" y="2336"/>
                  </a:lnTo>
                  <a:lnTo>
                    <a:pt x="2475" y="2309"/>
                  </a:lnTo>
                  <a:lnTo>
                    <a:pt x="2484" y="2281"/>
                  </a:lnTo>
                  <a:lnTo>
                    <a:pt x="2495" y="2254"/>
                  </a:lnTo>
                  <a:lnTo>
                    <a:pt x="2509" y="2234"/>
                  </a:lnTo>
                  <a:lnTo>
                    <a:pt x="2524" y="2217"/>
                  </a:lnTo>
                  <a:lnTo>
                    <a:pt x="2542" y="2210"/>
                  </a:lnTo>
                  <a:lnTo>
                    <a:pt x="2570" y="2202"/>
                  </a:lnTo>
                  <a:lnTo>
                    <a:pt x="2592" y="2188"/>
                  </a:lnTo>
                  <a:lnTo>
                    <a:pt x="2612" y="2168"/>
                  </a:lnTo>
                  <a:lnTo>
                    <a:pt x="2627" y="2144"/>
                  </a:lnTo>
                  <a:lnTo>
                    <a:pt x="2636" y="2118"/>
                  </a:lnTo>
                  <a:lnTo>
                    <a:pt x="2639" y="2091"/>
                  </a:lnTo>
                  <a:lnTo>
                    <a:pt x="2643" y="2063"/>
                  </a:lnTo>
                  <a:lnTo>
                    <a:pt x="2656" y="2035"/>
                  </a:lnTo>
                  <a:lnTo>
                    <a:pt x="2676" y="2013"/>
                  </a:lnTo>
                  <a:lnTo>
                    <a:pt x="2702" y="1995"/>
                  </a:lnTo>
                  <a:lnTo>
                    <a:pt x="2735" y="1984"/>
                  </a:lnTo>
                  <a:lnTo>
                    <a:pt x="2758" y="1977"/>
                  </a:lnTo>
                  <a:lnTo>
                    <a:pt x="2780" y="1966"/>
                  </a:lnTo>
                  <a:lnTo>
                    <a:pt x="2801" y="1955"/>
                  </a:lnTo>
                  <a:lnTo>
                    <a:pt x="2824" y="1946"/>
                  </a:lnTo>
                  <a:lnTo>
                    <a:pt x="2854" y="1936"/>
                  </a:lnTo>
                  <a:lnTo>
                    <a:pt x="2878" y="1935"/>
                  </a:lnTo>
                  <a:lnTo>
                    <a:pt x="2905" y="1933"/>
                  </a:lnTo>
                  <a:lnTo>
                    <a:pt x="2934" y="1931"/>
                  </a:lnTo>
                  <a:lnTo>
                    <a:pt x="2960" y="1927"/>
                  </a:lnTo>
                  <a:lnTo>
                    <a:pt x="2984" y="1920"/>
                  </a:lnTo>
                  <a:lnTo>
                    <a:pt x="3020" y="1907"/>
                  </a:lnTo>
                  <a:lnTo>
                    <a:pt x="3046" y="1898"/>
                  </a:lnTo>
                  <a:lnTo>
                    <a:pt x="3073" y="1891"/>
                  </a:lnTo>
                  <a:lnTo>
                    <a:pt x="3105" y="1883"/>
                  </a:lnTo>
                  <a:lnTo>
                    <a:pt x="3141" y="1881"/>
                  </a:lnTo>
                  <a:lnTo>
                    <a:pt x="3172" y="1881"/>
                  </a:lnTo>
                  <a:lnTo>
                    <a:pt x="3202" y="1878"/>
                  </a:lnTo>
                  <a:lnTo>
                    <a:pt x="3229" y="1876"/>
                  </a:lnTo>
                  <a:lnTo>
                    <a:pt x="3253" y="1874"/>
                  </a:lnTo>
                  <a:lnTo>
                    <a:pt x="3275" y="1872"/>
                  </a:lnTo>
                  <a:lnTo>
                    <a:pt x="3291" y="1874"/>
                  </a:lnTo>
                  <a:lnTo>
                    <a:pt x="3304" y="1880"/>
                  </a:lnTo>
                  <a:lnTo>
                    <a:pt x="3313" y="1891"/>
                  </a:lnTo>
                  <a:lnTo>
                    <a:pt x="3319" y="1905"/>
                  </a:lnTo>
                  <a:lnTo>
                    <a:pt x="3317" y="1927"/>
                  </a:lnTo>
                  <a:lnTo>
                    <a:pt x="3317" y="1953"/>
                  </a:lnTo>
                  <a:lnTo>
                    <a:pt x="3324" y="1973"/>
                  </a:lnTo>
                  <a:lnTo>
                    <a:pt x="3337" y="1991"/>
                  </a:lnTo>
                  <a:lnTo>
                    <a:pt x="3354" y="2006"/>
                  </a:lnTo>
                  <a:lnTo>
                    <a:pt x="3376" y="2017"/>
                  </a:lnTo>
                  <a:lnTo>
                    <a:pt x="3398" y="2028"/>
                  </a:lnTo>
                  <a:lnTo>
                    <a:pt x="3420" y="2039"/>
                  </a:lnTo>
                  <a:lnTo>
                    <a:pt x="3443" y="2048"/>
                  </a:lnTo>
                  <a:lnTo>
                    <a:pt x="3456" y="2056"/>
                  </a:lnTo>
                  <a:lnTo>
                    <a:pt x="3469" y="2063"/>
                  </a:lnTo>
                  <a:lnTo>
                    <a:pt x="3493" y="2076"/>
                  </a:lnTo>
                  <a:lnTo>
                    <a:pt x="3515" y="2089"/>
                  </a:lnTo>
                  <a:lnTo>
                    <a:pt x="3539" y="2100"/>
                  </a:lnTo>
                  <a:lnTo>
                    <a:pt x="3563" y="2109"/>
                  </a:lnTo>
                  <a:lnTo>
                    <a:pt x="3583" y="2114"/>
                  </a:lnTo>
                  <a:lnTo>
                    <a:pt x="3603" y="2113"/>
                  </a:lnTo>
                  <a:lnTo>
                    <a:pt x="3617" y="2107"/>
                  </a:lnTo>
                  <a:lnTo>
                    <a:pt x="3628" y="2091"/>
                  </a:lnTo>
                  <a:lnTo>
                    <a:pt x="3641" y="2074"/>
                  </a:lnTo>
                  <a:lnTo>
                    <a:pt x="3660" y="2063"/>
                  </a:lnTo>
                  <a:lnTo>
                    <a:pt x="3680" y="2057"/>
                  </a:lnTo>
                  <a:lnTo>
                    <a:pt x="3705" y="2057"/>
                  </a:lnTo>
                  <a:lnTo>
                    <a:pt x="3733" y="2059"/>
                  </a:lnTo>
                  <a:lnTo>
                    <a:pt x="3760" y="2063"/>
                  </a:lnTo>
                  <a:lnTo>
                    <a:pt x="3786" y="2068"/>
                  </a:lnTo>
                  <a:lnTo>
                    <a:pt x="3821" y="2076"/>
                  </a:lnTo>
                  <a:lnTo>
                    <a:pt x="3861" y="2083"/>
                  </a:lnTo>
                  <a:lnTo>
                    <a:pt x="3901" y="2089"/>
                  </a:lnTo>
                  <a:lnTo>
                    <a:pt x="3943" y="2094"/>
                  </a:lnTo>
                  <a:lnTo>
                    <a:pt x="3980" y="2098"/>
                  </a:lnTo>
                  <a:lnTo>
                    <a:pt x="4013" y="2098"/>
                  </a:lnTo>
                  <a:lnTo>
                    <a:pt x="4046" y="2089"/>
                  </a:lnTo>
                  <a:lnTo>
                    <a:pt x="4077" y="2072"/>
                  </a:lnTo>
                  <a:lnTo>
                    <a:pt x="4103" y="2048"/>
                  </a:lnTo>
                  <a:lnTo>
                    <a:pt x="4123" y="2019"/>
                  </a:lnTo>
                  <a:lnTo>
                    <a:pt x="4132" y="1990"/>
                  </a:lnTo>
                  <a:lnTo>
                    <a:pt x="4130" y="1971"/>
                  </a:lnTo>
                  <a:lnTo>
                    <a:pt x="4121" y="1958"/>
                  </a:lnTo>
                  <a:lnTo>
                    <a:pt x="4106" y="1947"/>
                  </a:lnTo>
                  <a:lnTo>
                    <a:pt x="4084" y="1938"/>
                  </a:lnTo>
                  <a:lnTo>
                    <a:pt x="4059" y="1933"/>
                  </a:lnTo>
                  <a:lnTo>
                    <a:pt x="4030" y="1929"/>
                  </a:lnTo>
                  <a:lnTo>
                    <a:pt x="3997" y="1927"/>
                  </a:lnTo>
                  <a:lnTo>
                    <a:pt x="3962" y="1927"/>
                  </a:lnTo>
                  <a:lnTo>
                    <a:pt x="3923" y="1925"/>
                  </a:lnTo>
                  <a:lnTo>
                    <a:pt x="3894" y="1922"/>
                  </a:lnTo>
                  <a:lnTo>
                    <a:pt x="3870" y="1916"/>
                  </a:lnTo>
                  <a:lnTo>
                    <a:pt x="3852" y="1907"/>
                  </a:lnTo>
                  <a:lnTo>
                    <a:pt x="3843" y="1892"/>
                  </a:lnTo>
                  <a:lnTo>
                    <a:pt x="3839" y="1876"/>
                  </a:lnTo>
                  <a:lnTo>
                    <a:pt x="3843" y="1854"/>
                  </a:lnTo>
                  <a:lnTo>
                    <a:pt x="3856" y="1821"/>
                  </a:lnTo>
                  <a:lnTo>
                    <a:pt x="3870" y="1790"/>
                  </a:lnTo>
                  <a:lnTo>
                    <a:pt x="3889" y="1762"/>
                  </a:lnTo>
                  <a:lnTo>
                    <a:pt x="3911" y="1740"/>
                  </a:lnTo>
                  <a:lnTo>
                    <a:pt x="3940" y="1724"/>
                  </a:lnTo>
                  <a:lnTo>
                    <a:pt x="3989" y="1704"/>
                  </a:lnTo>
                  <a:lnTo>
                    <a:pt x="4037" y="1693"/>
                  </a:lnTo>
                  <a:lnTo>
                    <a:pt x="4086" y="1689"/>
                  </a:lnTo>
                  <a:lnTo>
                    <a:pt x="4119" y="1693"/>
                  </a:lnTo>
                  <a:lnTo>
                    <a:pt x="4154" y="1704"/>
                  </a:lnTo>
                  <a:lnTo>
                    <a:pt x="4191" y="1715"/>
                  </a:lnTo>
                  <a:lnTo>
                    <a:pt x="4229" y="1722"/>
                  </a:lnTo>
                  <a:lnTo>
                    <a:pt x="4268" y="1724"/>
                  </a:lnTo>
                  <a:lnTo>
                    <a:pt x="4286" y="1718"/>
                  </a:lnTo>
                  <a:lnTo>
                    <a:pt x="4299" y="1711"/>
                  </a:lnTo>
                  <a:lnTo>
                    <a:pt x="4304" y="1700"/>
                  </a:lnTo>
                  <a:lnTo>
                    <a:pt x="4302" y="1685"/>
                  </a:lnTo>
                  <a:lnTo>
                    <a:pt x="4295" y="1671"/>
                  </a:lnTo>
                  <a:lnTo>
                    <a:pt x="4282" y="1656"/>
                  </a:lnTo>
                  <a:lnTo>
                    <a:pt x="4266" y="1641"/>
                  </a:lnTo>
                  <a:lnTo>
                    <a:pt x="4244" y="1627"/>
                  </a:lnTo>
                  <a:lnTo>
                    <a:pt x="4218" y="1608"/>
                  </a:lnTo>
                  <a:lnTo>
                    <a:pt x="4200" y="1588"/>
                  </a:lnTo>
                  <a:lnTo>
                    <a:pt x="4189" y="1568"/>
                  </a:lnTo>
                  <a:lnTo>
                    <a:pt x="4185" y="1548"/>
                  </a:lnTo>
                  <a:lnTo>
                    <a:pt x="4189" y="1529"/>
                  </a:lnTo>
                  <a:lnTo>
                    <a:pt x="4200" y="1515"/>
                  </a:lnTo>
                  <a:lnTo>
                    <a:pt x="4209" y="1502"/>
                  </a:lnTo>
                  <a:lnTo>
                    <a:pt x="4213" y="1491"/>
                  </a:lnTo>
                  <a:lnTo>
                    <a:pt x="4211" y="1482"/>
                  </a:lnTo>
                  <a:lnTo>
                    <a:pt x="4205" y="1476"/>
                  </a:lnTo>
                  <a:lnTo>
                    <a:pt x="4194" y="1474"/>
                  </a:lnTo>
                  <a:lnTo>
                    <a:pt x="4180" y="1476"/>
                  </a:lnTo>
                  <a:lnTo>
                    <a:pt x="4160" y="1485"/>
                  </a:lnTo>
                  <a:lnTo>
                    <a:pt x="4141" y="1496"/>
                  </a:lnTo>
                  <a:lnTo>
                    <a:pt x="4123" y="1509"/>
                  </a:lnTo>
                  <a:lnTo>
                    <a:pt x="4105" y="1522"/>
                  </a:lnTo>
                  <a:lnTo>
                    <a:pt x="4086" y="1535"/>
                  </a:lnTo>
                  <a:lnTo>
                    <a:pt x="4068" y="1546"/>
                  </a:lnTo>
                  <a:lnTo>
                    <a:pt x="4052" y="1553"/>
                  </a:lnTo>
                  <a:lnTo>
                    <a:pt x="4037" y="1557"/>
                  </a:lnTo>
                  <a:lnTo>
                    <a:pt x="4026" y="1553"/>
                  </a:lnTo>
                  <a:lnTo>
                    <a:pt x="4019" y="1542"/>
                  </a:lnTo>
                  <a:lnTo>
                    <a:pt x="4009" y="1529"/>
                  </a:lnTo>
                  <a:lnTo>
                    <a:pt x="3993" y="1524"/>
                  </a:lnTo>
                  <a:lnTo>
                    <a:pt x="3975" y="1524"/>
                  </a:lnTo>
                  <a:lnTo>
                    <a:pt x="3953" y="1527"/>
                  </a:lnTo>
                  <a:lnTo>
                    <a:pt x="3931" y="1535"/>
                  </a:lnTo>
                  <a:lnTo>
                    <a:pt x="3911" y="1548"/>
                  </a:lnTo>
                  <a:lnTo>
                    <a:pt x="3892" y="1564"/>
                  </a:lnTo>
                  <a:lnTo>
                    <a:pt x="3881" y="1583"/>
                  </a:lnTo>
                  <a:lnTo>
                    <a:pt x="3878" y="1605"/>
                  </a:lnTo>
                  <a:lnTo>
                    <a:pt x="3878" y="1634"/>
                  </a:lnTo>
                  <a:lnTo>
                    <a:pt x="3881" y="1658"/>
                  </a:lnTo>
                  <a:lnTo>
                    <a:pt x="3883" y="1676"/>
                  </a:lnTo>
                  <a:lnTo>
                    <a:pt x="3883" y="1693"/>
                  </a:lnTo>
                  <a:lnTo>
                    <a:pt x="3879" y="1709"/>
                  </a:lnTo>
                  <a:lnTo>
                    <a:pt x="3872" y="1729"/>
                  </a:lnTo>
                  <a:lnTo>
                    <a:pt x="3856" y="1755"/>
                  </a:lnTo>
                  <a:lnTo>
                    <a:pt x="3834" y="1777"/>
                  </a:lnTo>
                  <a:lnTo>
                    <a:pt x="3808" y="1792"/>
                  </a:lnTo>
                  <a:lnTo>
                    <a:pt x="3780" y="1801"/>
                  </a:lnTo>
                  <a:lnTo>
                    <a:pt x="3753" y="1803"/>
                  </a:lnTo>
                  <a:lnTo>
                    <a:pt x="3740" y="1804"/>
                  </a:lnTo>
                  <a:lnTo>
                    <a:pt x="3735" y="1810"/>
                  </a:lnTo>
                  <a:lnTo>
                    <a:pt x="3733" y="1821"/>
                  </a:lnTo>
                  <a:lnTo>
                    <a:pt x="3733" y="1836"/>
                  </a:lnTo>
                  <a:lnTo>
                    <a:pt x="3733" y="1850"/>
                  </a:lnTo>
                  <a:lnTo>
                    <a:pt x="3733" y="1867"/>
                  </a:lnTo>
                  <a:lnTo>
                    <a:pt x="3731" y="1881"/>
                  </a:lnTo>
                  <a:lnTo>
                    <a:pt x="3726" y="1894"/>
                  </a:lnTo>
                  <a:lnTo>
                    <a:pt x="3713" y="1905"/>
                  </a:lnTo>
                  <a:lnTo>
                    <a:pt x="3694" y="1909"/>
                  </a:lnTo>
                  <a:lnTo>
                    <a:pt x="3680" y="1907"/>
                  </a:lnTo>
                  <a:lnTo>
                    <a:pt x="3665" y="1896"/>
                  </a:lnTo>
                  <a:lnTo>
                    <a:pt x="3652" y="1880"/>
                  </a:lnTo>
                  <a:lnTo>
                    <a:pt x="3641" y="1861"/>
                  </a:lnTo>
                  <a:lnTo>
                    <a:pt x="3628" y="1837"/>
                  </a:lnTo>
                  <a:lnTo>
                    <a:pt x="3617" y="1814"/>
                  </a:lnTo>
                  <a:lnTo>
                    <a:pt x="3597" y="1775"/>
                  </a:lnTo>
                  <a:lnTo>
                    <a:pt x="3577" y="1744"/>
                  </a:lnTo>
                  <a:lnTo>
                    <a:pt x="3559" y="1715"/>
                  </a:lnTo>
                  <a:lnTo>
                    <a:pt x="3539" y="1689"/>
                  </a:lnTo>
                  <a:lnTo>
                    <a:pt x="3522" y="1671"/>
                  </a:lnTo>
                  <a:lnTo>
                    <a:pt x="3508" y="1654"/>
                  </a:lnTo>
                  <a:lnTo>
                    <a:pt x="3491" y="1639"/>
                  </a:lnTo>
                  <a:lnTo>
                    <a:pt x="3475" y="1623"/>
                  </a:lnTo>
                  <a:lnTo>
                    <a:pt x="3453" y="1605"/>
                  </a:lnTo>
                  <a:lnTo>
                    <a:pt x="3443" y="1597"/>
                  </a:lnTo>
                  <a:lnTo>
                    <a:pt x="3427" y="1590"/>
                  </a:lnTo>
                  <a:lnTo>
                    <a:pt x="3412" y="1588"/>
                  </a:lnTo>
                  <a:lnTo>
                    <a:pt x="3405" y="1594"/>
                  </a:lnTo>
                  <a:lnTo>
                    <a:pt x="3401" y="1603"/>
                  </a:lnTo>
                  <a:lnTo>
                    <a:pt x="3405" y="1616"/>
                  </a:lnTo>
                  <a:lnTo>
                    <a:pt x="3420" y="1632"/>
                  </a:lnTo>
                  <a:lnTo>
                    <a:pt x="3427" y="1641"/>
                  </a:lnTo>
                  <a:lnTo>
                    <a:pt x="3436" y="1649"/>
                  </a:lnTo>
                  <a:lnTo>
                    <a:pt x="3443" y="1656"/>
                  </a:lnTo>
                  <a:lnTo>
                    <a:pt x="3458" y="1671"/>
                  </a:lnTo>
                  <a:lnTo>
                    <a:pt x="3475" y="1682"/>
                  </a:lnTo>
                  <a:lnTo>
                    <a:pt x="3493" y="1687"/>
                  </a:lnTo>
                  <a:lnTo>
                    <a:pt x="3515" y="1689"/>
                  </a:lnTo>
                  <a:lnTo>
                    <a:pt x="3530" y="1693"/>
                  </a:lnTo>
                  <a:lnTo>
                    <a:pt x="3537" y="1702"/>
                  </a:lnTo>
                  <a:lnTo>
                    <a:pt x="3542" y="1716"/>
                  </a:lnTo>
                  <a:lnTo>
                    <a:pt x="3542" y="1733"/>
                  </a:lnTo>
                  <a:lnTo>
                    <a:pt x="3541" y="1751"/>
                  </a:lnTo>
                  <a:lnTo>
                    <a:pt x="3535" y="1771"/>
                  </a:lnTo>
                  <a:lnTo>
                    <a:pt x="3531" y="1788"/>
                  </a:lnTo>
                  <a:lnTo>
                    <a:pt x="3526" y="1803"/>
                  </a:lnTo>
                  <a:lnTo>
                    <a:pt x="3522" y="1814"/>
                  </a:lnTo>
                  <a:lnTo>
                    <a:pt x="3517" y="1826"/>
                  </a:lnTo>
                  <a:lnTo>
                    <a:pt x="3508" y="1841"/>
                  </a:lnTo>
                  <a:lnTo>
                    <a:pt x="3500" y="1856"/>
                  </a:lnTo>
                  <a:lnTo>
                    <a:pt x="3491" y="1870"/>
                  </a:lnTo>
                  <a:lnTo>
                    <a:pt x="3480" y="1881"/>
                  </a:lnTo>
                  <a:lnTo>
                    <a:pt x="3473" y="1891"/>
                  </a:lnTo>
                  <a:lnTo>
                    <a:pt x="3465" y="1892"/>
                  </a:lnTo>
                  <a:lnTo>
                    <a:pt x="3458" y="1891"/>
                  </a:lnTo>
                  <a:lnTo>
                    <a:pt x="3454" y="1881"/>
                  </a:lnTo>
                  <a:lnTo>
                    <a:pt x="3453" y="1865"/>
                  </a:lnTo>
                  <a:lnTo>
                    <a:pt x="3453" y="1828"/>
                  </a:lnTo>
                  <a:lnTo>
                    <a:pt x="3449" y="1793"/>
                  </a:lnTo>
                  <a:lnTo>
                    <a:pt x="3443" y="1764"/>
                  </a:lnTo>
                  <a:lnTo>
                    <a:pt x="3434" y="1746"/>
                  </a:lnTo>
                  <a:lnTo>
                    <a:pt x="3421" y="1729"/>
                  </a:lnTo>
                  <a:lnTo>
                    <a:pt x="3407" y="1716"/>
                  </a:lnTo>
                  <a:lnTo>
                    <a:pt x="3385" y="1707"/>
                  </a:lnTo>
                  <a:lnTo>
                    <a:pt x="3365" y="1696"/>
                  </a:lnTo>
                  <a:lnTo>
                    <a:pt x="3346" y="1683"/>
                  </a:lnTo>
                  <a:lnTo>
                    <a:pt x="3330" y="1669"/>
                  </a:lnTo>
                  <a:lnTo>
                    <a:pt x="3313" y="1656"/>
                  </a:lnTo>
                  <a:lnTo>
                    <a:pt x="3297" y="1643"/>
                  </a:lnTo>
                  <a:lnTo>
                    <a:pt x="3277" y="1632"/>
                  </a:lnTo>
                  <a:lnTo>
                    <a:pt x="3251" y="1625"/>
                  </a:lnTo>
                  <a:lnTo>
                    <a:pt x="3222" y="1621"/>
                  </a:lnTo>
                  <a:lnTo>
                    <a:pt x="3194" y="1621"/>
                  </a:lnTo>
                  <a:lnTo>
                    <a:pt x="3165" y="1619"/>
                  </a:lnTo>
                  <a:lnTo>
                    <a:pt x="3139" y="1617"/>
                  </a:lnTo>
                  <a:lnTo>
                    <a:pt x="3114" y="1617"/>
                  </a:lnTo>
                  <a:lnTo>
                    <a:pt x="3090" y="1617"/>
                  </a:lnTo>
                  <a:lnTo>
                    <a:pt x="3070" y="1621"/>
                  </a:lnTo>
                  <a:lnTo>
                    <a:pt x="3055" y="1625"/>
                  </a:lnTo>
                  <a:lnTo>
                    <a:pt x="3044" y="1634"/>
                  </a:lnTo>
                  <a:lnTo>
                    <a:pt x="3039" y="1645"/>
                  </a:lnTo>
                  <a:lnTo>
                    <a:pt x="3041" y="1661"/>
                  </a:lnTo>
                  <a:lnTo>
                    <a:pt x="3046" y="1689"/>
                  </a:lnTo>
                  <a:lnTo>
                    <a:pt x="3048" y="1715"/>
                  </a:lnTo>
                  <a:lnTo>
                    <a:pt x="3046" y="1738"/>
                  </a:lnTo>
                  <a:lnTo>
                    <a:pt x="3041" y="1757"/>
                  </a:lnTo>
                  <a:lnTo>
                    <a:pt x="3033" y="1771"/>
                  </a:lnTo>
                  <a:lnTo>
                    <a:pt x="3020" y="1779"/>
                  </a:lnTo>
                  <a:lnTo>
                    <a:pt x="3017" y="1779"/>
                  </a:lnTo>
                  <a:lnTo>
                    <a:pt x="3011" y="1781"/>
                  </a:lnTo>
                  <a:lnTo>
                    <a:pt x="2998" y="1781"/>
                  </a:lnTo>
                  <a:lnTo>
                    <a:pt x="2984" y="1782"/>
                  </a:lnTo>
                  <a:lnTo>
                    <a:pt x="2969" y="1784"/>
                  </a:lnTo>
                  <a:lnTo>
                    <a:pt x="2958" y="1790"/>
                  </a:lnTo>
                  <a:lnTo>
                    <a:pt x="2949" y="1799"/>
                  </a:lnTo>
                  <a:lnTo>
                    <a:pt x="2943" y="1810"/>
                  </a:lnTo>
                  <a:lnTo>
                    <a:pt x="2943" y="1825"/>
                  </a:lnTo>
                  <a:lnTo>
                    <a:pt x="2945" y="1841"/>
                  </a:lnTo>
                  <a:lnTo>
                    <a:pt x="2943" y="1852"/>
                  </a:lnTo>
                  <a:lnTo>
                    <a:pt x="2936" y="1859"/>
                  </a:lnTo>
                  <a:lnTo>
                    <a:pt x="2929" y="1867"/>
                  </a:lnTo>
                  <a:lnTo>
                    <a:pt x="2918" y="1872"/>
                  </a:lnTo>
                  <a:lnTo>
                    <a:pt x="2905" y="1881"/>
                  </a:lnTo>
                  <a:lnTo>
                    <a:pt x="2881" y="1898"/>
                  </a:lnTo>
                  <a:lnTo>
                    <a:pt x="2854" y="1911"/>
                  </a:lnTo>
                  <a:lnTo>
                    <a:pt x="2832" y="1916"/>
                  </a:lnTo>
                  <a:lnTo>
                    <a:pt x="2810" y="1914"/>
                  </a:lnTo>
                  <a:lnTo>
                    <a:pt x="2786" y="1905"/>
                  </a:lnTo>
                  <a:lnTo>
                    <a:pt x="2768" y="1896"/>
                  </a:lnTo>
                  <a:lnTo>
                    <a:pt x="2746" y="1894"/>
                  </a:lnTo>
                  <a:lnTo>
                    <a:pt x="2724" y="1894"/>
                  </a:lnTo>
                  <a:lnTo>
                    <a:pt x="2702" y="1896"/>
                  </a:lnTo>
                  <a:lnTo>
                    <a:pt x="2685" y="1894"/>
                  </a:lnTo>
                  <a:lnTo>
                    <a:pt x="2671" y="1892"/>
                  </a:lnTo>
                  <a:lnTo>
                    <a:pt x="2660" y="1889"/>
                  </a:lnTo>
                  <a:lnTo>
                    <a:pt x="2652" y="1880"/>
                  </a:lnTo>
                  <a:lnTo>
                    <a:pt x="2650" y="1865"/>
                  </a:lnTo>
                  <a:lnTo>
                    <a:pt x="2649" y="1843"/>
                  </a:lnTo>
                  <a:lnTo>
                    <a:pt x="2643" y="1823"/>
                  </a:lnTo>
                  <a:lnTo>
                    <a:pt x="2638" y="1806"/>
                  </a:lnTo>
                  <a:lnTo>
                    <a:pt x="2632" y="1790"/>
                  </a:lnTo>
                  <a:lnTo>
                    <a:pt x="2628" y="1773"/>
                  </a:lnTo>
                  <a:lnTo>
                    <a:pt x="2630" y="1755"/>
                  </a:lnTo>
                  <a:lnTo>
                    <a:pt x="2639" y="1735"/>
                  </a:lnTo>
                  <a:lnTo>
                    <a:pt x="2647" y="1716"/>
                  </a:lnTo>
                  <a:lnTo>
                    <a:pt x="2652" y="1698"/>
                  </a:lnTo>
                  <a:lnTo>
                    <a:pt x="2654" y="1680"/>
                  </a:lnTo>
                  <a:lnTo>
                    <a:pt x="2656" y="1665"/>
                  </a:lnTo>
                  <a:lnTo>
                    <a:pt x="2660" y="1652"/>
                  </a:lnTo>
                  <a:lnTo>
                    <a:pt x="2667" y="1641"/>
                  </a:lnTo>
                  <a:lnTo>
                    <a:pt x="2678" y="1636"/>
                  </a:lnTo>
                  <a:lnTo>
                    <a:pt x="2694" y="1632"/>
                  </a:lnTo>
                  <a:lnTo>
                    <a:pt x="2702" y="1632"/>
                  </a:lnTo>
                  <a:lnTo>
                    <a:pt x="2727" y="1634"/>
                  </a:lnTo>
                  <a:lnTo>
                    <a:pt x="2749" y="1638"/>
                  </a:lnTo>
                  <a:lnTo>
                    <a:pt x="2771" y="1641"/>
                  </a:lnTo>
                  <a:lnTo>
                    <a:pt x="2795" y="1643"/>
                  </a:lnTo>
                  <a:lnTo>
                    <a:pt x="2826" y="1645"/>
                  </a:lnTo>
                  <a:lnTo>
                    <a:pt x="2841" y="1643"/>
                  </a:lnTo>
                  <a:lnTo>
                    <a:pt x="2854" y="1639"/>
                  </a:lnTo>
                  <a:lnTo>
                    <a:pt x="2876" y="1628"/>
                  </a:lnTo>
                  <a:lnTo>
                    <a:pt x="2894" y="1614"/>
                  </a:lnTo>
                  <a:lnTo>
                    <a:pt x="2905" y="1597"/>
                  </a:lnTo>
                  <a:lnTo>
                    <a:pt x="2909" y="1577"/>
                  </a:lnTo>
                  <a:lnTo>
                    <a:pt x="2903" y="1557"/>
                  </a:lnTo>
                  <a:lnTo>
                    <a:pt x="2887" y="1537"/>
                  </a:lnTo>
                  <a:lnTo>
                    <a:pt x="2868" y="1513"/>
                  </a:lnTo>
                  <a:lnTo>
                    <a:pt x="2857" y="1487"/>
                  </a:lnTo>
                  <a:lnTo>
                    <a:pt x="2856" y="1460"/>
                  </a:lnTo>
                  <a:lnTo>
                    <a:pt x="2859" y="1432"/>
                  </a:lnTo>
                  <a:lnTo>
                    <a:pt x="2868" y="1405"/>
                  </a:lnTo>
                  <a:lnTo>
                    <a:pt x="2881" y="1377"/>
                  </a:lnTo>
                  <a:lnTo>
                    <a:pt x="2894" y="1359"/>
                  </a:lnTo>
                  <a:lnTo>
                    <a:pt x="2907" y="1348"/>
                  </a:lnTo>
                  <a:lnTo>
                    <a:pt x="2921" y="1342"/>
                  </a:lnTo>
                  <a:lnTo>
                    <a:pt x="2938" y="1340"/>
                  </a:lnTo>
                  <a:lnTo>
                    <a:pt x="2958" y="1339"/>
                  </a:lnTo>
                  <a:lnTo>
                    <a:pt x="2984" y="1335"/>
                  </a:lnTo>
                  <a:lnTo>
                    <a:pt x="2995" y="1333"/>
                  </a:lnTo>
                  <a:lnTo>
                    <a:pt x="3020" y="1324"/>
                  </a:lnTo>
                  <a:lnTo>
                    <a:pt x="3064" y="1306"/>
                  </a:lnTo>
                  <a:lnTo>
                    <a:pt x="3105" y="1280"/>
                  </a:lnTo>
                  <a:lnTo>
                    <a:pt x="3141" y="1252"/>
                  </a:lnTo>
                  <a:lnTo>
                    <a:pt x="3171" y="1225"/>
                  </a:lnTo>
                  <a:lnTo>
                    <a:pt x="3183" y="1208"/>
                  </a:lnTo>
                  <a:lnTo>
                    <a:pt x="3193" y="1188"/>
                  </a:lnTo>
                  <a:lnTo>
                    <a:pt x="3200" y="1168"/>
                  </a:lnTo>
                  <a:lnTo>
                    <a:pt x="3205" y="1148"/>
                  </a:lnTo>
                  <a:lnTo>
                    <a:pt x="3211" y="1130"/>
                  </a:lnTo>
                  <a:lnTo>
                    <a:pt x="3218" y="1115"/>
                  </a:lnTo>
                  <a:lnTo>
                    <a:pt x="3229" y="1104"/>
                  </a:lnTo>
                  <a:lnTo>
                    <a:pt x="3244" y="1100"/>
                  </a:lnTo>
                  <a:lnTo>
                    <a:pt x="3258" y="1102"/>
                  </a:lnTo>
                  <a:lnTo>
                    <a:pt x="3266" y="1109"/>
                  </a:lnTo>
                  <a:lnTo>
                    <a:pt x="3273" y="1117"/>
                  </a:lnTo>
                  <a:lnTo>
                    <a:pt x="3279" y="1126"/>
                  </a:lnTo>
                  <a:lnTo>
                    <a:pt x="3286" y="1135"/>
                  </a:lnTo>
                  <a:lnTo>
                    <a:pt x="3295" y="1144"/>
                  </a:lnTo>
                  <a:lnTo>
                    <a:pt x="3312" y="1150"/>
                  </a:lnTo>
                  <a:lnTo>
                    <a:pt x="3334" y="1152"/>
                  </a:lnTo>
                  <a:lnTo>
                    <a:pt x="3363" y="1150"/>
                  </a:lnTo>
                  <a:lnTo>
                    <a:pt x="3387" y="1146"/>
                  </a:lnTo>
                  <a:lnTo>
                    <a:pt x="3405" y="1141"/>
                  </a:lnTo>
                  <a:lnTo>
                    <a:pt x="3423" y="1135"/>
                  </a:lnTo>
                  <a:lnTo>
                    <a:pt x="3443" y="1130"/>
                  </a:lnTo>
                  <a:lnTo>
                    <a:pt x="3464" y="1124"/>
                  </a:lnTo>
                  <a:lnTo>
                    <a:pt x="3487" y="1124"/>
                  </a:lnTo>
                  <a:lnTo>
                    <a:pt x="3513" y="1126"/>
                  </a:lnTo>
                  <a:lnTo>
                    <a:pt x="3537" y="1133"/>
                  </a:lnTo>
                  <a:lnTo>
                    <a:pt x="3559" y="1141"/>
                  </a:lnTo>
                  <a:lnTo>
                    <a:pt x="3581" y="1146"/>
                  </a:lnTo>
                  <a:lnTo>
                    <a:pt x="3601" y="1150"/>
                  </a:lnTo>
                  <a:lnTo>
                    <a:pt x="3619" y="1146"/>
                  </a:lnTo>
                  <a:lnTo>
                    <a:pt x="3639" y="1135"/>
                  </a:lnTo>
                  <a:lnTo>
                    <a:pt x="3650" y="1122"/>
                  </a:lnTo>
                  <a:lnTo>
                    <a:pt x="3654" y="1108"/>
                  </a:lnTo>
                  <a:lnTo>
                    <a:pt x="3654" y="1093"/>
                  </a:lnTo>
                  <a:lnTo>
                    <a:pt x="3652" y="1080"/>
                  </a:lnTo>
                  <a:lnTo>
                    <a:pt x="3649" y="1065"/>
                  </a:lnTo>
                  <a:lnTo>
                    <a:pt x="3645" y="1052"/>
                  </a:lnTo>
                  <a:lnTo>
                    <a:pt x="3645" y="1043"/>
                  </a:lnTo>
                  <a:lnTo>
                    <a:pt x="3649" y="1034"/>
                  </a:lnTo>
                  <a:lnTo>
                    <a:pt x="3658" y="1029"/>
                  </a:lnTo>
                  <a:lnTo>
                    <a:pt x="3674" y="1027"/>
                  </a:lnTo>
                  <a:lnTo>
                    <a:pt x="3696" y="1027"/>
                  </a:lnTo>
                  <a:lnTo>
                    <a:pt x="3716" y="1027"/>
                  </a:lnTo>
                  <a:lnTo>
                    <a:pt x="3735" y="1027"/>
                  </a:lnTo>
                  <a:lnTo>
                    <a:pt x="3749" y="1025"/>
                  </a:lnTo>
                  <a:lnTo>
                    <a:pt x="3760" y="1021"/>
                  </a:lnTo>
                  <a:lnTo>
                    <a:pt x="3766" y="1016"/>
                  </a:lnTo>
                  <a:lnTo>
                    <a:pt x="3766" y="1008"/>
                  </a:lnTo>
                  <a:lnTo>
                    <a:pt x="3760" y="996"/>
                  </a:lnTo>
                  <a:lnTo>
                    <a:pt x="3747" y="981"/>
                  </a:lnTo>
                  <a:lnTo>
                    <a:pt x="3735" y="968"/>
                  </a:lnTo>
                  <a:lnTo>
                    <a:pt x="3729" y="959"/>
                  </a:lnTo>
                  <a:lnTo>
                    <a:pt x="3729" y="953"/>
                  </a:lnTo>
                  <a:lnTo>
                    <a:pt x="3735" y="950"/>
                  </a:lnTo>
                  <a:lnTo>
                    <a:pt x="3744" y="948"/>
                  </a:lnTo>
                  <a:lnTo>
                    <a:pt x="3755" y="946"/>
                  </a:lnTo>
                  <a:lnTo>
                    <a:pt x="3769" y="944"/>
                  </a:lnTo>
                  <a:lnTo>
                    <a:pt x="3786" y="942"/>
                  </a:lnTo>
                  <a:lnTo>
                    <a:pt x="3804" y="937"/>
                  </a:lnTo>
                  <a:lnTo>
                    <a:pt x="3821" y="931"/>
                  </a:lnTo>
                  <a:lnTo>
                    <a:pt x="3841" y="917"/>
                  </a:lnTo>
                  <a:lnTo>
                    <a:pt x="3854" y="904"/>
                  </a:lnTo>
                  <a:lnTo>
                    <a:pt x="3859" y="891"/>
                  </a:lnTo>
                  <a:lnTo>
                    <a:pt x="3857" y="878"/>
                  </a:lnTo>
                  <a:lnTo>
                    <a:pt x="3846" y="871"/>
                  </a:lnTo>
                  <a:lnTo>
                    <a:pt x="3828" y="867"/>
                  </a:lnTo>
                  <a:lnTo>
                    <a:pt x="3804" y="869"/>
                  </a:lnTo>
                  <a:lnTo>
                    <a:pt x="3779" y="873"/>
                  </a:lnTo>
                  <a:lnTo>
                    <a:pt x="3755" y="880"/>
                  </a:lnTo>
                  <a:lnTo>
                    <a:pt x="3733" y="886"/>
                  </a:lnTo>
                  <a:lnTo>
                    <a:pt x="3713" y="889"/>
                  </a:lnTo>
                  <a:lnTo>
                    <a:pt x="3694" y="889"/>
                  </a:lnTo>
                  <a:lnTo>
                    <a:pt x="3678" y="884"/>
                  </a:lnTo>
                  <a:lnTo>
                    <a:pt x="3663" y="873"/>
                  </a:lnTo>
                  <a:lnTo>
                    <a:pt x="3650" y="851"/>
                  </a:lnTo>
                  <a:lnTo>
                    <a:pt x="3645" y="825"/>
                  </a:lnTo>
                  <a:lnTo>
                    <a:pt x="3649" y="799"/>
                  </a:lnTo>
                  <a:lnTo>
                    <a:pt x="3660" y="772"/>
                  </a:lnTo>
                  <a:lnTo>
                    <a:pt x="3674" y="746"/>
                  </a:lnTo>
                  <a:lnTo>
                    <a:pt x="3693" y="721"/>
                  </a:lnTo>
                  <a:lnTo>
                    <a:pt x="3715" y="697"/>
                  </a:lnTo>
                  <a:lnTo>
                    <a:pt x="3735" y="673"/>
                  </a:lnTo>
                  <a:lnTo>
                    <a:pt x="3753" y="653"/>
                  </a:lnTo>
                  <a:lnTo>
                    <a:pt x="3758" y="645"/>
                  </a:lnTo>
                  <a:lnTo>
                    <a:pt x="3762" y="638"/>
                  </a:lnTo>
                  <a:lnTo>
                    <a:pt x="3762" y="631"/>
                  </a:lnTo>
                  <a:lnTo>
                    <a:pt x="3762" y="623"/>
                  </a:lnTo>
                  <a:close/>
                  <a:moveTo>
                    <a:pt x="2273" y="568"/>
                  </a:moveTo>
                  <a:lnTo>
                    <a:pt x="2288" y="572"/>
                  </a:lnTo>
                  <a:lnTo>
                    <a:pt x="2313" y="583"/>
                  </a:lnTo>
                  <a:lnTo>
                    <a:pt x="2335" y="589"/>
                  </a:lnTo>
                  <a:lnTo>
                    <a:pt x="2354" y="592"/>
                  </a:lnTo>
                  <a:lnTo>
                    <a:pt x="2370" y="594"/>
                  </a:lnTo>
                  <a:lnTo>
                    <a:pt x="2389" y="596"/>
                  </a:lnTo>
                  <a:lnTo>
                    <a:pt x="2409" y="598"/>
                  </a:lnTo>
                  <a:lnTo>
                    <a:pt x="2410" y="596"/>
                  </a:lnTo>
                  <a:lnTo>
                    <a:pt x="2429" y="592"/>
                  </a:lnTo>
                  <a:lnTo>
                    <a:pt x="2445" y="592"/>
                  </a:lnTo>
                  <a:lnTo>
                    <a:pt x="2473" y="596"/>
                  </a:lnTo>
                  <a:lnTo>
                    <a:pt x="2493" y="607"/>
                  </a:lnTo>
                  <a:lnTo>
                    <a:pt x="2506" y="623"/>
                  </a:lnTo>
                  <a:lnTo>
                    <a:pt x="2509" y="644"/>
                  </a:lnTo>
                  <a:lnTo>
                    <a:pt x="2506" y="666"/>
                  </a:lnTo>
                  <a:lnTo>
                    <a:pt x="2493" y="688"/>
                  </a:lnTo>
                  <a:lnTo>
                    <a:pt x="2471" y="708"/>
                  </a:lnTo>
                  <a:lnTo>
                    <a:pt x="2445" y="728"/>
                  </a:lnTo>
                  <a:lnTo>
                    <a:pt x="2410" y="746"/>
                  </a:lnTo>
                  <a:lnTo>
                    <a:pt x="2383" y="754"/>
                  </a:lnTo>
                  <a:lnTo>
                    <a:pt x="2354" y="757"/>
                  </a:lnTo>
                  <a:lnTo>
                    <a:pt x="2324" y="755"/>
                  </a:lnTo>
                  <a:lnTo>
                    <a:pt x="2293" y="744"/>
                  </a:lnTo>
                  <a:lnTo>
                    <a:pt x="2262" y="726"/>
                  </a:lnTo>
                  <a:lnTo>
                    <a:pt x="2258" y="722"/>
                  </a:lnTo>
                  <a:lnTo>
                    <a:pt x="2235" y="697"/>
                  </a:lnTo>
                  <a:lnTo>
                    <a:pt x="2220" y="669"/>
                  </a:lnTo>
                  <a:lnTo>
                    <a:pt x="2216" y="642"/>
                  </a:lnTo>
                  <a:lnTo>
                    <a:pt x="2218" y="618"/>
                  </a:lnTo>
                  <a:lnTo>
                    <a:pt x="2227" y="596"/>
                  </a:lnTo>
                  <a:lnTo>
                    <a:pt x="2240" y="579"/>
                  </a:lnTo>
                  <a:lnTo>
                    <a:pt x="2258" y="570"/>
                  </a:lnTo>
                  <a:lnTo>
                    <a:pt x="2273" y="568"/>
                  </a:lnTo>
                  <a:close/>
                  <a:moveTo>
                    <a:pt x="846" y="475"/>
                  </a:moveTo>
                  <a:lnTo>
                    <a:pt x="852" y="482"/>
                  </a:lnTo>
                  <a:lnTo>
                    <a:pt x="859" y="488"/>
                  </a:lnTo>
                  <a:lnTo>
                    <a:pt x="868" y="493"/>
                  </a:lnTo>
                  <a:lnTo>
                    <a:pt x="874" y="495"/>
                  </a:lnTo>
                  <a:lnTo>
                    <a:pt x="899" y="508"/>
                  </a:lnTo>
                  <a:lnTo>
                    <a:pt x="921" y="526"/>
                  </a:lnTo>
                  <a:lnTo>
                    <a:pt x="938" y="548"/>
                  </a:lnTo>
                  <a:lnTo>
                    <a:pt x="947" y="565"/>
                  </a:lnTo>
                  <a:lnTo>
                    <a:pt x="953" y="583"/>
                  </a:lnTo>
                  <a:lnTo>
                    <a:pt x="953" y="598"/>
                  </a:lnTo>
                  <a:lnTo>
                    <a:pt x="947" y="609"/>
                  </a:lnTo>
                  <a:lnTo>
                    <a:pt x="938" y="614"/>
                  </a:lnTo>
                  <a:lnTo>
                    <a:pt x="931" y="616"/>
                  </a:lnTo>
                  <a:lnTo>
                    <a:pt x="921" y="616"/>
                  </a:lnTo>
                  <a:lnTo>
                    <a:pt x="912" y="612"/>
                  </a:lnTo>
                  <a:lnTo>
                    <a:pt x="888" y="609"/>
                  </a:lnTo>
                  <a:lnTo>
                    <a:pt x="868" y="605"/>
                  </a:lnTo>
                  <a:lnTo>
                    <a:pt x="848" y="607"/>
                  </a:lnTo>
                  <a:lnTo>
                    <a:pt x="834" y="612"/>
                  </a:lnTo>
                  <a:lnTo>
                    <a:pt x="824" y="620"/>
                  </a:lnTo>
                  <a:lnTo>
                    <a:pt x="821" y="631"/>
                  </a:lnTo>
                  <a:lnTo>
                    <a:pt x="824" y="645"/>
                  </a:lnTo>
                  <a:lnTo>
                    <a:pt x="834" y="662"/>
                  </a:lnTo>
                  <a:lnTo>
                    <a:pt x="854" y="682"/>
                  </a:lnTo>
                  <a:lnTo>
                    <a:pt x="861" y="691"/>
                  </a:lnTo>
                  <a:lnTo>
                    <a:pt x="868" y="699"/>
                  </a:lnTo>
                  <a:lnTo>
                    <a:pt x="881" y="722"/>
                  </a:lnTo>
                  <a:lnTo>
                    <a:pt x="887" y="746"/>
                  </a:lnTo>
                  <a:lnTo>
                    <a:pt x="887" y="766"/>
                  </a:lnTo>
                  <a:lnTo>
                    <a:pt x="879" y="785"/>
                  </a:lnTo>
                  <a:lnTo>
                    <a:pt x="868" y="799"/>
                  </a:lnTo>
                  <a:lnTo>
                    <a:pt x="854" y="807"/>
                  </a:lnTo>
                  <a:lnTo>
                    <a:pt x="837" y="810"/>
                  </a:lnTo>
                  <a:lnTo>
                    <a:pt x="821" y="807"/>
                  </a:lnTo>
                  <a:lnTo>
                    <a:pt x="797" y="798"/>
                  </a:lnTo>
                  <a:lnTo>
                    <a:pt x="766" y="785"/>
                  </a:lnTo>
                  <a:lnTo>
                    <a:pt x="724" y="770"/>
                  </a:lnTo>
                  <a:lnTo>
                    <a:pt x="678" y="755"/>
                  </a:lnTo>
                  <a:lnTo>
                    <a:pt x="628" y="739"/>
                  </a:lnTo>
                  <a:lnTo>
                    <a:pt x="577" y="726"/>
                  </a:lnTo>
                  <a:lnTo>
                    <a:pt x="650" y="649"/>
                  </a:lnTo>
                  <a:lnTo>
                    <a:pt x="678" y="622"/>
                  </a:lnTo>
                  <a:lnTo>
                    <a:pt x="727" y="576"/>
                  </a:lnTo>
                  <a:lnTo>
                    <a:pt x="766" y="543"/>
                  </a:lnTo>
                  <a:lnTo>
                    <a:pt x="766" y="543"/>
                  </a:lnTo>
                  <a:lnTo>
                    <a:pt x="846" y="475"/>
                  </a:lnTo>
                  <a:close/>
                  <a:moveTo>
                    <a:pt x="3513" y="416"/>
                  </a:moveTo>
                  <a:lnTo>
                    <a:pt x="3552" y="444"/>
                  </a:lnTo>
                  <a:lnTo>
                    <a:pt x="3632" y="508"/>
                  </a:lnTo>
                  <a:lnTo>
                    <a:pt x="3711" y="576"/>
                  </a:lnTo>
                  <a:lnTo>
                    <a:pt x="3747" y="611"/>
                  </a:lnTo>
                  <a:lnTo>
                    <a:pt x="3733" y="605"/>
                  </a:lnTo>
                  <a:lnTo>
                    <a:pt x="3716" y="605"/>
                  </a:lnTo>
                  <a:lnTo>
                    <a:pt x="3698" y="607"/>
                  </a:lnTo>
                  <a:lnTo>
                    <a:pt x="3683" y="614"/>
                  </a:lnTo>
                  <a:lnTo>
                    <a:pt x="3671" y="625"/>
                  </a:lnTo>
                  <a:lnTo>
                    <a:pt x="3661" y="642"/>
                  </a:lnTo>
                  <a:lnTo>
                    <a:pt x="3650" y="671"/>
                  </a:lnTo>
                  <a:lnTo>
                    <a:pt x="3632" y="695"/>
                  </a:lnTo>
                  <a:lnTo>
                    <a:pt x="3610" y="719"/>
                  </a:lnTo>
                  <a:lnTo>
                    <a:pt x="3588" y="741"/>
                  </a:lnTo>
                  <a:lnTo>
                    <a:pt x="3570" y="766"/>
                  </a:lnTo>
                  <a:lnTo>
                    <a:pt x="3555" y="794"/>
                  </a:lnTo>
                  <a:lnTo>
                    <a:pt x="3552" y="818"/>
                  </a:lnTo>
                  <a:lnTo>
                    <a:pt x="3553" y="840"/>
                  </a:lnTo>
                  <a:lnTo>
                    <a:pt x="3563" y="862"/>
                  </a:lnTo>
                  <a:lnTo>
                    <a:pt x="3572" y="884"/>
                  </a:lnTo>
                  <a:lnTo>
                    <a:pt x="3581" y="904"/>
                  </a:lnTo>
                  <a:lnTo>
                    <a:pt x="3584" y="922"/>
                  </a:lnTo>
                  <a:lnTo>
                    <a:pt x="3583" y="941"/>
                  </a:lnTo>
                  <a:lnTo>
                    <a:pt x="3572" y="959"/>
                  </a:lnTo>
                  <a:lnTo>
                    <a:pt x="3552" y="981"/>
                  </a:lnTo>
                  <a:lnTo>
                    <a:pt x="3533" y="1005"/>
                  </a:lnTo>
                  <a:lnTo>
                    <a:pt x="3519" y="1023"/>
                  </a:lnTo>
                  <a:lnTo>
                    <a:pt x="3504" y="1040"/>
                  </a:lnTo>
                  <a:lnTo>
                    <a:pt x="3487" y="1051"/>
                  </a:lnTo>
                  <a:lnTo>
                    <a:pt x="3469" y="1054"/>
                  </a:lnTo>
                  <a:lnTo>
                    <a:pt x="3460" y="1056"/>
                  </a:lnTo>
                  <a:lnTo>
                    <a:pt x="3451" y="1062"/>
                  </a:lnTo>
                  <a:lnTo>
                    <a:pt x="3443" y="1067"/>
                  </a:lnTo>
                  <a:lnTo>
                    <a:pt x="3431" y="1076"/>
                  </a:lnTo>
                  <a:lnTo>
                    <a:pt x="3420" y="1087"/>
                  </a:lnTo>
                  <a:lnTo>
                    <a:pt x="3410" y="1097"/>
                  </a:lnTo>
                  <a:lnTo>
                    <a:pt x="3401" y="1102"/>
                  </a:lnTo>
                  <a:lnTo>
                    <a:pt x="3392" y="1102"/>
                  </a:lnTo>
                  <a:lnTo>
                    <a:pt x="3385" y="1097"/>
                  </a:lnTo>
                  <a:lnTo>
                    <a:pt x="3379" y="1084"/>
                  </a:lnTo>
                  <a:lnTo>
                    <a:pt x="3372" y="1060"/>
                  </a:lnTo>
                  <a:lnTo>
                    <a:pt x="3361" y="1036"/>
                  </a:lnTo>
                  <a:lnTo>
                    <a:pt x="3350" y="1016"/>
                  </a:lnTo>
                  <a:lnTo>
                    <a:pt x="3335" y="999"/>
                  </a:lnTo>
                  <a:lnTo>
                    <a:pt x="3321" y="988"/>
                  </a:lnTo>
                  <a:lnTo>
                    <a:pt x="3306" y="986"/>
                  </a:lnTo>
                  <a:lnTo>
                    <a:pt x="3290" y="994"/>
                  </a:lnTo>
                  <a:lnTo>
                    <a:pt x="3279" y="1003"/>
                  </a:lnTo>
                  <a:lnTo>
                    <a:pt x="3269" y="1016"/>
                  </a:lnTo>
                  <a:lnTo>
                    <a:pt x="3262" y="1030"/>
                  </a:lnTo>
                  <a:lnTo>
                    <a:pt x="3257" y="1043"/>
                  </a:lnTo>
                  <a:lnTo>
                    <a:pt x="3251" y="1056"/>
                  </a:lnTo>
                  <a:lnTo>
                    <a:pt x="3244" y="1065"/>
                  </a:lnTo>
                  <a:lnTo>
                    <a:pt x="3238" y="1069"/>
                  </a:lnTo>
                  <a:lnTo>
                    <a:pt x="3229" y="1067"/>
                  </a:lnTo>
                  <a:lnTo>
                    <a:pt x="3218" y="1056"/>
                  </a:lnTo>
                  <a:lnTo>
                    <a:pt x="3204" y="1038"/>
                  </a:lnTo>
                  <a:lnTo>
                    <a:pt x="3185" y="1007"/>
                  </a:lnTo>
                  <a:lnTo>
                    <a:pt x="3169" y="974"/>
                  </a:lnTo>
                  <a:lnTo>
                    <a:pt x="3154" y="939"/>
                  </a:lnTo>
                  <a:lnTo>
                    <a:pt x="3145" y="904"/>
                  </a:lnTo>
                  <a:lnTo>
                    <a:pt x="3139" y="871"/>
                  </a:lnTo>
                  <a:lnTo>
                    <a:pt x="3139" y="838"/>
                  </a:lnTo>
                  <a:lnTo>
                    <a:pt x="3149" y="809"/>
                  </a:lnTo>
                  <a:lnTo>
                    <a:pt x="3165" y="783"/>
                  </a:lnTo>
                  <a:lnTo>
                    <a:pt x="3202" y="748"/>
                  </a:lnTo>
                  <a:lnTo>
                    <a:pt x="3240" y="713"/>
                  </a:lnTo>
                  <a:lnTo>
                    <a:pt x="3279" y="678"/>
                  </a:lnTo>
                  <a:lnTo>
                    <a:pt x="3315" y="644"/>
                  </a:lnTo>
                  <a:lnTo>
                    <a:pt x="3346" y="609"/>
                  </a:lnTo>
                  <a:lnTo>
                    <a:pt x="3365" y="583"/>
                  </a:lnTo>
                  <a:lnTo>
                    <a:pt x="3387" y="552"/>
                  </a:lnTo>
                  <a:lnTo>
                    <a:pt x="3414" y="519"/>
                  </a:lnTo>
                  <a:lnTo>
                    <a:pt x="3443" y="484"/>
                  </a:lnTo>
                  <a:lnTo>
                    <a:pt x="3478" y="447"/>
                  </a:lnTo>
                  <a:lnTo>
                    <a:pt x="3513" y="416"/>
                  </a:lnTo>
                  <a:close/>
                  <a:moveTo>
                    <a:pt x="2707" y="271"/>
                  </a:moveTo>
                  <a:lnTo>
                    <a:pt x="2716" y="271"/>
                  </a:lnTo>
                  <a:lnTo>
                    <a:pt x="2731" y="273"/>
                  </a:lnTo>
                  <a:lnTo>
                    <a:pt x="2742" y="280"/>
                  </a:lnTo>
                  <a:lnTo>
                    <a:pt x="2753" y="291"/>
                  </a:lnTo>
                  <a:lnTo>
                    <a:pt x="2760" y="302"/>
                  </a:lnTo>
                  <a:lnTo>
                    <a:pt x="2766" y="315"/>
                  </a:lnTo>
                  <a:lnTo>
                    <a:pt x="2766" y="328"/>
                  </a:lnTo>
                  <a:lnTo>
                    <a:pt x="2760" y="339"/>
                  </a:lnTo>
                  <a:lnTo>
                    <a:pt x="2751" y="345"/>
                  </a:lnTo>
                  <a:lnTo>
                    <a:pt x="2735" y="348"/>
                  </a:lnTo>
                  <a:lnTo>
                    <a:pt x="2716" y="345"/>
                  </a:lnTo>
                  <a:lnTo>
                    <a:pt x="2702" y="337"/>
                  </a:lnTo>
                  <a:lnTo>
                    <a:pt x="2689" y="328"/>
                  </a:lnTo>
                  <a:lnTo>
                    <a:pt x="2680" y="317"/>
                  </a:lnTo>
                  <a:lnTo>
                    <a:pt x="2674" y="304"/>
                  </a:lnTo>
                  <a:lnTo>
                    <a:pt x="2672" y="293"/>
                  </a:lnTo>
                  <a:lnTo>
                    <a:pt x="2676" y="282"/>
                  </a:lnTo>
                  <a:lnTo>
                    <a:pt x="2685" y="275"/>
                  </a:lnTo>
                  <a:lnTo>
                    <a:pt x="2702" y="271"/>
                  </a:lnTo>
                  <a:lnTo>
                    <a:pt x="2707" y="271"/>
                  </a:lnTo>
                  <a:close/>
                  <a:moveTo>
                    <a:pt x="2218" y="0"/>
                  </a:moveTo>
                  <a:lnTo>
                    <a:pt x="2258" y="0"/>
                  </a:lnTo>
                  <a:lnTo>
                    <a:pt x="2258" y="0"/>
                  </a:lnTo>
                  <a:lnTo>
                    <a:pt x="2301" y="0"/>
                  </a:lnTo>
                  <a:lnTo>
                    <a:pt x="2299" y="16"/>
                  </a:lnTo>
                  <a:lnTo>
                    <a:pt x="2293" y="33"/>
                  </a:lnTo>
                  <a:lnTo>
                    <a:pt x="2279" y="49"/>
                  </a:lnTo>
                  <a:lnTo>
                    <a:pt x="2268" y="62"/>
                  </a:lnTo>
                  <a:lnTo>
                    <a:pt x="2258" y="75"/>
                  </a:lnTo>
                  <a:lnTo>
                    <a:pt x="2247" y="90"/>
                  </a:lnTo>
                  <a:lnTo>
                    <a:pt x="2238" y="104"/>
                  </a:lnTo>
                  <a:lnTo>
                    <a:pt x="2229" y="117"/>
                  </a:lnTo>
                  <a:lnTo>
                    <a:pt x="2218" y="126"/>
                  </a:lnTo>
                  <a:lnTo>
                    <a:pt x="2207" y="134"/>
                  </a:lnTo>
                  <a:lnTo>
                    <a:pt x="2191" y="139"/>
                  </a:lnTo>
                  <a:lnTo>
                    <a:pt x="2167" y="141"/>
                  </a:lnTo>
                  <a:lnTo>
                    <a:pt x="2154" y="143"/>
                  </a:lnTo>
                  <a:lnTo>
                    <a:pt x="2147" y="148"/>
                  </a:lnTo>
                  <a:lnTo>
                    <a:pt x="2147" y="156"/>
                  </a:lnTo>
                  <a:lnTo>
                    <a:pt x="2152" y="167"/>
                  </a:lnTo>
                  <a:lnTo>
                    <a:pt x="2160" y="180"/>
                  </a:lnTo>
                  <a:lnTo>
                    <a:pt x="2169" y="192"/>
                  </a:lnTo>
                  <a:lnTo>
                    <a:pt x="2178" y="207"/>
                  </a:lnTo>
                  <a:lnTo>
                    <a:pt x="2187" y="220"/>
                  </a:lnTo>
                  <a:lnTo>
                    <a:pt x="2194" y="233"/>
                  </a:lnTo>
                  <a:lnTo>
                    <a:pt x="2198" y="242"/>
                  </a:lnTo>
                  <a:lnTo>
                    <a:pt x="2196" y="251"/>
                  </a:lnTo>
                  <a:lnTo>
                    <a:pt x="2187" y="257"/>
                  </a:lnTo>
                  <a:lnTo>
                    <a:pt x="2172" y="258"/>
                  </a:lnTo>
                  <a:lnTo>
                    <a:pt x="2149" y="262"/>
                  </a:lnTo>
                  <a:lnTo>
                    <a:pt x="2128" y="269"/>
                  </a:lnTo>
                  <a:lnTo>
                    <a:pt x="2112" y="282"/>
                  </a:lnTo>
                  <a:lnTo>
                    <a:pt x="2101" y="295"/>
                  </a:lnTo>
                  <a:lnTo>
                    <a:pt x="2094" y="312"/>
                  </a:lnTo>
                  <a:lnTo>
                    <a:pt x="2094" y="326"/>
                  </a:lnTo>
                  <a:lnTo>
                    <a:pt x="2097" y="339"/>
                  </a:lnTo>
                  <a:lnTo>
                    <a:pt x="2106" y="350"/>
                  </a:lnTo>
                  <a:lnTo>
                    <a:pt x="2123" y="356"/>
                  </a:lnTo>
                  <a:lnTo>
                    <a:pt x="2145" y="356"/>
                  </a:lnTo>
                  <a:lnTo>
                    <a:pt x="2172" y="354"/>
                  </a:lnTo>
                  <a:lnTo>
                    <a:pt x="2193" y="356"/>
                  </a:lnTo>
                  <a:lnTo>
                    <a:pt x="2204" y="361"/>
                  </a:lnTo>
                  <a:lnTo>
                    <a:pt x="2207" y="370"/>
                  </a:lnTo>
                  <a:lnTo>
                    <a:pt x="2200" y="381"/>
                  </a:lnTo>
                  <a:lnTo>
                    <a:pt x="2187" y="394"/>
                  </a:lnTo>
                  <a:lnTo>
                    <a:pt x="2165" y="409"/>
                  </a:lnTo>
                  <a:lnTo>
                    <a:pt x="2134" y="425"/>
                  </a:lnTo>
                  <a:lnTo>
                    <a:pt x="2103" y="438"/>
                  </a:lnTo>
                  <a:lnTo>
                    <a:pt x="2068" y="449"/>
                  </a:lnTo>
                  <a:lnTo>
                    <a:pt x="2031" y="458"/>
                  </a:lnTo>
                  <a:lnTo>
                    <a:pt x="1995" y="467"/>
                  </a:lnTo>
                  <a:lnTo>
                    <a:pt x="1960" y="477"/>
                  </a:lnTo>
                  <a:lnTo>
                    <a:pt x="1927" y="488"/>
                  </a:lnTo>
                  <a:lnTo>
                    <a:pt x="1898" y="500"/>
                  </a:lnTo>
                  <a:lnTo>
                    <a:pt x="1874" y="517"/>
                  </a:lnTo>
                  <a:lnTo>
                    <a:pt x="1856" y="537"/>
                  </a:lnTo>
                  <a:lnTo>
                    <a:pt x="1839" y="557"/>
                  </a:lnTo>
                  <a:lnTo>
                    <a:pt x="1819" y="572"/>
                  </a:lnTo>
                  <a:lnTo>
                    <a:pt x="1793" y="585"/>
                  </a:lnTo>
                  <a:lnTo>
                    <a:pt x="1766" y="594"/>
                  </a:lnTo>
                  <a:lnTo>
                    <a:pt x="1738" y="605"/>
                  </a:lnTo>
                  <a:lnTo>
                    <a:pt x="1711" y="614"/>
                  </a:lnTo>
                  <a:lnTo>
                    <a:pt x="1687" y="623"/>
                  </a:lnTo>
                  <a:lnTo>
                    <a:pt x="1669" y="636"/>
                  </a:lnTo>
                  <a:lnTo>
                    <a:pt x="1656" y="649"/>
                  </a:lnTo>
                  <a:lnTo>
                    <a:pt x="1652" y="667"/>
                  </a:lnTo>
                  <a:lnTo>
                    <a:pt x="1652" y="684"/>
                  </a:lnTo>
                  <a:lnTo>
                    <a:pt x="1650" y="708"/>
                  </a:lnTo>
                  <a:lnTo>
                    <a:pt x="1647" y="733"/>
                  </a:lnTo>
                  <a:lnTo>
                    <a:pt x="1643" y="763"/>
                  </a:lnTo>
                  <a:lnTo>
                    <a:pt x="1636" y="792"/>
                  </a:lnTo>
                  <a:lnTo>
                    <a:pt x="1628" y="821"/>
                  </a:lnTo>
                  <a:lnTo>
                    <a:pt x="1617" y="851"/>
                  </a:lnTo>
                  <a:lnTo>
                    <a:pt x="1605" y="876"/>
                  </a:lnTo>
                  <a:lnTo>
                    <a:pt x="1590" y="898"/>
                  </a:lnTo>
                  <a:lnTo>
                    <a:pt x="1573" y="915"/>
                  </a:lnTo>
                  <a:lnTo>
                    <a:pt x="1551" y="926"/>
                  </a:lnTo>
                  <a:lnTo>
                    <a:pt x="1528" y="930"/>
                  </a:lnTo>
                  <a:lnTo>
                    <a:pt x="1502" y="924"/>
                  </a:lnTo>
                  <a:lnTo>
                    <a:pt x="1464" y="908"/>
                  </a:lnTo>
                  <a:lnTo>
                    <a:pt x="1432" y="886"/>
                  </a:lnTo>
                  <a:lnTo>
                    <a:pt x="1407" y="860"/>
                  </a:lnTo>
                  <a:lnTo>
                    <a:pt x="1385" y="831"/>
                  </a:lnTo>
                  <a:lnTo>
                    <a:pt x="1365" y="801"/>
                  </a:lnTo>
                  <a:lnTo>
                    <a:pt x="1348" y="770"/>
                  </a:lnTo>
                  <a:lnTo>
                    <a:pt x="1334" y="739"/>
                  </a:lnTo>
                  <a:lnTo>
                    <a:pt x="1319" y="710"/>
                  </a:lnTo>
                  <a:lnTo>
                    <a:pt x="1304" y="682"/>
                  </a:lnTo>
                  <a:lnTo>
                    <a:pt x="1291" y="658"/>
                  </a:lnTo>
                  <a:lnTo>
                    <a:pt x="1286" y="633"/>
                  </a:lnTo>
                  <a:lnTo>
                    <a:pt x="1288" y="609"/>
                  </a:lnTo>
                  <a:lnTo>
                    <a:pt x="1290" y="585"/>
                  </a:lnTo>
                  <a:lnTo>
                    <a:pt x="1295" y="563"/>
                  </a:lnTo>
                  <a:lnTo>
                    <a:pt x="1299" y="543"/>
                  </a:lnTo>
                  <a:lnTo>
                    <a:pt x="1299" y="526"/>
                  </a:lnTo>
                  <a:lnTo>
                    <a:pt x="1293" y="511"/>
                  </a:lnTo>
                  <a:lnTo>
                    <a:pt x="1282" y="500"/>
                  </a:lnTo>
                  <a:lnTo>
                    <a:pt x="1275" y="493"/>
                  </a:lnTo>
                  <a:lnTo>
                    <a:pt x="1273" y="482"/>
                  </a:lnTo>
                  <a:lnTo>
                    <a:pt x="1277" y="469"/>
                  </a:lnTo>
                  <a:lnTo>
                    <a:pt x="1284" y="456"/>
                  </a:lnTo>
                  <a:lnTo>
                    <a:pt x="1293" y="442"/>
                  </a:lnTo>
                  <a:lnTo>
                    <a:pt x="1304" y="427"/>
                  </a:lnTo>
                  <a:lnTo>
                    <a:pt x="1317" y="412"/>
                  </a:lnTo>
                  <a:lnTo>
                    <a:pt x="1328" y="401"/>
                  </a:lnTo>
                  <a:lnTo>
                    <a:pt x="1337" y="390"/>
                  </a:lnTo>
                  <a:lnTo>
                    <a:pt x="1345" y="385"/>
                  </a:lnTo>
                  <a:lnTo>
                    <a:pt x="1346" y="381"/>
                  </a:lnTo>
                  <a:lnTo>
                    <a:pt x="1345" y="381"/>
                  </a:lnTo>
                  <a:lnTo>
                    <a:pt x="1335" y="387"/>
                  </a:lnTo>
                  <a:lnTo>
                    <a:pt x="1319" y="396"/>
                  </a:lnTo>
                  <a:lnTo>
                    <a:pt x="1301" y="400"/>
                  </a:lnTo>
                  <a:lnTo>
                    <a:pt x="1284" y="400"/>
                  </a:lnTo>
                  <a:lnTo>
                    <a:pt x="1268" y="398"/>
                  </a:lnTo>
                  <a:lnTo>
                    <a:pt x="1255" y="392"/>
                  </a:lnTo>
                  <a:lnTo>
                    <a:pt x="1246" y="385"/>
                  </a:lnTo>
                  <a:lnTo>
                    <a:pt x="1242" y="376"/>
                  </a:lnTo>
                  <a:lnTo>
                    <a:pt x="1244" y="368"/>
                  </a:lnTo>
                  <a:lnTo>
                    <a:pt x="1253" y="361"/>
                  </a:lnTo>
                  <a:lnTo>
                    <a:pt x="1271" y="356"/>
                  </a:lnTo>
                  <a:lnTo>
                    <a:pt x="1293" y="348"/>
                  </a:lnTo>
                  <a:lnTo>
                    <a:pt x="1308" y="337"/>
                  </a:lnTo>
                  <a:lnTo>
                    <a:pt x="1315" y="324"/>
                  </a:lnTo>
                  <a:lnTo>
                    <a:pt x="1317" y="312"/>
                  </a:lnTo>
                  <a:lnTo>
                    <a:pt x="1315" y="299"/>
                  </a:lnTo>
                  <a:lnTo>
                    <a:pt x="1308" y="290"/>
                  </a:lnTo>
                  <a:lnTo>
                    <a:pt x="1297" y="282"/>
                  </a:lnTo>
                  <a:lnTo>
                    <a:pt x="1282" y="279"/>
                  </a:lnTo>
                  <a:lnTo>
                    <a:pt x="1266" y="280"/>
                  </a:lnTo>
                  <a:lnTo>
                    <a:pt x="1246" y="284"/>
                  </a:lnTo>
                  <a:lnTo>
                    <a:pt x="1227" y="284"/>
                  </a:lnTo>
                  <a:lnTo>
                    <a:pt x="1211" y="280"/>
                  </a:lnTo>
                  <a:lnTo>
                    <a:pt x="1198" y="273"/>
                  </a:lnTo>
                  <a:lnTo>
                    <a:pt x="1193" y="264"/>
                  </a:lnTo>
                  <a:lnTo>
                    <a:pt x="1193" y="251"/>
                  </a:lnTo>
                  <a:lnTo>
                    <a:pt x="1209" y="242"/>
                  </a:lnTo>
                  <a:lnTo>
                    <a:pt x="1306" y="196"/>
                  </a:lnTo>
                  <a:lnTo>
                    <a:pt x="1374" y="167"/>
                  </a:lnTo>
                  <a:lnTo>
                    <a:pt x="1405" y="154"/>
                  </a:lnTo>
                  <a:lnTo>
                    <a:pt x="1508" y="115"/>
                  </a:lnTo>
                  <a:lnTo>
                    <a:pt x="1630" y="79"/>
                  </a:lnTo>
                  <a:lnTo>
                    <a:pt x="1757" y="47"/>
                  </a:lnTo>
                  <a:lnTo>
                    <a:pt x="1885" y="24"/>
                  </a:lnTo>
                  <a:lnTo>
                    <a:pt x="2017" y="9"/>
                  </a:lnTo>
                  <a:lnTo>
                    <a:pt x="2150" y="0"/>
                  </a:lnTo>
                  <a:lnTo>
                    <a:pt x="2218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grpSp>
          <p:nvGrpSpPr>
            <p:cNvPr id="203" name="Group 202"/>
            <p:cNvGrpSpPr/>
            <p:nvPr/>
          </p:nvGrpSpPr>
          <p:grpSpPr>
            <a:xfrm>
              <a:off x="7786688" y="1071563"/>
              <a:ext cx="1416050" cy="2498725"/>
              <a:chOff x="7786688" y="1071563"/>
              <a:chExt cx="1416050" cy="2498725"/>
            </a:xfrm>
          </p:grpSpPr>
          <p:sp>
            <p:nvSpPr>
              <p:cNvPr id="207" name="Freeform 206"/>
              <p:cNvSpPr>
                <a:spLocks/>
              </p:cNvSpPr>
              <p:nvPr/>
            </p:nvSpPr>
            <p:spPr bwMode="auto">
              <a:xfrm>
                <a:off x="7786688" y="1071563"/>
                <a:ext cx="1416050" cy="2498725"/>
              </a:xfrm>
              <a:custGeom>
                <a:avLst/>
                <a:gdLst>
                  <a:gd name="T0" fmla="*/ 891 w 1783"/>
                  <a:gd name="T1" fmla="*/ 0 h 3148"/>
                  <a:gd name="T2" fmla="*/ 989 w 1783"/>
                  <a:gd name="T3" fmla="*/ 5 h 3148"/>
                  <a:gd name="T4" fmla="*/ 1082 w 1783"/>
                  <a:gd name="T5" fmla="*/ 20 h 3148"/>
                  <a:gd name="T6" fmla="*/ 1174 w 1783"/>
                  <a:gd name="T7" fmla="*/ 45 h 3148"/>
                  <a:gd name="T8" fmla="*/ 1260 w 1783"/>
                  <a:gd name="T9" fmla="*/ 78 h 3148"/>
                  <a:gd name="T10" fmla="*/ 1342 w 1783"/>
                  <a:gd name="T11" fmla="*/ 121 h 3148"/>
                  <a:gd name="T12" fmla="*/ 1417 w 1783"/>
                  <a:gd name="T13" fmla="*/ 172 h 3148"/>
                  <a:gd name="T14" fmla="*/ 1489 w 1783"/>
                  <a:gd name="T15" fmla="*/ 229 h 3148"/>
                  <a:gd name="T16" fmla="*/ 1553 w 1783"/>
                  <a:gd name="T17" fmla="*/ 293 h 3148"/>
                  <a:gd name="T18" fmla="*/ 1611 w 1783"/>
                  <a:gd name="T19" fmla="*/ 364 h 3148"/>
                  <a:gd name="T20" fmla="*/ 1661 w 1783"/>
                  <a:gd name="T21" fmla="*/ 441 h 3148"/>
                  <a:gd name="T22" fmla="*/ 1705 w 1783"/>
                  <a:gd name="T23" fmla="*/ 524 h 3148"/>
                  <a:gd name="T24" fmla="*/ 1738 w 1783"/>
                  <a:gd name="T25" fmla="*/ 610 h 3148"/>
                  <a:gd name="T26" fmla="*/ 1763 w 1783"/>
                  <a:gd name="T27" fmla="*/ 700 h 3148"/>
                  <a:gd name="T28" fmla="*/ 1778 w 1783"/>
                  <a:gd name="T29" fmla="*/ 795 h 3148"/>
                  <a:gd name="T30" fmla="*/ 1783 w 1783"/>
                  <a:gd name="T31" fmla="*/ 893 h 3148"/>
                  <a:gd name="T32" fmla="*/ 1782 w 1783"/>
                  <a:gd name="T33" fmla="*/ 948 h 3148"/>
                  <a:gd name="T34" fmla="*/ 1774 w 1783"/>
                  <a:gd name="T35" fmla="*/ 1006 h 3148"/>
                  <a:gd name="T36" fmla="*/ 1765 w 1783"/>
                  <a:gd name="T37" fmla="*/ 1067 h 3148"/>
                  <a:gd name="T38" fmla="*/ 1752 w 1783"/>
                  <a:gd name="T39" fmla="*/ 1126 h 3148"/>
                  <a:gd name="T40" fmla="*/ 1736 w 1783"/>
                  <a:gd name="T41" fmla="*/ 1179 h 3148"/>
                  <a:gd name="T42" fmla="*/ 1719 w 1783"/>
                  <a:gd name="T43" fmla="*/ 1226 h 3148"/>
                  <a:gd name="T44" fmla="*/ 891 w 1783"/>
                  <a:gd name="T45" fmla="*/ 3148 h 3148"/>
                  <a:gd name="T46" fmla="*/ 67 w 1783"/>
                  <a:gd name="T47" fmla="*/ 1234 h 3148"/>
                  <a:gd name="T48" fmla="*/ 47 w 1783"/>
                  <a:gd name="T49" fmla="*/ 1184 h 3148"/>
                  <a:gd name="T50" fmla="*/ 31 w 1783"/>
                  <a:gd name="T51" fmla="*/ 1127 h 3148"/>
                  <a:gd name="T52" fmla="*/ 18 w 1783"/>
                  <a:gd name="T53" fmla="*/ 1069 h 3148"/>
                  <a:gd name="T54" fmla="*/ 7 w 1783"/>
                  <a:gd name="T55" fmla="*/ 1006 h 3148"/>
                  <a:gd name="T56" fmla="*/ 1 w 1783"/>
                  <a:gd name="T57" fmla="*/ 948 h 3148"/>
                  <a:gd name="T58" fmla="*/ 0 w 1783"/>
                  <a:gd name="T59" fmla="*/ 893 h 3148"/>
                  <a:gd name="T60" fmla="*/ 5 w 1783"/>
                  <a:gd name="T61" fmla="*/ 795 h 3148"/>
                  <a:gd name="T62" fmla="*/ 20 w 1783"/>
                  <a:gd name="T63" fmla="*/ 700 h 3148"/>
                  <a:gd name="T64" fmla="*/ 45 w 1783"/>
                  <a:gd name="T65" fmla="*/ 610 h 3148"/>
                  <a:gd name="T66" fmla="*/ 78 w 1783"/>
                  <a:gd name="T67" fmla="*/ 524 h 3148"/>
                  <a:gd name="T68" fmla="*/ 120 w 1783"/>
                  <a:gd name="T69" fmla="*/ 441 h 3148"/>
                  <a:gd name="T70" fmla="*/ 172 w 1783"/>
                  <a:gd name="T71" fmla="*/ 364 h 3148"/>
                  <a:gd name="T72" fmla="*/ 228 w 1783"/>
                  <a:gd name="T73" fmla="*/ 293 h 3148"/>
                  <a:gd name="T74" fmla="*/ 293 w 1783"/>
                  <a:gd name="T75" fmla="*/ 229 h 3148"/>
                  <a:gd name="T76" fmla="*/ 364 w 1783"/>
                  <a:gd name="T77" fmla="*/ 172 h 3148"/>
                  <a:gd name="T78" fmla="*/ 441 w 1783"/>
                  <a:gd name="T79" fmla="*/ 121 h 3148"/>
                  <a:gd name="T80" fmla="*/ 523 w 1783"/>
                  <a:gd name="T81" fmla="*/ 78 h 3148"/>
                  <a:gd name="T82" fmla="*/ 609 w 1783"/>
                  <a:gd name="T83" fmla="*/ 45 h 3148"/>
                  <a:gd name="T84" fmla="*/ 699 w 1783"/>
                  <a:gd name="T85" fmla="*/ 20 h 3148"/>
                  <a:gd name="T86" fmla="*/ 794 w 1783"/>
                  <a:gd name="T87" fmla="*/ 5 h 3148"/>
                  <a:gd name="T88" fmla="*/ 891 w 1783"/>
                  <a:gd name="T89" fmla="*/ 0 h 3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783" h="3148">
                    <a:moveTo>
                      <a:pt x="891" y="0"/>
                    </a:moveTo>
                    <a:lnTo>
                      <a:pt x="989" y="5"/>
                    </a:lnTo>
                    <a:lnTo>
                      <a:pt x="1082" y="20"/>
                    </a:lnTo>
                    <a:lnTo>
                      <a:pt x="1174" y="45"/>
                    </a:lnTo>
                    <a:lnTo>
                      <a:pt x="1260" y="78"/>
                    </a:lnTo>
                    <a:lnTo>
                      <a:pt x="1342" y="121"/>
                    </a:lnTo>
                    <a:lnTo>
                      <a:pt x="1417" y="172"/>
                    </a:lnTo>
                    <a:lnTo>
                      <a:pt x="1489" y="229"/>
                    </a:lnTo>
                    <a:lnTo>
                      <a:pt x="1553" y="293"/>
                    </a:lnTo>
                    <a:lnTo>
                      <a:pt x="1611" y="364"/>
                    </a:lnTo>
                    <a:lnTo>
                      <a:pt x="1661" y="441"/>
                    </a:lnTo>
                    <a:lnTo>
                      <a:pt x="1705" y="524"/>
                    </a:lnTo>
                    <a:lnTo>
                      <a:pt x="1738" y="610"/>
                    </a:lnTo>
                    <a:lnTo>
                      <a:pt x="1763" y="700"/>
                    </a:lnTo>
                    <a:lnTo>
                      <a:pt x="1778" y="795"/>
                    </a:lnTo>
                    <a:lnTo>
                      <a:pt x="1783" y="893"/>
                    </a:lnTo>
                    <a:lnTo>
                      <a:pt x="1782" y="948"/>
                    </a:lnTo>
                    <a:lnTo>
                      <a:pt x="1774" y="1006"/>
                    </a:lnTo>
                    <a:lnTo>
                      <a:pt x="1765" y="1067"/>
                    </a:lnTo>
                    <a:lnTo>
                      <a:pt x="1752" y="1126"/>
                    </a:lnTo>
                    <a:lnTo>
                      <a:pt x="1736" y="1179"/>
                    </a:lnTo>
                    <a:lnTo>
                      <a:pt x="1719" y="1226"/>
                    </a:lnTo>
                    <a:lnTo>
                      <a:pt x="891" y="3148"/>
                    </a:lnTo>
                    <a:lnTo>
                      <a:pt x="67" y="1234"/>
                    </a:lnTo>
                    <a:lnTo>
                      <a:pt x="47" y="1184"/>
                    </a:lnTo>
                    <a:lnTo>
                      <a:pt x="31" y="1127"/>
                    </a:lnTo>
                    <a:lnTo>
                      <a:pt x="18" y="1069"/>
                    </a:lnTo>
                    <a:lnTo>
                      <a:pt x="7" y="1006"/>
                    </a:lnTo>
                    <a:lnTo>
                      <a:pt x="1" y="948"/>
                    </a:lnTo>
                    <a:lnTo>
                      <a:pt x="0" y="893"/>
                    </a:lnTo>
                    <a:lnTo>
                      <a:pt x="5" y="795"/>
                    </a:lnTo>
                    <a:lnTo>
                      <a:pt x="20" y="700"/>
                    </a:lnTo>
                    <a:lnTo>
                      <a:pt x="45" y="610"/>
                    </a:lnTo>
                    <a:lnTo>
                      <a:pt x="78" y="524"/>
                    </a:lnTo>
                    <a:lnTo>
                      <a:pt x="120" y="441"/>
                    </a:lnTo>
                    <a:lnTo>
                      <a:pt x="172" y="364"/>
                    </a:lnTo>
                    <a:lnTo>
                      <a:pt x="228" y="293"/>
                    </a:lnTo>
                    <a:lnTo>
                      <a:pt x="293" y="229"/>
                    </a:lnTo>
                    <a:lnTo>
                      <a:pt x="364" y="172"/>
                    </a:lnTo>
                    <a:lnTo>
                      <a:pt x="441" y="121"/>
                    </a:lnTo>
                    <a:lnTo>
                      <a:pt x="523" y="78"/>
                    </a:lnTo>
                    <a:lnTo>
                      <a:pt x="609" y="45"/>
                    </a:lnTo>
                    <a:lnTo>
                      <a:pt x="699" y="20"/>
                    </a:lnTo>
                    <a:lnTo>
                      <a:pt x="794" y="5"/>
                    </a:lnTo>
                    <a:lnTo>
                      <a:pt x="891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208" name="Freeform 207"/>
              <p:cNvSpPr>
                <a:spLocks/>
              </p:cNvSpPr>
              <p:nvPr/>
            </p:nvSpPr>
            <p:spPr bwMode="auto">
              <a:xfrm>
                <a:off x="7913688" y="1198563"/>
                <a:ext cx="1163637" cy="1163638"/>
              </a:xfrm>
              <a:custGeom>
                <a:avLst/>
                <a:gdLst>
                  <a:gd name="T0" fmla="*/ 732 w 1465"/>
                  <a:gd name="T1" fmla="*/ 0 h 1467"/>
                  <a:gd name="T2" fmla="*/ 824 w 1465"/>
                  <a:gd name="T3" fmla="*/ 6 h 1467"/>
                  <a:gd name="T4" fmla="*/ 912 w 1465"/>
                  <a:gd name="T5" fmla="*/ 22 h 1467"/>
                  <a:gd name="T6" fmla="*/ 996 w 1465"/>
                  <a:gd name="T7" fmla="*/ 50 h 1467"/>
                  <a:gd name="T8" fmla="*/ 1075 w 1465"/>
                  <a:gd name="T9" fmla="*/ 86 h 1467"/>
                  <a:gd name="T10" fmla="*/ 1150 w 1465"/>
                  <a:gd name="T11" fmla="*/ 132 h 1467"/>
                  <a:gd name="T12" fmla="*/ 1218 w 1465"/>
                  <a:gd name="T13" fmla="*/ 185 h 1467"/>
                  <a:gd name="T14" fmla="*/ 1278 w 1465"/>
                  <a:gd name="T15" fmla="*/ 248 h 1467"/>
                  <a:gd name="T16" fmla="*/ 1333 w 1465"/>
                  <a:gd name="T17" fmla="*/ 315 h 1467"/>
                  <a:gd name="T18" fmla="*/ 1379 w 1465"/>
                  <a:gd name="T19" fmla="*/ 389 h 1467"/>
                  <a:gd name="T20" fmla="*/ 1416 w 1465"/>
                  <a:gd name="T21" fmla="*/ 470 h 1467"/>
                  <a:gd name="T22" fmla="*/ 1441 w 1465"/>
                  <a:gd name="T23" fmla="*/ 554 h 1467"/>
                  <a:gd name="T24" fmla="*/ 1458 w 1465"/>
                  <a:gd name="T25" fmla="*/ 642 h 1467"/>
                  <a:gd name="T26" fmla="*/ 1465 w 1465"/>
                  <a:gd name="T27" fmla="*/ 734 h 1467"/>
                  <a:gd name="T28" fmla="*/ 1458 w 1465"/>
                  <a:gd name="T29" fmla="*/ 825 h 1467"/>
                  <a:gd name="T30" fmla="*/ 1441 w 1465"/>
                  <a:gd name="T31" fmla="*/ 913 h 1467"/>
                  <a:gd name="T32" fmla="*/ 1416 w 1465"/>
                  <a:gd name="T33" fmla="*/ 998 h 1467"/>
                  <a:gd name="T34" fmla="*/ 1379 w 1465"/>
                  <a:gd name="T35" fmla="*/ 1078 h 1467"/>
                  <a:gd name="T36" fmla="*/ 1333 w 1465"/>
                  <a:gd name="T37" fmla="*/ 1152 h 1467"/>
                  <a:gd name="T38" fmla="*/ 1278 w 1465"/>
                  <a:gd name="T39" fmla="*/ 1220 h 1467"/>
                  <a:gd name="T40" fmla="*/ 1218 w 1465"/>
                  <a:gd name="T41" fmla="*/ 1282 h 1467"/>
                  <a:gd name="T42" fmla="*/ 1150 w 1465"/>
                  <a:gd name="T43" fmla="*/ 1335 h 1467"/>
                  <a:gd name="T44" fmla="*/ 1075 w 1465"/>
                  <a:gd name="T45" fmla="*/ 1381 h 1467"/>
                  <a:gd name="T46" fmla="*/ 996 w 1465"/>
                  <a:gd name="T47" fmla="*/ 1418 h 1467"/>
                  <a:gd name="T48" fmla="*/ 912 w 1465"/>
                  <a:gd name="T49" fmla="*/ 1443 h 1467"/>
                  <a:gd name="T50" fmla="*/ 824 w 1465"/>
                  <a:gd name="T51" fmla="*/ 1462 h 1467"/>
                  <a:gd name="T52" fmla="*/ 732 w 1465"/>
                  <a:gd name="T53" fmla="*/ 1467 h 1467"/>
                  <a:gd name="T54" fmla="*/ 641 w 1465"/>
                  <a:gd name="T55" fmla="*/ 1462 h 1467"/>
                  <a:gd name="T56" fmla="*/ 553 w 1465"/>
                  <a:gd name="T57" fmla="*/ 1443 h 1467"/>
                  <a:gd name="T58" fmla="*/ 469 w 1465"/>
                  <a:gd name="T59" fmla="*/ 1418 h 1467"/>
                  <a:gd name="T60" fmla="*/ 388 w 1465"/>
                  <a:gd name="T61" fmla="*/ 1381 h 1467"/>
                  <a:gd name="T62" fmla="*/ 315 w 1465"/>
                  <a:gd name="T63" fmla="*/ 1335 h 1467"/>
                  <a:gd name="T64" fmla="*/ 245 w 1465"/>
                  <a:gd name="T65" fmla="*/ 1282 h 1467"/>
                  <a:gd name="T66" fmla="*/ 185 w 1465"/>
                  <a:gd name="T67" fmla="*/ 1220 h 1467"/>
                  <a:gd name="T68" fmla="*/ 132 w 1465"/>
                  <a:gd name="T69" fmla="*/ 1152 h 1467"/>
                  <a:gd name="T70" fmla="*/ 86 w 1465"/>
                  <a:gd name="T71" fmla="*/ 1078 h 1467"/>
                  <a:gd name="T72" fmla="*/ 49 w 1465"/>
                  <a:gd name="T73" fmla="*/ 998 h 1467"/>
                  <a:gd name="T74" fmla="*/ 22 w 1465"/>
                  <a:gd name="T75" fmla="*/ 913 h 1467"/>
                  <a:gd name="T76" fmla="*/ 5 w 1465"/>
                  <a:gd name="T77" fmla="*/ 825 h 1467"/>
                  <a:gd name="T78" fmla="*/ 0 w 1465"/>
                  <a:gd name="T79" fmla="*/ 734 h 1467"/>
                  <a:gd name="T80" fmla="*/ 5 w 1465"/>
                  <a:gd name="T81" fmla="*/ 642 h 1467"/>
                  <a:gd name="T82" fmla="*/ 22 w 1465"/>
                  <a:gd name="T83" fmla="*/ 554 h 1467"/>
                  <a:gd name="T84" fmla="*/ 49 w 1465"/>
                  <a:gd name="T85" fmla="*/ 470 h 1467"/>
                  <a:gd name="T86" fmla="*/ 86 w 1465"/>
                  <a:gd name="T87" fmla="*/ 389 h 1467"/>
                  <a:gd name="T88" fmla="*/ 132 w 1465"/>
                  <a:gd name="T89" fmla="*/ 315 h 1467"/>
                  <a:gd name="T90" fmla="*/ 185 w 1465"/>
                  <a:gd name="T91" fmla="*/ 248 h 1467"/>
                  <a:gd name="T92" fmla="*/ 245 w 1465"/>
                  <a:gd name="T93" fmla="*/ 185 h 1467"/>
                  <a:gd name="T94" fmla="*/ 315 w 1465"/>
                  <a:gd name="T95" fmla="*/ 132 h 1467"/>
                  <a:gd name="T96" fmla="*/ 388 w 1465"/>
                  <a:gd name="T97" fmla="*/ 86 h 1467"/>
                  <a:gd name="T98" fmla="*/ 469 w 1465"/>
                  <a:gd name="T99" fmla="*/ 50 h 1467"/>
                  <a:gd name="T100" fmla="*/ 553 w 1465"/>
                  <a:gd name="T101" fmla="*/ 22 h 1467"/>
                  <a:gd name="T102" fmla="*/ 641 w 1465"/>
                  <a:gd name="T103" fmla="*/ 6 h 1467"/>
                  <a:gd name="T104" fmla="*/ 732 w 1465"/>
                  <a:gd name="T105" fmla="*/ 0 h 14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465" h="1467">
                    <a:moveTo>
                      <a:pt x="732" y="0"/>
                    </a:moveTo>
                    <a:lnTo>
                      <a:pt x="824" y="6"/>
                    </a:lnTo>
                    <a:lnTo>
                      <a:pt x="912" y="22"/>
                    </a:lnTo>
                    <a:lnTo>
                      <a:pt x="996" y="50"/>
                    </a:lnTo>
                    <a:lnTo>
                      <a:pt x="1075" y="86"/>
                    </a:lnTo>
                    <a:lnTo>
                      <a:pt x="1150" y="132"/>
                    </a:lnTo>
                    <a:lnTo>
                      <a:pt x="1218" y="185"/>
                    </a:lnTo>
                    <a:lnTo>
                      <a:pt x="1278" y="248"/>
                    </a:lnTo>
                    <a:lnTo>
                      <a:pt x="1333" y="315"/>
                    </a:lnTo>
                    <a:lnTo>
                      <a:pt x="1379" y="389"/>
                    </a:lnTo>
                    <a:lnTo>
                      <a:pt x="1416" y="470"/>
                    </a:lnTo>
                    <a:lnTo>
                      <a:pt x="1441" y="554"/>
                    </a:lnTo>
                    <a:lnTo>
                      <a:pt x="1458" y="642"/>
                    </a:lnTo>
                    <a:lnTo>
                      <a:pt x="1465" y="734"/>
                    </a:lnTo>
                    <a:lnTo>
                      <a:pt x="1458" y="825"/>
                    </a:lnTo>
                    <a:lnTo>
                      <a:pt x="1441" y="913"/>
                    </a:lnTo>
                    <a:lnTo>
                      <a:pt x="1416" y="998"/>
                    </a:lnTo>
                    <a:lnTo>
                      <a:pt x="1379" y="1078"/>
                    </a:lnTo>
                    <a:lnTo>
                      <a:pt x="1333" y="1152"/>
                    </a:lnTo>
                    <a:lnTo>
                      <a:pt x="1278" y="1220"/>
                    </a:lnTo>
                    <a:lnTo>
                      <a:pt x="1218" y="1282"/>
                    </a:lnTo>
                    <a:lnTo>
                      <a:pt x="1150" y="1335"/>
                    </a:lnTo>
                    <a:lnTo>
                      <a:pt x="1075" y="1381"/>
                    </a:lnTo>
                    <a:lnTo>
                      <a:pt x="996" y="1418"/>
                    </a:lnTo>
                    <a:lnTo>
                      <a:pt x="912" y="1443"/>
                    </a:lnTo>
                    <a:lnTo>
                      <a:pt x="824" y="1462"/>
                    </a:lnTo>
                    <a:lnTo>
                      <a:pt x="732" y="1467"/>
                    </a:lnTo>
                    <a:lnTo>
                      <a:pt x="641" y="1462"/>
                    </a:lnTo>
                    <a:lnTo>
                      <a:pt x="553" y="1443"/>
                    </a:lnTo>
                    <a:lnTo>
                      <a:pt x="469" y="1418"/>
                    </a:lnTo>
                    <a:lnTo>
                      <a:pt x="388" y="1381"/>
                    </a:lnTo>
                    <a:lnTo>
                      <a:pt x="315" y="1335"/>
                    </a:lnTo>
                    <a:lnTo>
                      <a:pt x="245" y="1282"/>
                    </a:lnTo>
                    <a:lnTo>
                      <a:pt x="185" y="1220"/>
                    </a:lnTo>
                    <a:lnTo>
                      <a:pt x="132" y="1152"/>
                    </a:lnTo>
                    <a:lnTo>
                      <a:pt x="86" y="1078"/>
                    </a:lnTo>
                    <a:lnTo>
                      <a:pt x="49" y="998"/>
                    </a:lnTo>
                    <a:lnTo>
                      <a:pt x="22" y="913"/>
                    </a:lnTo>
                    <a:lnTo>
                      <a:pt x="5" y="825"/>
                    </a:lnTo>
                    <a:lnTo>
                      <a:pt x="0" y="734"/>
                    </a:lnTo>
                    <a:lnTo>
                      <a:pt x="5" y="642"/>
                    </a:lnTo>
                    <a:lnTo>
                      <a:pt x="22" y="554"/>
                    </a:lnTo>
                    <a:lnTo>
                      <a:pt x="49" y="470"/>
                    </a:lnTo>
                    <a:lnTo>
                      <a:pt x="86" y="389"/>
                    </a:lnTo>
                    <a:lnTo>
                      <a:pt x="132" y="315"/>
                    </a:lnTo>
                    <a:lnTo>
                      <a:pt x="185" y="248"/>
                    </a:lnTo>
                    <a:lnTo>
                      <a:pt x="245" y="185"/>
                    </a:lnTo>
                    <a:lnTo>
                      <a:pt x="315" y="132"/>
                    </a:lnTo>
                    <a:lnTo>
                      <a:pt x="388" y="86"/>
                    </a:lnTo>
                    <a:lnTo>
                      <a:pt x="469" y="50"/>
                    </a:lnTo>
                    <a:lnTo>
                      <a:pt x="553" y="22"/>
                    </a:lnTo>
                    <a:lnTo>
                      <a:pt x="641" y="6"/>
                    </a:lnTo>
                    <a:lnTo>
                      <a:pt x="73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4" name="Group 203"/>
            <p:cNvGrpSpPr/>
            <p:nvPr/>
          </p:nvGrpSpPr>
          <p:grpSpPr>
            <a:xfrm>
              <a:off x="6542088" y="2811463"/>
              <a:ext cx="823912" cy="1454150"/>
              <a:chOff x="6542088" y="2811463"/>
              <a:chExt cx="823912" cy="1454150"/>
            </a:xfrm>
          </p:grpSpPr>
          <p:sp>
            <p:nvSpPr>
              <p:cNvPr id="205" name="Freeform 204"/>
              <p:cNvSpPr>
                <a:spLocks/>
              </p:cNvSpPr>
              <p:nvPr/>
            </p:nvSpPr>
            <p:spPr bwMode="auto">
              <a:xfrm>
                <a:off x="6542088" y="2811463"/>
                <a:ext cx="823912" cy="1454150"/>
              </a:xfrm>
              <a:custGeom>
                <a:avLst/>
                <a:gdLst>
                  <a:gd name="T0" fmla="*/ 518 w 1036"/>
                  <a:gd name="T1" fmla="*/ 0 h 1832"/>
                  <a:gd name="T2" fmla="*/ 595 w 1036"/>
                  <a:gd name="T3" fmla="*/ 7 h 1832"/>
                  <a:gd name="T4" fmla="*/ 668 w 1036"/>
                  <a:gd name="T5" fmla="*/ 22 h 1832"/>
                  <a:gd name="T6" fmla="*/ 738 w 1036"/>
                  <a:gd name="T7" fmla="*/ 50 h 1832"/>
                  <a:gd name="T8" fmla="*/ 800 w 1036"/>
                  <a:gd name="T9" fmla="*/ 84 h 1832"/>
                  <a:gd name="T10" fmla="*/ 859 w 1036"/>
                  <a:gd name="T11" fmla="*/ 128 h 1832"/>
                  <a:gd name="T12" fmla="*/ 910 w 1036"/>
                  <a:gd name="T13" fmla="*/ 180 h 1832"/>
                  <a:gd name="T14" fmla="*/ 954 w 1036"/>
                  <a:gd name="T15" fmla="*/ 237 h 1832"/>
                  <a:gd name="T16" fmla="*/ 989 w 1036"/>
                  <a:gd name="T17" fmla="*/ 301 h 1832"/>
                  <a:gd name="T18" fmla="*/ 1014 w 1036"/>
                  <a:gd name="T19" fmla="*/ 371 h 1832"/>
                  <a:gd name="T20" fmla="*/ 1031 w 1036"/>
                  <a:gd name="T21" fmla="*/ 444 h 1832"/>
                  <a:gd name="T22" fmla="*/ 1036 w 1036"/>
                  <a:gd name="T23" fmla="*/ 521 h 1832"/>
                  <a:gd name="T24" fmla="*/ 1035 w 1036"/>
                  <a:gd name="T25" fmla="*/ 559 h 1832"/>
                  <a:gd name="T26" fmla="*/ 1029 w 1036"/>
                  <a:gd name="T27" fmla="*/ 600 h 1832"/>
                  <a:gd name="T28" fmla="*/ 1022 w 1036"/>
                  <a:gd name="T29" fmla="*/ 642 h 1832"/>
                  <a:gd name="T30" fmla="*/ 1013 w 1036"/>
                  <a:gd name="T31" fmla="*/ 680 h 1832"/>
                  <a:gd name="T32" fmla="*/ 1000 w 1036"/>
                  <a:gd name="T33" fmla="*/ 713 h 1832"/>
                  <a:gd name="T34" fmla="*/ 518 w 1036"/>
                  <a:gd name="T35" fmla="*/ 1832 h 1832"/>
                  <a:gd name="T36" fmla="*/ 40 w 1036"/>
                  <a:gd name="T37" fmla="*/ 719 h 1832"/>
                  <a:gd name="T38" fmla="*/ 27 w 1036"/>
                  <a:gd name="T39" fmla="*/ 684 h 1832"/>
                  <a:gd name="T40" fmla="*/ 16 w 1036"/>
                  <a:gd name="T41" fmla="*/ 644 h 1832"/>
                  <a:gd name="T42" fmla="*/ 7 w 1036"/>
                  <a:gd name="T43" fmla="*/ 602 h 1832"/>
                  <a:gd name="T44" fmla="*/ 2 w 1036"/>
                  <a:gd name="T45" fmla="*/ 559 h 1832"/>
                  <a:gd name="T46" fmla="*/ 0 w 1036"/>
                  <a:gd name="T47" fmla="*/ 521 h 1832"/>
                  <a:gd name="T48" fmla="*/ 5 w 1036"/>
                  <a:gd name="T49" fmla="*/ 444 h 1832"/>
                  <a:gd name="T50" fmla="*/ 22 w 1036"/>
                  <a:gd name="T51" fmla="*/ 371 h 1832"/>
                  <a:gd name="T52" fmla="*/ 49 w 1036"/>
                  <a:gd name="T53" fmla="*/ 301 h 1832"/>
                  <a:gd name="T54" fmla="*/ 84 w 1036"/>
                  <a:gd name="T55" fmla="*/ 237 h 1832"/>
                  <a:gd name="T56" fmla="*/ 128 w 1036"/>
                  <a:gd name="T57" fmla="*/ 180 h 1832"/>
                  <a:gd name="T58" fmla="*/ 179 w 1036"/>
                  <a:gd name="T59" fmla="*/ 128 h 1832"/>
                  <a:gd name="T60" fmla="*/ 236 w 1036"/>
                  <a:gd name="T61" fmla="*/ 84 h 1832"/>
                  <a:gd name="T62" fmla="*/ 300 w 1036"/>
                  <a:gd name="T63" fmla="*/ 50 h 1832"/>
                  <a:gd name="T64" fmla="*/ 370 w 1036"/>
                  <a:gd name="T65" fmla="*/ 22 h 1832"/>
                  <a:gd name="T66" fmla="*/ 441 w 1036"/>
                  <a:gd name="T67" fmla="*/ 7 h 1832"/>
                  <a:gd name="T68" fmla="*/ 518 w 1036"/>
                  <a:gd name="T69" fmla="*/ 0 h 1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036" h="1832">
                    <a:moveTo>
                      <a:pt x="518" y="0"/>
                    </a:moveTo>
                    <a:lnTo>
                      <a:pt x="595" y="7"/>
                    </a:lnTo>
                    <a:lnTo>
                      <a:pt x="668" y="22"/>
                    </a:lnTo>
                    <a:lnTo>
                      <a:pt x="738" y="50"/>
                    </a:lnTo>
                    <a:lnTo>
                      <a:pt x="800" y="84"/>
                    </a:lnTo>
                    <a:lnTo>
                      <a:pt x="859" y="128"/>
                    </a:lnTo>
                    <a:lnTo>
                      <a:pt x="910" y="180"/>
                    </a:lnTo>
                    <a:lnTo>
                      <a:pt x="954" y="237"/>
                    </a:lnTo>
                    <a:lnTo>
                      <a:pt x="989" y="301"/>
                    </a:lnTo>
                    <a:lnTo>
                      <a:pt x="1014" y="371"/>
                    </a:lnTo>
                    <a:lnTo>
                      <a:pt x="1031" y="444"/>
                    </a:lnTo>
                    <a:lnTo>
                      <a:pt x="1036" y="521"/>
                    </a:lnTo>
                    <a:lnTo>
                      <a:pt x="1035" y="559"/>
                    </a:lnTo>
                    <a:lnTo>
                      <a:pt x="1029" y="600"/>
                    </a:lnTo>
                    <a:lnTo>
                      <a:pt x="1022" y="642"/>
                    </a:lnTo>
                    <a:lnTo>
                      <a:pt x="1013" y="680"/>
                    </a:lnTo>
                    <a:lnTo>
                      <a:pt x="1000" y="713"/>
                    </a:lnTo>
                    <a:lnTo>
                      <a:pt x="518" y="1832"/>
                    </a:lnTo>
                    <a:lnTo>
                      <a:pt x="40" y="719"/>
                    </a:lnTo>
                    <a:lnTo>
                      <a:pt x="27" y="684"/>
                    </a:lnTo>
                    <a:lnTo>
                      <a:pt x="16" y="644"/>
                    </a:lnTo>
                    <a:lnTo>
                      <a:pt x="7" y="602"/>
                    </a:lnTo>
                    <a:lnTo>
                      <a:pt x="2" y="559"/>
                    </a:lnTo>
                    <a:lnTo>
                      <a:pt x="0" y="521"/>
                    </a:lnTo>
                    <a:lnTo>
                      <a:pt x="5" y="444"/>
                    </a:lnTo>
                    <a:lnTo>
                      <a:pt x="22" y="371"/>
                    </a:lnTo>
                    <a:lnTo>
                      <a:pt x="49" y="301"/>
                    </a:lnTo>
                    <a:lnTo>
                      <a:pt x="84" y="237"/>
                    </a:lnTo>
                    <a:lnTo>
                      <a:pt x="128" y="180"/>
                    </a:lnTo>
                    <a:lnTo>
                      <a:pt x="179" y="128"/>
                    </a:lnTo>
                    <a:lnTo>
                      <a:pt x="236" y="84"/>
                    </a:lnTo>
                    <a:lnTo>
                      <a:pt x="300" y="50"/>
                    </a:lnTo>
                    <a:lnTo>
                      <a:pt x="370" y="22"/>
                    </a:lnTo>
                    <a:lnTo>
                      <a:pt x="441" y="7"/>
                    </a:lnTo>
                    <a:lnTo>
                      <a:pt x="518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206" name="Freeform 12"/>
              <p:cNvSpPr>
                <a:spLocks/>
              </p:cNvSpPr>
              <p:nvPr/>
            </p:nvSpPr>
            <p:spPr bwMode="auto">
              <a:xfrm>
                <a:off x="6616700" y="2884488"/>
                <a:ext cx="676275" cy="677863"/>
              </a:xfrm>
              <a:custGeom>
                <a:avLst/>
                <a:gdLst>
                  <a:gd name="T0" fmla="*/ 425 w 852"/>
                  <a:gd name="T1" fmla="*/ 0 h 852"/>
                  <a:gd name="T2" fmla="*/ 495 w 852"/>
                  <a:gd name="T3" fmla="*/ 5 h 852"/>
                  <a:gd name="T4" fmla="*/ 561 w 852"/>
                  <a:gd name="T5" fmla="*/ 22 h 852"/>
                  <a:gd name="T6" fmla="*/ 621 w 852"/>
                  <a:gd name="T7" fmla="*/ 47 h 852"/>
                  <a:gd name="T8" fmla="*/ 676 w 852"/>
                  <a:gd name="T9" fmla="*/ 82 h 852"/>
                  <a:gd name="T10" fmla="*/ 725 w 852"/>
                  <a:gd name="T11" fmla="*/ 124 h 852"/>
                  <a:gd name="T12" fmla="*/ 769 w 852"/>
                  <a:gd name="T13" fmla="*/ 174 h 852"/>
                  <a:gd name="T14" fmla="*/ 804 w 852"/>
                  <a:gd name="T15" fmla="*/ 231 h 852"/>
                  <a:gd name="T16" fmla="*/ 830 w 852"/>
                  <a:gd name="T17" fmla="*/ 291 h 852"/>
                  <a:gd name="T18" fmla="*/ 846 w 852"/>
                  <a:gd name="T19" fmla="*/ 357 h 852"/>
                  <a:gd name="T20" fmla="*/ 852 w 852"/>
                  <a:gd name="T21" fmla="*/ 425 h 852"/>
                  <a:gd name="T22" fmla="*/ 846 w 852"/>
                  <a:gd name="T23" fmla="*/ 495 h 852"/>
                  <a:gd name="T24" fmla="*/ 830 w 852"/>
                  <a:gd name="T25" fmla="*/ 561 h 852"/>
                  <a:gd name="T26" fmla="*/ 804 w 852"/>
                  <a:gd name="T27" fmla="*/ 621 h 852"/>
                  <a:gd name="T28" fmla="*/ 769 w 852"/>
                  <a:gd name="T29" fmla="*/ 678 h 852"/>
                  <a:gd name="T30" fmla="*/ 725 w 852"/>
                  <a:gd name="T31" fmla="*/ 728 h 852"/>
                  <a:gd name="T32" fmla="*/ 676 w 852"/>
                  <a:gd name="T33" fmla="*/ 770 h 852"/>
                  <a:gd name="T34" fmla="*/ 621 w 852"/>
                  <a:gd name="T35" fmla="*/ 805 h 852"/>
                  <a:gd name="T36" fmla="*/ 561 w 852"/>
                  <a:gd name="T37" fmla="*/ 830 h 852"/>
                  <a:gd name="T38" fmla="*/ 495 w 852"/>
                  <a:gd name="T39" fmla="*/ 847 h 852"/>
                  <a:gd name="T40" fmla="*/ 425 w 852"/>
                  <a:gd name="T41" fmla="*/ 852 h 852"/>
                  <a:gd name="T42" fmla="*/ 357 w 852"/>
                  <a:gd name="T43" fmla="*/ 847 h 852"/>
                  <a:gd name="T44" fmla="*/ 291 w 852"/>
                  <a:gd name="T45" fmla="*/ 830 h 852"/>
                  <a:gd name="T46" fmla="*/ 231 w 852"/>
                  <a:gd name="T47" fmla="*/ 805 h 852"/>
                  <a:gd name="T48" fmla="*/ 174 w 852"/>
                  <a:gd name="T49" fmla="*/ 770 h 852"/>
                  <a:gd name="T50" fmla="*/ 125 w 852"/>
                  <a:gd name="T51" fmla="*/ 728 h 852"/>
                  <a:gd name="T52" fmla="*/ 83 w 852"/>
                  <a:gd name="T53" fmla="*/ 678 h 852"/>
                  <a:gd name="T54" fmla="*/ 48 w 852"/>
                  <a:gd name="T55" fmla="*/ 621 h 852"/>
                  <a:gd name="T56" fmla="*/ 22 w 852"/>
                  <a:gd name="T57" fmla="*/ 561 h 852"/>
                  <a:gd name="T58" fmla="*/ 6 w 852"/>
                  <a:gd name="T59" fmla="*/ 495 h 852"/>
                  <a:gd name="T60" fmla="*/ 0 w 852"/>
                  <a:gd name="T61" fmla="*/ 425 h 852"/>
                  <a:gd name="T62" fmla="*/ 6 w 852"/>
                  <a:gd name="T63" fmla="*/ 357 h 852"/>
                  <a:gd name="T64" fmla="*/ 22 w 852"/>
                  <a:gd name="T65" fmla="*/ 291 h 852"/>
                  <a:gd name="T66" fmla="*/ 48 w 852"/>
                  <a:gd name="T67" fmla="*/ 231 h 852"/>
                  <a:gd name="T68" fmla="*/ 83 w 852"/>
                  <a:gd name="T69" fmla="*/ 174 h 852"/>
                  <a:gd name="T70" fmla="*/ 125 w 852"/>
                  <a:gd name="T71" fmla="*/ 124 h 852"/>
                  <a:gd name="T72" fmla="*/ 174 w 852"/>
                  <a:gd name="T73" fmla="*/ 82 h 852"/>
                  <a:gd name="T74" fmla="*/ 231 w 852"/>
                  <a:gd name="T75" fmla="*/ 47 h 852"/>
                  <a:gd name="T76" fmla="*/ 291 w 852"/>
                  <a:gd name="T77" fmla="*/ 22 h 852"/>
                  <a:gd name="T78" fmla="*/ 357 w 852"/>
                  <a:gd name="T79" fmla="*/ 5 h 852"/>
                  <a:gd name="T80" fmla="*/ 425 w 852"/>
                  <a:gd name="T81" fmla="*/ 0 h 8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852" h="852">
                    <a:moveTo>
                      <a:pt x="425" y="0"/>
                    </a:moveTo>
                    <a:lnTo>
                      <a:pt x="495" y="5"/>
                    </a:lnTo>
                    <a:lnTo>
                      <a:pt x="561" y="22"/>
                    </a:lnTo>
                    <a:lnTo>
                      <a:pt x="621" y="47"/>
                    </a:lnTo>
                    <a:lnTo>
                      <a:pt x="676" y="82"/>
                    </a:lnTo>
                    <a:lnTo>
                      <a:pt x="725" y="124"/>
                    </a:lnTo>
                    <a:lnTo>
                      <a:pt x="769" y="174"/>
                    </a:lnTo>
                    <a:lnTo>
                      <a:pt x="804" y="231"/>
                    </a:lnTo>
                    <a:lnTo>
                      <a:pt x="830" y="291"/>
                    </a:lnTo>
                    <a:lnTo>
                      <a:pt x="846" y="357"/>
                    </a:lnTo>
                    <a:lnTo>
                      <a:pt x="852" y="425"/>
                    </a:lnTo>
                    <a:lnTo>
                      <a:pt x="846" y="495"/>
                    </a:lnTo>
                    <a:lnTo>
                      <a:pt x="830" y="561"/>
                    </a:lnTo>
                    <a:lnTo>
                      <a:pt x="804" y="621"/>
                    </a:lnTo>
                    <a:lnTo>
                      <a:pt x="769" y="678"/>
                    </a:lnTo>
                    <a:lnTo>
                      <a:pt x="725" y="728"/>
                    </a:lnTo>
                    <a:lnTo>
                      <a:pt x="676" y="770"/>
                    </a:lnTo>
                    <a:lnTo>
                      <a:pt x="621" y="805"/>
                    </a:lnTo>
                    <a:lnTo>
                      <a:pt x="561" y="830"/>
                    </a:lnTo>
                    <a:lnTo>
                      <a:pt x="495" y="847"/>
                    </a:lnTo>
                    <a:lnTo>
                      <a:pt x="425" y="852"/>
                    </a:lnTo>
                    <a:lnTo>
                      <a:pt x="357" y="847"/>
                    </a:lnTo>
                    <a:lnTo>
                      <a:pt x="291" y="830"/>
                    </a:lnTo>
                    <a:lnTo>
                      <a:pt x="231" y="805"/>
                    </a:lnTo>
                    <a:lnTo>
                      <a:pt x="174" y="770"/>
                    </a:lnTo>
                    <a:lnTo>
                      <a:pt x="125" y="728"/>
                    </a:lnTo>
                    <a:lnTo>
                      <a:pt x="83" y="678"/>
                    </a:lnTo>
                    <a:lnTo>
                      <a:pt x="48" y="621"/>
                    </a:lnTo>
                    <a:lnTo>
                      <a:pt x="22" y="561"/>
                    </a:lnTo>
                    <a:lnTo>
                      <a:pt x="6" y="495"/>
                    </a:lnTo>
                    <a:lnTo>
                      <a:pt x="0" y="425"/>
                    </a:lnTo>
                    <a:lnTo>
                      <a:pt x="6" y="357"/>
                    </a:lnTo>
                    <a:lnTo>
                      <a:pt x="22" y="291"/>
                    </a:lnTo>
                    <a:lnTo>
                      <a:pt x="48" y="231"/>
                    </a:lnTo>
                    <a:lnTo>
                      <a:pt x="83" y="174"/>
                    </a:lnTo>
                    <a:lnTo>
                      <a:pt x="125" y="124"/>
                    </a:lnTo>
                    <a:lnTo>
                      <a:pt x="174" y="82"/>
                    </a:lnTo>
                    <a:lnTo>
                      <a:pt x="231" y="47"/>
                    </a:lnTo>
                    <a:lnTo>
                      <a:pt x="291" y="22"/>
                    </a:lnTo>
                    <a:lnTo>
                      <a:pt x="357" y="5"/>
                    </a:lnTo>
                    <a:lnTo>
                      <a:pt x="425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209" name="Group 208"/>
          <p:cNvGrpSpPr/>
          <p:nvPr/>
        </p:nvGrpSpPr>
        <p:grpSpPr>
          <a:xfrm>
            <a:off x="2990570" y="4801704"/>
            <a:ext cx="2067391" cy="1625437"/>
            <a:chOff x="5484813" y="1069975"/>
            <a:chExt cx="5762625" cy="4530725"/>
          </a:xfrm>
        </p:grpSpPr>
        <p:sp>
          <p:nvSpPr>
            <p:cNvPr id="210" name="Rectangle 209"/>
            <p:cNvSpPr>
              <a:spLocks noChangeArrowheads="1"/>
            </p:cNvSpPr>
            <p:nvPr/>
          </p:nvSpPr>
          <p:spPr bwMode="auto">
            <a:xfrm>
              <a:off x="9297988" y="2133600"/>
              <a:ext cx="1949450" cy="194945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9948863" y="2495550"/>
              <a:ext cx="649288" cy="1223963"/>
            </a:xfrm>
            <a:custGeom>
              <a:avLst/>
              <a:gdLst>
                <a:gd name="T0" fmla="*/ 204 w 409"/>
                <a:gd name="T1" fmla="*/ 0 h 771"/>
                <a:gd name="T2" fmla="*/ 241 w 409"/>
                <a:gd name="T3" fmla="*/ 3 h 771"/>
                <a:gd name="T4" fmla="*/ 276 w 409"/>
                <a:gd name="T5" fmla="*/ 13 h 771"/>
                <a:gd name="T6" fmla="*/ 308 w 409"/>
                <a:gd name="T7" fmla="*/ 28 h 771"/>
                <a:gd name="T8" fmla="*/ 336 w 409"/>
                <a:gd name="T9" fmla="*/ 48 h 771"/>
                <a:gd name="T10" fmla="*/ 360 w 409"/>
                <a:gd name="T11" fmla="*/ 72 h 771"/>
                <a:gd name="T12" fmla="*/ 381 w 409"/>
                <a:gd name="T13" fmla="*/ 101 h 771"/>
                <a:gd name="T14" fmla="*/ 396 w 409"/>
                <a:gd name="T15" fmla="*/ 133 h 771"/>
                <a:gd name="T16" fmla="*/ 406 w 409"/>
                <a:gd name="T17" fmla="*/ 168 h 771"/>
                <a:gd name="T18" fmla="*/ 409 w 409"/>
                <a:gd name="T19" fmla="*/ 204 h 771"/>
                <a:gd name="T20" fmla="*/ 406 w 409"/>
                <a:gd name="T21" fmla="*/ 240 h 771"/>
                <a:gd name="T22" fmla="*/ 397 w 409"/>
                <a:gd name="T23" fmla="*/ 273 h 771"/>
                <a:gd name="T24" fmla="*/ 384 w 409"/>
                <a:gd name="T25" fmla="*/ 303 h 771"/>
                <a:gd name="T26" fmla="*/ 365 w 409"/>
                <a:gd name="T27" fmla="*/ 332 h 771"/>
                <a:gd name="T28" fmla="*/ 342 w 409"/>
                <a:gd name="T29" fmla="*/ 356 h 771"/>
                <a:gd name="T30" fmla="*/ 315 w 409"/>
                <a:gd name="T31" fmla="*/ 376 h 771"/>
                <a:gd name="T32" fmla="*/ 385 w 409"/>
                <a:gd name="T33" fmla="*/ 771 h 771"/>
                <a:gd name="T34" fmla="*/ 23 w 409"/>
                <a:gd name="T35" fmla="*/ 771 h 771"/>
                <a:gd name="T36" fmla="*/ 93 w 409"/>
                <a:gd name="T37" fmla="*/ 376 h 771"/>
                <a:gd name="T38" fmla="*/ 67 w 409"/>
                <a:gd name="T39" fmla="*/ 356 h 771"/>
                <a:gd name="T40" fmla="*/ 44 w 409"/>
                <a:gd name="T41" fmla="*/ 332 h 771"/>
                <a:gd name="T42" fmla="*/ 25 w 409"/>
                <a:gd name="T43" fmla="*/ 303 h 771"/>
                <a:gd name="T44" fmla="*/ 12 w 409"/>
                <a:gd name="T45" fmla="*/ 273 h 771"/>
                <a:gd name="T46" fmla="*/ 3 w 409"/>
                <a:gd name="T47" fmla="*/ 240 h 771"/>
                <a:gd name="T48" fmla="*/ 0 w 409"/>
                <a:gd name="T49" fmla="*/ 204 h 771"/>
                <a:gd name="T50" fmla="*/ 3 w 409"/>
                <a:gd name="T51" fmla="*/ 168 h 771"/>
                <a:gd name="T52" fmla="*/ 13 w 409"/>
                <a:gd name="T53" fmla="*/ 133 h 771"/>
                <a:gd name="T54" fmla="*/ 27 w 409"/>
                <a:gd name="T55" fmla="*/ 101 h 771"/>
                <a:gd name="T56" fmla="*/ 48 w 409"/>
                <a:gd name="T57" fmla="*/ 72 h 771"/>
                <a:gd name="T58" fmla="*/ 72 w 409"/>
                <a:gd name="T59" fmla="*/ 48 h 771"/>
                <a:gd name="T60" fmla="*/ 101 w 409"/>
                <a:gd name="T61" fmla="*/ 28 h 771"/>
                <a:gd name="T62" fmla="*/ 133 w 409"/>
                <a:gd name="T63" fmla="*/ 13 h 771"/>
                <a:gd name="T64" fmla="*/ 168 w 409"/>
                <a:gd name="T65" fmla="*/ 3 h 771"/>
                <a:gd name="T66" fmla="*/ 204 w 409"/>
                <a:gd name="T67" fmla="*/ 0 h 7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09" h="771">
                  <a:moveTo>
                    <a:pt x="204" y="0"/>
                  </a:moveTo>
                  <a:lnTo>
                    <a:pt x="241" y="3"/>
                  </a:lnTo>
                  <a:lnTo>
                    <a:pt x="276" y="13"/>
                  </a:lnTo>
                  <a:lnTo>
                    <a:pt x="308" y="28"/>
                  </a:lnTo>
                  <a:lnTo>
                    <a:pt x="336" y="48"/>
                  </a:lnTo>
                  <a:lnTo>
                    <a:pt x="360" y="72"/>
                  </a:lnTo>
                  <a:lnTo>
                    <a:pt x="381" y="101"/>
                  </a:lnTo>
                  <a:lnTo>
                    <a:pt x="396" y="133"/>
                  </a:lnTo>
                  <a:lnTo>
                    <a:pt x="406" y="168"/>
                  </a:lnTo>
                  <a:lnTo>
                    <a:pt x="409" y="204"/>
                  </a:lnTo>
                  <a:lnTo>
                    <a:pt x="406" y="240"/>
                  </a:lnTo>
                  <a:lnTo>
                    <a:pt x="397" y="273"/>
                  </a:lnTo>
                  <a:lnTo>
                    <a:pt x="384" y="303"/>
                  </a:lnTo>
                  <a:lnTo>
                    <a:pt x="365" y="332"/>
                  </a:lnTo>
                  <a:lnTo>
                    <a:pt x="342" y="356"/>
                  </a:lnTo>
                  <a:lnTo>
                    <a:pt x="315" y="376"/>
                  </a:lnTo>
                  <a:lnTo>
                    <a:pt x="385" y="771"/>
                  </a:lnTo>
                  <a:lnTo>
                    <a:pt x="23" y="771"/>
                  </a:lnTo>
                  <a:lnTo>
                    <a:pt x="93" y="376"/>
                  </a:lnTo>
                  <a:lnTo>
                    <a:pt x="67" y="356"/>
                  </a:lnTo>
                  <a:lnTo>
                    <a:pt x="44" y="332"/>
                  </a:lnTo>
                  <a:lnTo>
                    <a:pt x="25" y="303"/>
                  </a:lnTo>
                  <a:lnTo>
                    <a:pt x="12" y="273"/>
                  </a:lnTo>
                  <a:lnTo>
                    <a:pt x="3" y="240"/>
                  </a:lnTo>
                  <a:lnTo>
                    <a:pt x="0" y="204"/>
                  </a:lnTo>
                  <a:lnTo>
                    <a:pt x="3" y="168"/>
                  </a:lnTo>
                  <a:lnTo>
                    <a:pt x="13" y="133"/>
                  </a:lnTo>
                  <a:lnTo>
                    <a:pt x="27" y="101"/>
                  </a:lnTo>
                  <a:lnTo>
                    <a:pt x="48" y="72"/>
                  </a:lnTo>
                  <a:lnTo>
                    <a:pt x="72" y="48"/>
                  </a:lnTo>
                  <a:lnTo>
                    <a:pt x="101" y="28"/>
                  </a:lnTo>
                  <a:lnTo>
                    <a:pt x="133" y="13"/>
                  </a:lnTo>
                  <a:lnTo>
                    <a:pt x="168" y="3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  <a:alpha val="39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9512301" y="1069975"/>
              <a:ext cx="1522413" cy="1063625"/>
            </a:xfrm>
            <a:custGeom>
              <a:avLst/>
              <a:gdLst>
                <a:gd name="T0" fmla="*/ 204 w 959"/>
                <a:gd name="T1" fmla="*/ 0 h 670"/>
                <a:gd name="T2" fmla="*/ 754 w 959"/>
                <a:gd name="T3" fmla="*/ 0 h 670"/>
                <a:gd name="T4" fmla="*/ 792 w 959"/>
                <a:gd name="T5" fmla="*/ 4 h 670"/>
                <a:gd name="T6" fmla="*/ 826 w 959"/>
                <a:gd name="T7" fmla="*/ 13 h 670"/>
                <a:gd name="T8" fmla="*/ 858 w 959"/>
                <a:gd name="T9" fmla="*/ 29 h 670"/>
                <a:gd name="T10" fmla="*/ 886 w 959"/>
                <a:gd name="T11" fmla="*/ 49 h 670"/>
                <a:gd name="T12" fmla="*/ 910 w 959"/>
                <a:gd name="T13" fmla="*/ 73 h 670"/>
                <a:gd name="T14" fmla="*/ 931 w 959"/>
                <a:gd name="T15" fmla="*/ 101 h 670"/>
                <a:gd name="T16" fmla="*/ 947 w 959"/>
                <a:gd name="T17" fmla="*/ 133 h 670"/>
                <a:gd name="T18" fmla="*/ 956 w 959"/>
                <a:gd name="T19" fmla="*/ 169 h 670"/>
                <a:gd name="T20" fmla="*/ 959 w 959"/>
                <a:gd name="T21" fmla="*/ 205 h 670"/>
                <a:gd name="T22" fmla="*/ 959 w 959"/>
                <a:gd name="T23" fmla="*/ 670 h 670"/>
                <a:gd name="T24" fmla="*/ 786 w 959"/>
                <a:gd name="T25" fmla="*/ 670 h 670"/>
                <a:gd name="T26" fmla="*/ 786 w 959"/>
                <a:gd name="T27" fmla="*/ 275 h 670"/>
                <a:gd name="T28" fmla="*/ 783 w 959"/>
                <a:gd name="T29" fmla="*/ 252 h 670"/>
                <a:gd name="T30" fmla="*/ 775 w 959"/>
                <a:gd name="T31" fmla="*/ 231 h 670"/>
                <a:gd name="T32" fmla="*/ 763 w 959"/>
                <a:gd name="T33" fmla="*/ 212 h 670"/>
                <a:gd name="T34" fmla="*/ 748 w 959"/>
                <a:gd name="T35" fmla="*/ 196 h 670"/>
                <a:gd name="T36" fmla="*/ 729 w 959"/>
                <a:gd name="T37" fmla="*/ 184 h 670"/>
                <a:gd name="T38" fmla="*/ 707 w 959"/>
                <a:gd name="T39" fmla="*/ 176 h 670"/>
                <a:gd name="T40" fmla="*/ 684 w 959"/>
                <a:gd name="T41" fmla="*/ 173 h 670"/>
                <a:gd name="T42" fmla="*/ 275 w 959"/>
                <a:gd name="T43" fmla="*/ 173 h 670"/>
                <a:gd name="T44" fmla="*/ 252 w 959"/>
                <a:gd name="T45" fmla="*/ 176 h 670"/>
                <a:gd name="T46" fmla="*/ 230 w 959"/>
                <a:gd name="T47" fmla="*/ 184 h 670"/>
                <a:gd name="T48" fmla="*/ 211 w 959"/>
                <a:gd name="T49" fmla="*/ 196 h 670"/>
                <a:gd name="T50" fmla="*/ 195 w 959"/>
                <a:gd name="T51" fmla="*/ 212 h 670"/>
                <a:gd name="T52" fmla="*/ 183 w 959"/>
                <a:gd name="T53" fmla="*/ 231 h 670"/>
                <a:gd name="T54" fmla="*/ 175 w 959"/>
                <a:gd name="T55" fmla="*/ 252 h 670"/>
                <a:gd name="T56" fmla="*/ 172 w 959"/>
                <a:gd name="T57" fmla="*/ 275 h 670"/>
                <a:gd name="T58" fmla="*/ 172 w 959"/>
                <a:gd name="T59" fmla="*/ 670 h 670"/>
                <a:gd name="T60" fmla="*/ 0 w 959"/>
                <a:gd name="T61" fmla="*/ 670 h 670"/>
                <a:gd name="T62" fmla="*/ 0 w 959"/>
                <a:gd name="T63" fmla="*/ 205 h 670"/>
                <a:gd name="T64" fmla="*/ 3 w 959"/>
                <a:gd name="T65" fmla="*/ 169 h 670"/>
                <a:gd name="T66" fmla="*/ 12 w 959"/>
                <a:gd name="T67" fmla="*/ 133 h 670"/>
                <a:gd name="T68" fmla="*/ 27 w 959"/>
                <a:gd name="T69" fmla="*/ 101 h 670"/>
                <a:gd name="T70" fmla="*/ 48 w 959"/>
                <a:gd name="T71" fmla="*/ 73 h 670"/>
                <a:gd name="T72" fmla="*/ 72 w 959"/>
                <a:gd name="T73" fmla="*/ 49 h 670"/>
                <a:gd name="T74" fmla="*/ 101 w 959"/>
                <a:gd name="T75" fmla="*/ 29 h 670"/>
                <a:gd name="T76" fmla="*/ 133 w 959"/>
                <a:gd name="T77" fmla="*/ 13 h 670"/>
                <a:gd name="T78" fmla="*/ 167 w 959"/>
                <a:gd name="T79" fmla="*/ 4 h 670"/>
                <a:gd name="T80" fmla="*/ 204 w 959"/>
                <a:gd name="T81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959" h="670">
                  <a:moveTo>
                    <a:pt x="204" y="0"/>
                  </a:moveTo>
                  <a:lnTo>
                    <a:pt x="754" y="0"/>
                  </a:lnTo>
                  <a:lnTo>
                    <a:pt x="792" y="4"/>
                  </a:lnTo>
                  <a:lnTo>
                    <a:pt x="826" y="13"/>
                  </a:lnTo>
                  <a:lnTo>
                    <a:pt x="858" y="29"/>
                  </a:lnTo>
                  <a:lnTo>
                    <a:pt x="886" y="49"/>
                  </a:lnTo>
                  <a:lnTo>
                    <a:pt x="910" y="73"/>
                  </a:lnTo>
                  <a:lnTo>
                    <a:pt x="931" y="101"/>
                  </a:lnTo>
                  <a:lnTo>
                    <a:pt x="947" y="133"/>
                  </a:lnTo>
                  <a:lnTo>
                    <a:pt x="956" y="169"/>
                  </a:lnTo>
                  <a:lnTo>
                    <a:pt x="959" y="205"/>
                  </a:lnTo>
                  <a:lnTo>
                    <a:pt x="959" y="670"/>
                  </a:lnTo>
                  <a:lnTo>
                    <a:pt x="786" y="670"/>
                  </a:lnTo>
                  <a:lnTo>
                    <a:pt x="786" y="275"/>
                  </a:lnTo>
                  <a:lnTo>
                    <a:pt x="783" y="252"/>
                  </a:lnTo>
                  <a:lnTo>
                    <a:pt x="775" y="231"/>
                  </a:lnTo>
                  <a:lnTo>
                    <a:pt x="763" y="212"/>
                  </a:lnTo>
                  <a:lnTo>
                    <a:pt x="748" y="196"/>
                  </a:lnTo>
                  <a:lnTo>
                    <a:pt x="729" y="184"/>
                  </a:lnTo>
                  <a:lnTo>
                    <a:pt x="707" y="176"/>
                  </a:lnTo>
                  <a:lnTo>
                    <a:pt x="684" y="173"/>
                  </a:lnTo>
                  <a:lnTo>
                    <a:pt x="275" y="173"/>
                  </a:lnTo>
                  <a:lnTo>
                    <a:pt x="252" y="176"/>
                  </a:lnTo>
                  <a:lnTo>
                    <a:pt x="230" y="184"/>
                  </a:lnTo>
                  <a:lnTo>
                    <a:pt x="211" y="196"/>
                  </a:lnTo>
                  <a:lnTo>
                    <a:pt x="195" y="212"/>
                  </a:lnTo>
                  <a:lnTo>
                    <a:pt x="183" y="231"/>
                  </a:lnTo>
                  <a:lnTo>
                    <a:pt x="175" y="252"/>
                  </a:lnTo>
                  <a:lnTo>
                    <a:pt x="172" y="275"/>
                  </a:lnTo>
                  <a:lnTo>
                    <a:pt x="172" y="670"/>
                  </a:lnTo>
                  <a:lnTo>
                    <a:pt x="0" y="670"/>
                  </a:lnTo>
                  <a:lnTo>
                    <a:pt x="0" y="205"/>
                  </a:lnTo>
                  <a:lnTo>
                    <a:pt x="3" y="169"/>
                  </a:lnTo>
                  <a:lnTo>
                    <a:pt x="12" y="133"/>
                  </a:lnTo>
                  <a:lnTo>
                    <a:pt x="27" y="101"/>
                  </a:lnTo>
                  <a:lnTo>
                    <a:pt x="48" y="73"/>
                  </a:lnTo>
                  <a:lnTo>
                    <a:pt x="72" y="49"/>
                  </a:lnTo>
                  <a:lnTo>
                    <a:pt x="101" y="29"/>
                  </a:lnTo>
                  <a:lnTo>
                    <a:pt x="133" y="13"/>
                  </a:lnTo>
                  <a:lnTo>
                    <a:pt x="167" y="4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6176963" y="2273300"/>
              <a:ext cx="3983038" cy="2619375"/>
            </a:xfrm>
            <a:custGeom>
              <a:avLst/>
              <a:gdLst>
                <a:gd name="T0" fmla="*/ 87 w 2509"/>
                <a:gd name="T1" fmla="*/ 0 h 1650"/>
                <a:gd name="T2" fmla="*/ 2422 w 2509"/>
                <a:gd name="T3" fmla="*/ 0 h 1650"/>
                <a:gd name="T4" fmla="*/ 2445 w 2509"/>
                <a:gd name="T5" fmla="*/ 3 h 1650"/>
                <a:gd name="T6" fmla="*/ 2466 w 2509"/>
                <a:gd name="T7" fmla="*/ 12 h 1650"/>
                <a:gd name="T8" fmla="*/ 2483 w 2509"/>
                <a:gd name="T9" fmla="*/ 25 h 1650"/>
                <a:gd name="T10" fmla="*/ 2497 w 2509"/>
                <a:gd name="T11" fmla="*/ 43 h 1650"/>
                <a:gd name="T12" fmla="*/ 2505 w 2509"/>
                <a:gd name="T13" fmla="*/ 64 h 1650"/>
                <a:gd name="T14" fmla="*/ 2509 w 2509"/>
                <a:gd name="T15" fmla="*/ 87 h 1650"/>
                <a:gd name="T16" fmla="*/ 2509 w 2509"/>
                <a:gd name="T17" fmla="*/ 1563 h 1650"/>
                <a:gd name="T18" fmla="*/ 2505 w 2509"/>
                <a:gd name="T19" fmla="*/ 1586 h 1650"/>
                <a:gd name="T20" fmla="*/ 2497 w 2509"/>
                <a:gd name="T21" fmla="*/ 1607 h 1650"/>
                <a:gd name="T22" fmla="*/ 2483 w 2509"/>
                <a:gd name="T23" fmla="*/ 1625 h 1650"/>
                <a:gd name="T24" fmla="*/ 2466 w 2509"/>
                <a:gd name="T25" fmla="*/ 1638 h 1650"/>
                <a:gd name="T26" fmla="*/ 2445 w 2509"/>
                <a:gd name="T27" fmla="*/ 1647 h 1650"/>
                <a:gd name="T28" fmla="*/ 2422 w 2509"/>
                <a:gd name="T29" fmla="*/ 1650 h 1650"/>
                <a:gd name="T30" fmla="*/ 87 w 2509"/>
                <a:gd name="T31" fmla="*/ 1650 h 1650"/>
                <a:gd name="T32" fmla="*/ 63 w 2509"/>
                <a:gd name="T33" fmla="*/ 1647 h 1650"/>
                <a:gd name="T34" fmla="*/ 43 w 2509"/>
                <a:gd name="T35" fmla="*/ 1638 h 1650"/>
                <a:gd name="T36" fmla="*/ 25 w 2509"/>
                <a:gd name="T37" fmla="*/ 1625 h 1650"/>
                <a:gd name="T38" fmla="*/ 12 w 2509"/>
                <a:gd name="T39" fmla="*/ 1607 h 1650"/>
                <a:gd name="T40" fmla="*/ 3 w 2509"/>
                <a:gd name="T41" fmla="*/ 1586 h 1650"/>
                <a:gd name="T42" fmla="*/ 0 w 2509"/>
                <a:gd name="T43" fmla="*/ 1563 h 1650"/>
                <a:gd name="T44" fmla="*/ 0 w 2509"/>
                <a:gd name="T45" fmla="*/ 87 h 1650"/>
                <a:gd name="T46" fmla="*/ 3 w 2509"/>
                <a:gd name="T47" fmla="*/ 64 h 1650"/>
                <a:gd name="T48" fmla="*/ 12 w 2509"/>
                <a:gd name="T49" fmla="*/ 43 h 1650"/>
                <a:gd name="T50" fmla="*/ 25 w 2509"/>
                <a:gd name="T51" fmla="*/ 25 h 1650"/>
                <a:gd name="T52" fmla="*/ 43 w 2509"/>
                <a:gd name="T53" fmla="*/ 12 h 1650"/>
                <a:gd name="T54" fmla="*/ 63 w 2509"/>
                <a:gd name="T55" fmla="*/ 3 h 1650"/>
                <a:gd name="T56" fmla="*/ 87 w 2509"/>
                <a:gd name="T57" fmla="*/ 0 h 1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509" h="1650">
                  <a:moveTo>
                    <a:pt x="87" y="0"/>
                  </a:moveTo>
                  <a:lnTo>
                    <a:pt x="2422" y="0"/>
                  </a:lnTo>
                  <a:lnTo>
                    <a:pt x="2445" y="3"/>
                  </a:lnTo>
                  <a:lnTo>
                    <a:pt x="2466" y="12"/>
                  </a:lnTo>
                  <a:lnTo>
                    <a:pt x="2483" y="25"/>
                  </a:lnTo>
                  <a:lnTo>
                    <a:pt x="2497" y="43"/>
                  </a:lnTo>
                  <a:lnTo>
                    <a:pt x="2505" y="64"/>
                  </a:lnTo>
                  <a:lnTo>
                    <a:pt x="2509" y="87"/>
                  </a:lnTo>
                  <a:lnTo>
                    <a:pt x="2509" y="1563"/>
                  </a:lnTo>
                  <a:lnTo>
                    <a:pt x="2505" y="1586"/>
                  </a:lnTo>
                  <a:lnTo>
                    <a:pt x="2497" y="1607"/>
                  </a:lnTo>
                  <a:lnTo>
                    <a:pt x="2483" y="1625"/>
                  </a:lnTo>
                  <a:lnTo>
                    <a:pt x="2466" y="1638"/>
                  </a:lnTo>
                  <a:lnTo>
                    <a:pt x="2445" y="1647"/>
                  </a:lnTo>
                  <a:lnTo>
                    <a:pt x="2422" y="1650"/>
                  </a:lnTo>
                  <a:lnTo>
                    <a:pt x="87" y="1650"/>
                  </a:lnTo>
                  <a:lnTo>
                    <a:pt x="63" y="1647"/>
                  </a:lnTo>
                  <a:lnTo>
                    <a:pt x="43" y="1638"/>
                  </a:lnTo>
                  <a:lnTo>
                    <a:pt x="25" y="1625"/>
                  </a:lnTo>
                  <a:lnTo>
                    <a:pt x="12" y="1607"/>
                  </a:lnTo>
                  <a:lnTo>
                    <a:pt x="3" y="1586"/>
                  </a:lnTo>
                  <a:lnTo>
                    <a:pt x="0" y="1563"/>
                  </a:lnTo>
                  <a:lnTo>
                    <a:pt x="0" y="87"/>
                  </a:lnTo>
                  <a:lnTo>
                    <a:pt x="3" y="64"/>
                  </a:lnTo>
                  <a:lnTo>
                    <a:pt x="12" y="43"/>
                  </a:lnTo>
                  <a:lnTo>
                    <a:pt x="25" y="25"/>
                  </a:lnTo>
                  <a:lnTo>
                    <a:pt x="43" y="12"/>
                  </a:lnTo>
                  <a:lnTo>
                    <a:pt x="63" y="3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14" name="Rectangle 213"/>
            <p:cNvSpPr>
              <a:spLocks noChangeArrowheads="1"/>
            </p:cNvSpPr>
            <p:nvPr/>
          </p:nvSpPr>
          <p:spPr bwMode="auto">
            <a:xfrm>
              <a:off x="6384926" y="2547938"/>
              <a:ext cx="3568700" cy="1916113"/>
            </a:xfrm>
            <a:prstGeom prst="rect">
              <a:avLst/>
            </a:prstGeom>
            <a:solidFill>
              <a:schemeClr val="accent5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8118476" y="2365375"/>
              <a:ext cx="100013" cy="100013"/>
            </a:xfrm>
            <a:custGeom>
              <a:avLst/>
              <a:gdLst>
                <a:gd name="T0" fmla="*/ 32 w 63"/>
                <a:gd name="T1" fmla="*/ 0 h 63"/>
                <a:gd name="T2" fmla="*/ 44 w 63"/>
                <a:gd name="T3" fmla="*/ 2 h 63"/>
                <a:gd name="T4" fmla="*/ 54 w 63"/>
                <a:gd name="T5" fmla="*/ 9 h 63"/>
                <a:gd name="T6" fmla="*/ 60 w 63"/>
                <a:gd name="T7" fmla="*/ 19 h 63"/>
                <a:gd name="T8" fmla="*/ 63 w 63"/>
                <a:gd name="T9" fmla="*/ 31 h 63"/>
                <a:gd name="T10" fmla="*/ 60 w 63"/>
                <a:gd name="T11" fmla="*/ 43 h 63"/>
                <a:gd name="T12" fmla="*/ 54 w 63"/>
                <a:gd name="T13" fmla="*/ 53 h 63"/>
                <a:gd name="T14" fmla="*/ 44 w 63"/>
                <a:gd name="T15" fmla="*/ 61 h 63"/>
                <a:gd name="T16" fmla="*/ 32 w 63"/>
                <a:gd name="T17" fmla="*/ 63 h 63"/>
                <a:gd name="T18" fmla="*/ 19 w 63"/>
                <a:gd name="T19" fmla="*/ 61 h 63"/>
                <a:gd name="T20" fmla="*/ 9 w 63"/>
                <a:gd name="T21" fmla="*/ 53 h 63"/>
                <a:gd name="T22" fmla="*/ 2 w 63"/>
                <a:gd name="T23" fmla="*/ 43 h 63"/>
                <a:gd name="T24" fmla="*/ 0 w 63"/>
                <a:gd name="T25" fmla="*/ 31 h 63"/>
                <a:gd name="T26" fmla="*/ 2 w 63"/>
                <a:gd name="T27" fmla="*/ 19 h 63"/>
                <a:gd name="T28" fmla="*/ 9 w 63"/>
                <a:gd name="T29" fmla="*/ 9 h 63"/>
                <a:gd name="T30" fmla="*/ 19 w 63"/>
                <a:gd name="T31" fmla="*/ 2 h 63"/>
                <a:gd name="T32" fmla="*/ 32 w 63"/>
                <a:gd name="T3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3" h="63">
                  <a:moveTo>
                    <a:pt x="32" y="0"/>
                  </a:moveTo>
                  <a:lnTo>
                    <a:pt x="44" y="2"/>
                  </a:lnTo>
                  <a:lnTo>
                    <a:pt x="54" y="9"/>
                  </a:lnTo>
                  <a:lnTo>
                    <a:pt x="60" y="19"/>
                  </a:lnTo>
                  <a:lnTo>
                    <a:pt x="63" y="31"/>
                  </a:lnTo>
                  <a:lnTo>
                    <a:pt x="60" y="43"/>
                  </a:lnTo>
                  <a:lnTo>
                    <a:pt x="54" y="53"/>
                  </a:lnTo>
                  <a:lnTo>
                    <a:pt x="44" y="61"/>
                  </a:lnTo>
                  <a:lnTo>
                    <a:pt x="32" y="63"/>
                  </a:lnTo>
                  <a:lnTo>
                    <a:pt x="19" y="61"/>
                  </a:lnTo>
                  <a:lnTo>
                    <a:pt x="9" y="53"/>
                  </a:lnTo>
                  <a:lnTo>
                    <a:pt x="2" y="43"/>
                  </a:lnTo>
                  <a:lnTo>
                    <a:pt x="0" y="31"/>
                  </a:lnTo>
                  <a:lnTo>
                    <a:pt x="2" y="19"/>
                  </a:lnTo>
                  <a:lnTo>
                    <a:pt x="9" y="9"/>
                  </a:lnTo>
                  <a:lnTo>
                    <a:pt x="19" y="2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DEFFF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16" name="Rectangle 12"/>
            <p:cNvSpPr>
              <a:spLocks noChangeArrowheads="1"/>
            </p:cNvSpPr>
            <p:nvPr/>
          </p:nvSpPr>
          <p:spPr bwMode="auto">
            <a:xfrm>
              <a:off x="8083551" y="4583113"/>
              <a:ext cx="169863" cy="169863"/>
            </a:xfrm>
            <a:prstGeom prst="rect">
              <a:avLst/>
            </a:prstGeom>
            <a:solidFill>
              <a:srgbClr val="DEFFF3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17" name="Freeform 13"/>
            <p:cNvSpPr>
              <a:spLocks/>
            </p:cNvSpPr>
            <p:nvPr/>
          </p:nvSpPr>
          <p:spPr bwMode="auto">
            <a:xfrm>
              <a:off x="5484813" y="4892675"/>
              <a:ext cx="5365750" cy="454025"/>
            </a:xfrm>
            <a:custGeom>
              <a:avLst/>
              <a:gdLst>
                <a:gd name="T0" fmla="*/ 436 w 3380"/>
                <a:gd name="T1" fmla="*/ 0 h 286"/>
                <a:gd name="T2" fmla="*/ 2945 w 3380"/>
                <a:gd name="T3" fmla="*/ 0 h 286"/>
                <a:gd name="T4" fmla="*/ 3380 w 3380"/>
                <a:gd name="T5" fmla="*/ 286 h 286"/>
                <a:gd name="T6" fmla="*/ 0 w 3380"/>
                <a:gd name="T7" fmla="*/ 286 h 286"/>
                <a:gd name="T8" fmla="*/ 436 w 3380"/>
                <a:gd name="T9" fmla="*/ 0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80" h="286">
                  <a:moveTo>
                    <a:pt x="436" y="0"/>
                  </a:moveTo>
                  <a:lnTo>
                    <a:pt x="2945" y="0"/>
                  </a:lnTo>
                  <a:lnTo>
                    <a:pt x="3380" y="286"/>
                  </a:lnTo>
                  <a:lnTo>
                    <a:pt x="0" y="286"/>
                  </a:lnTo>
                  <a:lnTo>
                    <a:pt x="43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18" name="Freeform 14"/>
            <p:cNvSpPr>
              <a:spLocks/>
            </p:cNvSpPr>
            <p:nvPr/>
          </p:nvSpPr>
          <p:spPr bwMode="auto">
            <a:xfrm>
              <a:off x="5484813" y="5346700"/>
              <a:ext cx="5365750" cy="254000"/>
            </a:xfrm>
            <a:custGeom>
              <a:avLst/>
              <a:gdLst>
                <a:gd name="T0" fmla="*/ 0 w 3380"/>
                <a:gd name="T1" fmla="*/ 0 h 160"/>
                <a:gd name="T2" fmla="*/ 3380 w 3380"/>
                <a:gd name="T3" fmla="*/ 0 h 160"/>
                <a:gd name="T4" fmla="*/ 3380 w 3380"/>
                <a:gd name="T5" fmla="*/ 97 h 160"/>
                <a:gd name="T6" fmla="*/ 3377 w 3380"/>
                <a:gd name="T7" fmla="*/ 117 h 160"/>
                <a:gd name="T8" fmla="*/ 3368 w 3380"/>
                <a:gd name="T9" fmla="*/ 135 h 160"/>
                <a:gd name="T10" fmla="*/ 3355 w 3380"/>
                <a:gd name="T11" fmla="*/ 148 h 160"/>
                <a:gd name="T12" fmla="*/ 3337 w 3380"/>
                <a:gd name="T13" fmla="*/ 158 h 160"/>
                <a:gd name="T14" fmla="*/ 3318 w 3380"/>
                <a:gd name="T15" fmla="*/ 160 h 160"/>
                <a:gd name="T16" fmla="*/ 63 w 3380"/>
                <a:gd name="T17" fmla="*/ 160 h 160"/>
                <a:gd name="T18" fmla="*/ 43 w 3380"/>
                <a:gd name="T19" fmla="*/ 158 h 160"/>
                <a:gd name="T20" fmla="*/ 25 w 3380"/>
                <a:gd name="T21" fmla="*/ 148 h 160"/>
                <a:gd name="T22" fmla="*/ 12 w 3380"/>
                <a:gd name="T23" fmla="*/ 135 h 160"/>
                <a:gd name="T24" fmla="*/ 3 w 3380"/>
                <a:gd name="T25" fmla="*/ 117 h 160"/>
                <a:gd name="T26" fmla="*/ 0 w 3380"/>
                <a:gd name="T27" fmla="*/ 97 h 160"/>
                <a:gd name="T28" fmla="*/ 0 w 3380"/>
                <a:gd name="T29" fmla="*/ 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380" h="160">
                  <a:moveTo>
                    <a:pt x="0" y="0"/>
                  </a:moveTo>
                  <a:lnTo>
                    <a:pt x="3380" y="0"/>
                  </a:lnTo>
                  <a:lnTo>
                    <a:pt x="3380" y="97"/>
                  </a:lnTo>
                  <a:lnTo>
                    <a:pt x="3377" y="117"/>
                  </a:lnTo>
                  <a:lnTo>
                    <a:pt x="3368" y="135"/>
                  </a:lnTo>
                  <a:lnTo>
                    <a:pt x="3355" y="148"/>
                  </a:lnTo>
                  <a:lnTo>
                    <a:pt x="3337" y="158"/>
                  </a:lnTo>
                  <a:lnTo>
                    <a:pt x="3318" y="160"/>
                  </a:lnTo>
                  <a:lnTo>
                    <a:pt x="63" y="160"/>
                  </a:lnTo>
                  <a:lnTo>
                    <a:pt x="43" y="158"/>
                  </a:lnTo>
                  <a:lnTo>
                    <a:pt x="25" y="148"/>
                  </a:lnTo>
                  <a:lnTo>
                    <a:pt x="12" y="135"/>
                  </a:lnTo>
                  <a:lnTo>
                    <a:pt x="3" y="117"/>
                  </a:lnTo>
                  <a:lnTo>
                    <a:pt x="0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19" name="Rectangle 15"/>
            <p:cNvSpPr>
              <a:spLocks noChangeArrowheads="1"/>
            </p:cNvSpPr>
            <p:nvPr/>
          </p:nvSpPr>
          <p:spPr bwMode="auto">
            <a:xfrm>
              <a:off x="7626351" y="5478463"/>
              <a:ext cx="1084263" cy="69850"/>
            </a:xfrm>
            <a:prstGeom prst="rect">
              <a:avLst/>
            </a:prstGeom>
            <a:solidFill>
              <a:schemeClr val="bg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20" name="Rectangle 16"/>
            <p:cNvSpPr>
              <a:spLocks noChangeArrowheads="1"/>
            </p:cNvSpPr>
            <p:nvPr/>
          </p:nvSpPr>
          <p:spPr bwMode="auto">
            <a:xfrm>
              <a:off x="5484813" y="5346700"/>
              <a:ext cx="5365750" cy="77788"/>
            </a:xfrm>
            <a:prstGeom prst="rect">
              <a:avLst/>
            </a:prstGeom>
            <a:solidFill>
              <a:schemeClr val="bg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21" name="Freeform 17"/>
            <p:cNvSpPr>
              <a:spLocks/>
            </p:cNvSpPr>
            <p:nvPr/>
          </p:nvSpPr>
          <p:spPr bwMode="auto">
            <a:xfrm>
              <a:off x="5813426" y="4964113"/>
              <a:ext cx="4710113" cy="306388"/>
            </a:xfrm>
            <a:custGeom>
              <a:avLst/>
              <a:gdLst>
                <a:gd name="T0" fmla="*/ 294 w 2967"/>
                <a:gd name="T1" fmla="*/ 0 h 193"/>
                <a:gd name="T2" fmla="*/ 2674 w 2967"/>
                <a:gd name="T3" fmla="*/ 0 h 193"/>
                <a:gd name="T4" fmla="*/ 2967 w 2967"/>
                <a:gd name="T5" fmla="*/ 193 h 193"/>
                <a:gd name="T6" fmla="*/ 0 w 2967"/>
                <a:gd name="T7" fmla="*/ 193 h 193"/>
                <a:gd name="T8" fmla="*/ 294 w 2967"/>
                <a:gd name="T9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67" h="193">
                  <a:moveTo>
                    <a:pt x="294" y="0"/>
                  </a:moveTo>
                  <a:lnTo>
                    <a:pt x="2674" y="0"/>
                  </a:lnTo>
                  <a:lnTo>
                    <a:pt x="2967" y="193"/>
                  </a:lnTo>
                  <a:lnTo>
                    <a:pt x="0" y="193"/>
                  </a:lnTo>
                  <a:lnTo>
                    <a:pt x="294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22" name="Rectangle 18"/>
            <p:cNvSpPr>
              <a:spLocks noChangeArrowheads="1"/>
            </p:cNvSpPr>
            <p:nvPr/>
          </p:nvSpPr>
          <p:spPr bwMode="auto">
            <a:xfrm>
              <a:off x="8135938" y="4937125"/>
              <a:ext cx="50800" cy="363538"/>
            </a:xfrm>
            <a:prstGeom prst="rect">
              <a:avLst/>
            </a:prstGeom>
            <a:solidFill>
              <a:schemeClr val="bg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23" name="Freeform 19"/>
            <p:cNvSpPr>
              <a:spLocks/>
            </p:cNvSpPr>
            <p:nvPr/>
          </p:nvSpPr>
          <p:spPr bwMode="auto">
            <a:xfrm>
              <a:off x="8621713" y="4929188"/>
              <a:ext cx="141288" cy="376238"/>
            </a:xfrm>
            <a:custGeom>
              <a:avLst/>
              <a:gdLst>
                <a:gd name="T0" fmla="*/ 30 w 89"/>
                <a:gd name="T1" fmla="*/ 0 h 237"/>
                <a:gd name="T2" fmla="*/ 89 w 89"/>
                <a:gd name="T3" fmla="*/ 229 h 237"/>
                <a:gd name="T4" fmla="*/ 58 w 89"/>
                <a:gd name="T5" fmla="*/ 237 h 237"/>
                <a:gd name="T6" fmla="*/ 0 w 89"/>
                <a:gd name="T7" fmla="*/ 8 h 237"/>
                <a:gd name="T8" fmla="*/ 30 w 89"/>
                <a:gd name="T9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237">
                  <a:moveTo>
                    <a:pt x="30" y="0"/>
                  </a:moveTo>
                  <a:lnTo>
                    <a:pt x="89" y="229"/>
                  </a:lnTo>
                  <a:lnTo>
                    <a:pt x="58" y="237"/>
                  </a:lnTo>
                  <a:lnTo>
                    <a:pt x="0" y="8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24" name="Freeform 20"/>
            <p:cNvSpPr>
              <a:spLocks/>
            </p:cNvSpPr>
            <p:nvPr/>
          </p:nvSpPr>
          <p:spPr bwMode="auto">
            <a:xfrm>
              <a:off x="9080501" y="4924425"/>
              <a:ext cx="227013" cy="385763"/>
            </a:xfrm>
            <a:custGeom>
              <a:avLst/>
              <a:gdLst>
                <a:gd name="T0" fmla="*/ 29 w 143"/>
                <a:gd name="T1" fmla="*/ 0 h 243"/>
                <a:gd name="T2" fmla="*/ 143 w 143"/>
                <a:gd name="T3" fmla="*/ 229 h 243"/>
                <a:gd name="T4" fmla="*/ 114 w 143"/>
                <a:gd name="T5" fmla="*/ 243 h 243"/>
                <a:gd name="T6" fmla="*/ 0 w 143"/>
                <a:gd name="T7" fmla="*/ 14 h 243"/>
                <a:gd name="T8" fmla="*/ 29 w 143"/>
                <a:gd name="T9" fmla="*/ 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3" h="243">
                  <a:moveTo>
                    <a:pt x="29" y="0"/>
                  </a:moveTo>
                  <a:lnTo>
                    <a:pt x="143" y="229"/>
                  </a:lnTo>
                  <a:lnTo>
                    <a:pt x="114" y="243"/>
                  </a:lnTo>
                  <a:lnTo>
                    <a:pt x="0" y="14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25" name="Freeform 21"/>
            <p:cNvSpPr>
              <a:spLocks/>
            </p:cNvSpPr>
            <p:nvPr/>
          </p:nvSpPr>
          <p:spPr bwMode="auto">
            <a:xfrm>
              <a:off x="9536113" y="4921250"/>
              <a:ext cx="325438" cy="395288"/>
            </a:xfrm>
            <a:custGeom>
              <a:avLst/>
              <a:gdLst>
                <a:gd name="T0" fmla="*/ 25 w 205"/>
                <a:gd name="T1" fmla="*/ 0 h 249"/>
                <a:gd name="T2" fmla="*/ 205 w 205"/>
                <a:gd name="T3" fmla="*/ 229 h 249"/>
                <a:gd name="T4" fmla="*/ 179 w 205"/>
                <a:gd name="T5" fmla="*/ 249 h 249"/>
                <a:gd name="T6" fmla="*/ 0 w 205"/>
                <a:gd name="T7" fmla="*/ 20 h 249"/>
                <a:gd name="T8" fmla="*/ 25 w 205"/>
                <a:gd name="T9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5" h="249">
                  <a:moveTo>
                    <a:pt x="25" y="0"/>
                  </a:moveTo>
                  <a:lnTo>
                    <a:pt x="205" y="229"/>
                  </a:lnTo>
                  <a:lnTo>
                    <a:pt x="179" y="249"/>
                  </a:lnTo>
                  <a:lnTo>
                    <a:pt x="0" y="2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26" name="Rectangle 22"/>
            <p:cNvSpPr>
              <a:spLocks noChangeArrowheads="1"/>
            </p:cNvSpPr>
            <p:nvPr/>
          </p:nvSpPr>
          <p:spPr bwMode="auto">
            <a:xfrm>
              <a:off x="6030913" y="5018088"/>
              <a:ext cx="4259263" cy="50800"/>
            </a:xfrm>
            <a:prstGeom prst="rect">
              <a:avLst/>
            </a:prstGeom>
            <a:solidFill>
              <a:schemeClr val="bg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27" name="Freeform 23"/>
            <p:cNvSpPr>
              <a:spLocks/>
            </p:cNvSpPr>
            <p:nvPr/>
          </p:nvSpPr>
          <p:spPr bwMode="auto">
            <a:xfrm>
              <a:off x="7559676" y="4929188"/>
              <a:ext cx="142875" cy="376238"/>
            </a:xfrm>
            <a:custGeom>
              <a:avLst/>
              <a:gdLst>
                <a:gd name="T0" fmla="*/ 58 w 90"/>
                <a:gd name="T1" fmla="*/ 0 h 237"/>
                <a:gd name="T2" fmla="*/ 90 w 90"/>
                <a:gd name="T3" fmla="*/ 8 h 237"/>
                <a:gd name="T4" fmla="*/ 32 w 90"/>
                <a:gd name="T5" fmla="*/ 237 h 237"/>
                <a:gd name="T6" fmla="*/ 0 w 90"/>
                <a:gd name="T7" fmla="*/ 229 h 237"/>
                <a:gd name="T8" fmla="*/ 58 w 90"/>
                <a:gd name="T9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237">
                  <a:moveTo>
                    <a:pt x="58" y="0"/>
                  </a:moveTo>
                  <a:lnTo>
                    <a:pt x="90" y="8"/>
                  </a:lnTo>
                  <a:lnTo>
                    <a:pt x="32" y="237"/>
                  </a:lnTo>
                  <a:lnTo>
                    <a:pt x="0" y="229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28" name="Freeform 24"/>
            <p:cNvSpPr>
              <a:spLocks/>
            </p:cNvSpPr>
            <p:nvPr/>
          </p:nvSpPr>
          <p:spPr bwMode="auto">
            <a:xfrm>
              <a:off x="7015163" y="4924425"/>
              <a:ext cx="228600" cy="385763"/>
            </a:xfrm>
            <a:custGeom>
              <a:avLst/>
              <a:gdLst>
                <a:gd name="T0" fmla="*/ 114 w 144"/>
                <a:gd name="T1" fmla="*/ 0 h 243"/>
                <a:gd name="T2" fmla="*/ 144 w 144"/>
                <a:gd name="T3" fmla="*/ 14 h 243"/>
                <a:gd name="T4" fmla="*/ 28 w 144"/>
                <a:gd name="T5" fmla="*/ 243 h 243"/>
                <a:gd name="T6" fmla="*/ 0 w 144"/>
                <a:gd name="T7" fmla="*/ 229 h 243"/>
                <a:gd name="T8" fmla="*/ 114 w 144"/>
                <a:gd name="T9" fmla="*/ 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4" h="243">
                  <a:moveTo>
                    <a:pt x="114" y="0"/>
                  </a:moveTo>
                  <a:lnTo>
                    <a:pt x="144" y="14"/>
                  </a:lnTo>
                  <a:lnTo>
                    <a:pt x="28" y="243"/>
                  </a:lnTo>
                  <a:lnTo>
                    <a:pt x="0" y="229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29" name="Freeform 25"/>
            <p:cNvSpPr>
              <a:spLocks/>
            </p:cNvSpPr>
            <p:nvPr/>
          </p:nvSpPr>
          <p:spPr bwMode="auto">
            <a:xfrm>
              <a:off x="6461126" y="4921250"/>
              <a:ext cx="327025" cy="395288"/>
            </a:xfrm>
            <a:custGeom>
              <a:avLst/>
              <a:gdLst>
                <a:gd name="T0" fmla="*/ 180 w 206"/>
                <a:gd name="T1" fmla="*/ 0 h 249"/>
                <a:gd name="T2" fmla="*/ 206 w 206"/>
                <a:gd name="T3" fmla="*/ 20 h 249"/>
                <a:gd name="T4" fmla="*/ 25 w 206"/>
                <a:gd name="T5" fmla="*/ 249 h 249"/>
                <a:gd name="T6" fmla="*/ 0 w 206"/>
                <a:gd name="T7" fmla="*/ 229 h 249"/>
                <a:gd name="T8" fmla="*/ 180 w 206"/>
                <a:gd name="T9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6" h="249">
                  <a:moveTo>
                    <a:pt x="180" y="0"/>
                  </a:moveTo>
                  <a:lnTo>
                    <a:pt x="206" y="20"/>
                  </a:lnTo>
                  <a:lnTo>
                    <a:pt x="25" y="249"/>
                  </a:lnTo>
                  <a:lnTo>
                    <a:pt x="0" y="229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30" name="Rectangle 26"/>
            <p:cNvSpPr>
              <a:spLocks noChangeArrowheads="1"/>
            </p:cNvSpPr>
            <p:nvPr/>
          </p:nvSpPr>
          <p:spPr bwMode="auto">
            <a:xfrm>
              <a:off x="5875338" y="5145088"/>
              <a:ext cx="4638675" cy="50800"/>
            </a:xfrm>
            <a:prstGeom prst="rect">
              <a:avLst/>
            </a:prstGeom>
            <a:solidFill>
              <a:schemeClr val="bg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31" name="Freeform 27"/>
            <p:cNvSpPr>
              <a:spLocks/>
            </p:cNvSpPr>
            <p:nvPr/>
          </p:nvSpPr>
          <p:spPr bwMode="auto">
            <a:xfrm>
              <a:off x="6969126" y="2835275"/>
              <a:ext cx="585788" cy="727075"/>
            </a:xfrm>
            <a:custGeom>
              <a:avLst/>
              <a:gdLst>
                <a:gd name="T0" fmla="*/ 184 w 369"/>
                <a:gd name="T1" fmla="*/ 0 h 458"/>
                <a:gd name="T2" fmla="*/ 217 w 369"/>
                <a:gd name="T3" fmla="*/ 4 h 458"/>
                <a:gd name="T4" fmla="*/ 246 w 369"/>
                <a:gd name="T5" fmla="*/ 10 h 458"/>
                <a:gd name="T6" fmla="*/ 272 w 369"/>
                <a:gd name="T7" fmla="*/ 22 h 458"/>
                <a:gd name="T8" fmla="*/ 295 w 369"/>
                <a:gd name="T9" fmla="*/ 38 h 458"/>
                <a:gd name="T10" fmla="*/ 315 w 369"/>
                <a:gd name="T11" fmla="*/ 56 h 458"/>
                <a:gd name="T12" fmla="*/ 331 w 369"/>
                <a:gd name="T13" fmla="*/ 77 h 458"/>
                <a:gd name="T14" fmla="*/ 344 w 369"/>
                <a:gd name="T15" fmla="*/ 102 h 458"/>
                <a:gd name="T16" fmla="*/ 354 w 369"/>
                <a:gd name="T17" fmla="*/ 128 h 458"/>
                <a:gd name="T18" fmla="*/ 362 w 369"/>
                <a:gd name="T19" fmla="*/ 155 h 458"/>
                <a:gd name="T20" fmla="*/ 366 w 369"/>
                <a:gd name="T21" fmla="*/ 185 h 458"/>
                <a:gd name="T22" fmla="*/ 369 w 369"/>
                <a:gd name="T23" fmla="*/ 215 h 458"/>
                <a:gd name="T24" fmla="*/ 367 w 369"/>
                <a:gd name="T25" fmla="*/ 245 h 458"/>
                <a:gd name="T26" fmla="*/ 363 w 369"/>
                <a:gd name="T27" fmla="*/ 274 h 458"/>
                <a:gd name="T28" fmla="*/ 356 w 369"/>
                <a:gd name="T29" fmla="*/ 303 h 458"/>
                <a:gd name="T30" fmla="*/ 348 w 369"/>
                <a:gd name="T31" fmla="*/ 331 h 458"/>
                <a:gd name="T32" fmla="*/ 336 w 369"/>
                <a:gd name="T33" fmla="*/ 357 h 458"/>
                <a:gd name="T34" fmla="*/ 321 w 369"/>
                <a:gd name="T35" fmla="*/ 381 h 458"/>
                <a:gd name="T36" fmla="*/ 305 w 369"/>
                <a:gd name="T37" fmla="*/ 403 h 458"/>
                <a:gd name="T38" fmla="*/ 285 w 369"/>
                <a:gd name="T39" fmla="*/ 422 h 458"/>
                <a:gd name="T40" fmla="*/ 263 w 369"/>
                <a:gd name="T41" fmla="*/ 437 h 458"/>
                <a:gd name="T42" fmla="*/ 239 w 369"/>
                <a:gd name="T43" fmla="*/ 448 h 458"/>
                <a:gd name="T44" fmla="*/ 212 w 369"/>
                <a:gd name="T45" fmla="*/ 456 h 458"/>
                <a:gd name="T46" fmla="*/ 184 w 369"/>
                <a:gd name="T47" fmla="*/ 458 h 458"/>
                <a:gd name="T48" fmla="*/ 155 w 369"/>
                <a:gd name="T49" fmla="*/ 456 h 458"/>
                <a:gd name="T50" fmla="*/ 129 w 369"/>
                <a:gd name="T51" fmla="*/ 448 h 458"/>
                <a:gd name="T52" fmla="*/ 106 w 369"/>
                <a:gd name="T53" fmla="*/ 437 h 458"/>
                <a:gd name="T54" fmla="*/ 84 w 369"/>
                <a:gd name="T55" fmla="*/ 422 h 458"/>
                <a:gd name="T56" fmla="*/ 64 w 369"/>
                <a:gd name="T57" fmla="*/ 403 h 458"/>
                <a:gd name="T58" fmla="*/ 47 w 369"/>
                <a:gd name="T59" fmla="*/ 381 h 458"/>
                <a:gd name="T60" fmla="*/ 33 w 369"/>
                <a:gd name="T61" fmla="*/ 357 h 458"/>
                <a:gd name="T62" fmla="*/ 21 w 369"/>
                <a:gd name="T63" fmla="*/ 331 h 458"/>
                <a:gd name="T64" fmla="*/ 12 w 369"/>
                <a:gd name="T65" fmla="*/ 303 h 458"/>
                <a:gd name="T66" fmla="*/ 6 w 369"/>
                <a:gd name="T67" fmla="*/ 274 h 458"/>
                <a:gd name="T68" fmla="*/ 1 w 369"/>
                <a:gd name="T69" fmla="*/ 245 h 458"/>
                <a:gd name="T70" fmla="*/ 0 w 369"/>
                <a:gd name="T71" fmla="*/ 215 h 458"/>
                <a:gd name="T72" fmla="*/ 1 w 369"/>
                <a:gd name="T73" fmla="*/ 185 h 458"/>
                <a:gd name="T74" fmla="*/ 7 w 369"/>
                <a:gd name="T75" fmla="*/ 155 h 458"/>
                <a:gd name="T76" fmla="*/ 13 w 369"/>
                <a:gd name="T77" fmla="*/ 128 h 458"/>
                <a:gd name="T78" fmla="*/ 24 w 369"/>
                <a:gd name="T79" fmla="*/ 102 h 458"/>
                <a:gd name="T80" fmla="*/ 37 w 369"/>
                <a:gd name="T81" fmla="*/ 77 h 458"/>
                <a:gd name="T82" fmla="*/ 54 w 369"/>
                <a:gd name="T83" fmla="*/ 56 h 458"/>
                <a:gd name="T84" fmla="*/ 74 w 369"/>
                <a:gd name="T85" fmla="*/ 38 h 458"/>
                <a:gd name="T86" fmla="*/ 96 w 369"/>
                <a:gd name="T87" fmla="*/ 22 h 458"/>
                <a:gd name="T88" fmla="*/ 122 w 369"/>
                <a:gd name="T89" fmla="*/ 10 h 458"/>
                <a:gd name="T90" fmla="*/ 152 w 369"/>
                <a:gd name="T91" fmla="*/ 4 h 458"/>
                <a:gd name="T92" fmla="*/ 184 w 369"/>
                <a:gd name="T93" fmla="*/ 0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69" h="458">
                  <a:moveTo>
                    <a:pt x="184" y="0"/>
                  </a:moveTo>
                  <a:lnTo>
                    <a:pt x="217" y="4"/>
                  </a:lnTo>
                  <a:lnTo>
                    <a:pt x="246" y="10"/>
                  </a:lnTo>
                  <a:lnTo>
                    <a:pt x="272" y="22"/>
                  </a:lnTo>
                  <a:lnTo>
                    <a:pt x="295" y="38"/>
                  </a:lnTo>
                  <a:lnTo>
                    <a:pt x="315" y="56"/>
                  </a:lnTo>
                  <a:lnTo>
                    <a:pt x="331" y="77"/>
                  </a:lnTo>
                  <a:lnTo>
                    <a:pt x="344" y="102"/>
                  </a:lnTo>
                  <a:lnTo>
                    <a:pt x="354" y="128"/>
                  </a:lnTo>
                  <a:lnTo>
                    <a:pt x="362" y="155"/>
                  </a:lnTo>
                  <a:lnTo>
                    <a:pt x="366" y="185"/>
                  </a:lnTo>
                  <a:lnTo>
                    <a:pt x="369" y="215"/>
                  </a:lnTo>
                  <a:lnTo>
                    <a:pt x="367" y="245"/>
                  </a:lnTo>
                  <a:lnTo>
                    <a:pt x="363" y="274"/>
                  </a:lnTo>
                  <a:lnTo>
                    <a:pt x="356" y="303"/>
                  </a:lnTo>
                  <a:lnTo>
                    <a:pt x="348" y="331"/>
                  </a:lnTo>
                  <a:lnTo>
                    <a:pt x="336" y="357"/>
                  </a:lnTo>
                  <a:lnTo>
                    <a:pt x="321" y="381"/>
                  </a:lnTo>
                  <a:lnTo>
                    <a:pt x="305" y="403"/>
                  </a:lnTo>
                  <a:lnTo>
                    <a:pt x="285" y="422"/>
                  </a:lnTo>
                  <a:lnTo>
                    <a:pt x="263" y="437"/>
                  </a:lnTo>
                  <a:lnTo>
                    <a:pt x="239" y="448"/>
                  </a:lnTo>
                  <a:lnTo>
                    <a:pt x="212" y="456"/>
                  </a:lnTo>
                  <a:lnTo>
                    <a:pt x="184" y="458"/>
                  </a:lnTo>
                  <a:lnTo>
                    <a:pt x="155" y="456"/>
                  </a:lnTo>
                  <a:lnTo>
                    <a:pt x="129" y="448"/>
                  </a:lnTo>
                  <a:lnTo>
                    <a:pt x="106" y="437"/>
                  </a:lnTo>
                  <a:lnTo>
                    <a:pt x="84" y="422"/>
                  </a:lnTo>
                  <a:lnTo>
                    <a:pt x="64" y="403"/>
                  </a:lnTo>
                  <a:lnTo>
                    <a:pt x="47" y="381"/>
                  </a:lnTo>
                  <a:lnTo>
                    <a:pt x="33" y="357"/>
                  </a:lnTo>
                  <a:lnTo>
                    <a:pt x="21" y="331"/>
                  </a:lnTo>
                  <a:lnTo>
                    <a:pt x="12" y="303"/>
                  </a:lnTo>
                  <a:lnTo>
                    <a:pt x="6" y="274"/>
                  </a:lnTo>
                  <a:lnTo>
                    <a:pt x="1" y="245"/>
                  </a:lnTo>
                  <a:lnTo>
                    <a:pt x="0" y="215"/>
                  </a:lnTo>
                  <a:lnTo>
                    <a:pt x="1" y="185"/>
                  </a:lnTo>
                  <a:lnTo>
                    <a:pt x="7" y="155"/>
                  </a:lnTo>
                  <a:lnTo>
                    <a:pt x="13" y="128"/>
                  </a:lnTo>
                  <a:lnTo>
                    <a:pt x="24" y="102"/>
                  </a:lnTo>
                  <a:lnTo>
                    <a:pt x="37" y="77"/>
                  </a:lnTo>
                  <a:lnTo>
                    <a:pt x="54" y="56"/>
                  </a:lnTo>
                  <a:lnTo>
                    <a:pt x="74" y="38"/>
                  </a:lnTo>
                  <a:lnTo>
                    <a:pt x="96" y="22"/>
                  </a:lnTo>
                  <a:lnTo>
                    <a:pt x="122" y="10"/>
                  </a:lnTo>
                  <a:lnTo>
                    <a:pt x="152" y="4"/>
                  </a:lnTo>
                  <a:lnTo>
                    <a:pt x="184" y="0"/>
                  </a:lnTo>
                  <a:close/>
                </a:path>
              </a:pathLst>
            </a:custGeom>
            <a:solidFill>
              <a:schemeClr val="bg1">
                <a:alpha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32" name="Freeform 28"/>
            <p:cNvSpPr>
              <a:spLocks/>
            </p:cNvSpPr>
            <p:nvPr/>
          </p:nvSpPr>
          <p:spPr bwMode="auto">
            <a:xfrm>
              <a:off x="6605588" y="3535363"/>
              <a:ext cx="1311275" cy="647700"/>
            </a:xfrm>
            <a:custGeom>
              <a:avLst/>
              <a:gdLst>
                <a:gd name="T0" fmla="*/ 269 w 826"/>
                <a:gd name="T1" fmla="*/ 0 h 408"/>
                <a:gd name="T2" fmla="*/ 292 w 826"/>
                <a:gd name="T3" fmla="*/ 23 h 408"/>
                <a:gd name="T4" fmla="*/ 318 w 826"/>
                <a:gd name="T5" fmla="*/ 40 h 408"/>
                <a:gd name="T6" fmla="*/ 347 w 826"/>
                <a:gd name="T7" fmla="*/ 55 h 408"/>
                <a:gd name="T8" fmla="*/ 379 w 826"/>
                <a:gd name="T9" fmla="*/ 63 h 408"/>
                <a:gd name="T10" fmla="*/ 413 w 826"/>
                <a:gd name="T11" fmla="*/ 66 h 408"/>
                <a:gd name="T12" fmla="*/ 448 w 826"/>
                <a:gd name="T13" fmla="*/ 63 h 408"/>
                <a:gd name="T14" fmla="*/ 479 w 826"/>
                <a:gd name="T15" fmla="*/ 55 h 408"/>
                <a:gd name="T16" fmla="*/ 508 w 826"/>
                <a:gd name="T17" fmla="*/ 40 h 408"/>
                <a:gd name="T18" fmla="*/ 535 w 826"/>
                <a:gd name="T19" fmla="*/ 23 h 408"/>
                <a:gd name="T20" fmla="*/ 558 w 826"/>
                <a:gd name="T21" fmla="*/ 0 h 408"/>
                <a:gd name="T22" fmla="*/ 598 w 826"/>
                <a:gd name="T23" fmla="*/ 16 h 408"/>
                <a:gd name="T24" fmla="*/ 633 w 826"/>
                <a:gd name="T25" fmla="*/ 36 h 408"/>
                <a:gd name="T26" fmla="*/ 666 w 826"/>
                <a:gd name="T27" fmla="*/ 60 h 408"/>
                <a:gd name="T28" fmla="*/ 695 w 826"/>
                <a:gd name="T29" fmla="*/ 88 h 408"/>
                <a:gd name="T30" fmla="*/ 723 w 826"/>
                <a:gd name="T31" fmla="*/ 119 h 408"/>
                <a:gd name="T32" fmla="*/ 746 w 826"/>
                <a:gd name="T33" fmla="*/ 153 h 408"/>
                <a:gd name="T34" fmla="*/ 767 w 826"/>
                <a:gd name="T35" fmla="*/ 189 h 408"/>
                <a:gd name="T36" fmla="*/ 785 w 826"/>
                <a:gd name="T37" fmla="*/ 229 h 408"/>
                <a:gd name="T38" fmla="*/ 799 w 826"/>
                <a:gd name="T39" fmla="*/ 270 h 408"/>
                <a:gd name="T40" fmla="*/ 811 w 826"/>
                <a:gd name="T41" fmla="*/ 315 h 408"/>
                <a:gd name="T42" fmla="*/ 820 w 826"/>
                <a:gd name="T43" fmla="*/ 361 h 408"/>
                <a:gd name="T44" fmla="*/ 826 w 826"/>
                <a:gd name="T45" fmla="*/ 408 h 408"/>
                <a:gd name="T46" fmla="*/ 0 w 826"/>
                <a:gd name="T47" fmla="*/ 408 h 408"/>
                <a:gd name="T48" fmla="*/ 7 w 826"/>
                <a:gd name="T49" fmla="*/ 361 h 408"/>
                <a:gd name="T50" fmla="*/ 16 w 826"/>
                <a:gd name="T51" fmla="*/ 315 h 408"/>
                <a:gd name="T52" fmla="*/ 28 w 826"/>
                <a:gd name="T53" fmla="*/ 270 h 408"/>
                <a:gd name="T54" fmla="*/ 42 w 826"/>
                <a:gd name="T55" fmla="*/ 229 h 408"/>
                <a:gd name="T56" fmla="*/ 60 w 826"/>
                <a:gd name="T57" fmla="*/ 189 h 408"/>
                <a:gd name="T58" fmla="*/ 81 w 826"/>
                <a:gd name="T59" fmla="*/ 153 h 408"/>
                <a:gd name="T60" fmla="*/ 104 w 826"/>
                <a:gd name="T61" fmla="*/ 119 h 408"/>
                <a:gd name="T62" fmla="*/ 130 w 826"/>
                <a:gd name="T63" fmla="*/ 88 h 408"/>
                <a:gd name="T64" fmla="*/ 160 w 826"/>
                <a:gd name="T65" fmla="*/ 60 h 408"/>
                <a:gd name="T66" fmla="*/ 193 w 826"/>
                <a:gd name="T67" fmla="*/ 36 h 408"/>
                <a:gd name="T68" fmla="*/ 229 w 826"/>
                <a:gd name="T69" fmla="*/ 16 h 408"/>
                <a:gd name="T70" fmla="*/ 269 w 826"/>
                <a:gd name="T71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26" h="408">
                  <a:moveTo>
                    <a:pt x="269" y="0"/>
                  </a:moveTo>
                  <a:lnTo>
                    <a:pt x="292" y="23"/>
                  </a:lnTo>
                  <a:lnTo>
                    <a:pt x="318" y="40"/>
                  </a:lnTo>
                  <a:lnTo>
                    <a:pt x="347" y="55"/>
                  </a:lnTo>
                  <a:lnTo>
                    <a:pt x="379" y="63"/>
                  </a:lnTo>
                  <a:lnTo>
                    <a:pt x="413" y="66"/>
                  </a:lnTo>
                  <a:lnTo>
                    <a:pt x="448" y="63"/>
                  </a:lnTo>
                  <a:lnTo>
                    <a:pt x="479" y="55"/>
                  </a:lnTo>
                  <a:lnTo>
                    <a:pt x="508" y="40"/>
                  </a:lnTo>
                  <a:lnTo>
                    <a:pt x="535" y="23"/>
                  </a:lnTo>
                  <a:lnTo>
                    <a:pt x="558" y="0"/>
                  </a:lnTo>
                  <a:lnTo>
                    <a:pt x="598" y="16"/>
                  </a:lnTo>
                  <a:lnTo>
                    <a:pt x="633" y="36"/>
                  </a:lnTo>
                  <a:lnTo>
                    <a:pt x="666" y="60"/>
                  </a:lnTo>
                  <a:lnTo>
                    <a:pt x="695" y="88"/>
                  </a:lnTo>
                  <a:lnTo>
                    <a:pt x="723" y="119"/>
                  </a:lnTo>
                  <a:lnTo>
                    <a:pt x="746" y="153"/>
                  </a:lnTo>
                  <a:lnTo>
                    <a:pt x="767" y="189"/>
                  </a:lnTo>
                  <a:lnTo>
                    <a:pt x="785" y="229"/>
                  </a:lnTo>
                  <a:lnTo>
                    <a:pt x="799" y="270"/>
                  </a:lnTo>
                  <a:lnTo>
                    <a:pt x="811" y="315"/>
                  </a:lnTo>
                  <a:lnTo>
                    <a:pt x="820" y="361"/>
                  </a:lnTo>
                  <a:lnTo>
                    <a:pt x="826" y="408"/>
                  </a:lnTo>
                  <a:lnTo>
                    <a:pt x="0" y="408"/>
                  </a:lnTo>
                  <a:lnTo>
                    <a:pt x="7" y="361"/>
                  </a:lnTo>
                  <a:lnTo>
                    <a:pt x="16" y="315"/>
                  </a:lnTo>
                  <a:lnTo>
                    <a:pt x="28" y="270"/>
                  </a:lnTo>
                  <a:lnTo>
                    <a:pt x="42" y="229"/>
                  </a:lnTo>
                  <a:lnTo>
                    <a:pt x="60" y="189"/>
                  </a:lnTo>
                  <a:lnTo>
                    <a:pt x="81" y="153"/>
                  </a:lnTo>
                  <a:lnTo>
                    <a:pt x="104" y="119"/>
                  </a:lnTo>
                  <a:lnTo>
                    <a:pt x="130" y="88"/>
                  </a:lnTo>
                  <a:lnTo>
                    <a:pt x="160" y="60"/>
                  </a:lnTo>
                  <a:lnTo>
                    <a:pt x="193" y="36"/>
                  </a:lnTo>
                  <a:lnTo>
                    <a:pt x="229" y="16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>
                <a:alpha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33" name="Freeform 29"/>
            <p:cNvSpPr>
              <a:spLocks/>
            </p:cNvSpPr>
            <p:nvPr/>
          </p:nvSpPr>
          <p:spPr bwMode="auto">
            <a:xfrm>
              <a:off x="8120063" y="3887788"/>
              <a:ext cx="1562100" cy="295275"/>
            </a:xfrm>
            <a:custGeom>
              <a:avLst/>
              <a:gdLst>
                <a:gd name="T0" fmla="*/ 21 w 984"/>
                <a:gd name="T1" fmla="*/ 0 h 186"/>
                <a:gd name="T2" fmla="*/ 964 w 984"/>
                <a:gd name="T3" fmla="*/ 0 h 186"/>
                <a:gd name="T4" fmla="*/ 975 w 984"/>
                <a:gd name="T5" fmla="*/ 2 h 186"/>
                <a:gd name="T6" fmla="*/ 982 w 984"/>
                <a:gd name="T7" fmla="*/ 10 h 186"/>
                <a:gd name="T8" fmla="*/ 984 w 984"/>
                <a:gd name="T9" fmla="*/ 21 h 186"/>
                <a:gd name="T10" fmla="*/ 984 w 984"/>
                <a:gd name="T11" fmla="*/ 165 h 186"/>
                <a:gd name="T12" fmla="*/ 982 w 984"/>
                <a:gd name="T13" fmla="*/ 176 h 186"/>
                <a:gd name="T14" fmla="*/ 975 w 984"/>
                <a:gd name="T15" fmla="*/ 184 h 186"/>
                <a:gd name="T16" fmla="*/ 964 w 984"/>
                <a:gd name="T17" fmla="*/ 186 h 186"/>
                <a:gd name="T18" fmla="*/ 21 w 984"/>
                <a:gd name="T19" fmla="*/ 186 h 186"/>
                <a:gd name="T20" fmla="*/ 11 w 984"/>
                <a:gd name="T21" fmla="*/ 184 h 186"/>
                <a:gd name="T22" fmla="*/ 3 w 984"/>
                <a:gd name="T23" fmla="*/ 176 h 186"/>
                <a:gd name="T24" fmla="*/ 0 w 984"/>
                <a:gd name="T25" fmla="*/ 165 h 186"/>
                <a:gd name="T26" fmla="*/ 0 w 984"/>
                <a:gd name="T27" fmla="*/ 21 h 186"/>
                <a:gd name="T28" fmla="*/ 3 w 984"/>
                <a:gd name="T29" fmla="*/ 10 h 186"/>
                <a:gd name="T30" fmla="*/ 11 w 984"/>
                <a:gd name="T31" fmla="*/ 2 h 186"/>
                <a:gd name="T32" fmla="*/ 21 w 984"/>
                <a:gd name="T3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84" h="186">
                  <a:moveTo>
                    <a:pt x="21" y="0"/>
                  </a:moveTo>
                  <a:lnTo>
                    <a:pt x="964" y="0"/>
                  </a:lnTo>
                  <a:lnTo>
                    <a:pt x="975" y="2"/>
                  </a:lnTo>
                  <a:lnTo>
                    <a:pt x="982" y="10"/>
                  </a:lnTo>
                  <a:lnTo>
                    <a:pt x="984" y="21"/>
                  </a:lnTo>
                  <a:lnTo>
                    <a:pt x="984" y="165"/>
                  </a:lnTo>
                  <a:lnTo>
                    <a:pt x="982" y="176"/>
                  </a:lnTo>
                  <a:lnTo>
                    <a:pt x="975" y="184"/>
                  </a:lnTo>
                  <a:lnTo>
                    <a:pt x="964" y="186"/>
                  </a:lnTo>
                  <a:lnTo>
                    <a:pt x="21" y="186"/>
                  </a:lnTo>
                  <a:lnTo>
                    <a:pt x="11" y="184"/>
                  </a:lnTo>
                  <a:lnTo>
                    <a:pt x="3" y="176"/>
                  </a:lnTo>
                  <a:lnTo>
                    <a:pt x="0" y="165"/>
                  </a:lnTo>
                  <a:lnTo>
                    <a:pt x="0" y="21"/>
                  </a:lnTo>
                  <a:lnTo>
                    <a:pt x="3" y="10"/>
                  </a:lnTo>
                  <a:lnTo>
                    <a:pt x="11" y="2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34" name="Freeform 30"/>
            <p:cNvSpPr>
              <a:spLocks/>
            </p:cNvSpPr>
            <p:nvPr/>
          </p:nvSpPr>
          <p:spPr bwMode="auto">
            <a:xfrm>
              <a:off x="8120063" y="3690938"/>
              <a:ext cx="604838" cy="112713"/>
            </a:xfrm>
            <a:custGeom>
              <a:avLst/>
              <a:gdLst>
                <a:gd name="T0" fmla="*/ 8 w 381"/>
                <a:gd name="T1" fmla="*/ 0 h 71"/>
                <a:gd name="T2" fmla="*/ 373 w 381"/>
                <a:gd name="T3" fmla="*/ 0 h 71"/>
                <a:gd name="T4" fmla="*/ 376 w 381"/>
                <a:gd name="T5" fmla="*/ 0 h 71"/>
                <a:gd name="T6" fmla="*/ 378 w 381"/>
                <a:gd name="T7" fmla="*/ 2 h 71"/>
                <a:gd name="T8" fmla="*/ 379 w 381"/>
                <a:gd name="T9" fmla="*/ 4 h 71"/>
                <a:gd name="T10" fmla="*/ 381 w 381"/>
                <a:gd name="T11" fmla="*/ 7 h 71"/>
                <a:gd name="T12" fmla="*/ 381 w 381"/>
                <a:gd name="T13" fmla="*/ 63 h 71"/>
                <a:gd name="T14" fmla="*/ 379 w 381"/>
                <a:gd name="T15" fmla="*/ 67 h 71"/>
                <a:gd name="T16" fmla="*/ 378 w 381"/>
                <a:gd name="T17" fmla="*/ 69 h 71"/>
                <a:gd name="T18" fmla="*/ 376 w 381"/>
                <a:gd name="T19" fmla="*/ 71 h 71"/>
                <a:gd name="T20" fmla="*/ 373 w 381"/>
                <a:gd name="T21" fmla="*/ 71 h 71"/>
                <a:gd name="T22" fmla="*/ 8 w 381"/>
                <a:gd name="T23" fmla="*/ 71 h 71"/>
                <a:gd name="T24" fmla="*/ 5 w 381"/>
                <a:gd name="T25" fmla="*/ 71 h 71"/>
                <a:gd name="T26" fmla="*/ 2 w 381"/>
                <a:gd name="T27" fmla="*/ 69 h 71"/>
                <a:gd name="T28" fmla="*/ 1 w 381"/>
                <a:gd name="T29" fmla="*/ 67 h 71"/>
                <a:gd name="T30" fmla="*/ 0 w 381"/>
                <a:gd name="T31" fmla="*/ 63 h 71"/>
                <a:gd name="T32" fmla="*/ 0 w 381"/>
                <a:gd name="T33" fmla="*/ 7 h 71"/>
                <a:gd name="T34" fmla="*/ 1 w 381"/>
                <a:gd name="T35" fmla="*/ 4 h 71"/>
                <a:gd name="T36" fmla="*/ 2 w 381"/>
                <a:gd name="T37" fmla="*/ 2 h 71"/>
                <a:gd name="T38" fmla="*/ 5 w 381"/>
                <a:gd name="T39" fmla="*/ 0 h 71"/>
                <a:gd name="T40" fmla="*/ 8 w 381"/>
                <a:gd name="T41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81" h="71">
                  <a:moveTo>
                    <a:pt x="8" y="0"/>
                  </a:moveTo>
                  <a:lnTo>
                    <a:pt x="373" y="0"/>
                  </a:lnTo>
                  <a:lnTo>
                    <a:pt x="376" y="0"/>
                  </a:lnTo>
                  <a:lnTo>
                    <a:pt x="378" y="2"/>
                  </a:lnTo>
                  <a:lnTo>
                    <a:pt x="379" y="4"/>
                  </a:lnTo>
                  <a:lnTo>
                    <a:pt x="381" y="7"/>
                  </a:lnTo>
                  <a:lnTo>
                    <a:pt x="381" y="63"/>
                  </a:lnTo>
                  <a:lnTo>
                    <a:pt x="379" y="67"/>
                  </a:lnTo>
                  <a:lnTo>
                    <a:pt x="378" y="69"/>
                  </a:lnTo>
                  <a:lnTo>
                    <a:pt x="376" y="71"/>
                  </a:lnTo>
                  <a:lnTo>
                    <a:pt x="373" y="71"/>
                  </a:lnTo>
                  <a:lnTo>
                    <a:pt x="8" y="71"/>
                  </a:lnTo>
                  <a:lnTo>
                    <a:pt x="5" y="71"/>
                  </a:lnTo>
                  <a:lnTo>
                    <a:pt x="2" y="69"/>
                  </a:lnTo>
                  <a:lnTo>
                    <a:pt x="1" y="67"/>
                  </a:lnTo>
                  <a:lnTo>
                    <a:pt x="0" y="63"/>
                  </a:lnTo>
                  <a:lnTo>
                    <a:pt x="0" y="7"/>
                  </a:lnTo>
                  <a:lnTo>
                    <a:pt x="1" y="4"/>
                  </a:lnTo>
                  <a:lnTo>
                    <a:pt x="2" y="2"/>
                  </a:lnTo>
                  <a:lnTo>
                    <a:pt x="5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chemeClr val="bg1">
                <a:alpha val="47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35" name="Freeform 31"/>
            <p:cNvSpPr>
              <a:spLocks/>
            </p:cNvSpPr>
            <p:nvPr/>
          </p:nvSpPr>
          <p:spPr bwMode="auto">
            <a:xfrm>
              <a:off x="8120063" y="3232150"/>
              <a:ext cx="1562100" cy="296863"/>
            </a:xfrm>
            <a:custGeom>
              <a:avLst/>
              <a:gdLst>
                <a:gd name="T0" fmla="*/ 21 w 984"/>
                <a:gd name="T1" fmla="*/ 0 h 187"/>
                <a:gd name="T2" fmla="*/ 964 w 984"/>
                <a:gd name="T3" fmla="*/ 0 h 187"/>
                <a:gd name="T4" fmla="*/ 975 w 984"/>
                <a:gd name="T5" fmla="*/ 3 h 187"/>
                <a:gd name="T6" fmla="*/ 982 w 984"/>
                <a:gd name="T7" fmla="*/ 11 h 187"/>
                <a:gd name="T8" fmla="*/ 984 w 984"/>
                <a:gd name="T9" fmla="*/ 21 h 187"/>
                <a:gd name="T10" fmla="*/ 984 w 984"/>
                <a:gd name="T11" fmla="*/ 166 h 187"/>
                <a:gd name="T12" fmla="*/ 982 w 984"/>
                <a:gd name="T13" fmla="*/ 177 h 187"/>
                <a:gd name="T14" fmla="*/ 975 w 984"/>
                <a:gd name="T15" fmla="*/ 184 h 187"/>
                <a:gd name="T16" fmla="*/ 964 w 984"/>
                <a:gd name="T17" fmla="*/ 187 h 187"/>
                <a:gd name="T18" fmla="*/ 21 w 984"/>
                <a:gd name="T19" fmla="*/ 187 h 187"/>
                <a:gd name="T20" fmla="*/ 11 w 984"/>
                <a:gd name="T21" fmla="*/ 184 h 187"/>
                <a:gd name="T22" fmla="*/ 3 w 984"/>
                <a:gd name="T23" fmla="*/ 177 h 187"/>
                <a:gd name="T24" fmla="*/ 0 w 984"/>
                <a:gd name="T25" fmla="*/ 166 h 187"/>
                <a:gd name="T26" fmla="*/ 0 w 984"/>
                <a:gd name="T27" fmla="*/ 21 h 187"/>
                <a:gd name="T28" fmla="*/ 3 w 984"/>
                <a:gd name="T29" fmla="*/ 11 h 187"/>
                <a:gd name="T30" fmla="*/ 11 w 984"/>
                <a:gd name="T31" fmla="*/ 3 h 187"/>
                <a:gd name="T32" fmla="*/ 21 w 984"/>
                <a:gd name="T33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84" h="187">
                  <a:moveTo>
                    <a:pt x="21" y="0"/>
                  </a:moveTo>
                  <a:lnTo>
                    <a:pt x="964" y="0"/>
                  </a:lnTo>
                  <a:lnTo>
                    <a:pt x="975" y="3"/>
                  </a:lnTo>
                  <a:lnTo>
                    <a:pt x="982" y="11"/>
                  </a:lnTo>
                  <a:lnTo>
                    <a:pt x="984" y="21"/>
                  </a:lnTo>
                  <a:lnTo>
                    <a:pt x="984" y="166"/>
                  </a:lnTo>
                  <a:lnTo>
                    <a:pt x="982" y="177"/>
                  </a:lnTo>
                  <a:lnTo>
                    <a:pt x="975" y="184"/>
                  </a:lnTo>
                  <a:lnTo>
                    <a:pt x="964" y="187"/>
                  </a:lnTo>
                  <a:lnTo>
                    <a:pt x="21" y="187"/>
                  </a:lnTo>
                  <a:lnTo>
                    <a:pt x="11" y="184"/>
                  </a:lnTo>
                  <a:lnTo>
                    <a:pt x="3" y="177"/>
                  </a:lnTo>
                  <a:lnTo>
                    <a:pt x="0" y="166"/>
                  </a:lnTo>
                  <a:lnTo>
                    <a:pt x="0" y="21"/>
                  </a:lnTo>
                  <a:lnTo>
                    <a:pt x="3" y="11"/>
                  </a:lnTo>
                  <a:lnTo>
                    <a:pt x="11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36" name="Freeform 32"/>
            <p:cNvSpPr>
              <a:spLocks/>
            </p:cNvSpPr>
            <p:nvPr/>
          </p:nvSpPr>
          <p:spPr bwMode="auto">
            <a:xfrm>
              <a:off x="8120063" y="3036888"/>
              <a:ext cx="604838" cy="112713"/>
            </a:xfrm>
            <a:custGeom>
              <a:avLst/>
              <a:gdLst>
                <a:gd name="T0" fmla="*/ 8 w 381"/>
                <a:gd name="T1" fmla="*/ 0 h 71"/>
                <a:gd name="T2" fmla="*/ 373 w 381"/>
                <a:gd name="T3" fmla="*/ 0 h 71"/>
                <a:gd name="T4" fmla="*/ 376 w 381"/>
                <a:gd name="T5" fmla="*/ 0 h 71"/>
                <a:gd name="T6" fmla="*/ 378 w 381"/>
                <a:gd name="T7" fmla="*/ 2 h 71"/>
                <a:gd name="T8" fmla="*/ 379 w 381"/>
                <a:gd name="T9" fmla="*/ 4 h 71"/>
                <a:gd name="T10" fmla="*/ 381 w 381"/>
                <a:gd name="T11" fmla="*/ 8 h 71"/>
                <a:gd name="T12" fmla="*/ 381 w 381"/>
                <a:gd name="T13" fmla="*/ 64 h 71"/>
                <a:gd name="T14" fmla="*/ 379 w 381"/>
                <a:gd name="T15" fmla="*/ 67 h 71"/>
                <a:gd name="T16" fmla="*/ 378 w 381"/>
                <a:gd name="T17" fmla="*/ 69 h 71"/>
                <a:gd name="T18" fmla="*/ 376 w 381"/>
                <a:gd name="T19" fmla="*/ 71 h 71"/>
                <a:gd name="T20" fmla="*/ 373 w 381"/>
                <a:gd name="T21" fmla="*/ 71 h 71"/>
                <a:gd name="T22" fmla="*/ 8 w 381"/>
                <a:gd name="T23" fmla="*/ 71 h 71"/>
                <a:gd name="T24" fmla="*/ 5 w 381"/>
                <a:gd name="T25" fmla="*/ 71 h 71"/>
                <a:gd name="T26" fmla="*/ 2 w 381"/>
                <a:gd name="T27" fmla="*/ 69 h 71"/>
                <a:gd name="T28" fmla="*/ 1 w 381"/>
                <a:gd name="T29" fmla="*/ 67 h 71"/>
                <a:gd name="T30" fmla="*/ 0 w 381"/>
                <a:gd name="T31" fmla="*/ 64 h 71"/>
                <a:gd name="T32" fmla="*/ 0 w 381"/>
                <a:gd name="T33" fmla="*/ 8 h 71"/>
                <a:gd name="T34" fmla="*/ 1 w 381"/>
                <a:gd name="T35" fmla="*/ 4 h 71"/>
                <a:gd name="T36" fmla="*/ 2 w 381"/>
                <a:gd name="T37" fmla="*/ 2 h 71"/>
                <a:gd name="T38" fmla="*/ 5 w 381"/>
                <a:gd name="T39" fmla="*/ 0 h 71"/>
                <a:gd name="T40" fmla="*/ 8 w 381"/>
                <a:gd name="T41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81" h="71">
                  <a:moveTo>
                    <a:pt x="8" y="0"/>
                  </a:moveTo>
                  <a:lnTo>
                    <a:pt x="373" y="0"/>
                  </a:lnTo>
                  <a:lnTo>
                    <a:pt x="376" y="0"/>
                  </a:lnTo>
                  <a:lnTo>
                    <a:pt x="378" y="2"/>
                  </a:lnTo>
                  <a:lnTo>
                    <a:pt x="379" y="4"/>
                  </a:lnTo>
                  <a:lnTo>
                    <a:pt x="381" y="8"/>
                  </a:lnTo>
                  <a:lnTo>
                    <a:pt x="381" y="64"/>
                  </a:lnTo>
                  <a:lnTo>
                    <a:pt x="379" y="67"/>
                  </a:lnTo>
                  <a:lnTo>
                    <a:pt x="378" y="69"/>
                  </a:lnTo>
                  <a:lnTo>
                    <a:pt x="376" y="71"/>
                  </a:lnTo>
                  <a:lnTo>
                    <a:pt x="373" y="71"/>
                  </a:lnTo>
                  <a:lnTo>
                    <a:pt x="8" y="71"/>
                  </a:lnTo>
                  <a:lnTo>
                    <a:pt x="5" y="71"/>
                  </a:lnTo>
                  <a:lnTo>
                    <a:pt x="2" y="69"/>
                  </a:lnTo>
                  <a:lnTo>
                    <a:pt x="1" y="67"/>
                  </a:lnTo>
                  <a:lnTo>
                    <a:pt x="0" y="64"/>
                  </a:lnTo>
                  <a:lnTo>
                    <a:pt x="0" y="8"/>
                  </a:lnTo>
                  <a:lnTo>
                    <a:pt x="1" y="4"/>
                  </a:lnTo>
                  <a:lnTo>
                    <a:pt x="2" y="2"/>
                  </a:lnTo>
                  <a:lnTo>
                    <a:pt x="5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chemeClr val="bg1">
                <a:alpha val="47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37" name="Freeform 33"/>
            <p:cNvSpPr>
              <a:spLocks/>
            </p:cNvSpPr>
            <p:nvPr/>
          </p:nvSpPr>
          <p:spPr bwMode="auto">
            <a:xfrm>
              <a:off x="8747126" y="1677988"/>
              <a:ext cx="1851025" cy="1174750"/>
            </a:xfrm>
            <a:custGeom>
              <a:avLst/>
              <a:gdLst>
                <a:gd name="T0" fmla="*/ 38 w 1166"/>
                <a:gd name="T1" fmla="*/ 0 h 740"/>
                <a:gd name="T2" fmla="*/ 1127 w 1166"/>
                <a:gd name="T3" fmla="*/ 0 h 740"/>
                <a:gd name="T4" fmla="*/ 1142 w 1166"/>
                <a:gd name="T5" fmla="*/ 4 h 740"/>
                <a:gd name="T6" fmla="*/ 1155 w 1166"/>
                <a:gd name="T7" fmla="*/ 11 h 740"/>
                <a:gd name="T8" fmla="*/ 1163 w 1166"/>
                <a:gd name="T9" fmla="*/ 23 h 740"/>
                <a:gd name="T10" fmla="*/ 1166 w 1166"/>
                <a:gd name="T11" fmla="*/ 39 h 740"/>
                <a:gd name="T12" fmla="*/ 1166 w 1166"/>
                <a:gd name="T13" fmla="*/ 702 h 740"/>
                <a:gd name="T14" fmla="*/ 1163 w 1166"/>
                <a:gd name="T15" fmla="*/ 717 h 740"/>
                <a:gd name="T16" fmla="*/ 1155 w 1166"/>
                <a:gd name="T17" fmla="*/ 729 h 740"/>
                <a:gd name="T18" fmla="*/ 1142 w 1166"/>
                <a:gd name="T19" fmla="*/ 738 h 740"/>
                <a:gd name="T20" fmla="*/ 1127 w 1166"/>
                <a:gd name="T21" fmla="*/ 740 h 740"/>
                <a:gd name="T22" fmla="*/ 38 w 1166"/>
                <a:gd name="T23" fmla="*/ 740 h 740"/>
                <a:gd name="T24" fmla="*/ 23 w 1166"/>
                <a:gd name="T25" fmla="*/ 738 h 740"/>
                <a:gd name="T26" fmla="*/ 11 w 1166"/>
                <a:gd name="T27" fmla="*/ 729 h 740"/>
                <a:gd name="T28" fmla="*/ 2 w 1166"/>
                <a:gd name="T29" fmla="*/ 717 h 740"/>
                <a:gd name="T30" fmla="*/ 0 w 1166"/>
                <a:gd name="T31" fmla="*/ 702 h 740"/>
                <a:gd name="T32" fmla="*/ 0 w 1166"/>
                <a:gd name="T33" fmla="*/ 39 h 740"/>
                <a:gd name="T34" fmla="*/ 2 w 1166"/>
                <a:gd name="T35" fmla="*/ 23 h 740"/>
                <a:gd name="T36" fmla="*/ 11 w 1166"/>
                <a:gd name="T37" fmla="*/ 11 h 740"/>
                <a:gd name="T38" fmla="*/ 23 w 1166"/>
                <a:gd name="T39" fmla="*/ 4 h 740"/>
                <a:gd name="T40" fmla="*/ 38 w 1166"/>
                <a:gd name="T41" fmla="*/ 0 h 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66" h="740">
                  <a:moveTo>
                    <a:pt x="38" y="0"/>
                  </a:moveTo>
                  <a:lnTo>
                    <a:pt x="1127" y="0"/>
                  </a:lnTo>
                  <a:lnTo>
                    <a:pt x="1142" y="4"/>
                  </a:lnTo>
                  <a:lnTo>
                    <a:pt x="1155" y="11"/>
                  </a:lnTo>
                  <a:lnTo>
                    <a:pt x="1163" y="23"/>
                  </a:lnTo>
                  <a:lnTo>
                    <a:pt x="1166" y="39"/>
                  </a:lnTo>
                  <a:lnTo>
                    <a:pt x="1166" y="702"/>
                  </a:lnTo>
                  <a:lnTo>
                    <a:pt x="1163" y="717"/>
                  </a:lnTo>
                  <a:lnTo>
                    <a:pt x="1155" y="729"/>
                  </a:lnTo>
                  <a:lnTo>
                    <a:pt x="1142" y="738"/>
                  </a:lnTo>
                  <a:lnTo>
                    <a:pt x="1127" y="740"/>
                  </a:lnTo>
                  <a:lnTo>
                    <a:pt x="38" y="740"/>
                  </a:lnTo>
                  <a:lnTo>
                    <a:pt x="23" y="738"/>
                  </a:lnTo>
                  <a:lnTo>
                    <a:pt x="11" y="729"/>
                  </a:lnTo>
                  <a:lnTo>
                    <a:pt x="2" y="717"/>
                  </a:lnTo>
                  <a:lnTo>
                    <a:pt x="0" y="702"/>
                  </a:lnTo>
                  <a:lnTo>
                    <a:pt x="0" y="39"/>
                  </a:lnTo>
                  <a:lnTo>
                    <a:pt x="2" y="23"/>
                  </a:lnTo>
                  <a:lnTo>
                    <a:pt x="11" y="11"/>
                  </a:lnTo>
                  <a:lnTo>
                    <a:pt x="23" y="4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38" name="Rectangle 34"/>
            <p:cNvSpPr>
              <a:spLocks noChangeArrowheads="1"/>
            </p:cNvSpPr>
            <p:nvPr/>
          </p:nvSpPr>
          <p:spPr bwMode="auto">
            <a:xfrm>
              <a:off x="8747126" y="2503488"/>
              <a:ext cx="1851025" cy="219075"/>
            </a:xfrm>
            <a:prstGeom prst="rect">
              <a:avLst/>
            </a:prstGeom>
            <a:solidFill>
              <a:schemeClr val="accent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39" name="Freeform 35"/>
            <p:cNvSpPr>
              <a:spLocks/>
            </p:cNvSpPr>
            <p:nvPr/>
          </p:nvSpPr>
          <p:spPr bwMode="auto">
            <a:xfrm>
              <a:off x="8859838" y="1787525"/>
              <a:ext cx="420688" cy="300038"/>
            </a:xfrm>
            <a:custGeom>
              <a:avLst/>
              <a:gdLst>
                <a:gd name="T0" fmla="*/ 22 w 265"/>
                <a:gd name="T1" fmla="*/ 0 h 189"/>
                <a:gd name="T2" fmla="*/ 245 w 265"/>
                <a:gd name="T3" fmla="*/ 0 h 189"/>
                <a:gd name="T4" fmla="*/ 256 w 265"/>
                <a:gd name="T5" fmla="*/ 3 h 189"/>
                <a:gd name="T6" fmla="*/ 263 w 265"/>
                <a:gd name="T7" fmla="*/ 11 h 189"/>
                <a:gd name="T8" fmla="*/ 265 w 265"/>
                <a:gd name="T9" fmla="*/ 21 h 189"/>
                <a:gd name="T10" fmla="*/ 265 w 265"/>
                <a:gd name="T11" fmla="*/ 168 h 189"/>
                <a:gd name="T12" fmla="*/ 263 w 265"/>
                <a:gd name="T13" fmla="*/ 179 h 189"/>
                <a:gd name="T14" fmla="*/ 256 w 265"/>
                <a:gd name="T15" fmla="*/ 187 h 189"/>
                <a:gd name="T16" fmla="*/ 245 w 265"/>
                <a:gd name="T17" fmla="*/ 189 h 189"/>
                <a:gd name="T18" fmla="*/ 22 w 265"/>
                <a:gd name="T19" fmla="*/ 189 h 189"/>
                <a:gd name="T20" fmla="*/ 11 w 265"/>
                <a:gd name="T21" fmla="*/ 187 h 189"/>
                <a:gd name="T22" fmla="*/ 4 w 265"/>
                <a:gd name="T23" fmla="*/ 179 h 189"/>
                <a:gd name="T24" fmla="*/ 0 w 265"/>
                <a:gd name="T25" fmla="*/ 168 h 189"/>
                <a:gd name="T26" fmla="*/ 0 w 265"/>
                <a:gd name="T27" fmla="*/ 21 h 189"/>
                <a:gd name="T28" fmla="*/ 4 w 265"/>
                <a:gd name="T29" fmla="*/ 11 h 189"/>
                <a:gd name="T30" fmla="*/ 11 w 265"/>
                <a:gd name="T31" fmla="*/ 3 h 189"/>
                <a:gd name="T32" fmla="*/ 22 w 265"/>
                <a:gd name="T33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5" h="189">
                  <a:moveTo>
                    <a:pt x="22" y="0"/>
                  </a:moveTo>
                  <a:lnTo>
                    <a:pt x="245" y="0"/>
                  </a:lnTo>
                  <a:lnTo>
                    <a:pt x="256" y="3"/>
                  </a:lnTo>
                  <a:lnTo>
                    <a:pt x="263" y="11"/>
                  </a:lnTo>
                  <a:lnTo>
                    <a:pt x="265" y="21"/>
                  </a:lnTo>
                  <a:lnTo>
                    <a:pt x="265" y="168"/>
                  </a:lnTo>
                  <a:lnTo>
                    <a:pt x="263" y="179"/>
                  </a:lnTo>
                  <a:lnTo>
                    <a:pt x="256" y="187"/>
                  </a:lnTo>
                  <a:lnTo>
                    <a:pt x="245" y="189"/>
                  </a:lnTo>
                  <a:lnTo>
                    <a:pt x="22" y="189"/>
                  </a:lnTo>
                  <a:lnTo>
                    <a:pt x="11" y="187"/>
                  </a:lnTo>
                  <a:lnTo>
                    <a:pt x="4" y="179"/>
                  </a:lnTo>
                  <a:lnTo>
                    <a:pt x="0" y="168"/>
                  </a:lnTo>
                  <a:lnTo>
                    <a:pt x="0" y="21"/>
                  </a:lnTo>
                  <a:lnTo>
                    <a:pt x="4" y="11"/>
                  </a:lnTo>
                  <a:lnTo>
                    <a:pt x="11" y="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</p:grpSp>
      <p:grpSp>
        <p:nvGrpSpPr>
          <p:cNvPr id="284" name="Group 283"/>
          <p:cNvGrpSpPr/>
          <p:nvPr/>
        </p:nvGrpSpPr>
        <p:grpSpPr>
          <a:xfrm>
            <a:off x="7205253" y="4790298"/>
            <a:ext cx="1930931" cy="1625890"/>
            <a:chOff x="5965826" y="1566863"/>
            <a:chExt cx="4140200" cy="3486150"/>
          </a:xfrm>
        </p:grpSpPr>
        <p:sp>
          <p:nvSpPr>
            <p:cNvPr id="287" name="Freeform 8"/>
            <p:cNvSpPr>
              <a:spLocks/>
            </p:cNvSpPr>
            <p:nvPr/>
          </p:nvSpPr>
          <p:spPr bwMode="auto">
            <a:xfrm>
              <a:off x="7623176" y="4522788"/>
              <a:ext cx="1211263" cy="530225"/>
            </a:xfrm>
            <a:custGeom>
              <a:avLst/>
              <a:gdLst>
                <a:gd name="T0" fmla="*/ 368 w 1524"/>
                <a:gd name="T1" fmla="*/ 0 h 669"/>
                <a:gd name="T2" fmla="*/ 1154 w 1524"/>
                <a:gd name="T3" fmla="*/ 0 h 669"/>
                <a:gd name="T4" fmla="*/ 1524 w 1524"/>
                <a:gd name="T5" fmla="*/ 669 h 669"/>
                <a:gd name="T6" fmla="*/ 0 w 1524"/>
                <a:gd name="T7" fmla="*/ 669 h 669"/>
                <a:gd name="T8" fmla="*/ 368 w 1524"/>
                <a:gd name="T9" fmla="*/ 0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4" h="669">
                  <a:moveTo>
                    <a:pt x="368" y="0"/>
                  </a:moveTo>
                  <a:lnTo>
                    <a:pt x="1154" y="0"/>
                  </a:lnTo>
                  <a:lnTo>
                    <a:pt x="1524" y="669"/>
                  </a:lnTo>
                  <a:lnTo>
                    <a:pt x="0" y="669"/>
                  </a:lnTo>
                  <a:lnTo>
                    <a:pt x="368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88" name="Freeform 9"/>
            <p:cNvSpPr>
              <a:spLocks/>
            </p:cNvSpPr>
            <p:nvPr/>
          </p:nvSpPr>
          <p:spPr bwMode="auto">
            <a:xfrm>
              <a:off x="6605588" y="2232026"/>
              <a:ext cx="3244850" cy="2425700"/>
            </a:xfrm>
            <a:custGeom>
              <a:avLst/>
              <a:gdLst>
                <a:gd name="T0" fmla="*/ 190 w 4088"/>
                <a:gd name="T1" fmla="*/ 0 h 3056"/>
                <a:gd name="T2" fmla="*/ 3898 w 4088"/>
                <a:gd name="T3" fmla="*/ 0 h 3056"/>
                <a:gd name="T4" fmla="*/ 3943 w 4088"/>
                <a:gd name="T5" fmla="*/ 6 h 3056"/>
                <a:gd name="T6" fmla="*/ 3982 w 4088"/>
                <a:gd name="T7" fmla="*/ 19 h 3056"/>
                <a:gd name="T8" fmla="*/ 4018 w 4088"/>
                <a:gd name="T9" fmla="*/ 41 h 3056"/>
                <a:gd name="T10" fmla="*/ 4046 w 4088"/>
                <a:gd name="T11" fmla="*/ 71 h 3056"/>
                <a:gd name="T12" fmla="*/ 4069 w 4088"/>
                <a:gd name="T13" fmla="*/ 107 h 3056"/>
                <a:gd name="T14" fmla="*/ 4084 w 4088"/>
                <a:gd name="T15" fmla="*/ 147 h 3056"/>
                <a:gd name="T16" fmla="*/ 4088 w 4088"/>
                <a:gd name="T17" fmla="*/ 190 h 3056"/>
                <a:gd name="T18" fmla="*/ 4088 w 4088"/>
                <a:gd name="T19" fmla="*/ 2865 h 3056"/>
                <a:gd name="T20" fmla="*/ 4084 w 4088"/>
                <a:gd name="T21" fmla="*/ 2909 h 3056"/>
                <a:gd name="T22" fmla="*/ 4069 w 4088"/>
                <a:gd name="T23" fmla="*/ 2948 h 3056"/>
                <a:gd name="T24" fmla="*/ 4046 w 4088"/>
                <a:gd name="T25" fmla="*/ 2984 h 3056"/>
                <a:gd name="T26" fmla="*/ 4018 w 4088"/>
                <a:gd name="T27" fmla="*/ 3014 h 3056"/>
                <a:gd name="T28" fmla="*/ 3982 w 4088"/>
                <a:gd name="T29" fmla="*/ 3037 h 3056"/>
                <a:gd name="T30" fmla="*/ 3943 w 4088"/>
                <a:gd name="T31" fmla="*/ 3050 h 3056"/>
                <a:gd name="T32" fmla="*/ 3898 w 4088"/>
                <a:gd name="T33" fmla="*/ 3056 h 3056"/>
                <a:gd name="T34" fmla="*/ 190 w 4088"/>
                <a:gd name="T35" fmla="*/ 3056 h 3056"/>
                <a:gd name="T36" fmla="*/ 147 w 4088"/>
                <a:gd name="T37" fmla="*/ 3050 h 3056"/>
                <a:gd name="T38" fmla="*/ 106 w 4088"/>
                <a:gd name="T39" fmla="*/ 3037 h 3056"/>
                <a:gd name="T40" fmla="*/ 72 w 4088"/>
                <a:gd name="T41" fmla="*/ 3014 h 3056"/>
                <a:gd name="T42" fmla="*/ 42 w 4088"/>
                <a:gd name="T43" fmla="*/ 2984 h 3056"/>
                <a:gd name="T44" fmla="*/ 19 w 4088"/>
                <a:gd name="T45" fmla="*/ 2948 h 3056"/>
                <a:gd name="T46" fmla="*/ 6 w 4088"/>
                <a:gd name="T47" fmla="*/ 2909 h 3056"/>
                <a:gd name="T48" fmla="*/ 0 w 4088"/>
                <a:gd name="T49" fmla="*/ 2865 h 3056"/>
                <a:gd name="T50" fmla="*/ 0 w 4088"/>
                <a:gd name="T51" fmla="*/ 190 h 3056"/>
                <a:gd name="T52" fmla="*/ 6 w 4088"/>
                <a:gd name="T53" fmla="*/ 147 h 3056"/>
                <a:gd name="T54" fmla="*/ 19 w 4088"/>
                <a:gd name="T55" fmla="*/ 107 h 3056"/>
                <a:gd name="T56" fmla="*/ 42 w 4088"/>
                <a:gd name="T57" fmla="*/ 71 h 3056"/>
                <a:gd name="T58" fmla="*/ 72 w 4088"/>
                <a:gd name="T59" fmla="*/ 41 h 3056"/>
                <a:gd name="T60" fmla="*/ 106 w 4088"/>
                <a:gd name="T61" fmla="*/ 19 h 3056"/>
                <a:gd name="T62" fmla="*/ 147 w 4088"/>
                <a:gd name="T63" fmla="*/ 6 h 3056"/>
                <a:gd name="T64" fmla="*/ 190 w 4088"/>
                <a:gd name="T65" fmla="*/ 0 h 3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088" h="3056">
                  <a:moveTo>
                    <a:pt x="190" y="0"/>
                  </a:moveTo>
                  <a:lnTo>
                    <a:pt x="3898" y="0"/>
                  </a:lnTo>
                  <a:lnTo>
                    <a:pt x="3943" y="6"/>
                  </a:lnTo>
                  <a:lnTo>
                    <a:pt x="3982" y="19"/>
                  </a:lnTo>
                  <a:lnTo>
                    <a:pt x="4018" y="41"/>
                  </a:lnTo>
                  <a:lnTo>
                    <a:pt x="4046" y="71"/>
                  </a:lnTo>
                  <a:lnTo>
                    <a:pt x="4069" y="107"/>
                  </a:lnTo>
                  <a:lnTo>
                    <a:pt x="4084" y="147"/>
                  </a:lnTo>
                  <a:lnTo>
                    <a:pt x="4088" y="190"/>
                  </a:lnTo>
                  <a:lnTo>
                    <a:pt x="4088" y="2865"/>
                  </a:lnTo>
                  <a:lnTo>
                    <a:pt x="4084" y="2909"/>
                  </a:lnTo>
                  <a:lnTo>
                    <a:pt x="4069" y="2948"/>
                  </a:lnTo>
                  <a:lnTo>
                    <a:pt x="4046" y="2984"/>
                  </a:lnTo>
                  <a:lnTo>
                    <a:pt x="4018" y="3014"/>
                  </a:lnTo>
                  <a:lnTo>
                    <a:pt x="3982" y="3037"/>
                  </a:lnTo>
                  <a:lnTo>
                    <a:pt x="3943" y="3050"/>
                  </a:lnTo>
                  <a:lnTo>
                    <a:pt x="3898" y="3056"/>
                  </a:lnTo>
                  <a:lnTo>
                    <a:pt x="190" y="3056"/>
                  </a:lnTo>
                  <a:lnTo>
                    <a:pt x="147" y="3050"/>
                  </a:lnTo>
                  <a:lnTo>
                    <a:pt x="106" y="3037"/>
                  </a:lnTo>
                  <a:lnTo>
                    <a:pt x="72" y="3014"/>
                  </a:lnTo>
                  <a:lnTo>
                    <a:pt x="42" y="2984"/>
                  </a:lnTo>
                  <a:lnTo>
                    <a:pt x="19" y="2948"/>
                  </a:lnTo>
                  <a:lnTo>
                    <a:pt x="6" y="2909"/>
                  </a:lnTo>
                  <a:lnTo>
                    <a:pt x="0" y="2865"/>
                  </a:lnTo>
                  <a:lnTo>
                    <a:pt x="0" y="190"/>
                  </a:lnTo>
                  <a:lnTo>
                    <a:pt x="6" y="147"/>
                  </a:lnTo>
                  <a:lnTo>
                    <a:pt x="19" y="107"/>
                  </a:lnTo>
                  <a:lnTo>
                    <a:pt x="42" y="71"/>
                  </a:lnTo>
                  <a:lnTo>
                    <a:pt x="72" y="41"/>
                  </a:lnTo>
                  <a:lnTo>
                    <a:pt x="106" y="19"/>
                  </a:lnTo>
                  <a:lnTo>
                    <a:pt x="147" y="6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89" name="Freeform 10"/>
            <p:cNvSpPr>
              <a:spLocks/>
            </p:cNvSpPr>
            <p:nvPr/>
          </p:nvSpPr>
          <p:spPr bwMode="auto">
            <a:xfrm>
              <a:off x="9648826" y="4505326"/>
              <a:ext cx="38100" cy="38100"/>
            </a:xfrm>
            <a:custGeom>
              <a:avLst/>
              <a:gdLst>
                <a:gd name="T0" fmla="*/ 24 w 49"/>
                <a:gd name="T1" fmla="*/ 0 h 49"/>
                <a:gd name="T2" fmla="*/ 32 w 49"/>
                <a:gd name="T3" fmla="*/ 0 h 49"/>
                <a:gd name="T4" fmla="*/ 39 w 49"/>
                <a:gd name="T5" fmla="*/ 3 h 49"/>
                <a:gd name="T6" fmla="*/ 43 w 49"/>
                <a:gd name="T7" fmla="*/ 9 h 49"/>
                <a:gd name="T8" fmla="*/ 47 w 49"/>
                <a:gd name="T9" fmla="*/ 17 h 49"/>
                <a:gd name="T10" fmla="*/ 49 w 49"/>
                <a:gd name="T11" fmla="*/ 24 h 49"/>
                <a:gd name="T12" fmla="*/ 47 w 49"/>
                <a:gd name="T13" fmla="*/ 32 h 49"/>
                <a:gd name="T14" fmla="*/ 43 w 49"/>
                <a:gd name="T15" fmla="*/ 37 h 49"/>
                <a:gd name="T16" fmla="*/ 39 w 49"/>
                <a:gd name="T17" fmla="*/ 43 h 49"/>
                <a:gd name="T18" fmla="*/ 32 w 49"/>
                <a:gd name="T19" fmla="*/ 47 h 49"/>
                <a:gd name="T20" fmla="*/ 24 w 49"/>
                <a:gd name="T21" fmla="*/ 49 h 49"/>
                <a:gd name="T22" fmla="*/ 17 w 49"/>
                <a:gd name="T23" fmla="*/ 47 h 49"/>
                <a:gd name="T24" fmla="*/ 9 w 49"/>
                <a:gd name="T25" fmla="*/ 43 h 49"/>
                <a:gd name="T26" fmla="*/ 4 w 49"/>
                <a:gd name="T27" fmla="*/ 37 h 49"/>
                <a:gd name="T28" fmla="*/ 0 w 49"/>
                <a:gd name="T29" fmla="*/ 32 h 49"/>
                <a:gd name="T30" fmla="*/ 0 w 49"/>
                <a:gd name="T31" fmla="*/ 24 h 49"/>
                <a:gd name="T32" fmla="*/ 0 w 49"/>
                <a:gd name="T33" fmla="*/ 17 h 49"/>
                <a:gd name="T34" fmla="*/ 4 w 49"/>
                <a:gd name="T35" fmla="*/ 9 h 49"/>
                <a:gd name="T36" fmla="*/ 9 w 49"/>
                <a:gd name="T37" fmla="*/ 3 h 49"/>
                <a:gd name="T38" fmla="*/ 17 w 49"/>
                <a:gd name="T39" fmla="*/ 0 h 49"/>
                <a:gd name="T40" fmla="*/ 24 w 49"/>
                <a:gd name="T4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9" h="49">
                  <a:moveTo>
                    <a:pt x="24" y="0"/>
                  </a:moveTo>
                  <a:lnTo>
                    <a:pt x="32" y="0"/>
                  </a:lnTo>
                  <a:lnTo>
                    <a:pt x="39" y="3"/>
                  </a:lnTo>
                  <a:lnTo>
                    <a:pt x="43" y="9"/>
                  </a:lnTo>
                  <a:lnTo>
                    <a:pt x="47" y="17"/>
                  </a:lnTo>
                  <a:lnTo>
                    <a:pt x="49" y="24"/>
                  </a:lnTo>
                  <a:lnTo>
                    <a:pt x="47" y="32"/>
                  </a:lnTo>
                  <a:lnTo>
                    <a:pt x="43" y="37"/>
                  </a:lnTo>
                  <a:lnTo>
                    <a:pt x="39" y="43"/>
                  </a:lnTo>
                  <a:lnTo>
                    <a:pt x="32" y="47"/>
                  </a:lnTo>
                  <a:lnTo>
                    <a:pt x="24" y="49"/>
                  </a:lnTo>
                  <a:lnTo>
                    <a:pt x="17" y="47"/>
                  </a:lnTo>
                  <a:lnTo>
                    <a:pt x="9" y="43"/>
                  </a:lnTo>
                  <a:lnTo>
                    <a:pt x="4" y="37"/>
                  </a:lnTo>
                  <a:lnTo>
                    <a:pt x="0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4" y="9"/>
                  </a:lnTo>
                  <a:lnTo>
                    <a:pt x="9" y="3"/>
                  </a:lnTo>
                  <a:lnTo>
                    <a:pt x="17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90" name="Freeform 11"/>
            <p:cNvSpPr>
              <a:spLocks/>
            </p:cNvSpPr>
            <p:nvPr/>
          </p:nvSpPr>
          <p:spPr bwMode="auto">
            <a:xfrm>
              <a:off x="9572626" y="4505326"/>
              <a:ext cx="38100" cy="38100"/>
            </a:xfrm>
            <a:custGeom>
              <a:avLst/>
              <a:gdLst>
                <a:gd name="T0" fmla="*/ 24 w 49"/>
                <a:gd name="T1" fmla="*/ 0 h 49"/>
                <a:gd name="T2" fmla="*/ 32 w 49"/>
                <a:gd name="T3" fmla="*/ 0 h 49"/>
                <a:gd name="T4" fmla="*/ 38 w 49"/>
                <a:gd name="T5" fmla="*/ 3 h 49"/>
                <a:gd name="T6" fmla="*/ 43 w 49"/>
                <a:gd name="T7" fmla="*/ 9 h 49"/>
                <a:gd name="T8" fmla="*/ 47 w 49"/>
                <a:gd name="T9" fmla="*/ 17 h 49"/>
                <a:gd name="T10" fmla="*/ 49 w 49"/>
                <a:gd name="T11" fmla="*/ 24 h 49"/>
                <a:gd name="T12" fmla="*/ 47 w 49"/>
                <a:gd name="T13" fmla="*/ 32 h 49"/>
                <a:gd name="T14" fmla="*/ 43 w 49"/>
                <a:gd name="T15" fmla="*/ 37 h 49"/>
                <a:gd name="T16" fmla="*/ 38 w 49"/>
                <a:gd name="T17" fmla="*/ 43 h 49"/>
                <a:gd name="T18" fmla="*/ 32 w 49"/>
                <a:gd name="T19" fmla="*/ 47 h 49"/>
                <a:gd name="T20" fmla="*/ 24 w 49"/>
                <a:gd name="T21" fmla="*/ 49 h 49"/>
                <a:gd name="T22" fmla="*/ 17 w 49"/>
                <a:gd name="T23" fmla="*/ 47 h 49"/>
                <a:gd name="T24" fmla="*/ 9 w 49"/>
                <a:gd name="T25" fmla="*/ 43 h 49"/>
                <a:gd name="T26" fmla="*/ 4 w 49"/>
                <a:gd name="T27" fmla="*/ 37 h 49"/>
                <a:gd name="T28" fmla="*/ 0 w 49"/>
                <a:gd name="T29" fmla="*/ 32 h 49"/>
                <a:gd name="T30" fmla="*/ 0 w 49"/>
                <a:gd name="T31" fmla="*/ 24 h 49"/>
                <a:gd name="T32" fmla="*/ 0 w 49"/>
                <a:gd name="T33" fmla="*/ 17 h 49"/>
                <a:gd name="T34" fmla="*/ 4 w 49"/>
                <a:gd name="T35" fmla="*/ 9 h 49"/>
                <a:gd name="T36" fmla="*/ 9 w 49"/>
                <a:gd name="T37" fmla="*/ 3 h 49"/>
                <a:gd name="T38" fmla="*/ 17 w 49"/>
                <a:gd name="T39" fmla="*/ 0 h 49"/>
                <a:gd name="T40" fmla="*/ 24 w 49"/>
                <a:gd name="T4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9" h="49">
                  <a:moveTo>
                    <a:pt x="24" y="0"/>
                  </a:moveTo>
                  <a:lnTo>
                    <a:pt x="32" y="0"/>
                  </a:lnTo>
                  <a:lnTo>
                    <a:pt x="38" y="3"/>
                  </a:lnTo>
                  <a:lnTo>
                    <a:pt x="43" y="9"/>
                  </a:lnTo>
                  <a:lnTo>
                    <a:pt x="47" y="17"/>
                  </a:lnTo>
                  <a:lnTo>
                    <a:pt x="49" y="24"/>
                  </a:lnTo>
                  <a:lnTo>
                    <a:pt x="47" y="32"/>
                  </a:lnTo>
                  <a:lnTo>
                    <a:pt x="43" y="37"/>
                  </a:lnTo>
                  <a:lnTo>
                    <a:pt x="38" y="43"/>
                  </a:lnTo>
                  <a:lnTo>
                    <a:pt x="32" y="47"/>
                  </a:lnTo>
                  <a:lnTo>
                    <a:pt x="24" y="49"/>
                  </a:lnTo>
                  <a:lnTo>
                    <a:pt x="17" y="47"/>
                  </a:lnTo>
                  <a:lnTo>
                    <a:pt x="9" y="43"/>
                  </a:lnTo>
                  <a:lnTo>
                    <a:pt x="4" y="37"/>
                  </a:lnTo>
                  <a:lnTo>
                    <a:pt x="0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4" y="9"/>
                  </a:lnTo>
                  <a:lnTo>
                    <a:pt x="9" y="3"/>
                  </a:lnTo>
                  <a:lnTo>
                    <a:pt x="17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91" name="Freeform 12"/>
            <p:cNvSpPr>
              <a:spLocks/>
            </p:cNvSpPr>
            <p:nvPr/>
          </p:nvSpPr>
          <p:spPr bwMode="auto">
            <a:xfrm>
              <a:off x="9494838" y="4505326"/>
              <a:ext cx="39688" cy="38100"/>
            </a:xfrm>
            <a:custGeom>
              <a:avLst/>
              <a:gdLst>
                <a:gd name="T0" fmla="*/ 25 w 51"/>
                <a:gd name="T1" fmla="*/ 0 h 49"/>
                <a:gd name="T2" fmla="*/ 34 w 51"/>
                <a:gd name="T3" fmla="*/ 0 h 49"/>
                <a:gd name="T4" fmla="*/ 40 w 51"/>
                <a:gd name="T5" fmla="*/ 3 h 49"/>
                <a:gd name="T6" fmla="*/ 45 w 51"/>
                <a:gd name="T7" fmla="*/ 9 h 49"/>
                <a:gd name="T8" fmla="*/ 49 w 51"/>
                <a:gd name="T9" fmla="*/ 17 h 49"/>
                <a:gd name="T10" fmla="*/ 51 w 51"/>
                <a:gd name="T11" fmla="*/ 24 h 49"/>
                <a:gd name="T12" fmla="*/ 49 w 51"/>
                <a:gd name="T13" fmla="*/ 32 h 49"/>
                <a:gd name="T14" fmla="*/ 45 w 51"/>
                <a:gd name="T15" fmla="*/ 37 h 49"/>
                <a:gd name="T16" fmla="*/ 40 w 51"/>
                <a:gd name="T17" fmla="*/ 43 h 49"/>
                <a:gd name="T18" fmla="*/ 34 w 51"/>
                <a:gd name="T19" fmla="*/ 47 h 49"/>
                <a:gd name="T20" fmla="*/ 25 w 51"/>
                <a:gd name="T21" fmla="*/ 49 h 49"/>
                <a:gd name="T22" fmla="*/ 17 w 51"/>
                <a:gd name="T23" fmla="*/ 47 h 49"/>
                <a:gd name="T24" fmla="*/ 11 w 51"/>
                <a:gd name="T25" fmla="*/ 43 h 49"/>
                <a:gd name="T26" fmla="*/ 6 w 51"/>
                <a:gd name="T27" fmla="*/ 37 h 49"/>
                <a:gd name="T28" fmla="*/ 2 w 51"/>
                <a:gd name="T29" fmla="*/ 32 h 49"/>
                <a:gd name="T30" fmla="*/ 0 w 51"/>
                <a:gd name="T31" fmla="*/ 24 h 49"/>
                <a:gd name="T32" fmla="*/ 2 w 51"/>
                <a:gd name="T33" fmla="*/ 17 h 49"/>
                <a:gd name="T34" fmla="*/ 6 w 51"/>
                <a:gd name="T35" fmla="*/ 9 h 49"/>
                <a:gd name="T36" fmla="*/ 11 w 51"/>
                <a:gd name="T37" fmla="*/ 3 h 49"/>
                <a:gd name="T38" fmla="*/ 17 w 51"/>
                <a:gd name="T39" fmla="*/ 0 h 49"/>
                <a:gd name="T40" fmla="*/ 25 w 51"/>
                <a:gd name="T4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1" h="49">
                  <a:moveTo>
                    <a:pt x="25" y="0"/>
                  </a:moveTo>
                  <a:lnTo>
                    <a:pt x="34" y="0"/>
                  </a:lnTo>
                  <a:lnTo>
                    <a:pt x="40" y="3"/>
                  </a:lnTo>
                  <a:lnTo>
                    <a:pt x="45" y="9"/>
                  </a:lnTo>
                  <a:lnTo>
                    <a:pt x="49" y="17"/>
                  </a:lnTo>
                  <a:lnTo>
                    <a:pt x="51" y="24"/>
                  </a:lnTo>
                  <a:lnTo>
                    <a:pt x="49" y="32"/>
                  </a:lnTo>
                  <a:lnTo>
                    <a:pt x="45" y="37"/>
                  </a:lnTo>
                  <a:lnTo>
                    <a:pt x="40" y="43"/>
                  </a:lnTo>
                  <a:lnTo>
                    <a:pt x="34" y="47"/>
                  </a:lnTo>
                  <a:lnTo>
                    <a:pt x="25" y="49"/>
                  </a:lnTo>
                  <a:lnTo>
                    <a:pt x="17" y="47"/>
                  </a:lnTo>
                  <a:lnTo>
                    <a:pt x="11" y="43"/>
                  </a:lnTo>
                  <a:lnTo>
                    <a:pt x="6" y="37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2" y="17"/>
                  </a:lnTo>
                  <a:lnTo>
                    <a:pt x="6" y="9"/>
                  </a:lnTo>
                  <a:lnTo>
                    <a:pt x="11" y="3"/>
                  </a:lnTo>
                  <a:lnTo>
                    <a:pt x="17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92" name="Freeform 13"/>
            <p:cNvSpPr>
              <a:spLocks/>
            </p:cNvSpPr>
            <p:nvPr/>
          </p:nvSpPr>
          <p:spPr bwMode="auto">
            <a:xfrm>
              <a:off x="6351588" y="4894263"/>
              <a:ext cx="3754438" cy="158750"/>
            </a:xfrm>
            <a:custGeom>
              <a:avLst/>
              <a:gdLst>
                <a:gd name="T0" fmla="*/ 100 w 4728"/>
                <a:gd name="T1" fmla="*/ 0 h 202"/>
                <a:gd name="T2" fmla="*/ 4627 w 4728"/>
                <a:gd name="T3" fmla="*/ 0 h 202"/>
                <a:gd name="T4" fmla="*/ 4659 w 4728"/>
                <a:gd name="T5" fmla="*/ 6 h 202"/>
                <a:gd name="T6" fmla="*/ 4687 w 4728"/>
                <a:gd name="T7" fmla="*/ 19 h 202"/>
                <a:gd name="T8" fmla="*/ 4707 w 4728"/>
                <a:gd name="T9" fmla="*/ 41 h 202"/>
                <a:gd name="T10" fmla="*/ 4722 w 4728"/>
                <a:gd name="T11" fmla="*/ 70 h 202"/>
                <a:gd name="T12" fmla="*/ 4728 w 4728"/>
                <a:gd name="T13" fmla="*/ 102 h 202"/>
                <a:gd name="T14" fmla="*/ 4722 w 4728"/>
                <a:gd name="T15" fmla="*/ 132 h 202"/>
                <a:gd name="T16" fmla="*/ 4707 w 4728"/>
                <a:gd name="T17" fmla="*/ 160 h 202"/>
                <a:gd name="T18" fmla="*/ 4687 w 4728"/>
                <a:gd name="T19" fmla="*/ 183 h 202"/>
                <a:gd name="T20" fmla="*/ 4659 w 4728"/>
                <a:gd name="T21" fmla="*/ 196 h 202"/>
                <a:gd name="T22" fmla="*/ 4627 w 4728"/>
                <a:gd name="T23" fmla="*/ 202 h 202"/>
                <a:gd name="T24" fmla="*/ 100 w 4728"/>
                <a:gd name="T25" fmla="*/ 202 h 202"/>
                <a:gd name="T26" fmla="*/ 68 w 4728"/>
                <a:gd name="T27" fmla="*/ 196 h 202"/>
                <a:gd name="T28" fmla="*/ 41 w 4728"/>
                <a:gd name="T29" fmla="*/ 183 h 202"/>
                <a:gd name="T30" fmla="*/ 19 w 4728"/>
                <a:gd name="T31" fmla="*/ 160 h 202"/>
                <a:gd name="T32" fmla="*/ 4 w 4728"/>
                <a:gd name="T33" fmla="*/ 132 h 202"/>
                <a:gd name="T34" fmla="*/ 0 w 4728"/>
                <a:gd name="T35" fmla="*/ 102 h 202"/>
                <a:gd name="T36" fmla="*/ 4 w 4728"/>
                <a:gd name="T37" fmla="*/ 70 h 202"/>
                <a:gd name="T38" fmla="*/ 19 w 4728"/>
                <a:gd name="T39" fmla="*/ 41 h 202"/>
                <a:gd name="T40" fmla="*/ 41 w 4728"/>
                <a:gd name="T41" fmla="*/ 19 h 202"/>
                <a:gd name="T42" fmla="*/ 68 w 4728"/>
                <a:gd name="T43" fmla="*/ 6 h 202"/>
                <a:gd name="T44" fmla="*/ 100 w 4728"/>
                <a:gd name="T45" fmla="*/ 0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728" h="202">
                  <a:moveTo>
                    <a:pt x="100" y="0"/>
                  </a:moveTo>
                  <a:lnTo>
                    <a:pt x="4627" y="0"/>
                  </a:lnTo>
                  <a:lnTo>
                    <a:pt x="4659" y="6"/>
                  </a:lnTo>
                  <a:lnTo>
                    <a:pt x="4687" y="19"/>
                  </a:lnTo>
                  <a:lnTo>
                    <a:pt x="4707" y="41"/>
                  </a:lnTo>
                  <a:lnTo>
                    <a:pt x="4722" y="70"/>
                  </a:lnTo>
                  <a:lnTo>
                    <a:pt x="4728" y="102"/>
                  </a:lnTo>
                  <a:lnTo>
                    <a:pt x="4722" y="132"/>
                  </a:lnTo>
                  <a:lnTo>
                    <a:pt x="4707" y="160"/>
                  </a:lnTo>
                  <a:lnTo>
                    <a:pt x="4687" y="183"/>
                  </a:lnTo>
                  <a:lnTo>
                    <a:pt x="4659" y="196"/>
                  </a:lnTo>
                  <a:lnTo>
                    <a:pt x="4627" y="202"/>
                  </a:lnTo>
                  <a:lnTo>
                    <a:pt x="100" y="202"/>
                  </a:lnTo>
                  <a:lnTo>
                    <a:pt x="68" y="196"/>
                  </a:lnTo>
                  <a:lnTo>
                    <a:pt x="41" y="183"/>
                  </a:lnTo>
                  <a:lnTo>
                    <a:pt x="19" y="160"/>
                  </a:lnTo>
                  <a:lnTo>
                    <a:pt x="4" y="132"/>
                  </a:lnTo>
                  <a:lnTo>
                    <a:pt x="0" y="102"/>
                  </a:lnTo>
                  <a:lnTo>
                    <a:pt x="4" y="70"/>
                  </a:lnTo>
                  <a:lnTo>
                    <a:pt x="19" y="41"/>
                  </a:lnTo>
                  <a:lnTo>
                    <a:pt x="41" y="19"/>
                  </a:lnTo>
                  <a:lnTo>
                    <a:pt x="68" y="6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93" name="Freeform 14"/>
            <p:cNvSpPr>
              <a:spLocks/>
            </p:cNvSpPr>
            <p:nvPr/>
          </p:nvSpPr>
          <p:spPr bwMode="auto">
            <a:xfrm>
              <a:off x="6351588" y="4973638"/>
              <a:ext cx="3754438" cy="79375"/>
            </a:xfrm>
            <a:custGeom>
              <a:avLst/>
              <a:gdLst>
                <a:gd name="T0" fmla="*/ 0 w 4728"/>
                <a:gd name="T1" fmla="*/ 0 h 100"/>
                <a:gd name="T2" fmla="*/ 4728 w 4728"/>
                <a:gd name="T3" fmla="*/ 0 h 100"/>
                <a:gd name="T4" fmla="*/ 4722 w 4728"/>
                <a:gd name="T5" fmla="*/ 30 h 100"/>
                <a:gd name="T6" fmla="*/ 4707 w 4728"/>
                <a:gd name="T7" fmla="*/ 58 h 100"/>
                <a:gd name="T8" fmla="*/ 4687 w 4728"/>
                <a:gd name="T9" fmla="*/ 81 h 100"/>
                <a:gd name="T10" fmla="*/ 4659 w 4728"/>
                <a:gd name="T11" fmla="*/ 94 h 100"/>
                <a:gd name="T12" fmla="*/ 4627 w 4728"/>
                <a:gd name="T13" fmla="*/ 100 h 100"/>
                <a:gd name="T14" fmla="*/ 100 w 4728"/>
                <a:gd name="T15" fmla="*/ 100 h 100"/>
                <a:gd name="T16" fmla="*/ 68 w 4728"/>
                <a:gd name="T17" fmla="*/ 94 h 100"/>
                <a:gd name="T18" fmla="*/ 41 w 4728"/>
                <a:gd name="T19" fmla="*/ 81 h 100"/>
                <a:gd name="T20" fmla="*/ 19 w 4728"/>
                <a:gd name="T21" fmla="*/ 58 h 100"/>
                <a:gd name="T22" fmla="*/ 4 w 4728"/>
                <a:gd name="T23" fmla="*/ 30 h 100"/>
                <a:gd name="T24" fmla="*/ 0 w 4728"/>
                <a:gd name="T25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28" h="100">
                  <a:moveTo>
                    <a:pt x="0" y="0"/>
                  </a:moveTo>
                  <a:lnTo>
                    <a:pt x="4728" y="0"/>
                  </a:lnTo>
                  <a:lnTo>
                    <a:pt x="4722" y="30"/>
                  </a:lnTo>
                  <a:lnTo>
                    <a:pt x="4707" y="58"/>
                  </a:lnTo>
                  <a:lnTo>
                    <a:pt x="4687" y="81"/>
                  </a:lnTo>
                  <a:lnTo>
                    <a:pt x="4659" y="94"/>
                  </a:lnTo>
                  <a:lnTo>
                    <a:pt x="4627" y="100"/>
                  </a:lnTo>
                  <a:lnTo>
                    <a:pt x="100" y="100"/>
                  </a:lnTo>
                  <a:lnTo>
                    <a:pt x="68" y="94"/>
                  </a:lnTo>
                  <a:lnTo>
                    <a:pt x="41" y="81"/>
                  </a:lnTo>
                  <a:lnTo>
                    <a:pt x="19" y="58"/>
                  </a:lnTo>
                  <a:lnTo>
                    <a:pt x="4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94" name="Rectangle 15"/>
            <p:cNvSpPr>
              <a:spLocks noChangeArrowheads="1"/>
            </p:cNvSpPr>
            <p:nvPr/>
          </p:nvSpPr>
          <p:spPr bwMode="auto">
            <a:xfrm>
              <a:off x="6705601" y="2320926"/>
              <a:ext cx="3044825" cy="2066925"/>
            </a:xfrm>
            <a:prstGeom prst="rect">
              <a:avLst/>
            </a:prstGeom>
            <a:solidFill>
              <a:schemeClr val="bg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95" name="Freeform 16"/>
            <p:cNvSpPr>
              <a:spLocks noEditPoints="1"/>
            </p:cNvSpPr>
            <p:nvPr/>
          </p:nvSpPr>
          <p:spPr bwMode="auto">
            <a:xfrm>
              <a:off x="7470776" y="2516188"/>
              <a:ext cx="1458913" cy="1462088"/>
            </a:xfrm>
            <a:custGeom>
              <a:avLst/>
              <a:gdLst>
                <a:gd name="T0" fmla="*/ 844 w 1839"/>
                <a:gd name="T1" fmla="*/ 340 h 1843"/>
                <a:gd name="T2" fmla="*/ 701 w 1839"/>
                <a:gd name="T3" fmla="*/ 376 h 1843"/>
                <a:gd name="T4" fmla="*/ 573 w 1839"/>
                <a:gd name="T5" fmla="*/ 448 h 1843"/>
                <a:gd name="T6" fmla="*/ 466 w 1839"/>
                <a:gd name="T7" fmla="*/ 549 h 1843"/>
                <a:gd name="T8" fmla="*/ 385 w 1839"/>
                <a:gd name="T9" fmla="*/ 677 h 1843"/>
                <a:gd name="T10" fmla="*/ 342 w 1839"/>
                <a:gd name="T11" fmla="*/ 822 h 1843"/>
                <a:gd name="T12" fmla="*/ 335 w 1839"/>
                <a:gd name="T13" fmla="*/ 965 h 1843"/>
                <a:gd name="T14" fmla="*/ 361 w 1839"/>
                <a:gd name="T15" fmla="*/ 1103 h 1843"/>
                <a:gd name="T16" fmla="*/ 419 w 1839"/>
                <a:gd name="T17" fmla="*/ 1227 h 1843"/>
                <a:gd name="T18" fmla="*/ 506 w 1839"/>
                <a:gd name="T19" fmla="*/ 1336 h 1843"/>
                <a:gd name="T20" fmla="*/ 617 w 1839"/>
                <a:gd name="T21" fmla="*/ 1423 h 1843"/>
                <a:gd name="T22" fmla="*/ 748 w 1839"/>
                <a:gd name="T23" fmla="*/ 1483 h 1843"/>
                <a:gd name="T24" fmla="*/ 919 w 1839"/>
                <a:gd name="T25" fmla="*/ 1508 h 1843"/>
                <a:gd name="T26" fmla="*/ 1066 w 1839"/>
                <a:gd name="T27" fmla="*/ 1489 h 1843"/>
                <a:gd name="T28" fmla="*/ 1203 w 1839"/>
                <a:gd name="T29" fmla="*/ 1434 h 1843"/>
                <a:gd name="T30" fmla="*/ 1322 w 1839"/>
                <a:gd name="T31" fmla="*/ 1348 h 1843"/>
                <a:gd name="T32" fmla="*/ 1416 w 1839"/>
                <a:gd name="T33" fmla="*/ 1233 h 1843"/>
                <a:gd name="T34" fmla="*/ 1480 w 1839"/>
                <a:gd name="T35" fmla="*/ 1092 h 1843"/>
                <a:gd name="T36" fmla="*/ 1504 w 1839"/>
                <a:gd name="T37" fmla="*/ 949 h 1843"/>
                <a:gd name="T38" fmla="*/ 1495 w 1839"/>
                <a:gd name="T39" fmla="*/ 809 h 1843"/>
                <a:gd name="T40" fmla="*/ 1451 w 1839"/>
                <a:gd name="T41" fmla="*/ 676 h 1843"/>
                <a:gd name="T42" fmla="*/ 1380 w 1839"/>
                <a:gd name="T43" fmla="*/ 559 h 1843"/>
                <a:gd name="T44" fmla="*/ 1280 w 1839"/>
                <a:gd name="T45" fmla="*/ 459 h 1843"/>
                <a:gd name="T46" fmla="*/ 1158 w 1839"/>
                <a:gd name="T47" fmla="*/ 386 h 1843"/>
                <a:gd name="T48" fmla="*/ 1004 w 1839"/>
                <a:gd name="T49" fmla="*/ 340 h 1843"/>
                <a:gd name="T50" fmla="*/ 1047 w 1839"/>
                <a:gd name="T51" fmla="*/ 0 h 1843"/>
                <a:gd name="T52" fmla="*/ 1284 w 1839"/>
                <a:gd name="T53" fmla="*/ 216 h 1843"/>
                <a:gd name="T54" fmla="*/ 1423 w 1839"/>
                <a:gd name="T55" fmla="*/ 308 h 1843"/>
                <a:gd name="T56" fmla="*/ 1540 w 1839"/>
                <a:gd name="T57" fmla="*/ 425 h 1843"/>
                <a:gd name="T58" fmla="*/ 1797 w 1839"/>
                <a:gd name="T59" fmla="*/ 617 h 1843"/>
                <a:gd name="T60" fmla="*/ 1696 w 1839"/>
                <a:gd name="T61" fmla="*/ 760 h 1843"/>
                <a:gd name="T62" fmla="*/ 1713 w 1839"/>
                <a:gd name="T63" fmla="*/ 926 h 1843"/>
                <a:gd name="T64" fmla="*/ 1839 w 1839"/>
                <a:gd name="T65" fmla="*/ 1050 h 1843"/>
                <a:gd name="T66" fmla="*/ 1622 w 1839"/>
                <a:gd name="T67" fmla="*/ 1287 h 1843"/>
                <a:gd name="T68" fmla="*/ 1530 w 1839"/>
                <a:gd name="T69" fmla="*/ 1427 h 1843"/>
                <a:gd name="T70" fmla="*/ 1414 w 1839"/>
                <a:gd name="T71" fmla="*/ 1542 h 1843"/>
                <a:gd name="T72" fmla="*/ 1224 w 1839"/>
                <a:gd name="T73" fmla="*/ 1800 h 1843"/>
                <a:gd name="T74" fmla="*/ 1079 w 1839"/>
                <a:gd name="T75" fmla="*/ 1700 h 1843"/>
                <a:gd name="T76" fmla="*/ 919 w 1839"/>
                <a:gd name="T77" fmla="*/ 1717 h 1843"/>
                <a:gd name="T78" fmla="*/ 791 w 1839"/>
                <a:gd name="T79" fmla="*/ 1843 h 1843"/>
                <a:gd name="T80" fmla="*/ 553 w 1839"/>
                <a:gd name="T81" fmla="*/ 1626 h 1843"/>
                <a:gd name="T82" fmla="*/ 414 w 1839"/>
                <a:gd name="T83" fmla="*/ 1534 h 1843"/>
                <a:gd name="T84" fmla="*/ 299 w 1839"/>
                <a:gd name="T85" fmla="*/ 1417 h 1843"/>
                <a:gd name="T86" fmla="*/ 41 w 1839"/>
                <a:gd name="T87" fmla="*/ 1225 h 1843"/>
                <a:gd name="T88" fmla="*/ 141 w 1839"/>
                <a:gd name="T89" fmla="*/ 1082 h 1843"/>
                <a:gd name="T90" fmla="*/ 126 w 1839"/>
                <a:gd name="T91" fmla="*/ 917 h 1843"/>
                <a:gd name="T92" fmla="*/ 0 w 1839"/>
                <a:gd name="T93" fmla="*/ 794 h 1843"/>
                <a:gd name="T94" fmla="*/ 214 w 1839"/>
                <a:gd name="T95" fmla="*/ 555 h 1843"/>
                <a:gd name="T96" fmla="*/ 306 w 1839"/>
                <a:gd name="T97" fmla="*/ 416 h 1843"/>
                <a:gd name="T98" fmla="*/ 423 w 1839"/>
                <a:gd name="T99" fmla="*/ 301 h 1843"/>
                <a:gd name="T100" fmla="*/ 615 w 1839"/>
                <a:gd name="T101" fmla="*/ 43 h 1843"/>
                <a:gd name="T102" fmla="*/ 758 w 1839"/>
                <a:gd name="T103" fmla="*/ 145 h 1843"/>
                <a:gd name="T104" fmla="*/ 919 w 1839"/>
                <a:gd name="T105" fmla="*/ 128 h 1843"/>
                <a:gd name="T106" fmla="*/ 1047 w 1839"/>
                <a:gd name="T107" fmla="*/ 0 h 1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839" h="1843">
                  <a:moveTo>
                    <a:pt x="919" y="335"/>
                  </a:moveTo>
                  <a:lnTo>
                    <a:pt x="844" y="340"/>
                  </a:lnTo>
                  <a:lnTo>
                    <a:pt x="771" y="354"/>
                  </a:lnTo>
                  <a:lnTo>
                    <a:pt x="701" y="376"/>
                  </a:lnTo>
                  <a:lnTo>
                    <a:pt x="635" y="408"/>
                  </a:lnTo>
                  <a:lnTo>
                    <a:pt x="573" y="448"/>
                  </a:lnTo>
                  <a:lnTo>
                    <a:pt x="517" y="495"/>
                  </a:lnTo>
                  <a:lnTo>
                    <a:pt x="466" y="549"/>
                  </a:lnTo>
                  <a:lnTo>
                    <a:pt x="423" y="610"/>
                  </a:lnTo>
                  <a:lnTo>
                    <a:pt x="385" y="677"/>
                  </a:lnTo>
                  <a:lnTo>
                    <a:pt x="359" y="751"/>
                  </a:lnTo>
                  <a:lnTo>
                    <a:pt x="342" y="822"/>
                  </a:lnTo>
                  <a:lnTo>
                    <a:pt x="333" y="894"/>
                  </a:lnTo>
                  <a:lnTo>
                    <a:pt x="335" y="965"/>
                  </a:lnTo>
                  <a:lnTo>
                    <a:pt x="344" y="1035"/>
                  </a:lnTo>
                  <a:lnTo>
                    <a:pt x="361" y="1103"/>
                  </a:lnTo>
                  <a:lnTo>
                    <a:pt x="387" y="1167"/>
                  </a:lnTo>
                  <a:lnTo>
                    <a:pt x="419" y="1227"/>
                  </a:lnTo>
                  <a:lnTo>
                    <a:pt x="459" y="1286"/>
                  </a:lnTo>
                  <a:lnTo>
                    <a:pt x="506" y="1336"/>
                  </a:lnTo>
                  <a:lnTo>
                    <a:pt x="558" y="1383"/>
                  </a:lnTo>
                  <a:lnTo>
                    <a:pt x="617" y="1423"/>
                  </a:lnTo>
                  <a:lnTo>
                    <a:pt x="681" y="1457"/>
                  </a:lnTo>
                  <a:lnTo>
                    <a:pt x="748" y="1483"/>
                  </a:lnTo>
                  <a:lnTo>
                    <a:pt x="835" y="1502"/>
                  </a:lnTo>
                  <a:lnTo>
                    <a:pt x="919" y="1508"/>
                  </a:lnTo>
                  <a:lnTo>
                    <a:pt x="995" y="1504"/>
                  </a:lnTo>
                  <a:lnTo>
                    <a:pt x="1066" y="1489"/>
                  </a:lnTo>
                  <a:lnTo>
                    <a:pt x="1136" y="1466"/>
                  </a:lnTo>
                  <a:lnTo>
                    <a:pt x="1203" y="1434"/>
                  </a:lnTo>
                  <a:lnTo>
                    <a:pt x="1265" y="1395"/>
                  </a:lnTo>
                  <a:lnTo>
                    <a:pt x="1322" y="1348"/>
                  </a:lnTo>
                  <a:lnTo>
                    <a:pt x="1372" y="1293"/>
                  </a:lnTo>
                  <a:lnTo>
                    <a:pt x="1416" y="1233"/>
                  </a:lnTo>
                  <a:lnTo>
                    <a:pt x="1451" y="1165"/>
                  </a:lnTo>
                  <a:lnTo>
                    <a:pt x="1480" y="1092"/>
                  </a:lnTo>
                  <a:lnTo>
                    <a:pt x="1496" y="1020"/>
                  </a:lnTo>
                  <a:lnTo>
                    <a:pt x="1504" y="949"/>
                  </a:lnTo>
                  <a:lnTo>
                    <a:pt x="1504" y="877"/>
                  </a:lnTo>
                  <a:lnTo>
                    <a:pt x="1495" y="809"/>
                  </a:lnTo>
                  <a:lnTo>
                    <a:pt x="1476" y="741"/>
                  </a:lnTo>
                  <a:lnTo>
                    <a:pt x="1451" y="676"/>
                  </a:lnTo>
                  <a:lnTo>
                    <a:pt x="1419" y="615"/>
                  </a:lnTo>
                  <a:lnTo>
                    <a:pt x="1380" y="559"/>
                  </a:lnTo>
                  <a:lnTo>
                    <a:pt x="1333" y="506"/>
                  </a:lnTo>
                  <a:lnTo>
                    <a:pt x="1280" y="459"/>
                  </a:lnTo>
                  <a:lnTo>
                    <a:pt x="1222" y="420"/>
                  </a:lnTo>
                  <a:lnTo>
                    <a:pt x="1158" y="386"/>
                  </a:lnTo>
                  <a:lnTo>
                    <a:pt x="1089" y="361"/>
                  </a:lnTo>
                  <a:lnTo>
                    <a:pt x="1004" y="340"/>
                  </a:lnTo>
                  <a:lnTo>
                    <a:pt x="919" y="335"/>
                  </a:lnTo>
                  <a:close/>
                  <a:moveTo>
                    <a:pt x="1047" y="0"/>
                  </a:moveTo>
                  <a:lnTo>
                    <a:pt x="1324" y="84"/>
                  </a:lnTo>
                  <a:lnTo>
                    <a:pt x="1284" y="216"/>
                  </a:lnTo>
                  <a:lnTo>
                    <a:pt x="1357" y="259"/>
                  </a:lnTo>
                  <a:lnTo>
                    <a:pt x="1423" y="308"/>
                  </a:lnTo>
                  <a:lnTo>
                    <a:pt x="1485" y="365"/>
                  </a:lnTo>
                  <a:lnTo>
                    <a:pt x="1540" y="425"/>
                  </a:lnTo>
                  <a:lnTo>
                    <a:pt x="1660" y="361"/>
                  </a:lnTo>
                  <a:lnTo>
                    <a:pt x="1797" y="617"/>
                  </a:lnTo>
                  <a:lnTo>
                    <a:pt x="1675" y="681"/>
                  </a:lnTo>
                  <a:lnTo>
                    <a:pt x="1696" y="760"/>
                  </a:lnTo>
                  <a:lnTo>
                    <a:pt x="1709" y="843"/>
                  </a:lnTo>
                  <a:lnTo>
                    <a:pt x="1713" y="926"/>
                  </a:lnTo>
                  <a:lnTo>
                    <a:pt x="1707" y="1011"/>
                  </a:lnTo>
                  <a:lnTo>
                    <a:pt x="1839" y="1050"/>
                  </a:lnTo>
                  <a:lnTo>
                    <a:pt x="1754" y="1327"/>
                  </a:lnTo>
                  <a:lnTo>
                    <a:pt x="1622" y="1287"/>
                  </a:lnTo>
                  <a:lnTo>
                    <a:pt x="1581" y="1361"/>
                  </a:lnTo>
                  <a:lnTo>
                    <a:pt x="1530" y="1427"/>
                  </a:lnTo>
                  <a:lnTo>
                    <a:pt x="1476" y="1489"/>
                  </a:lnTo>
                  <a:lnTo>
                    <a:pt x="1414" y="1542"/>
                  </a:lnTo>
                  <a:lnTo>
                    <a:pt x="1480" y="1664"/>
                  </a:lnTo>
                  <a:lnTo>
                    <a:pt x="1224" y="1800"/>
                  </a:lnTo>
                  <a:lnTo>
                    <a:pt x="1158" y="1679"/>
                  </a:lnTo>
                  <a:lnTo>
                    <a:pt x="1079" y="1700"/>
                  </a:lnTo>
                  <a:lnTo>
                    <a:pt x="1000" y="1713"/>
                  </a:lnTo>
                  <a:lnTo>
                    <a:pt x="919" y="1717"/>
                  </a:lnTo>
                  <a:lnTo>
                    <a:pt x="831" y="1711"/>
                  </a:lnTo>
                  <a:lnTo>
                    <a:pt x="791" y="1843"/>
                  </a:lnTo>
                  <a:lnTo>
                    <a:pt x="513" y="1758"/>
                  </a:lnTo>
                  <a:lnTo>
                    <a:pt x="553" y="1626"/>
                  </a:lnTo>
                  <a:lnTo>
                    <a:pt x="481" y="1585"/>
                  </a:lnTo>
                  <a:lnTo>
                    <a:pt x="414" y="1534"/>
                  </a:lnTo>
                  <a:lnTo>
                    <a:pt x="353" y="1479"/>
                  </a:lnTo>
                  <a:lnTo>
                    <a:pt x="299" y="1417"/>
                  </a:lnTo>
                  <a:lnTo>
                    <a:pt x="179" y="1481"/>
                  </a:lnTo>
                  <a:lnTo>
                    <a:pt x="41" y="1225"/>
                  </a:lnTo>
                  <a:lnTo>
                    <a:pt x="164" y="1161"/>
                  </a:lnTo>
                  <a:lnTo>
                    <a:pt x="141" y="1082"/>
                  </a:lnTo>
                  <a:lnTo>
                    <a:pt x="130" y="1001"/>
                  </a:lnTo>
                  <a:lnTo>
                    <a:pt x="126" y="917"/>
                  </a:lnTo>
                  <a:lnTo>
                    <a:pt x="130" y="834"/>
                  </a:lnTo>
                  <a:lnTo>
                    <a:pt x="0" y="794"/>
                  </a:lnTo>
                  <a:lnTo>
                    <a:pt x="83" y="516"/>
                  </a:lnTo>
                  <a:lnTo>
                    <a:pt x="214" y="555"/>
                  </a:lnTo>
                  <a:lnTo>
                    <a:pt x="258" y="484"/>
                  </a:lnTo>
                  <a:lnTo>
                    <a:pt x="306" y="416"/>
                  </a:lnTo>
                  <a:lnTo>
                    <a:pt x="363" y="355"/>
                  </a:lnTo>
                  <a:lnTo>
                    <a:pt x="423" y="301"/>
                  </a:lnTo>
                  <a:lnTo>
                    <a:pt x="359" y="180"/>
                  </a:lnTo>
                  <a:lnTo>
                    <a:pt x="615" y="43"/>
                  </a:lnTo>
                  <a:lnTo>
                    <a:pt x="679" y="163"/>
                  </a:lnTo>
                  <a:lnTo>
                    <a:pt x="758" y="145"/>
                  </a:lnTo>
                  <a:lnTo>
                    <a:pt x="837" y="131"/>
                  </a:lnTo>
                  <a:lnTo>
                    <a:pt x="919" y="128"/>
                  </a:lnTo>
                  <a:lnTo>
                    <a:pt x="1008" y="131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96" name="Freeform 17"/>
            <p:cNvSpPr>
              <a:spLocks/>
            </p:cNvSpPr>
            <p:nvPr/>
          </p:nvSpPr>
          <p:spPr bwMode="auto">
            <a:xfrm>
              <a:off x="5965826" y="1566863"/>
              <a:ext cx="2724150" cy="2174875"/>
            </a:xfrm>
            <a:custGeom>
              <a:avLst/>
              <a:gdLst>
                <a:gd name="T0" fmla="*/ 675 w 3433"/>
                <a:gd name="T1" fmla="*/ 2 h 2739"/>
                <a:gd name="T2" fmla="*/ 831 w 3433"/>
                <a:gd name="T3" fmla="*/ 34 h 2739"/>
                <a:gd name="T4" fmla="*/ 978 w 3433"/>
                <a:gd name="T5" fmla="*/ 109 h 2739"/>
                <a:gd name="T6" fmla="*/ 1088 w 3433"/>
                <a:gd name="T7" fmla="*/ 205 h 2739"/>
                <a:gd name="T8" fmla="*/ 1173 w 3433"/>
                <a:gd name="T9" fmla="*/ 322 h 2739"/>
                <a:gd name="T10" fmla="*/ 1226 w 3433"/>
                <a:gd name="T11" fmla="*/ 454 h 2739"/>
                <a:gd name="T12" fmla="*/ 1250 w 3433"/>
                <a:gd name="T13" fmla="*/ 591 h 2739"/>
                <a:gd name="T14" fmla="*/ 1241 w 3433"/>
                <a:gd name="T15" fmla="*/ 733 h 2739"/>
                <a:gd name="T16" fmla="*/ 2551 w 3433"/>
                <a:gd name="T17" fmla="*/ 1542 h 2739"/>
                <a:gd name="T18" fmla="*/ 2702 w 3433"/>
                <a:gd name="T19" fmla="*/ 1497 h 2739"/>
                <a:gd name="T20" fmla="*/ 2858 w 3433"/>
                <a:gd name="T21" fmla="*/ 1489 h 2739"/>
                <a:gd name="T22" fmla="*/ 3012 w 3433"/>
                <a:gd name="T23" fmla="*/ 1521 h 2739"/>
                <a:gd name="T24" fmla="*/ 3158 w 3433"/>
                <a:gd name="T25" fmla="*/ 1595 h 2739"/>
                <a:gd name="T26" fmla="*/ 3269 w 3433"/>
                <a:gd name="T27" fmla="*/ 1691 h 2739"/>
                <a:gd name="T28" fmla="*/ 3354 w 3433"/>
                <a:gd name="T29" fmla="*/ 1808 h 2739"/>
                <a:gd name="T30" fmla="*/ 3407 w 3433"/>
                <a:gd name="T31" fmla="*/ 1936 h 2739"/>
                <a:gd name="T32" fmla="*/ 3431 w 3433"/>
                <a:gd name="T33" fmla="*/ 2073 h 2739"/>
                <a:gd name="T34" fmla="*/ 3140 w 3433"/>
                <a:gd name="T35" fmla="*/ 1945 h 2739"/>
                <a:gd name="T36" fmla="*/ 2814 w 3433"/>
                <a:gd name="T37" fmla="*/ 1921 h 2739"/>
                <a:gd name="T38" fmla="*/ 2645 w 3433"/>
                <a:gd name="T39" fmla="*/ 2003 h 2739"/>
                <a:gd name="T40" fmla="*/ 2617 w 3433"/>
                <a:gd name="T41" fmla="*/ 2378 h 2739"/>
                <a:gd name="T42" fmla="*/ 3064 w 3433"/>
                <a:gd name="T43" fmla="*/ 2683 h 2739"/>
                <a:gd name="T44" fmla="*/ 2916 w 3433"/>
                <a:gd name="T45" fmla="*/ 2730 h 2739"/>
                <a:gd name="T46" fmla="*/ 2758 w 3433"/>
                <a:gd name="T47" fmla="*/ 2738 h 2739"/>
                <a:gd name="T48" fmla="*/ 2602 w 3433"/>
                <a:gd name="T49" fmla="*/ 2706 h 2739"/>
                <a:gd name="T50" fmla="*/ 2455 w 3433"/>
                <a:gd name="T51" fmla="*/ 2630 h 2739"/>
                <a:gd name="T52" fmla="*/ 2344 w 3433"/>
                <a:gd name="T53" fmla="*/ 2534 h 2739"/>
                <a:gd name="T54" fmla="*/ 2260 w 3433"/>
                <a:gd name="T55" fmla="*/ 2418 h 2739"/>
                <a:gd name="T56" fmla="*/ 2207 w 3433"/>
                <a:gd name="T57" fmla="*/ 2286 h 2739"/>
                <a:gd name="T58" fmla="*/ 2183 w 3433"/>
                <a:gd name="T59" fmla="*/ 2148 h 2739"/>
                <a:gd name="T60" fmla="*/ 2192 w 3433"/>
                <a:gd name="T61" fmla="*/ 2005 h 2739"/>
                <a:gd name="T62" fmla="*/ 882 w 3433"/>
                <a:gd name="T63" fmla="*/ 1198 h 2739"/>
                <a:gd name="T64" fmla="*/ 731 w 3433"/>
                <a:gd name="T65" fmla="*/ 1243 h 2739"/>
                <a:gd name="T66" fmla="*/ 575 w 3433"/>
                <a:gd name="T67" fmla="*/ 1250 h 2739"/>
                <a:gd name="T68" fmla="*/ 419 w 3433"/>
                <a:gd name="T69" fmla="*/ 1218 h 2739"/>
                <a:gd name="T70" fmla="*/ 273 w 3433"/>
                <a:gd name="T71" fmla="*/ 1145 h 2739"/>
                <a:gd name="T72" fmla="*/ 162 w 3433"/>
                <a:gd name="T73" fmla="*/ 1047 h 2739"/>
                <a:gd name="T74" fmla="*/ 79 w 3433"/>
                <a:gd name="T75" fmla="*/ 932 h 2739"/>
                <a:gd name="T76" fmla="*/ 26 w 3433"/>
                <a:gd name="T77" fmla="*/ 802 h 2739"/>
                <a:gd name="T78" fmla="*/ 2 w 3433"/>
                <a:gd name="T79" fmla="*/ 665 h 2739"/>
                <a:gd name="T80" fmla="*/ 293 w 3433"/>
                <a:gd name="T81" fmla="*/ 795 h 2739"/>
                <a:gd name="T82" fmla="*/ 618 w 3433"/>
                <a:gd name="T83" fmla="*/ 819 h 2739"/>
                <a:gd name="T84" fmla="*/ 801 w 3433"/>
                <a:gd name="T85" fmla="*/ 548 h 2739"/>
                <a:gd name="T86" fmla="*/ 660 w 3433"/>
                <a:gd name="T87" fmla="*/ 254 h 2739"/>
                <a:gd name="T88" fmla="*/ 442 w 3433"/>
                <a:gd name="T89" fmla="*/ 28 h 2739"/>
                <a:gd name="T90" fmla="*/ 596 w 3433"/>
                <a:gd name="T91" fmla="*/ 0 h 2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3" h="2739">
                  <a:moveTo>
                    <a:pt x="596" y="0"/>
                  </a:moveTo>
                  <a:lnTo>
                    <a:pt x="675" y="2"/>
                  </a:lnTo>
                  <a:lnTo>
                    <a:pt x="752" y="13"/>
                  </a:lnTo>
                  <a:lnTo>
                    <a:pt x="831" y="34"/>
                  </a:lnTo>
                  <a:lnTo>
                    <a:pt x="906" y="66"/>
                  </a:lnTo>
                  <a:lnTo>
                    <a:pt x="978" y="109"/>
                  </a:lnTo>
                  <a:lnTo>
                    <a:pt x="1036" y="155"/>
                  </a:lnTo>
                  <a:lnTo>
                    <a:pt x="1088" y="205"/>
                  </a:lnTo>
                  <a:lnTo>
                    <a:pt x="1134" y="262"/>
                  </a:lnTo>
                  <a:lnTo>
                    <a:pt x="1173" y="322"/>
                  </a:lnTo>
                  <a:lnTo>
                    <a:pt x="1203" y="386"/>
                  </a:lnTo>
                  <a:lnTo>
                    <a:pt x="1226" y="454"/>
                  </a:lnTo>
                  <a:lnTo>
                    <a:pt x="1243" y="522"/>
                  </a:lnTo>
                  <a:lnTo>
                    <a:pt x="1250" y="591"/>
                  </a:lnTo>
                  <a:lnTo>
                    <a:pt x="1250" y="663"/>
                  </a:lnTo>
                  <a:lnTo>
                    <a:pt x="1241" y="733"/>
                  </a:lnTo>
                  <a:lnTo>
                    <a:pt x="2482" y="1578"/>
                  </a:lnTo>
                  <a:lnTo>
                    <a:pt x="2551" y="1542"/>
                  </a:lnTo>
                  <a:lnTo>
                    <a:pt x="2624" y="1514"/>
                  </a:lnTo>
                  <a:lnTo>
                    <a:pt x="2702" y="1497"/>
                  </a:lnTo>
                  <a:lnTo>
                    <a:pt x="2779" y="1487"/>
                  </a:lnTo>
                  <a:lnTo>
                    <a:pt x="2858" y="1489"/>
                  </a:lnTo>
                  <a:lnTo>
                    <a:pt x="2937" y="1501"/>
                  </a:lnTo>
                  <a:lnTo>
                    <a:pt x="3012" y="1521"/>
                  </a:lnTo>
                  <a:lnTo>
                    <a:pt x="3087" y="1553"/>
                  </a:lnTo>
                  <a:lnTo>
                    <a:pt x="3158" y="1595"/>
                  </a:lnTo>
                  <a:lnTo>
                    <a:pt x="3219" y="1640"/>
                  </a:lnTo>
                  <a:lnTo>
                    <a:pt x="3269" y="1691"/>
                  </a:lnTo>
                  <a:lnTo>
                    <a:pt x="3314" y="1747"/>
                  </a:lnTo>
                  <a:lnTo>
                    <a:pt x="3354" y="1808"/>
                  </a:lnTo>
                  <a:lnTo>
                    <a:pt x="3384" y="1870"/>
                  </a:lnTo>
                  <a:lnTo>
                    <a:pt x="3407" y="1936"/>
                  </a:lnTo>
                  <a:lnTo>
                    <a:pt x="3423" y="2005"/>
                  </a:lnTo>
                  <a:lnTo>
                    <a:pt x="3431" y="2073"/>
                  </a:lnTo>
                  <a:lnTo>
                    <a:pt x="3433" y="2145"/>
                  </a:lnTo>
                  <a:lnTo>
                    <a:pt x="3140" y="1945"/>
                  </a:lnTo>
                  <a:lnTo>
                    <a:pt x="2984" y="1840"/>
                  </a:lnTo>
                  <a:lnTo>
                    <a:pt x="2814" y="1921"/>
                  </a:lnTo>
                  <a:lnTo>
                    <a:pt x="2645" y="2003"/>
                  </a:lnTo>
                  <a:lnTo>
                    <a:pt x="2645" y="2003"/>
                  </a:lnTo>
                  <a:lnTo>
                    <a:pt x="2632" y="2190"/>
                  </a:lnTo>
                  <a:lnTo>
                    <a:pt x="2617" y="2378"/>
                  </a:lnTo>
                  <a:lnTo>
                    <a:pt x="2773" y="2485"/>
                  </a:lnTo>
                  <a:lnTo>
                    <a:pt x="3064" y="2683"/>
                  </a:lnTo>
                  <a:lnTo>
                    <a:pt x="2991" y="2711"/>
                  </a:lnTo>
                  <a:lnTo>
                    <a:pt x="2916" y="2730"/>
                  </a:lnTo>
                  <a:lnTo>
                    <a:pt x="2837" y="2739"/>
                  </a:lnTo>
                  <a:lnTo>
                    <a:pt x="2758" y="2738"/>
                  </a:lnTo>
                  <a:lnTo>
                    <a:pt x="2681" y="2726"/>
                  </a:lnTo>
                  <a:lnTo>
                    <a:pt x="2602" y="2706"/>
                  </a:lnTo>
                  <a:lnTo>
                    <a:pt x="2527" y="2674"/>
                  </a:lnTo>
                  <a:lnTo>
                    <a:pt x="2455" y="2630"/>
                  </a:lnTo>
                  <a:lnTo>
                    <a:pt x="2397" y="2585"/>
                  </a:lnTo>
                  <a:lnTo>
                    <a:pt x="2344" y="2534"/>
                  </a:lnTo>
                  <a:lnTo>
                    <a:pt x="2299" y="2478"/>
                  </a:lnTo>
                  <a:lnTo>
                    <a:pt x="2260" y="2418"/>
                  </a:lnTo>
                  <a:lnTo>
                    <a:pt x="2230" y="2354"/>
                  </a:lnTo>
                  <a:lnTo>
                    <a:pt x="2207" y="2286"/>
                  </a:lnTo>
                  <a:lnTo>
                    <a:pt x="2190" y="2218"/>
                  </a:lnTo>
                  <a:lnTo>
                    <a:pt x="2183" y="2148"/>
                  </a:lnTo>
                  <a:lnTo>
                    <a:pt x="2183" y="2077"/>
                  </a:lnTo>
                  <a:lnTo>
                    <a:pt x="2192" y="2005"/>
                  </a:lnTo>
                  <a:lnTo>
                    <a:pt x="951" y="1162"/>
                  </a:lnTo>
                  <a:lnTo>
                    <a:pt x="882" y="1198"/>
                  </a:lnTo>
                  <a:lnTo>
                    <a:pt x="808" y="1226"/>
                  </a:lnTo>
                  <a:lnTo>
                    <a:pt x="731" y="1243"/>
                  </a:lnTo>
                  <a:lnTo>
                    <a:pt x="654" y="1252"/>
                  </a:lnTo>
                  <a:lnTo>
                    <a:pt x="575" y="1250"/>
                  </a:lnTo>
                  <a:lnTo>
                    <a:pt x="496" y="1239"/>
                  </a:lnTo>
                  <a:lnTo>
                    <a:pt x="419" y="1218"/>
                  </a:lnTo>
                  <a:lnTo>
                    <a:pt x="346" y="1186"/>
                  </a:lnTo>
                  <a:lnTo>
                    <a:pt x="273" y="1145"/>
                  </a:lnTo>
                  <a:lnTo>
                    <a:pt x="214" y="1098"/>
                  </a:lnTo>
                  <a:lnTo>
                    <a:pt x="162" y="1047"/>
                  </a:lnTo>
                  <a:lnTo>
                    <a:pt x="118" y="992"/>
                  </a:lnTo>
                  <a:lnTo>
                    <a:pt x="79" y="932"/>
                  </a:lnTo>
                  <a:lnTo>
                    <a:pt x="49" y="870"/>
                  </a:lnTo>
                  <a:lnTo>
                    <a:pt x="26" y="802"/>
                  </a:lnTo>
                  <a:lnTo>
                    <a:pt x="9" y="734"/>
                  </a:lnTo>
                  <a:lnTo>
                    <a:pt x="2" y="665"/>
                  </a:lnTo>
                  <a:lnTo>
                    <a:pt x="0" y="595"/>
                  </a:lnTo>
                  <a:lnTo>
                    <a:pt x="293" y="795"/>
                  </a:lnTo>
                  <a:lnTo>
                    <a:pt x="449" y="900"/>
                  </a:lnTo>
                  <a:lnTo>
                    <a:pt x="618" y="819"/>
                  </a:lnTo>
                  <a:lnTo>
                    <a:pt x="788" y="736"/>
                  </a:lnTo>
                  <a:lnTo>
                    <a:pt x="801" y="548"/>
                  </a:lnTo>
                  <a:lnTo>
                    <a:pt x="816" y="362"/>
                  </a:lnTo>
                  <a:lnTo>
                    <a:pt x="660" y="254"/>
                  </a:lnTo>
                  <a:lnTo>
                    <a:pt x="367" y="55"/>
                  </a:lnTo>
                  <a:lnTo>
                    <a:pt x="442" y="28"/>
                  </a:lnTo>
                  <a:lnTo>
                    <a:pt x="517" y="10"/>
                  </a:lnTo>
                  <a:lnTo>
                    <a:pt x="596" y="0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97" name="Freeform 18"/>
            <p:cNvSpPr>
              <a:spLocks/>
            </p:cNvSpPr>
            <p:nvPr/>
          </p:nvSpPr>
          <p:spPr bwMode="auto">
            <a:xfrm>
              <a:off x="8672513" y="3159126"/>
              <a:ext cx="1077913" cy="1228725"/>
            </a:xfrm>
            <a:custGeom>
              <a:avLst/>
              <a:gdLst>
                <a:gd name="T0" fmla="*/ 920 w 1358"/>
                <a:gd name="T1" fmla="*/ 0 h 1550"/>
                <a:gd name="T2" fmla="*/ 993 w 1358"/>
                <a:gd name="T3" fmla="*/ 172 h 1550"/>
                <a:gd name="T4" fmla="*/ 1083 w 1358"/>
                <a:gd name="T5" fmla="*/ 155 h 1550"/>
                <a:gd name="T6" fmla="*/ 1173 w 1358"/>
                <a:gd name="T7" fmla="*/ 145 h 1550"/>
                <a:gd name="T8" fmla="*/ 1266 w 1358"/>
                <a:gd name="T9" fmla="*/ 145 h 1550"/>
                <a:gd name="T10" fmla="*/ 1358 w 1358"/>
                <a:gd name="T11" fmla="*/ 153 h 1550"/>
                <a:gd name="T12" fmla="*/ 1358 w 1358"/>
                <a:gd name="T13" fmla="*/ 437 h 1550"/>
                <a:gd name="T14" fmla="*/ 1275 w 1358"/>
                <a:gd name="T15" fmla="*/ 428 h 1550"/>
                <a:gd name="T16" fmla="*/ 1192 w 1358"/>
                <a:gd name="T17" fmla="*/ 428 h 1550"/>
                <a:gd name="T18" fmla="*/ 1111 w 1358"/>
                <a:gd name="T19" fmla="*/ 435 h 1550"/>
                <a:gd name="T20" fmla="*/ 1031 w 1358"/>
                <a:gd name="T21" fmla="*/ 452 h 1550"/>
                <a:gd name="T22" fmla="*/ 953 w 1358"/>
                <a:gd name="T23" fmla="*/ 477 h 1550"/>
                <a:gd name="T24" fmla="*/ 878 w 1358"/>
                <a:gd name="T25" fmla="*/ 509 h 1550"/>
                <a:gd name="T26" fmla="*/ 809 w 1358"/>
                <a:gd name="T27" fmla="*/ 548 h 1550"/>
                <a:gd name="T28" fmla="*/ 741 w 1358"/>
                <a:gd name="T29" fmla="*/ 595 h 1550"/>
                <a:gd name="T30" fmla="*/ 679 w 1358"/>
                <a:gd name="T31" fmla="*/ 650 h 1550"/>
                <a:gd name="T32" fmla="*/ 623 w 1358"/>
                <a:gd name="T33" fmla="*/ 710 h 1550"/>
                <a:gd name="T34" fmla="*/ 572 w 1358"/>
                <a:gd name="T35" fmla="*/ 776 h 1550"/>
                <a:gd name="T36" fmla="*/ 529 w 1358"/>
                <a:gd name="T37" fmla="*/ 849 h 1550"/>
                <a:gd name="T38" fmla="*/ 491 w 1358"/>
                <a:gd name="T39" fmla="*/ 928 h 1550"/>
                <a:gd name="T40" fmla="*/ 463 w 1358"/>
                <a:gd name="T41" fmla="*/ 1019 h 1550"/>
                <a:gd name="T42" fmla="*/ 444 w 1358"/>
                <a:gd name="T43" fmla="*/ 1109 h 1550"/>
                <a:gd name="T44" fmla="*/ 435 w 1358"/>
                <a:gd name="T45" fmla="*/ 1200 h 1550"/>
                <a:gd name="T46" fmla="*/ 438 w 1358"/>
                <a:gd name="T47" fmla="*/ 1290 h 1550"/>
                <a:gd name="T48" fmla="*/ 451 w 1358"/>
                <a:gd name="T49" fmla="*/ 1380 h 1550"/>
                <a:gd name="T50" fmla="*/ 472 w 1358"/>
                <a:gd name="T51" fmla="*/ 1465 h 1550"/>
                <a:gd name="T52" fmla="*/ 504 w 1358"/>
                <a:gd name="T53" fmla="*/ 1550 h 1550"/>
                <a:gd name="T54" fmla="*/ 15 w 1358"/>
                <a:gd name="T55" fmla="*/ 1550 h 1550"/>
                <a:gd name="T56" fmla="*/ 8 w 1358"/>
                <a:gd name="T57" fmla="*/ 1535 h 1550"/>
                <a:gd name="T58" fmla="*/ 181 w 1358"/>
                <a:gd name="T59" fmla="*/ 1461 h 1550"/>
                <a:gd name="T60" fmla="*/ 160 w 1358"/>
                <a:gd name="T61" fmla="*/ 1352 h 1550"/>
                <a:gd name="T62" fmla="*/ 153 w 1358"/>
                <a:gd name="T63" fmla="*/ 1239 h 1550"/>
                <a:gd name="T64" fmla="*/ 158 w 1358"/>
                <a:gd name="T65" fmla="*/ 1126 h 1550"/>
                <a:gd name="T66" fmla="*/ 173 w 1358"/>
                <a:gd name="T67" fmla="*/ 1013 h 1550"/>
                <a:gd name="T68" fmla="*/ 0 w 1358"/>
                <a:gd name="T69" fmla="*/ 943 h 1550"/>
                <a:gd name="T70" fmla="*/ 147 w 1358"/>
                <a:gd name="T71" fmla="*/ 578 h 1550"/>
                <a:gd name="T72" fmla="*/ 320 w 1358"/>
                <a:gd name="T73" fmla="*/ 648 h 1550"/>
                <a:gd name="T74" fmla="*/ 373 w 1358"/>
                <a:gd name="T75" fmla="*/ 573 h 1550"/>
                <a:gd name="T76" fmla="*/ 429 w 1358"/>
                <a:gd name="T77" fmla="*/ 501 h 1550"/>
                <a:gd name="T78" fmla="*/ 493 w 1358"/>
                <a:gd name="T79" fmla="*/ 437 h 1550"/>
                <a:gd name="T80" fmla="*/ 561 w 1358"/>
                <a:gd name="T81" fmla="*/ 379 h 1550"/>
                <a:gd name="T82" fmla="*/ 632 w 1358"/>
                <a:gd name="T83" fmla="*/ 326 h 1550"/>
                <a:gd name="T84" fmla="*/ 559 w 1358"/>
                <a:gd name="T85" fmla="*/ 155 h 1550"/>
                <a:gd name="T86" fmla="*/ 920 w 1358"/>
                <a:gd name="T87" fmla="*/ 0 h 1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58" h="1550">
                  <a:moveTo>
                    <a:pt x="920" y="0"/>
                  </a:moveTo>
                  <a:lnTo>
                    <a:pt x="993" y="172"/>
                  </a:lnTo>
                  <a:lnTo>
                    <a:pt x="1083" y="155"/>
                  </a:lnTo>
                  <a:lnTo>
                    <a:pt x="1173" y="145"/>
                  </a:lnTo>
                  <a:lnTo>
                    <a:pt x="1266" y="145"/>
                  </a:lnTo>
                  <a:lnTo>
                    <a:pt x="1358" y="153"/>
                  </a:lnTo>
                  <a:lnTo>
                    <a:pt x="1358" y="437"/>
                  </a:lnTo>
                  <a:lnTo>
                    <a:pt x="1275" y="428"/>
                  </a:lnTo>
                  <a:lnTo>
                    <a:pt x="1192" y="428"/>
                  </a:lnTo>
                  <a:lnTo>
                    <a:pt x="1111" y="435"/>
                  </a:lnTo>
                  <a:lnTo>
                    <a:pt x="1031" y="452"/>
                  </a:lnTo>
                  <a:lnTo>
                    <a:pt x="953" y="477"/>
                  </a:lnTo>
                  <a:lnTo>
                    <a:pt x="878" y="509"/>
                  </a:lnTo>
                  <a:lnTo>
                    <a:pt x="809" y="548"/>
                  </a:lnTo>
                  <a:lnTo>
                    <a:pt x="741" y="595"/>
                  </a:lnTo>
                  <a:lnTo>
                    <a:pt x="679" y="650"/>
                  </a:lnTo>
                  <a:lnTo>
                    <a:pt x="623" y="710"/>
                  </a:lnTo>
                  <a:lnTo>
                    <a:pt x="572" y="776"/>
                  </a:lnTo>
                  <a:lnTo>
                    <a:pt x="529" y="849"/>
                  </a:lnTo>
                  <a:lnTo>
                    <a:pt x="491" y="928"/>
                  </a:lnTo>
                  <a:lnTo>
                    <a:pt x="463" y="1019"/>
                  </a:lnTo>
                  <a:lnTo>
                    <a:pt x="444" y="1109"/>
                  </a:lnTo>
                  <a:lnTo>
                    <a:pt x="435" y="1200"/>
                  </a:lnTo>
                  <a:lnTo>
                    <a:pt x="438" y="1290"/>
                  </a:lnTo>
                  <a:lnTo>
                    <a:pt x="451" y="1380"/>
                  </a:lnTo>
                  <a:lnTo>
                    <a:pt x="472" y="1465"/>
                  </a:lnTo>
                  <a:lnTo>
                    <a:pt x="504" y="1550"/>
                  </a:lnTo>
                  <a:lnTo>
                    <a:pt x="15" y="1550"/>
                  </a:lnTo>
                  <a:lnTo>
                    <a:pt x="8" y="1535"/>
                  </a:lnTo>
                  <a:lnTo>
                    <a:pt x="181" y="1461"/>
                  </a:lnTo>
                  <a:lnTo>
                    <a:pt x="160" y="1352"/>
                  </a:lnTo>
                  <a:lnTo>
                    <a:pt x="153" y="1239"/>
                  </a:lnTo>
                  <a:lnTo>
                    <a:pt x="158" y="1126"/>
                  </a:lnTo>
                  <a:lnTo>
                    <a:pt x="173" y="1013"/>
                  </a:lnTo>
                  <a:lnTo>
                    <a:pt x="0" y="943"/>
                  </a:lnTo>
                  <a:lnTo>
                    <a:pt x="147" y="578"/>
                  </a:lnTo>
                  <a:lnTo>
                    <a:pt x="320" y="648"/>
                  </a:lnTo>
                  <a:lnTo>
                    <a:pt x="373" y="573"/>
                  </a:lnTo>
                  <a:lnTo>
                    <a:pt x="429" y="501"/>
                  </a:lnTo>
                  <a:lnTo>
                    <a:pt x="493" y="437"/>
                  </a:lnTo>
                  <a:lnTo>
                    <a:pt x="561" y="379"/>
                  </a:lnTo>
                  <a:lnTo>
                    <a:pt x="632" y="326"/>
                  </a:lnTo>
                  <a:lnTo>
                    <a:pt x="559" y="155"/>
                  </a:lnTo>
                  <a:lnTo>
                    <a:pt x="920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98" name="Freeform 19"/>
            <p:cNvSpPr>
              <a:spLocks/>
            </p:cNvSpPr>
            <p:nvPr/>
          </p:nvSpPr>
          <p:spPr bwMode="auto">
            <a:xfrm>
              <a:off x="6705601" y="3440113"/>
              <a:ext cx="1123950" cy="947738"/>
            </a:xfrm>
            <a:custGeom>
              <a:avLst/>
              <a:gdLst>
                <a:gd name="T0" fmla="*/ 625 w 1416"/>
                <a:gd name="T1" fmla="*/ 0 h 1196"/>
                <a:gd name="T2" fmla="*/ 901 w 1416"/>
                <a:gd name="T3" fmla="*/ 85 h 1196"/>
                <a:gd name="T4" fmla="*/ 861 w 1416"/>
                <a:gd name="T5" fmla="*/ 217 h 1196"/>
                <a:gd name="T6" fmla="*/ 935 w 1416"/>
                <a:gd name="T7" fmla="*/ 258 h 1196"/>
                <a:gd name="T8" fmla="*/ 1001 w 1416"/>
                <a:gd name="T9" fmla="*/ 309 h 1196"/>
                <a:gd name="T10" fmla="*/ 1063 w 1416"/>
                <a:gd name="T11" fmla="*/ 364 h 1196"/>
                <a:gd name="T12" fmla="*/ 1117 w 1416"/>
                <a:gd name="T13" fmla="*/ 426 h 1196"/>
                <a:gd name="T14" fmla="*/ 1237 w 1416"/>
                <a:gd name="T15" fmla="*/ 360 h 1196"/>
                <a:gd name="T16" fmla="*/ 1375 w 1416"/>
                <a:gd name="T17" fmla="*/ 616 h 1196"/>
                <a:gd name="T18" fmla="*/ 1253 w 1416"/>
                <a:gd name="T19" fmla="*/ 682 h 1196"/>
                <a:gd name="T20" fmla="*/ 1273 w 1416"/>
                <a:gd name="T21" fmla="*/ 761 h 1196"/>
                <a:gd name="T22" fmla="*/ 1286 w 1416"/>
                <a:gd name="T23" fmla="*/ 842 h 1196"/>
                <a:gd name="T24" fmla="*/ 1290 w 1416"/>
                <a:gd name="T25" fmla="*/ 925 h 1196"/>
                <a:gd name="T26" fmla="*/ 1284 w 1416"/>
                <a:gd name="T27" fmla="*/ 1009 h 1196"/>
                <a:gd name="T28" fmla="*/ 1416 w 1416"/>
                <a:gd name="T29" fmla="*/ 1049 h 1196"/>
                <a:gd name="T30" fmla="*/ 1373 w 1416"/>
                <a:gd name="T31" fmla="*/ 1196 h 1196"/>
                <a:gd name="T32" fmla="*/ 1014 w 1416"/>
                <a:gd name="T33" fmla="*/ 1196 h 1196"/>
                <a:gd name="T34" fmla="*/ 1038 w 1416"/>
                <a:gd name="T35" fmla="*/ 1145 h 1196"/>
                <a:gd name="T36" fmla="*/ 1057 w 1416"/>
                <a:gd name="T37" fmla="*/ 1092 h 1196"/>
                <a:gd name="T38" fmla="*/ 1074 w 1416"/>
                <a:gd name="T39" fmla="*/ 1021 h 1196"/>
                <a:gd name="T40" fmla="*/ 1081 w 1416"/>
                <a:gd name="T41" fmla="*/ 949 h 1196"/>
                <a:gd name="T42" fmla="*/ 1081 w 1416"/>
                <a:gd name="T43" fmla="*/ 878 h 1196"/>
                <a:gd name="T44" fmla="*/ 1072 w 1416"/>
                <a:gd name="T45" fmla="*/ 808 h 1196"/>
                <a:gd name="T46" fmla="*/ 1053 w 1416"/>
                <a:gd name="T47" fmla="*/ 740 h 1196"/>
                <a:gd name="T48" fmla="*/ 1029 w 1416"/>
                <a:gd name="T49" fmla="*/ 676 h 1196"/>
                <a:gd name="T50" fmla="*/ 997 w 1416"/>
                <a:gd name="T51" fmla="*/ 614 h 1196"/>
                <a:gd name="T52" fmla="*/ 957 w 1416"/>
                <a:gd name="T53" fmla="*/ 557 h 1196"/>
                <a:gd name="T54" fmla="*/ 910 w 1416"/>
                <a:gd name="T55" fmla="*/ 505 h 1196"/>
                <a:gd name="T56" fmla="*/ 858 w 1416"/>
                <a:gd name="T57" fmla="*/ 460 h 1196"/>
                <a:gd name="T58" fmla="*/ 799 w 1416"/>
                <a:gd name="T59" fmla="*/ 418 h 1196"/>
                <a:gd name="T60" fmla="*/ 736 w 1416"/>
                <a:gd name="T61" fmla="*/ 386 h 1196"/>
                <a:gd name="T62" fmla="*/ 666 w 1416"/>
                <a:gd name="T63" fmla="*/ 360 h 1196"/>
                <a:gd name="T64" fmla="*/ 589 w 1416"/>
                <a:gd name="T65" fmla="*/ 341 h 1196"/>
                <a:gd name="T66" fmla="*/ 512 w 1416"/>
                <a:gd name="T67" fmla="*/ 333 h 1196"/>
                <a:gd name="T68" fmla="*/ 435 w 1416"/>
                <a:gd name="T69" fmla="*/ 337 h 1196"/>
                <a:gd name="T70" fmla="*/ 360 w 1416"/>
                <a:gd name="T71" fmla="*/ 350 h 1196"/>
                <a:gd name="T72" fmla="*/ 288 w 1416"/>
                <a:gd name="T73" fmla="*/ 373 h 1196"/>
                <a:gd name="T74" fmla="*/ 219 w 1416"/>
                <a:gd name="T75" fmla="*/ 405 h 1196"/>
                <a:gd name="T76" fmla="*/ 156 w 1416"/>
                <a:gd name="T77" fmla="*/ 445 h 1196"/>
                <a:gd name="T78" fmla="*/ 96 w 1416"/>
                <a:gd name="T79" fmla="*/ 492 h 1196"/>
                <a:gd name="T80" fmla="*/ 46 w 1416"/>
                <a:gd name="T81" fmla="*/ 546 h 1196"/>
                <a:gd name="T82" fmla="*/ 0 w 1416"/>
                <a:gd name="T83" fmla="*/ 608 h 1196"/>
                <a:gd name="T84" fmla="*/ 0 w 1416"/>
                <a:gd name="T85" fmla="*/ 301 h 1196"/>
                <a:gd name="T86" fmla="*/ 0 w 1416"/>
                <a:gd name="T87" fmla="*/ 300 h 1196"/>
                <a:gd name="T88" fmla="*/ 0 w 1416"/>
                <a:gd name="T89" fmla="*/ 298 h 1196"/>
                <a:gd name="T90" fmla="*/ 0 w 1416"/>
                <a:gd name="T91" fmla="*/ 145 h 1196"/>
                <a:gd name="T92" fmla="*/ 192 w 1416"/>
                <a:gd name="T93" fmla="*/ 42 h 1196"/>
                <a:gd name="T94" fmla="*/ 256 w 1416"/>
                <a:gd name="T95" fmla="*/ 164 h 1196"/>
                <a:gd name="T96" fmla="*/ 337 w 1416"/>
                <a:gd name="T97" fmla="*/ 143 h 1196"/>
                <a:gd name="T98" fmla="*/ 418 w 1416"/>
                <a:gd name="T99" fmla="*/ 130 h 1196"/>
                <a:gd name="T100" fmla="*/ 501 w 1416"/>
                <a:gd name="T101" fmla="*/ 126 h 1196"/>
                <a:gd name="T102" fmla="*/ 585 w 1416"/>
                <a:gd name="T103" fmla="*/ 132 h 1196"/>
                <a:gd name="T104" fmla="*/ 625 w 1416"/>
                <a:gd name="T105" fmla="*/ 0 h 1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416" h="1196">
                  <a:moveTo>
                    <a:pt x="625" y="0"/>
                  </a:moveTo>
                  <a:lnTo>
                    <a:pt x="901" y="85"/>
                  </a:lnTo>
                  <a:lnTo>
                    <a:pt x="861" y="217"/>
                  </a:lnTo>
                  <a:lnTo>
                    <a:pt x="935" y="258"/>
                  </a:lnTo>
                  <a:lnTo>
                    <a:pt x="1001" y="309"/>
                  </a:lnTo>
                  <a:lnTo>
                    <a:pt x="1063" y="364"/>
                  </a:lnTo>
                  <a:lnTo>
                    <a:pt x="1117" y="426"/>
                  </a:lnTo>
                  <a:lnTo>
                    <a:pt x="1237" y="360"/>
                  </a:lnTo>
                  <a:lnTo>
                    <a:pt x="1375" y="616"/>
                  </a:lnTo>
                  <a:lnTo>
                    <a:pt x="1253" y="682"/>
                  </a:lnTo>
                  <a:lnTo>
                    <a:pt x="1273" y="761"/>
                  </a:lnTo>
                  <a:lnTo>
                    <a:pt x="1286" y="842"/>
                  </a:lnTo>
                  <a:lnTo>
                    <a:pt x="1290" y="925"/>
                  </a:lnTo>
                  <a:lnTo>
                    <a:pt x="1284" y="1009"/>
                  </a:lnTo>
                  <a:lnTo>
                    <a:pt x="1416" y="1049"/>
                  </a:lnTo>
                  <a:lnTo>
                    <a:pt x="1373" y="1196"/>
                  </a:lnTo>
                  <a:lnTo>
                    <a:pt x="1014" y="1196"/>
                  </a:lnTo>
                  <a:lnTo>
                    <a:pt x="1038" y="1145"/>
                  </a:lnTo>
                  <a:lnTo>
                    <a:pt x="1057" y="1092"/>
                  </a:lnTo>
                  <a:lnTo>
                    <a:pt x="1074" y="1021"/>
                  </a:lnTo>
                  <a:lnTo>
                    <a:pt x="1081" y="949"/>
                  </a:lnTo>
                  <a:lnTo>
                    <a:pt x="1081" y="878"/>
                  </a:lnTo>
                  <a:lnTo>
                    <a:pt x="1072" y="808"/>
                  </a:lnTo>
                  <a:lnTo>
                    <a:pt x="1053" y="740"/>
                  </a:lnTo>
                  <a:lnTo>
                    <a:pt x="1029" y="676"/>
                  </a:lnTo>
                  <a:lnTo>
                    <a:pt x="997" y="614"/>
                  </a:lnTo>
                  <a:lnTo>
                    <a:pt x="957" y="557"/>
                  </a:lnTo>
                  <a:lnTo>
                    <a:pt x="910" y="505"/>
                  </a:lnTo>
                  <a:lnTo>
                    <a:pt x="858" y="460"/>
                  </a:lnTo>
                  <a:lnTo>
                    <a:pt x="799" y="418"/>
                  </a:lnTo>
                  <a:lnTo>
                    <a:pt x="736" y="386"/>
                  </a:lnTo>
                  <a:lnTo>
                    <a:pt x="666" y="360"/>
                  </a:lnTo>
                  <a:lnTo>
                    <a:pt x="589" y="341"/>
                  </a:lnTo>
                  <a:lnTo>
                    <a:pt x="512" y="333"/>
                  </a:lnTo>
                  <a:lnTo>
                    <a:pt x="435" y="337"/>
                  </a:lnTo>
                  <a:lnTo>
                    <a:pt x="360" y="350"/>
                  </a:lnTo>
                  <a:lnTo>
                    <a:pt x="288" y="373"/>
                  </a:lnTo>
                  <a:lnTo>
                    <a:pt x="219" y="405"/>
                  </a:lnTo>
                  <a:lnTo>
                    <a:pt x="156" y="445"/>
                  </a:lnTo>
                  <a:lnTo>
                    <a:pt x="96" y="492"/>
                  </a:lnTo>
                  <a:lnTo>
                    <a:pt x="46" y="546"/>
                  </a:lnTo>
                  <a:lnTo>
                    <a:pt x="0" y="608"/>
                  </a:lnTo>
                  <a:lnTo>
                    <a:pt x="0" y="301"/>
                  </a:lnTo>
                  <a:lnTo>
                    <a:pt x="0" y="300"/>
                  </a:lnTo>
                  <a:lnTo>
                    <a:pt x="0" y="298"/>
                  </a:lnTo>
                  <a:lnTo>
                    <a:pt x="0" y="145"/>
                  </a:lnTo>
                  <a:lnTo>
                    <a:pt x="192" y="42"/>
                  </a:lnTo>
                  <a:lnTo>
                    <a:pt x="256" y="164"/>
                  </a:lnTo>
                  <a:lnTo>
                    <a:pt x="337" y="143"/>
                  </a:lnTo>
                  <a:lnTo>
                    <a:pt x="418" y="130"/>
                  </a:lnTo>
                  <a:lnTo>
                    <a:pt x="501" y="126"/>
                  </a:lnTo>
                  <a:lnTo>
                    <a:pt x="585" y="132"/>
                  </a:lnTo>
                  <a:lnTo>
                    <a:pt x="625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99" name="Freeform 20"/>
            <p:cNvSpPr>
              <a:spLocks noEditPoints="1"/>
            </p:cNvSpPr>
            <p:nvPr/>
          </p:nvSpPr>
          <p:spPr bwMode="auto">
            <a:xfrm>
              <a:off x="8370888" y="3157538"/>
              <a:ext cx="1155700" cy="1157288"/>
            </a:xfrm>
            <a:custGeom>
              <a:avLst/>
              <a:gdLst>
                <a:gd name="T0" fmla="*/ 665 w 1455"/>
                <a:gd name="T1" fmla="*/ 273 h 1459"/>
                <a:gd name="T2" fmla="*/ 543 w 1455"/>
                <a:gd name="T3" fmla="*/ 309 h 1459"/>
                <a:gd name="T4" fmla="*/ 434 w 1455"/>
                <a:gd name="T5" fmla="*/ 375 h 1459"/>
                <a:gd name="T6" fmla="*/ 345 w 1455"/>
                <a:gd name="T7" fmla="*/ 475 h 1459"/>
                <a:gd name="T8" fmla="*/ 287 w 1455"/>
                <a:gd name="T9" fmla="*/ 595 h 1459"/>
                <a:gd name="T10" fmla="*/ 268 w 1455"/>
                <a:gd name="T11" fmla="*/ 723 h 1459"/>
                <a:gd name="T12" fmla="*/ 283 w 1455"/>
                <a:gd name="T13" fmla="*/ 851 h 1459"/>
                <a:gd name="T14" fmla="*/ 334 w 1455"/>
                <a:gd name="T15" fmla="*/ 970 h 1459"/>
                <a:gd name="T16" fmla="*/ 419 w 1455"/>
                <a:gd name="T17" fmla="*/ 1072 h 1459"/>
                <a:gd name="T18" fmla="*/ 533 w 1455"/>
                <a:gd name="T19" fmla="*/ 1147 h 1459"/>
                <a:gd name="T20" fmla="*/ 661 w 1455"/>
                <a:gd name="T21" fmla="*/ 1185 h 1459"/>
                <a:gd name="T22" fmla="*/ 791 w 1455"/>
                <a:gd name="T23" fmla="*/ 1186 h 1459"/>
                <a:gd name="T24" fmla="*/ 913 w 1455"/>
                <a:gd name="T25" fmla="*/ 1151 h 1459"/>
                <a:gd name="T26" fmla="*/ 1020 w 1455"/>
                <a:gd name="T27" fmla="*/ 1085 h 1459"/>
                <a:gd name="T28" fmla="*/ 1111 w 1455"/>
                <a:gd name="T29" fmla="*/ 985 h 1459"/>
                <a:gd name="T30" fmla="*/ 1167 w 1455"/>
                <a:gd name="T31" fmla="*/ 865 h 1459"/>
                <a:gd name="T32" fmla="*/ 1188 w 1455"/>
                <a:gd name="T33" fmla="*/ 736 h 1459"/>
                <a:gd name="T34" fmla="*/ 1171 w 1455"/>
                <a:gd name="T35" fmla="*/ 608 h 1459"/>
                <a:gd name="T36" fmla="*/ 1120 w 1455"/>
                <a:gd name="T37" fmla="*/ 490 h 1459"/>
                <a:gd name="T38" fmla="*/ 1037 w 1455"/>
                <a:gd name="T39" fmla="*/ 388 h 1459"/>
                <a:gd name="T40" fmla="*/ 923 w 1455"/>
                <a:gd name="T41" fmla="*/ 313 h 1459"/>
                <a:gd name="T42" fmla="*/ 793 w 1455"/>
                <a:gd name="T43" fmla="*/ 273 h 1459"/>
                <a:gd name="T44" fmla="*/ 699 w 1455"/>
                <a:gd name="T45" fmla="*/ 0 h 1459"/>
                <a:gd name="T46" fmla="*/ 727 w 1455"/>
                <a:gd name="T47" fmla="*/ 106 h 1459"/>
                <a:gd name="T48" fmla="*/ 893 w 1455"/>
                <a:gd name="T49" fmla="*/ 128 h 1459"/>
                <a:gd name="T50" fmla="*/ 1034 w 1455"/>
                <a:gd name="T51" fmla="*/ 68 h 1459"/>
                <a:gd name="T52" fmla="*/ 1161 w 1455"/>
                <a:gd name="T53" fmla="*/ 283 h 1459"/>
                <a:gd name="T54" fmla="*/ 1246 w 1455"/>
                <a:gd name="T55" fmla="*/ 384 h 1459"/>
                <a:gd name="T56" fmla="*/ 1306 w 1455"/>
                <a:gd name="T57" fmla="*/ 499 h 1459"/>
                <a:gd name="T58" fmla="*/ 1455 w 1455"/>
                <a:gd name="T59" fmla="*/ 701 h 1459"/>
                <a:gd name="T60" fmla="*/ 1347 w 1455"/>
                <a:gd name="T61" fmla="*/ 785 h 1459"/>
                <a:gd name="T62" fmla="*/ 1323 w 1455"/>
                <a:gd name="T63" fmla="*/ 913 h 1459"/>
                <a:gd name="T64" fmla="*/ 1389 w 1455"/>
                <a:gd name="T65" fmla="*/ 1036 h 1459"/>
                <a:gd name="T66" fmla="*/ 1173 w 1455"/>
                <a:gd name="T67" fmla="*/ 1166 h 1459"/>
                <a:gd name="T68" fmla="*/ 1073 w 1455"/>
                <a:gd name="T69" fmla="*/ 1249 h 1459"/>
                <a:gd name="T70" fmla="*/ 958 w 1455"/>
                <a:gd name="T71" fmla="*/ 1309 h 1459"/>
                <a:gd name="T72" fmla="*/ 757 w 1455"/>
                <a:gd name="T73" fmla="*/ 1459 h 1459"/>
                <a:gd name="T74" fmla="*/ 727 w 1455"/>
                <a:gd name="T75" fmla="*/ 1354 h 1459"/>
                <a:gd name="T76" fmla="*/ 562 w 1455"/>
                <a:gd name="T77" fmla="*/ 1331 h 1459"/>
                <a:gd name="T78" fmla="*/ 423 w 1455"/>
                <a:gd name="T79" fmla="*/ 1392 h 1459"/>
                <a:gd name="T80" fmla="*/ 293 w 1455"/>
                <a:gd name="T81" fmla="*/ 1177 h 1459"/>
                <a:gd name="T82" fmla="*/ 210 w 1455"/>
                <a:gd name="T83" fmla="*/ 1075 h 1459"/>
                <a:gd name="T84" fmla="*/ 150 w 1455"/>
                <a:gd name="T85" fmla="*/ 961 h 1459"/>
                <a:gd name="T86" fmla="*/ 0 w 1455"/>
                <a:gd name="T87" fmla="*/ 759 h 1459"/>
                <a:gd name="T88" fmla="*/ 107 w 1455"/>
                <a:gd name="T89" fmla="*/ 674 h 1459"/>
                <a:gd name="T90" fmla="*/ 133 w 1455"/>
                <a:gd name="T91" fmla="*/ 546 h 1459"/>
                <a:gd name="T92" fmla="*/ 65 w 1455"/>
                <a:gd name="T93" fmla="*/ 424 h 1459"/>
                <a:gd name="T94" fmla="*/ 282 w 1455"/>
                <a:gd name="T95" fmla="*/ 294 h 1459"/>
                <a:gd name="T96" fmla="*/ 383 w 1455"/>
                <a:gd name="T97" fmla="*/ 211 h 1459"/>
                <a:gd name="T98" fmla="*/ 496 w 1455"/>
                <a:gd name="T99" fmla="*/ 151 h 1459"/>
                <a:gd name="T100" fmla="*/ 699 w 1455"/>
                <a:gd name="T101" fmla="*/ 0 h 1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55" h="1459">
                  <a:moveTo>
                    <a:pt x="727" y="270"/>
                  </a:moveTo>
                  <a:lnTo>
                    <a:pt x="665" y="273"/>
                  </a:lnTo>
                  <a:lnTo>
                    <a:pt x="603" y="287"/>
                  </a:lnTo>
                  <a:lnTo>
                    <a:pt x="543" y="309"/>
                  </a:lnTo>
                  <a:lnTo>
                    <a:pt x="486" y="337"/>
                  </a:lnTo>
                  <a:lnTo>
                    <a:pt x="434" y="375"/>
                  </a:lnTo>
                  <a:lnTo>
                    <a:pt x="387" y="420"/>
                  </a:lnTo>
                  <a:lnTo>
                    <a:pt x="345" y="475"/>
                  </a:lnTo>
                  <a:lnTo>
                    <a:pt x="312" y="533"/>
                  </a:lnTo>
                  <a:lnTo>
                    <a:pt x="287" y="595"/>
                  </a:lnTo>
                  <a:lnTo>
                    <a:pt x="274" y="659"/>
                  </a:lnTo>
                  <a:lnTo>
                    <a:pt x="268" y="723"/>
                  </a:lnTo>
                  <a:lnTo>
                    <a:pt x="272" y="787"/>
                  </a:lnTo>
                  <a:lnTo>
                    <a:pt x="283" y="851"/>
                  </a:lnTo>
                  <a:lnTo>
                    <a:pt x="306" y="912"/>
                  </a:lnTo>
                  <a:lnTo>
                    <a:pt x="334" y="970"/>
                  </a:lnTo>
                  <a:lnTo>
                    <a:pt x="372" y="1023"/>
                  </a:lnTo>
                  <a:lnTo>
                    <a:pt x="419" y="1072"/>
                  </a:lnTo>
                  <a:lnTo>
                    <a:pt x="471" y="1113"/>
                  </a:lnTo>
                  <a:lnTo>
                    <a:pt x="533" y="1147"/>
                  </a:lnTo>
                  <a:lnTo>
                    <a:pt x="595" y="1171"/>
                  </a:lnTo>
                  <a:lnTo>
                    <a:pt x="661" y="1185"/>
                  </a:lnTo>
                  <a:lnTo>
                    <a:pt x="727" y="1190"/>
                  </a:lnTo>
                  <a:lnTo>
                    <a:pt x="791" y="1186"/>
                  </a:lnTo>
                  <a:lnTo>
                    <a:pt x="853" y="1173"/>
                  </a:lnTo>
                  <a:lnTo>
                    <a:pt x="913" y="1151"/>
                  </a:lnTo>
                  <a:lnTo>
                    <a:pt x="970" y="1122"/>
                  </a:lnTo>
                  <a:lnTo>
                    <a:pt x="1020" y="1085"/>
                  </a:lnTo>
                  <a:lnTo>
                    <a:pt x="1069" y="1038"/>
                  </a:lnTo>
                  <a:lnTo>
                    <a:pt x="1111" y="985"/>
                  </a:lnTo>
                  <a:lnTo>
                    <a:pt x="1143" y="927"/>
                  </a:lnTo>
                  <a:lnTo>
                    <a:pt x="1167" y="865"/>
                  </a:lnTo>
                  <a:lnTo>
                    <a:pt x="1182" y="801"/>
                  </a:lnTo>
                  <a:lnTo>
                    <a:pt x="1188" y="736"/>
                  </a:lnTo>
                  <a:lnTo>
                    <a:pt x="1184" y="672"/>
                  </a:lnTo>
                  <a:lnTo>
                    <a:pt x="1171" y="608"/>
                  </a:lnTo>
                  <a:lnTo>
                    <a:pt x="1150" y="548"/>
                  </a:lnTo>
                  <a:lnTo>
                    <a:pt x="1120" y="490"/>
                  </a:lnTo>
                  <a:lnTo>
                    <a:pt x="1082" y="437"/>
                  </a:lnTo>
                  <a:lnTo>
                    <a:pt x="1037" y="388"/>
                  </a:lnTo>
                  <a:lnTo>
                    <a:pt x="983" y="347"/>
                  </a:lnTo>
                  <a:lnTo>
                    <a:pt x="923" y="313"/>
                  </a:lnTo>
                  <a:lnTo>
                    <a:pt x="859" y="288"/>
                  </a:lnTo>
                  <a:lnTo>
                    <a:pt x="793" y="273"/>
                  </a:lnTo>
                  <a:lnTo>
                    <a:pt x="727" y="270"/>
                  </a:lnTo>
                  <a:close/>
                  <a:moveTo>
                    <a:pt x="699" y="0"/>
                  </a:moveTo>
                  <a:lnTo>
                    <a:pt x="720" y="106"/>
                  </a:lnTo>
                  <a:lnTo>
                    <a:pt x="727" y="106"/>
                  </a:lnTo>
                  <a:lnTo>
                    <a:pt x="810" y="111"/>
                  </a:lnTo>
                  <a:lnTo>
                    <a:pt x="893" y="128"/>
                  </a:lnTo>
                  <a:lnTo>
                    <a:pt x="973" y="157"/>
                  </a:lnTo>
                  <a:lnTo>
                    <a:pt x="1034" y="68"/>
                  </a:lnTo>
                  <a:lnTo>
                    <a:pt x="1222" y="194"/>
                  </a:lnTo>
                  <a:lnTo>
                    <a:pt x="1161" y="283"/>
                  </a:lnTo>
                  <a:lnTo>
                    <a:pt x="1206" y="332"/>
                  </a:lnTo>
                  <a:lnTo>
                    <a:pt x="1246" y="384"/>
                  </a:lnTo>
                  <a:lnTo>
                    <a:pt x="1278" y="441"/>
                  </a:lnTo>
                  <a:lnTo>
                    <a:pt x="1306" y="499"/>
                  </a:lnTo>
                  <a:lnTo>
                    <a:pt x="1411" y="477"/>
                  </a:lnTo>
                  <a:lnTo>
                    <a:pt x="1455" y="701"/>
                  </a:lnTo>
                  <a:lnTo>
                    <a:pt x="1349" y="721"/>
                  </a:lnTo>
                  <a:lnTo>
                    <a:pt x="1347" y="785"/>
                  </a:lnTo>
                  <a:lnTo>
                    <a:pt x="1338" y="849"/>
                  </a:lnTo>
                  <a:lnTo>
                    <a:pt x="1323" y="913"/>
                  </a:lnTo>
                  <a:lnTo>
                    <a:pt x="1299" y="976"/>
                  </a:lnTo>
                  <a:lnTo>
                    <a:pt x="1389" y="1036"/>
                  </a:lnTo>
                  <a:lnTo>
                    <a:pt x="1263" y="1224"/>
                  </a:lnTo>
                  <a:lnTo>
                    <a:pt x="1173" y="1166"/>
                  </a:lnTo>
                  <a:lnTo>
                    <a:pt x="1126" y="1209"/>
                  </a:lnTo>
                  <a:lnTo>
                    <a:pt x="1073" y="1249"/>
                  </a:lnTo>
                  <a:lnTo>
                    <a:pt x="1017" y="1282"/>
                  </a:lnTo>
                  <a:lnTo>
                    <a:pt x="958" y="1309"/>
                  </a:lnTo>
                  <a:lnTo>
                    <a:pt x="979" y="1414"/>
                  </a:lnTo>
                  <a:lnTo>
                    <a:pt x="757" y="1459"/>
                  </a:lnTo>
                  <a:lnTo>
                    <a:pt x="735" y="1354"/>
                  </a:lnTo>
                  <a:lnTo>
                    <a:pt x="727" y="1354"/>
                  </a:lnTo>
                  <a:lnTo>
                    <a:pt x="644" y="1348"/>
                  </a:lnTo>
                  <a:lnTo>
                    <a:pt x="562" y="1331"/>
                  </a:lnTo>
                  <a:lnTo>
                    <a:pt x="483" y="1303"/>
                  </a:lnTo>
                  <a:lnTo>
                    <a:pt x="423" y="1392"/>
                  </a:lnTo>
                  <a:lnTo>
                    <a:pt x="233" y="1266"/>
                  </a:lnTo>
                  <a:lnTo>
                    <a:pt x="293" y="1177"/>
                  </a:lnTo>
                  <a:lnTo>
                    <a:pt x="248" y="1128"/>
                  </a:lnTo>
                  <a:lnTo>
                    <a:pt x="210" y="1075"/>
                  </a:lnTo>
                  <a:lnTo>
                    <a:pt x="176" y="1019"/>
                  </a:lnTo>
                  <a:lnTo>
                    <a:pt x="150" y="961"/>
                  </a:lnTo>
                  <a:lnTo>
                    <a:pt x="45" y="983"/>
                  </a:lnTo>
                  <a:lnTo>
                    <a:pt x="0" y="759"/>
                  </a:lnTo>
                  <a:lnTo>
                    <a:pt x="105" y="738"/>
                  </a:lnTo>
                  <a:lnTo>
                    <a:pt x="107" y="674"/>
                  </a:lnTo>
                  <a:lnTo>
                    <a:pt x="116" y="610"/>
                  </a:lnTo>
                  <a:lnTo>
                    <a:pt x="133" y="546"/>
                  </a:lnTo>
                  <a:lnTo>
                    <a:pt x="156" y="484"/>
                  </a:lnTo>
                  <a:lnTo>
                    <a:pt x="65" y="424"/>
                  </a:lnTo>
                  <a:lnTo>
                    <a:pt x="191" y="236"/>
                  </a:lnTo>
                  <a:lnTo>
                    <a:pt x="282" y="294"/>
                  </a:lnTo>
                  <a:lnTo>
                    <a:pt x="330" y="251"/>
                  </a:lnTo>
                  <a:lnTo>
                    <a:pt x="383" y="211"/>
                  </a:lnTo>
                  <a:lnTo>
                    <a:pt x="438" y="177"/>
                  </a:lnTo>
                  <a:lnTo>
                    <a:pt x="496" y="151"/>
                  </a:lnTo>
                  <a:lnTo>
                    <a:pt x="475" y="46"/>
                  </a:lnTo>
                  <a:lnTo>
                    <a:pt x="699" y="0"/>
                  </a:ln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312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44"/>
            <a:ext cx="7162363" cy="715961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Виды инновационных продуктов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6248361" y="5942950"/>
            <a:ext cx="5332611" cy="533261"/>
          </a:xfrm>
          <a:prstGeom prst="ellipse">
            <a:avLst/>
          </a:prstGeom>
          <a:gradFill flip="none" rotWithShape="1">
            <a:gsLst>
              <a:gs pos="0">
                <a:sysClr val="windowText" lastClr="000000">
                  <a:lumMod val="50000"/>
                  <a:lumOff val="50000"/>
                </a:sysClr>
              </a:gs>
              <a:gs pos="100000">
                <a:sysClr val="window" lastClr="FFFFFF">
                  <a:alpha val="0"/>
                  <a:lumMod val="100000"/>
                </a:sys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126">
              <a:defRPr/>
            </a:pPr>
            <a:endParaRPr lang="en-US" sz="1799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8315" y="1134308"/>
            <a:ext cx="612668" cy="1015343"/>
          </a:xfrm>
          <a:prstGeom prst="rect">
            <a:avLst/>
          </a:prstGeom>
          <a:noFill/>
          <a:effectLst/>
        </p:spPr>
        <p:txBody>
          <a:bodyPr wrap="none" rtlCol="0" anchor="t">
            <a:spAutoFit/>
          </a:bodyPr>
          <a:lstStyle/>
          <a:p>
            <a:pPr algn="ctr"/>
            <a:r>
              <a:rPr lang="en-US" sz="5998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72119" y="2484529"/>
            <a:ext cx="612668" cy="1015343"/>
          </a:xfrm>
          <a:prstGeom prst="rect">
            <a:avLst/>
          </a:prstGeom>
          <a:noFill/>
          <a:effectLst/>
        </p:spPr>
        <p:txBody>
          <a:bodyPr wrap="none" rtlCol="0" anchor="t">
            <a:spAutoFit/>
          </a:bodyPr>
          <a:lstStyle/>
          <a:p>
            <a:pPr algn="ctr"/>
            <a:r>
              <a:rPr lang="en-US" sz="5998" b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5998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reeform 6"/>
          <p:cNvSpPr>
            <a:spLocks/>
          </p:cNvSpPr>
          <p:nvPr/>
        </p:nvSpPr>
        <p:spPr bwMode="auto">
          <a:xfrm>
            <a:off x="5121093" y="2525348"/>
            <a:ext cx="3081328" cy="2350246"/>
          </a:xfrm>
          <a:custGeom>
            <a:avLst/>
            <a:gdLst/>
            <a:ahLst/>
            <a:cxnLst>
              <a:cxn ang="0">
                <a:pos x="1208" y="0"/>
              </a:cxn>
              <a:cxn ang="0">
                <a:pos x="1504" y="597"/>
              </a:cxn>
              <a:cxn ang="0">
                <a:pos x="295" y="1329"/>
              </a:cxn>
              <a:cxn ang="0">
                <a:pos x="0" y="732"/>
              </a:cxn>
              <a:cxn ang="0">
                <a:pos x="1208" y="0"/>
              </a:cxn>
            </a:cxnLst>
            <a:rect l="0" t="0" r="r" b="b"/>
            <a:pathLst>
              <a:path w="1504" h="1329">
                <a:moveTo>
                  <a:pt x="1208" y="0"/>
                </a:moveTo>
                <a:lnTo>
                  <a:pt x="1504" y="597"/>
                </a:lnTo>
                <a:lnTo>
                  <a:pt x="295" y="1329"/>
                </a:lnTo>
                <a:lnTo>
                  <a:pt x="0" y="732"/>
                </a:lnTo>
                <a:lnTo>
                  <a:pt x="1208" y="0"/>
                </a:lnTo>
                <a:close/>
              </a:path>
            </a:pathLst>
          </a:custGeom>
          <a:gradFill flip="none" rotWithShape="1"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1890000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3702649" y="1240792"/>
            <a:ext cx="3081328" cy="2350246"/>
          </a:xfrm>
          <a:custGeom>
            <a:avLst/>
            <a:gdLst/>
            <a:ahLst/>
            <a:cxnLst>
              <a:cxn ang="0">
                <a:pos x="1208" y="0"/>
              </a:cxn>
              <a:cxn ang="0">
                <a:pos x="1504" y="597"/>
              </a:cxn>
              <a:cxn ang="0">
                <a:pos x="295" y="1329"/>
              </a:cxn>
              <a:cxn ang="0">
                <a:pos x="0" y="732"/>
              </a:cxn>
              <a:cxn ang="0">
                <a:pos x="1208" y="0"/>
              </a:cxn>
            </a:cxnLst>
            <a:rect l="0" t="0" r="r" b="b"/>
            <a:pathLst>
              <a:path w="1504" h="1329">
                <a:moveTo>
                  <a:pt x="1208" y="0"/>
                </a:moveTo>
                <a:lnTo>
                  <a:pt x="1504" y="597"/>
                </a:lnTo>
                <a:lnTo>
                  <a:pt x="295" y="1329"/>
                </a:lnTo>
                <a:lnTo>
                  <a:pt x="0" y="732"/>
                </a:lnTo>
                <a:lnTo>
                  <a:pt x="1208" y="0"/>
                </a:lnTo>
                <a:close/>
              </a:path>
            </a:pathLst>
          </a:custGeom>
          <a:gradFill flip="none" rotWithShape="1"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1890000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/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>
            <a:off x="3702652" y="2535285"/>
            <a:ext cx="4507263" cy="105575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5" y="0"/>
              </a:cxn>
              <a:cxn ang="0">
                <a:pos x="2200" y="597"/>
              </a:cxn>
              <a:cxn ang="0">
                <a:pos x="295" y="597"/>
              </a:cxn>
              <a:cxn ang="0">
                <a:pos x="0" y="0"/>
              </a:cxn>
            </a:cxnLst>
            <a:rect l="0" t="0" r="r" b="b"/>
            <a:pathLst>
              <a:path w="2200" h="597">
                <a:moveTo>
                  <a:pt x="0" y="0"/>
                </a:moveTo>
                <a:lnTo>
                  <a:pt x="1905" y="0"/>
                </a:lnTo>
                <a:lnTo>
                  <a:pt x="2200" y="597"/>
                </a:lnTo>
                <a:lnTo>
                  <a:pt x="295" y="597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1890000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162" tIns="91416" rIns="914162" bIns="91416" numCol="1" anchor="ctr" anchorCtr="1" compatLnSpc="1">
            <a:prstTxWarp prst="textNoShape">
              <a:avLst/>
            </a:prstTxWarp>
          </a:bodyPr>
          <a:lstStyle/>
          <a:p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объекту инновации</a:t>
            </a:r>
            <a:endParaRPr lang="en-US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reeform 12"/>
          <p:cNvSpPr>
            <a:spLocks/>
          </p:cNvSpPr>
          <p:nvPr/>
        </p:nvSpPr>
        <p:spPr bwMode="auto">
          <a:xfrm>
            <a:off x="2272617" y="1240793"/>
            <a:ext cx="4511360" cy="105575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6" y="0"/>
              </a:cxn>
              <a:cxn ang="0">
                <a:pos x="2202" y="597"/>
              </a:cxn>
              <a:cxn ang="0">
                <a:pos x="295" y="597"/>
              </a:cxn>
              <a:cxn ang="0">
                <a:pos x="0" y="0"/>
              </a:cxn>
            </a:cxnLst>
            <a:rect l="0" t="0" r="r" b="b"/>
            <a:pathLst>
              <a:path w="2202" h="597">
                <a:moveTo>
                  <a:pt x="0" y="0"/>
                </a:moveTo>
                <a:lnTo>
                  <a:pt x="1906" y="0"/>
                </a:lnTo>
                <a:lnTo>
                  <a:pt x="2202" y="597"/>
                </a:lnTo>
                <a:lnTo>
                  <a:pt x="295" y="597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1890000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162" tIns="91416" rIns="914162" bIns="91416" numCol="1" anchor="ctr" anchorCtr="1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степени рыночной новизны</a:t>
            </a:r>
            <a:endParaRPr 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reeform 6"/>
          <p:cNvSpPr>
            <a:spLocks/>
          </p:cNvSpPr>
          <p:nvPr/>
        </p:nvSpPr>
        <p:spPr bwMode="auto">
          <a:xfrm>
            <a:off x="6540449" y="3825659"/>
            <a:ext cx="3081328" cy="2350246"/>
          </a:xfrm>
          <a:custGeom>
            <a:avLst/>
            <a:gdLst/>
            <a:ahLst/>
            <a:cxnLst>
              <a:cxn ang="0">
                <a:pos x="1208" y="0"/>
              </a:cxn>
              <a:cxn ang="0">
                <a:pos x="1504" y="597"/>
              </a:cxn>
              <a:cxn ang="0">
                <a:pos x="295" y="1329"/>
              </a:cxn>
              <a:cxn ang="0">
                <a:pos x="0" y="732"/>
              </a:cxn>
              <a:cxn ang="0">
                <a:pos x="1208" y="0"/>
              </a:cxn>
            </a:cxnLst>
            <a:rect l="0" t="0" r="r" b="b"/>
            <a:pathLst>
              <a:path w="1504" h="1329">
                <a:moveTo>
                  <a:pt x="1208" y="0"/>
                </a:moveTo>
                <a:lnTo>
                  <a:pt x="1504" y="597"/>
                </a:lnTo>
                <a:lnTo>
                  <a:pt x="295" y="1329"/>
                </a:lnTo>
                <a:lnTo>
                  <a:pt x="0" y="732"/>
                </a:lnTo>
                <a:lnTo>
                  <a:pt x="1208" y="0"/>
                </a:lnTo>
                <a:close/>
              </a:path>
            </a:pathLst>
          </a:custGeom>
          <a:gradFill flip="none" rotWithShape="1"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1890000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6540451" y="5120152"/>
            <a:ext cx="4813351" cy="105575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5" y="0"/>
              </a:cxn>
              <a:cxn ang="0">
                <a:pos x="2200" y="597"/>
              </a:cxn>
              <a:cxn ang="0">
                <a:pos x="295" y="597"/>
              </a:cxn>
              <a:cxn ang="0">
                <a:pos x="0" y="0"/>
              </a:cxn>
            </a:cxnLst>
            <a:rect l="0" t="0" r="r" b="b"/>
            <a:pathLst>
              <a:path w="2200" h="597">
                <a:moveTo>
                  <a:pt x="0" y="0"/>
                </a:moveTo>
                <a:lnTo>
                  <a:pt x="1905" y="0"/>
                </a:lnTo>
                <a:lnTo>
                  <a:pt x="2200" y="597"/>
                </a:lnTo>
                <a:lnTo>
                  <a:pt x="295" y="597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1890000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162" tIns="91416" rIns="914162" bIns="91416" numCol="1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необходимости потребности</a:t>
            </a:r>
            <a:endParaRPr lang="en-US" sz="2000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Freeform 12"/>
          <p:cNvSpPr>
            <a:spLocks/>
          </p:cNvSpPr>
          <p:nvPr/>
        </p:nvSpPr>
        <p:spPr bwMode="auto">
          <a:xfrm>
            <a:off x="5110417" y="3825660"/>
            <a:ext cx="4511360" cy="105575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6" y="0"/>
              </a:cxn>
              <a:cxn ang="0">
                <a:pos x="2202" y="597"/>
              </a:cxn>
              <a:cxn ang="0">
                <a:pos x="295" y="597"/>
              </a:cxn>
              <a:cxn ang="0">
                <a:pos x="0" y="0"/>
              </a:cxn>
            </a:cxnLst>
            <a:rect l="0" t="0" r="r" b="b"/>
            <a:pathLst>
              <a:path w="2202" h="597">
                <a:moveTo>
                  <a:pt x="0" y="0"/>
                </a:moveTo>
                <a:lnTo>
                  <a:pt x="1906" y="0"/>
                </a:lnTo>
                <a:lnTo>
                  <a:pt x="2202" y="597"/>
                </a:lnTo>
                <a:lnTo>
                  <a:pt x="295" y="597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1890000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162" tIns="91416" rIns="914162" bIns="91416" numCol="1" anchor="ctr" anchorCtr="1" compatLnSpc="1">
            <a:prstTxWarp prst="textNoShape">
              <a:avLst/>
            </a:prstTxWarp>
          </a:bodyPr>
          <a:lstStyle/>
          <a:p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причинам проведения </a:t>
            </a:r>
            <a:endParaRPr lang="en-US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62192" y="3795353"/>
            <a:ext cx="612668" cy="1015343"/>
          </a:xfrm>
          <a:prstGeom prst="rect">
            <a:avLst/>
          </a:prstGeom>
          <a:noFill/>
          <a:effectLst/>
        </p:spPr>
        <p:txBody>
          <a:bodyPr wrap="none" rtlCol="0" anchor="t">
            <a:spAutoFit/>
          </a:bodyPr>
          <a:lstStyle/>
          <a:p>
            <a:pPr algn="ctr"/>
            <a:r>
              <a:rPr lang="en-US" sz="5998" b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5998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74403" y="5014236"/>
            <a:ext cx="612668" cy="1015343"/>
          </a:xfrm>
          <a:prstGeom prst="rect">
            <a:avLst/>
          </a:prstGeom>
          <a:noFill/>
          <a:effectLst/>
        </p:spPr>
        <p:txBody>
          <a:bodyPr wrap="none" rtlCol="0" anchor="t">
            <a:spAutoFit/>
          </a:bodyPr>
          <a:lstStyle/>
          <a:p>
            <a:pPr algn="ctr"/>
            <a:r>
              <a:rPr lang="en-US" sz="5998" b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5998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81486" y="2256000"/>
            <a:ext cx="37328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Продуктовые, управленческие, маркетинговые, технологические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752600" y="4876800"/>
            <a:ext cx="4191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Острая необходимость</a:t>
            </a:r>
          </a:p>
          <a:p>
            <a:pPr lvl="0" algn="ctr">
              <a:defRPr/>
            </a:pPr>
            <a:r>
              <a:rPr lang="ru-RU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Имеется потребность</a:t>
            </a:r>
          </a:p>
          <a:p>
            <a:pPr lvl="0" algn="ctr">
              <a:defRPr/>
            </a:pPr>
            <a:r>
              <a:rPr lang="ru-RU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Потребность локальная</a:t>
            </a:r>
          </a:p>
          <a:p>
            <a:pPr lvl="0" algn="ctr">
              <a:defRPr/>
            </a:pPr>
            <a:r>
              <a:rPr lang="ru-RU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Потребность надуманная</a:t>
            </a:r>
          </a:p>
          <a:p>
            <a:pPr lvl="0" algn="ctr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835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Oval 12"/>
          <p:cNvSpPr/>
          <p:nvPr/>
        </p:nvSpPr>
        <p:spPr>
          <a:xfrm>
            <a:off x="8330640" y="3919031"/>
            <a:ext cx="652973" cy="652973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799">
              <a:solidFill>
                <a:prstClr val="white"/>
              </a:solidFill>
            </a:endParaRPr>
          </a:p>
        </p:txBody>
      </p:sp>
      <p:sp>
        <p:nvSpPr>
          <p:cNvPr id="8" name="Diamond 7"/>
          <p:cNvSpPr/>
          <p:nvPr/>
        </p:nvSpPr>
        <p:spPr>
          <a:xfrm>
            <a:off x="4710249" y="4691409"/>
            <a:ext cx="2771507" cy="1828324"/>
          </a:xfrm>
          <a:prstGeom prst="diamond">
            <a:avLst/>
          </a:prstGeom>
          <a:solidFill>
            <a:schemeClr val="accent6"/>
          </a:solidFill>
          <a:ln>
            <a:noFill/>
          </a:ln>
          <a:effectLst>
            <a:outerShdw blurRad="228600" dist="38100" dir="5400000" sx="109000" sy="109000" algn="t" rotWithShape="0">
              <a:prstClr val="black">
                <a:alpha val="40000"/>
              </a:prstClr>
            </a:outerShdw>
          </a:effectLst>
          <a:scene3d>
            <a:camera prst="perspectiveRelaxed">
              <a:rot lat="18873601" lon="0" rev="0"/>
            </a:camera>
            <a:lightRig rig="threePt" dir="t"/>
          </a:scene3d>
          <a:sp3d extrusionH="184150"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999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amond 5"/>
          <p:cNvSpPr/>
          <p:nvPr/>
        </p:nvSpPr>
        <p:spPr>
          <a:xfrm>
            <a:off x="4710249" y="4009416"/>
            <a:ext cx="2771507" cy="1828324"/>
          </a:xfrm>
          <a:prstGeom prst="diamond">
            <a:avLst/>
          </a:prstGeom>
          <a:solidFill>
            <a:schemeClr val="accent4"/>
          </a:solidFill>
          <a:ln>
            <a:noFill/>
          </a:ln>
          <a:scene3d>
            <a:camera prst="perspectiveRelaxed">
              <a:rot lat="18873601" lon="0" rev="0"/>
            </a:camera>
            <a:lightRig rig="threePt" dir="t"/>
          </a:scene3d>
          <a:sp3d extrusionH="184150"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999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iamond 6"/>
          <p:cNvSpPr/>
          <p:nvPr/>
        </p:nvSpPr>
        <p:spPr>
          <a:xfrm>
            <a:off x="4710249" y="3327422"/>
            <a:ext cx="2771507" cy="1828324"/>
          </a:xfrm>
          <a:prstGeom prst="diamond">
            <a:avLst/>
          </a:prstGeom>
          <a:solidFill>
            <a:schemeClr val="accent3"/>
          </a:solidFill>
          <a:ln>
            <a:noFill/>
          </a:ln>
          <a:scene3d>
            <a:camera prst="perspectiveRelaxed">
              <a:rot lat="18873601" lon="0" rev="0"/>
            </a:camera>
            <a:lightRig rig="threePt" dir="t"/>
          </a:scene3d>
          <a:sp3d extrusionH="184150"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999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4710249" y="2645429"/>
            <a:ext cx="2771507" cy="1828324"/>
          </a:xfrm>
          <a:prstGeom prst="diamond">
            <a:avLst/>
          </a:prstGeom>
          <a:solidFill>
            <a:schemeClr val="accent2"/>
          </a:solidFill>
          <a:ln>
            <a:noFill/>
          </a:ln>
          <a:scene3d>
            <a:camera prst="perspectiveRelaxed">
              <a:rot lat="18873601" lon="0" rev="0"/>
            </a:camera>
            <a:lightRig rig="threePt" dir="t"/>
          </a:scene3d>
          <a:sp3d extrusionH="184150"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999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amond 3"/>
          <p:cNvSpPr/>
          <p:nvPr/>
        </p:nvSpPr>
        <p:spPr>
          <a:xfrm>
            <a:off x="4710249" y="1992456"/>
            <a:ext cx="2771507" cy="1828324"/>
          </a:xfrm>
          <a:prstGeom prst="diamond">
            <a:avLst/>
          </a:prstGeom>
          <a:ln>
            <a:noFill/>
          </a:ln>
          <a:scene3d>
            <a:camera prst="perspectiveRelaxed">
              <a:rot lat="18873601" lon="0" rev="0"/>
            </a:camera>
            <a:lightRig rig="threePt" dir="t"/>
          </a:scene3d>
          <a:sp3d extrusionH="184150"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r>
              <a:rPr lang="en-US" sz="1999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71800" y="704864"/>
            <a:ext cx="7696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Планирование инноваций</a:t>
            </a:r>
          </a:p>
        </p:txBody>
      </p:sp>
      <p:sp>
        <p:nvSpPr>
          <p:cNvPr id="12" name="Oval 11"/>
          <p:cNvSpPr/>
          <p:nvPr/>
        </p:nvSpPr>
        <p:spPr>
          <a:xfrm>
            <a:off x="3440580" y="2536605"/>
            <a:ext cx="652973" cy="652973"/>
          </a:xfrm>
          <a:prstGeom prst="ellips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799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440580" y="3900592"/>
            <a:ext cx="652973" cy="652973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799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08124" y="2133602"/>
            <a:ext cx="27485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126"/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Определение сильных и слабых сторон</a:t>
            </a: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89740" y="1816708"/>
            <a:ext cx="27485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126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1. Комплексное исследование рынка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97980" y="3124200"/>
            <a:ext cx="274854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126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 Определение собственных возможностей компании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97980" y="5029202"/>
            <a:ext cx="27485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126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3. Разработка запасных стратегий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108124" y="3909030"/>
            <a:ext cx="27485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126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5. Составление бизнес-плана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4"/>
          <p:cNvGrpSpPr>
            <a:grpSpLocks noChangeAspect="1"/>
          </p:cNvGrpSpPr>
          <p:nvPr/>
        </p:nvGrpSpPr>
        <p:grpSpPr bwMode="auto">
          <a:xfrm>
            <a:off x="3612326" y="2709144"/>
            <a:ext cx="309481" cy="307895"/>
            <a:chOff x="6445" y="399"/>
            <a:chExt cx="195" cy="194"/>
          </a:xfrm>
          <a:solidFill>
            <a:schemeClr val="bg1"/>
          </a:solidFill>
        </p:grpSpPr>
        <p:sp>
          <p:nvSpPr>
            <p:cNvPr id="26" name="Freeform 6"/>
            <p:cNvSpPr>
              <a:spLocks noEditPoints="1"/>
            </p:cNvSpPr>
            <p:nvPr/>
          </p:nvSpPr>
          <p:spPr bwMode="auto">
            <a:xfrm>
              <a:off x="6445" y="399"/>
              <a:ext cx="195" cy="194"/>
            </a:xfrm>
            <a:custGeom>
              <a:avLst/>
              <a:gdLst>
                <a:gd name="T0" fmla="*/ 1374 w 3311"/>
                <a:gd name="T1" fmla="*/ 284 h 3301"/>
                <a:gd name="T2" fmla="*/ 1030 w 3311"/>
                <a:gd name="T3" fmla="*/ 404 h 3301"/>
                <a:gd name="T4" fmla="*/ 733 w 3311"/>
                <a:gd name="T5" fmla="*/ 604 h 3301"/>
                <a:gd name="T6" fmla="*/ 497 w 3311"/>
                <a:gd name="T7" fmla="*/ 872 h 3301"/>
                <a:gd name="T8" fmla="*/ 335 w 3311"/>
                <a:gd name="T9" fmla="*/ 1193 h 3301"/>
                <a:gd name="T10" fmla="*/ 260 w 3311"/>
                <a:gd name="T11" fmla="*/ 1555 h 3301"/>
                <a:gd name="T12" fmla="*/ 285 w 3311"/>
                <a:gd name="T13" fmla="*/ 1931 h 3301"/>
                <a:gd name="T14" fmla="*/ 405 w 3311"/>
                <a:gd name="T15" fmla="*/ 2274 h 3301"/>
                <a:gd name="T16" fmla="*/ 606 w 3311"/>
                <a:gd name="T17" fmla="*/ 2571 h 3301"/>
                <a:gd name="T18" fmla="*/ 875 w 3311"/>
                <a:gd name="T19" fmla="*/ 2806 h 3301"/>
                <a:gd name="T20" fmla="*/ 1197 w 3311"/>
                <a:gd name="T21" fmla="*/ 2967 h 3301"/>
                <a:gd name="T22" fmla="*/ 1560 w 3311"/>
                <a:gd name="T23" fmla="*/ 3042 h 3301"/>
                <a:gd name="T24" fmla="*/ 1937 w 3311"/>
                <a:gd name="T25" fmla="*/ 3017 h 3301"/>
                <a:gd name="T26" fmla="*/ 2281 w 3311"/>
                <a:gd name="T27" fmla="*/ 2897 h 3301"/>
                <a:gd name="T28" fmla="*/ 2578 w 3311"/>
                <a:gd name="T29" fmla="*/ 2697 h 3301"/>
                <a:gd name="T30" fmla="*/ 2814 w 3311"/>
                <a:gd name="T31" fmla="*/ 2429 h 3301"/>
                <a:gd name="T32" fmla="*/ 2976 w 3311"/>
                <a:gd name="T33" fmla="*/ 2108 h 3301"/>
                <a:gd name="T34" fmla="*/ 3051 w 3311"/>
                <a:gd name="T35" fmla="*/ 1746 h 3301"/>
                <a:gd name="T36" fmla="*/ 3026 w 3311"/>
                <a:gd name="T37" fmla="*/ 1370 h 3301"/>
                <a:gd name="T38" fmla="*/ 2906 w 3311"/>
                <a:gd name="T39" fmla="*/ 1027 h 3301"/>
                <a:gd name="T40" fmla="*/ 2705 w 3311"/>
                <a:gd name="T41" fmla="*/ 730 h 3301"/>
                <a:gd name="T42" fmla="*/ 2436 w 3311"/>
                <a:gd name="T43" fmla="*/ 495 h 3301"/>
                <a:gd name="T44" fmla="*/ 2114 w 3311"/>
                <a:gd name="T45" fmla="*/ 334 h 3301"/>
                <a:gd name="T46" fmla="*/ 1751 w 3311"/>
                <a:gd name="T47" fmla="*/ 259 h 3301"/>
                <a:gd name="T48" fmla="*/ 1855 w 3311"/>
                <a:gd name="T49" fmla="*/ 12 h 3301"/>
                <a:gd name="T50" fmla="*/ 2233 w 3311"/>
                <a:gd name="T51" fmla="*/ 103 h 3301"/>
                <a:gd name="T52" fmla="*/ 2570 w 3311"/>
                <a:gd name="T53" fmla="*/ 275 h 3301"/>
                <a:gd name="T54" fmla="*/ 2859 w 3311"/>
                <a:gd name="T55" fmla="*/ 517 h 3301"/>
                <a:gd name="T56" fmla="*/ 3084 w 3311"/>
                <a:gd name="T57" fmla="*/ 818 h 3301"/>
                <a:gd name="T58" fmla="*/ 3238 w 3311"/>
                <a:gd name="T59" fmla="*/ 1166 h 3301"/>
                <a:gd name="T60" fmla="*/ 3308 w 3311"/>
                <a:gd name="T61" fmla="*/ 1550 h 3301"/>
                <a:gd name="T62" fmla="*/ 3285 w 3311"/>
                <a:gd name="T63" fmla="*/ 1947 h 3301"/>
                <a:gd name="T64" fmla="*/ 3171 w 3311"/>
                <a:gd name="T65" fmla="*/ 2314 h 3301"/>
                <a:gd name="T66" fmla="*/ 2979 w 3311"/>
                <a:gd name="T67" fmla="*/ 2640 h 3301"/>
                <a:gd name="T68" fmla="*/ 2722 w 3311"/>
                <a:gd name="T69" fmla="*/ 2912 h 3301"/>
                <a:gd name="T70" fmla="*/ 2407 w 3311"/>
                <a:gd name="T71" fmla="*/ 3121 h 3301"/>
                <a:gd name="T72" fmla="*/ 2048 w 3311"/>
                <a:gd name="T73" fmla="*/ 3254 h 3301"/>
                <a:gd name="T74" fmla="*/ 1655 w 3311"/>
                <a:gd name="T75" fmla="*/ 3301 h 3301"/>
                <a:gd name="T76" fmla="*/ 1263 w 3311"/>
                <a:gd name="T77" fmla="*/ 3254 h 3301"/>
                <a:gd name="T78" fmla="*/ 904 w 3311"/>
                <a:gd name="T79" fmla="*/ 3121 h 3301"/>
                <a:gd name="T80" fmla="*/ 589 w 3311"/>
                <a:gd name="T81" fmla="*/ 2912 h 3301"/>
                <a:gd name="T82" fmla="*/ 332 w 3311"/>
                <a:gd name="T83" fmla="*/ 2640 h 3301"/>
                <a:gd name="T84" fmla="*/ 140 w 3311"/>
                <a:gd name="T85" fmla="*/ 2314 h 3301"/>
                <a:gd name="T86" fmla="*/ 27 w 3311"/>
                <a:gd name="T87" fmla="*/ 1947 h 3301"/>
                <a:gd name="T88" fmla="*/ 3 w 3311"/>
                <a:gd name="T89" fmla="*/ 1550 h 3301"/>
                <a:gd name="T90" fmla="*/ 73 w 3311"/>
                <a:gd name="T91" fmla="*/ 1166 h 3301"/>
                <a:gd name="T92" fmla="*/ 227 w 3311"/>
                <a:gd name="T93" fmla="*/ 818 h 3301"/>
                <a:gd name="T94" fmla="*/ 452 w 3311"/>
                <a:gd name="T95" fmla="*/ 517 h 3301"/>
                <a:gd name="T96" fmla="*/ 741 w 3311"/>
                <a:gd name="T97" fmla="*/ 275 h 3301"/>
                <a:gd name="T98" fmla="*/ 1078 w 3311"/>
                <a:gd name="T99" fmla="*/ 103 h 3301"/>
                <a:gd name="T100" fmla="*/ 1456 w 3311"/>
                <a:gd name="T101" fmla="*/ 12 h 3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311" h="3301">
                  <a:moveTo>
                    <a:pt x="1655" y="256"/>
                  </a:moveTo>
                  <a:lnTo>
                    <a:pt x="1560" y="259"/>
                  </a:lnTo>
                  <a:lnTo>
                    <a:pt x="1466" y="269"/>
                  </a:lnTo>
                  <a:lnTo>
                    <a:pt x="1374" y="284"/>
                  </a:lnTo>
                  <a:lnTo>
                    <a:pt x="1285" y="306"/>
                  </a:lnTo>
                  <a:lnTo>
                    <a:pt x="1197" y="334"/>
                  </a:lnTo>
                  <a:lnTo>
                    <a:pt x="1111" y="366"/>
                  </a:lnTo>
                  <a:lnTo>
                    <a:pt x="1030" y="404"/>
                  </a:lnTo>
                  <a:lnTo>
                    <a:pt x="950" y="447"/>
                  </a:lnTo>
                  <a:lnTo>
                    <a:pt x="875" y="495"/>
                  </a:lnTo>
                  <a:lnTo>
                    <a:pt x="801" y="547"/>
                  </a:lnTo>
                  <a:lnTo>
                    <a:pt x="733" y="604"/>
                  </a:lnTo>
                  <a:lnTo>
                    <a:pt x="667" y="665"/>
                  </a:lnTo>
                  <a:lnTo>
                    <a:pt x="606" y="730"/>
                  </a:lnTo>
                  <a:lnTo>
                    <a:pt x="549" y="799"/>
                  </a:lnTo>
                  <a:lnTo>
                    <a:pt x="497" y="872"/>
                  </a:lnTo>
                  <a:lnTo>
                    <a:pt x="448" y="947"/>
                  </a:lnTo>
                  <a:lnTo>
                    <a:pt x="405" y="1027"/>
                  </a:lnTo>
                  <a:lnTo>
                    <a:pt x="367" y="1108"/>
                  </a:lnTo>
                  <a:lnTo>
                    <a:pt x="335" y="1193"/>
                  </a:lnTo>
                  <a:lnTo>
                    <a:pt x="307" y="1281"/>
                  </a:lnTo>
                  <a:lnTo>
                    <a:pt x="285" y="1370"/>
                  </a:lnTo>
                  <a:lnTo>
                    <a:pt x="270" y="1462"/>
                  </a:lnTo>
                  <a:lnTo>
                    <a:pt x="260" y="1555"/>
                  </a:lnTo>
                  <a:lnTo>
                    <a:pt x="257" y="1650"/>
                  </a:lnTo>
                  <a:lnTo>
                    <a:pt x="260" y="1746"/>
                  </a:lnTo>
                  <a:lnTo>
                    <a:pt x="270" y="1839"/>
                  </a:lnTo>
                  <a:lnTo>
                    <a:pt x="285" y="1931"/>
                  </a:lnTo>
                  <a:lnTo>
                    <a:pt x="307" y="2021"/>
                  </a:lnTo>
                  <a:lnTo>
                    <a:pt x="335" y="2108"/>
                  </a:lnTo>
                  <a:lnTo>
                    <a:pt x="367" y="2193"/>
                  </a:lnTo>
                  <a:lnTo>
                    <a:pt x="405" y="2274"/>
                  </a:lnTo>
                  <a:lnTo>
                    <a:pt x="448" y="2354"/>
                  </a:lnTo>
                  <a:lnTo>
                    <a:pt x="497" y="2429"/>
                  </a:lnTo>
                  <a:lnTo>
                    <a:pt x="549" y="2502"/>
                  </a:lnTo>
                  <a:lnTo>
                    <a:pt x="606" y="2571"/>
                  </a:lnTo>
                  <a:lnTo>
                    <a:pt x="667" y="2636"/>
                  </a:lnTo>
                  <a:lnTo>
                    <a:pt x="733" y="2697"/>
                  </a:lnTo>
                  <a:lnTo>
                    <a:pt x="801" y="2753"/>
                  </a:lnTo>
                  <a:lnTo>
                    <a:pt x="875" y="2806"/>
                  </a:lnTo>
                  <a:lnTo>
                    <a:pt x="950" y="2854"/>
                  </a:lnTo>
                  <a:lnTo>
                    <a:pt x="1030" y="2897"/>
                  </a:lnTo>
                  <a:lnTo>
                    <a:pt x="1111" y="2935"/>
                  </a:lnTo>
                  <a:lnTo>
                    <a:pt x="1197" y="2967"/>
                  </a:lnTo>
                  <a:lnTo>
                    <a:pt x="1285" y="2995"/>
                  </a:lnTo>
                  <a:lnTo>
                    <a:pt x="1374" y="3017"/>
                  </a:lnTo>
                  <a:lnTo>
                    <a:pt x="1466" y="3032"/>
                  </a:lnTo>
                  <a:lnTo>
                    <a:pt x="1560" y="3042"/>
                  </a:lnTo>
                  <a:lnTo>
                    <a:pt x="1655" y="3045"/>
                  </a:lnTo>
                  <a:lnTo>
                    <a:pt x="1751" y="3042"/>
                  </a:lnTo>
                  <a:lnTo>
                    <a:pt x="1845" y="3032"/>
                  </a:lnTo>
                  <a:lnTo>
                    <a:pt x="1937" y="3017"/>
                  </a:lnTo>
                  <a:lnTo>
                    <a:pt x="2027" y="2995"/>
                  </a:lnTo>
                  <a:lnTo>
                    <a:pt x="2114" y="2967"/>
                  </a:lnTo>
                  <a:lnTo>
                    <a:pt x="2200" y="2935"/>
                  </a:lnTo>
                  <a:lnTo>
                    <a:pt x="2281" y="2897"/>
                  </a:lnTo>
                  <a:lnTo>
                    <a:pt x="2361" y="2854"/>
                  </a:lnTo>
                  <a:lnTo>
                    <a:pt x="2436" y="2806"/>
                  </a:lnTo>
                  <a:lnTo>
                    <a:pt x="2510" y="2753"/>
                  </a:lnTo>
                  <a:lnTo>
                    <a:pt x="2578" y="2697"/>
                  </a:lnTo>
                  <a:lnTo>
                    <a:pt x="2644" y="2636"/>
                  </a:lnTo>
                  <a:lnTo>
                    <a:pt x="2705" y="2571"/>
                  </a:lnTo>
                  <a:lnTo>
                    <a:pt x="2762" y="2502"/>
                  </a:lnTo>
                  <a:lnTo>
                    <a:pt x="2814" y="2429"/>
                  </a:lnTo>
                  <a:lnTo>
                    <a:pt x="2863" y="2354"/>
                  </a:lnTo>
                  <a:lnTo>
                    <a:pt x="2906" y="2274"/>
                  </a:lnTo>
                  <a:lnTo>
                    <a:pt x="2944" y="2193"/>
                  </a:lnTo>
                  <a:lnTo>
                    <a:pt x="2976" y="2108"/>
                  </a:lnTo>
                  <a:lnTo>
                    <a:pt x="3004" y="2021"/>
                  </a:lnTo>
                  <a:lnTo>
                    <a:pt x="3026" y="1931"/>
                  </a:lnTo>
                  <a:lnTo>
                    <a:pt x="3041" y="1839"/>
                  </a:lnTo>
                  <a:lnTo>
                    <a:pt x="3051" y="1746"/>
                  </a:lnTo>
                  <a:lnTo>
                    <a:pt x="3054" y="1650"/>
                  </a:lnTo>
                  <a:lnTo>
                    <a:pt x="3051" y="1555"/>
                  </a:lnTo>
                  <a:lnTo>
                    <a:pt x="3041" y="1462"/>
                  </a:lnTo>
                  <a:lnTo>
                    <a:pt x="3026" y="1370"/>
                  </a:lnTo>
                  <a:lnTo>
                    <a:pt x="3004" y="1281"/>
                  </a:lnTo>
                  <a:lnTo>
                    <a:pt x="2976" y="1193"/>
                  </a:lnTo>
                  <a:lnTo>
                    <a:pt x="2944" y="1108"/>
                  </a:lnTo>
                  <a:lnTo>
                    <a:pt x="2906" y="1027"/>
                  </a:lnTo>
                  <a:lnTo>
                    <a:pt x="2863" y="947"/>
                  </a:lnTo>
                  <a:lnTo>
                    <a:pt x="2814" y="872"/>
                  </a:lnTo>
                  <a:lnTo>
                    <a:pt x="2762" y="799"/>
                  </a:lnTo>
                  <a:lnTo>
                    <a:pt x="2705" y="730"/>
                  </a:lnTo>
                  <a:lnTo>
                    <a:pt x="2644" y="665"/>
                  </a:lnTo>
                  <a:lnTo>
                    <a:pt x="2578" y="604"/>
                  </a:lnTo>
                  <a:lnTo>
                    <a:pt x="2510" y="547"/>
                  </a:lnTo>
                  <a:lnTo>
                    <a:pt x="2436" y="495"/>
                  </a:lnTo>
                  <a:lnTo>
                    <a:pt x="2361" y="447"/>
                  </a:lnTo>
                  <a:lnTo>
                    <a:pt x="2281" y="404"/>
                  </a:lnTo>
                  <a:lnTo>
                    <a:pt x="2200" y="366"/>
                  </a:lnTo>
                  <a:lnTo>
                    <a:pt x="2114" y="334"/>
                  </a:lnTo>
                  <a:lnTo>
                    <a:pt x="2027" y="306"/>
                  </a:lnTo>
                  <a:lnTo>
                    <a:pt x="1937" y="284"/>
                  </a:lnTo>
                  <a:lnTo>
                    <a:pt x="1845" y="269"/>
                  </a:lnTo>
                  <a:lnTo>
                    <a:pt x="1751" y="259"/>
                  </a:lnTo>
                  <a:lnTo>
                    <a:pt x="1655" y="256"/>
                  </a:lnTo>
                  <a:close/>
                  <a:moveTo>
                    <a:pt x="1655" y="0"/>
                  </a:moveTo>
                  <a:lnTo>
                    <a:pt x="1756" y="3"/>
                  </a:lnTo>
                  <a:lnTo>
                    <a:pt x="1855" y="12"/>
                  </a:lnTo>
                  <a:lnTo>
                    <a:pt x="1953" y="27"/>
                  </a:lnTo>
                  <a:lnTo>
                    <a:pt x="2048" y="47"/>
                  </a:lnTo>
                  <a:lnTo>
                    <a:pt x="2141" y="72"/>
                  </a:lnTo>
                  <a:lnTo>
                    <a:pt x="2233" y="103"/>
                  </a:lnTo>
                  <a:lnTo>
                    <a:pt x="2322" y="140"/>
                  </a:lnTo>
                  <a:lnTo>
                    <a:pt x="2407" y="180"/>
                  </a:lnTo>
                  <a:lnTo>
                    <a:pt x="2491" y="226"/>
                  </a:lnTo>
                  <a:lnTo>
                    <a:pt x="2570" y="275"/>
                  </a:lnTo>
                  <a:lnTo>
                    <a:pt x="2648" y="331"/>
                  </a:lnTo>
                  <a:lnTo>
                    <a:pt x="2722" y="389"/>
                  </a:lnTo>
                  <a:lnTo>
                    <a:pt x="2792" y="451"/>
                  </a:lnTo>
                  <a:lnTo>
                    <a:pt x="2859" y="517"/>
                  </a:lnTo>
                  <a:lnTo>
                    <a:pt x="2921" y="588"/>
                  </a:lnTo>
                  <a:lnTo>
                    <a:pt x="2979" y="661"/>
                  </a:lnTo>
                  <a:lnTo>
                    <a:pt x="3035" y="738"/>
                  </a:lnTo>
                  <a:lnTo>
                    <a:pt x="3084" y="818"/>
                  </a:lnTo>
                  <a:lnTo>
                    <a:pt x="3131" y="901"/>
                  </a:lnTo>
                  <a:lnTo>
                    <a:pt x="3171" y="986"/>
                  </a:lnTo>
                  <a:lnTo>
                    <a:pt x="3207" y="1075"/>
                  </a:lnTo>
                  <a:lnTo>
                    <a:pt x="3238" y="1166"/>
                  </a:lnTo>
                  <a:lnTo>
                    <a:pt x="3264" y="1259"/>
                  </a:lnTo>
                  <a:lnTo>
                    <a:pt x="3285" y="1354"/>
                  </a:lnTo>
                  <a:lnTo>
                    <a:pt x="3299" y="1452"/>
                  </a:lnTo>
                  <a:lnTo>
                    <a:pt x="3308" y="1550"/>
                  </a:lnTo>
                  <a:lnTo>
                    <a:pt x="3311" y="1650"/>
                  </a:lnTo>
                  <a:lnTo>
                    <a:pt x="3308" y="1751"/>
                  </a:lnTo>
                  <a:lnTo>
                    <a:pt x="3299" y="1849"/>
                  </a:lnTo>
                  <a:lnTo>
                    <a:pt x="3285" y="1947"/>
                  </a:lnTo>
                  <a:lnTo>
                    <a:pt x="3264" y="2042"/>
                  </a:lnTo>
                  <a:lnTo>
                    <a:pt x="3238" y="2135"/>
                  </a:lnTo>
                  <a:lnTo>
                    <a:pt x="3207" y="2226"/>
                  </a:lnTo>
                  <a:lnTo>
                    <a:pt x="3171" y="2314"/>
                  </a:lnTo>
                  <a:lnTo>
                    <a:pt x="3131" y="2400"/>
                  </a:lnTo>
                  <a:lnTo>
                    <a:pt x="3084" y="2483"/>
                  </a:lnTo>
                  <a:lnTo>
                    <a:pt x="3035" y="2563"/>
                  </a:lnTo>
                  <a:lnTo>
                    <a:pt x="2979" y="2640"/>
                  </a:lnTo>
                  <a:lnTo>
                    <a:pt x="2921" y="2713"/>
                  </a:lnTo>
                  <a:lnTo>
                    <a:pt x="2859" y="2784"/>
                  </a:lnTo>
                  <a:lnTo>
                    <a:pt x="2792" y="2850"/>
                  </a:lnTo>
                  <a:lnTo>
                    <a:pt x="2722" y="2912"/>
                  </a:lnTo>
                  <a:lnTo>
                    <a:pt x="2648" y="2970"/>
                  </a:lnTo>
                  <a:lnTo>
                    <a:pt x="2570" y="3026"/>
                  </a:lnTo>
                  <a:lnTo>
                    <a:pt x="2491" y="3075"/>
                  </a:lnTo>
                  <a:lnTo>
                    <a:pt x="2407" y="3121"/>
                  </a:lnTo>
                  <a:lnTo>
                    <a:pt x="2322" y="3161"/>
                  </a:lnTo>
                  <a:lnTo>
                    <a:pt x="2233" y="3197"/>
                  </a:lnTo>
                  <a:lnTo>
                    <a:pt x="2141" y="3229"/>
                  </a:lnTo>
                  <a:lnTo>
                    <a:pt x="2048" y="3254"/>
                  </a:lnTo>
                  <a:lnTo>
                    <a:pt x="1953" y="3275"/>
                  </a:lnTo>
                  <a:lnTo>
                    <a:pt x="1855" y="3289"/>
                  </a:lnTo>
                  <a:lnTo>
                    <a:pt x="1756" y="3298"/>
                  </a:lnTo>
                  <a:lnTo>
                    <a:pt x="1655" y="3301"/>
                  </a:lnTo>
                  <a:lnTo>
                    <a:pt x="1555" y="3298"/>
                  </a:lnTo>
                  <a:lnTo>
                    <a:pt x="1456" y="3289"/>
                  </a:lnTo>
                  <a:lnTo>
                    <a:pt x="1358" y="3275"/>
                  </a:lnTo>
                  <a:lnTo>
                    <a:pt x="1263" y="3254"/>
                  </a:lnTo>
                  <a:lnTo>
                    <a:pt x="1170" y="3229"/>
                  </a:lnTo>
                  <a:lnTo>
                    <a:pt x="1078" y="3197"/>
                  </a:lnTo>
                  <a:lnTo>
                    <a:pt x="989" y="3161"/>
                  </a:lnTo>
                  <a:lnTo>
                    <a:pt x="904" y="3121"/>
                  </a:lnTo>
                  <a:lnTo>
                    <a:pt x="820" y="3075"/>
                  </a:lnTo>
                  <a:lnTo>
                    <a:pt x="741" y="3026"/>
                  </a:lnTo>
                  <a:lnTo>
                    <a:pt x="663" y="2970"/>
                  </a:lnTo>
                  <a:lnTo>
                    <a:pt x="589" y="2912"/>
                  </a:lnTo>
                  <a:lnTo>
                    <a:pt x="519" y="2850"/>
                  </a:lnTo>
                  <a:lnTo>
                    <a:pt x="452" y="2784"/>
                  </a:lnTo>
                  <a:lnTo>
                    <a:pt x="390" y="2713"/>
                  </a:lnTo>
                  <a:lnTo>
                    <a:pt x="332" y="2640"/>
                  </a:lnTo>
                  <a:lnTo>
                    <a:pt x="276" y="2563"/>
                  </a:lnTo>
                  <a:lnTo>
                    <a:pt x="227" y="2483"/>
                  </a:lnTo>
                  <a:lnTo>
                    <a:pt x="180" y="2400"/>
                  </a:lnTo>
                  <a:lnTo>
                    <a:pt x="140" y="2314"/>
                  </a:lnTo>
                  <a:lnTo>
                    <a:pt x="104" y="2226"/>
                  </a:lnTo>
                  <a:lnTo>
                    <a:pt x="73" y="2135"/>
                  </a:lnTo>
                  <a:lnTo>
                    <a:pt x="47" y="2042"/>
                  </a:lnTo>
                  <a:lnTo>
                    <a:pt x="27" y="1947"/>
                  </a:lnTo>
                  <a:lnTo>
                    <a:pt x="12" y="1849"/>
                  </a:lnTo>
                  <a:lnTo>
                    <a:pt x="3" y="1751"/>
                  </a:lnTo>
                  <a:lnTo>
                    <a:pt x="0" y="1650"/>
                  </a:lnTo>
                  <a:lnTo>
                    <a:pt x="3" y="1550"/>
                  </a:lnTo>
                  <a:lnTo>
                    <a:pt x="12" y="1452"/>
                  </a:lnTo>
                  <a:lnTo>
                    <a:pt x="27" y="1354"/>
                  </a:lnTo>
                  <a:lnTo>
                    <a:pt x="47" y="1259"/>
                  </a:lnTo>
                  <a:lnTo>
                    <a:pt x="73" y="1166"/>
                  </a:lnTo>
                  <a:lnTo>
                    <a:pt x="104" y="1075"/>
                  </a:lnTo>
                  <a:lnTo>
                    <a:pt x="140" y="986"/>
                  </a:lnTo>
                  <a:lnTo>
                    <a:pt x="180" y="901"/>
                  </a:lnTo>
                  <a:lnTo>
                    <a:pt x="227" y="818"/>
                  </a:lnTo>
                  <a:lnTo>
                    <a:pt x="276" y="738"/>
                  </a:lnTo>
                  <a:lnTo>
                    <a:pt x="332" y="661"/>
                  </a:lnTo>
                  <a:lnTo>
                    <a:pt x="390" y="588"/>
                  </a:lnTo>
                  <a:lnTo>
                    <a:pt x="452" y="517"/>
                  </a:lnTo>
                  <a:lnTo>
                    <a:pt x="519" y="451"/>
                  </a:lnTo>
                  <a:lnTo>
                    <a:pt x="589" y="389"/>
                  </a:lnTo>
                  <a:lnTo>
                    <a:pt x="663" y="331"/>
                  </a:lnTo>
                  <a:lnTo>
                    <a:pt x="741" y="275"/>
                  </a:lnTo>
                  <a:lnTo>
                    <a:pt x="820" y="226"/>
                  </a:lnTo>
                  <a:lnTo>
                    <a:pt x="904" y="180"/>
                  </a:lnTo>
                  <a:lnTo>
                    <a:pt x="989" y="140"/>
                  </a:lnTo>
                  <a:lnTo>
                    <a:pt x="1078" y="103"/>
                  </a:lnTo>
                  <a:lnTo>
                    <a:pt x="1170" y="72"/>
                  </a:lnTo>
                  <a:lnTo>
                    <a:pt x="1263" y="47"/>
                  </a:lnTo>
                  <a:lnTo>
                    <a:pt x="1358" y="27"/>
                  </a:lnTo>
                  <a:lnTo>
                    <a:pt x="1456" y="12"/>
                  </a:lnTo>
                  <a:lnTo>
                    <a:pt x="1555" y="3"/>
                  </a:lnTo>
                  <a:lnTo>
                    <a:pt x="165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27" name="Freeform 7"/>
            <p:cNvSpPr>
              <a:spLocks/>
            </p:cNvSpPr>
            <p:nvPr/>
          </p:nvSpPr>
          <p:spPr bwMode="auto">
            <a:xfrm>
              <a:off x="6483" y="437"/>
              <a:ext cx="119" cy="119"/>
            </a:xfrm>
            <a:custGeom>
              <a:avLst/>
              <a:gdLst>
                <a:gd name="T0" fmla="*/ 1169 w 2025"/>
                <a:gd name="T1" fmla="*/ 12 h 2019"/>
                <a:gd name="T2" fmla="*/ 1389 w 2025"/>
                <a:gd name="T3" fmla="*/ 72 h 2019"/>
                <a:gd name="T4" fmla="*/ 1586 w 2025"/>
                <a:gd name="T5" fmla="*/ 178 h 2019"/>
                <a:gd name="T6" fmla="*/ 1754 w 2025"/>
                <a:gd name="T7" fmla="*/ 322 h 2019"/>
                <a:gd name="T8" fmla="*/ 1887 w 2025"/>
                <a:gd name="T9" fmla="*/ 500 h 2019"/>
                <a:gd name="T10" fmla="*/ 1978 w 2025"/>
                <a:gd name="T11" fmla="*/ 705 h 2019"/>
                <a:gd name="T12" fmla="*/ 2022 w 2025"/>
                <a:gd name="T13" fmla="*/ 931 h 2019"/>
                <a:gd name="T14" fmla="*/ 2014 w 2025"/>
                <a:gd name="T15" fmla="*/ 1156 h 2019"/>
                <a:gd name="T16" fmla="*/ 1962 w 2025"/>
                <a:gd name="T17" fmla="*/ 1362 h 2019"/>
                <a:gd name="T18" fmla="*/ 1868 w 2025"/>
                <a:gd name="T19" fmla="*/ 1550 h 2019"/>
                <a:gd name="T20" fmla="*/ 1840 w 2025"/>
                <a:gd name="T21" fmla="*/ 1452 h 2019"/>
                <a:gd name="T22" fmla="*/ 1881 w 2025"/>
                <a:gd name="T23" fmla="*/ 1394 h 2019"/>
                <a:gd name="T24" fmla="*/ 1890 w 2025"/>
                <a:gd name="T25" fmla="*/ 1321 h 2019"/>
                <a:gd name="T26" fmla="*/ 1863 w 2025"/>
                <a:gd name="T27" fmla="*/ 1254 h 2019"/>
                <a:gd name="T28" fmla="*/ 1805 w 2025"/>
                <a:gd name="T29" fmla="*/ 1207 h 2019"/>
                <a:gd name="T30" fmla="*/ 1765 w 2025"/>
                <a:gd name="T31" fmla="*/ 1068 h 2019"/>
                <a:gd name="T32" fmla="*/ 1756 w 2025"/>
                <a:gd name="T33" fmla="*/ 874 h 2019"/>
                <a:gd name="T34" fmla="*/ 1695 w 2025"/>
                <a:gd name="T35" fmla="*/ 687 h 2019"/>
                <a:gd name="T36" fmla="*/ 1590 w 2025"/>
                <a:gd name="T37" fmla="*/ 524 h 2019"/>
                <a:gd name="T38" fmla="*/ 1448 w 2025"/>
                <a:gd name="T39" fmla="*/ 395 h 2019"/>
                <a:gd name="T40" fmla="*/ 1275 w 2025"/>
                <a:gd name="T41" fmla="*/ 303 h 2019"/>
                <a:gd name="T42" fmla="*/ 1081 w 2025"/>
                <a:gd name="T43" fmla="*/ 259 h 2019"/>
                <a:gd name="T44" fmla="*/ 876 w 2025"/>
                <a:gd name="T45" fmla="*/ 268 h 2019"/>
                <a:gd name="T46" fmla="*/ 689 w 2025"/>
                <a:gd name="T47" fmla="*/ 329 h 2019"/>
                <a:gd name="T48" fmla="*/ 526 w 2025"/>
                <a:gd name="T49" fmla="*/ 434 h 2019"/>
                <a:gd name="T50" fmla="*/ 396 w 2025"/>
                <a:gd name="T51" fmla="*/ 576 h 2019"/>
                <a:gd name="T52" fmla="*/ 304 w 2025"/>
                <a:gd name="T53" fmla="*/ 747 h 2019"/>
                <a:gd name="T54" fmla="*/ 260 w 2025"/>
                <a:gd name="T55" fmla="*/ 941 h 2019"/>
                <a:gd name="T56" fmla="*/ 269 w 2025"/>
                <a:gd name="T57" fmla="*/ 1145 h 2019"/>
                <a:gd name="T58" fmla="*/ 330 w 2025"/>
                <a:gd name="T59" fmla="*/ 1332 h 2019"/>
                <a:gd name="T60" fmla="*/ 435 w 2025"/>
                <a:gd name="T61" fmla="*/ 1495 h 2019"/>
                <a:gd name="T62" fmla="*/ 577 w 2025"/>
                <a:gd name="T63" fmla="*/ 1624 h 2019"/>
                <a:gd name="T64" fmla="*/ 750 w 2025"/>
                <a:gd name="T65" fmla="*/ 1716 h 2019"/>
                <a:gd name="T66" fmla="*/ 944 w 2025"/>
                <a:gd name="T67" fmla="*/ 1760 h 2019"/>
                <a:gd name="T68" fmla="*/ 1115 w 2025"/>
                <a:gd name="T69" fmla="*/ 1756 h 2019"/>
                <a:gd name="T70" fmla="*/ 1199 w 2025"/>
                <a:gd name="T71" fmla="*/ 1824 h 2019"/>
                <a:gd name="T72" fmla="*/ 1251 w 2025"/>
                <a:gd name="T73" fmla="*/ 1874 h 2019"/>
                <a:gd name="T74" fmla="*/ 1323 w 2025"/>
                <a:gd name="T75" fmla="*/ 1892 h 2019"/>
                <a:gd name="T76" fmla="*/ 1402 w 2025"/>
                <a:gd name="T77" fmla="*/ 1869 h 2019"/>
                <a:gd name="T78" fmla="*/ 1449 w 2025"/>
                <a:gd name="T79" fmla="*/ 1821 h 2019"/>
                <a:gd name="T80" fmla="*/ 1463 w 2025"/>
                <a:gd name="T81" fmla="*/ 1914 h 2019"/>
                <a:gd name="T82" fmla="*/ 1247 w 2025"/>
                <a:gd name="T83" fmla="*/ 1992 h 2019"/>
                <a:gd name="T84" fmla="*/ 1012 w 2025"/>
                <a:gd name="T85" fmla="*/ 2019 h 2019"/>
                <a:gd name="T86" fmla="*/ 781 w 2025"/>
                <a:gd name="T87" fmla="*/ 1992 h 2019"/>
                <a:gd name="T88" fmla="*/ 567 w 2025"/>
                <a:gd name="T89" fmla="*/ 1917 h 2019"/>
                <a:gd name="T90" fmla="*/ 380 w 2025"/>
                <a:gd name="T91" fmla="*/ 1797 h 2019"/>
                <a:gd name="T92" fmla="*/ 223 w 2025"/>
                <a:gd name="T93" fmla="*/ 1640 h 2019"/>
                <a:gd name="T94" fmla="*/ 103 w 2025"/>
                <a:gd name="T95" fmla="*/ 1453 h 2019"/>
                <a:gd name="T96" fmla="*/ 27 w 2025"/>
                <a:gd name="T97" fmla="*/ 1241 h 2019"/>
                <a:gd name="T98" fmla="*/ 0 w 2025"/>
                <a:gd name="T99" fmla="*/ 1009 h 2019"/>
                <a:gd name="T100" fmla="*/ 27 w 2025"/>
                <a:gd name="T101" fmla="*/ 778 h 2019"/>
                <a:gd name="T102" fmla="*/ 103 w 2025"/>
                <a:gd name="T103" fmla="*/ 565 h 2019"/>
                <a:gd name="T104" fmla="*/ 223 w 2025"/>
                <a:gd name="T105" fmla="*/ 379 h 2019"/>
                <a:gd name="T106" fmla="*/ 380 w 2025"/>
                <a:gd name="T107" fmla="*/ 222 h 2019"/>
                <a:gd name="T108" fmla="*/ 567 w 2025"/>
                <a:gd name="T109" fmla="*/ 102 h 2019"/>
                <a:gd name="T110" fmla="*/ 781 w 2025"/>
                <a:gd name="T111" fmla="*/ 27 h 2019"/>
                <a:gd name="T112" fmla="*/ 1012 w 2025"/>
                <a:gd name="T113" fmla="*/ 0 h 20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025" h="2019">
                  <a:moveTo>
                    <a:pt x="1012" y="0"/>
                  </a:moveTo>
                  <a:lnTo>
                    <a:pt x="1091" y="3"/>
                  </a:lnTo>
                  <a:lnTo>
                    <a:pt x="1169" y="12"/>
                  </a:lnTo>
                  <a:lnTo>
                    <a:pt x="1244" y="27"/>
                  </a:lnTo>
                  <a:lnTo>
                    <a:pt x="1318" y="47"/>
                  </a:lnTo>
                  <a:lnTo>
                    <a:pt x="1389" y="72"/>
                  </a:lnTo>
                  <a:lnTo>
                    <a:pt x="1458" y="102"/>
                  </a:lnTo>
                  <a:lnTo>
                    <a:pt x="1523" y="138"/>
                  </a:lnTo>
                  <a:lnTo>
                    <a:pt x="1586" y="178"/>
                  </a:lnTo>
                  <a:lnTo>
                    <a:pt x="1645" y="222"/>
                  </a:lnTo>
                  <a:lnTo>
                    <a:pt x="1702" y="270"/>
                  </a:lnTo>
                  <a:lnTo>
                    <a:pt x="1754" y="322"/>
                  </a:lnTo>
                  <a:lnTo>
                    <a:pt x="1802" y="379"/>
                  </a:lnTo>
                  <a:lnTo>
                    <a:pt x="1847" y="438"/>
                  </a:lnTo>
                  <a:lnTo>
                    <a:pt x="1887" y="500"/>
                  </a:lnTo>
                  <a:lnTo>
                    <a:pt x="1922" y="565"/>
                  </a:lnTo>
                  <a:lnTo>
                    <a:pt x="1953" y="634"/>
                  </a:lnTo>
                  <a:lnTo>
                    <a:pt x="1978" y="705"/>
                  </a:lnTo>
                  <a:lnTo>
                    <a:pt x="1998" y="778"/>
                  </a:lnTo>
                  <a:lnTo>
                    <a:pt x="2013" y="854"/>
                  </a:lnTo>
                  <a:lnTo>
                    <a:pt x="2022" y="931"/>
                  </a:lnTo>
                  <a:lnTo>
                    <a:pt x="2025" y="1009"/>
                  </a:lnTo>
                  <a:lnTo>
                    <a:pt x="2022" y="1083"/>
                  </a:lnTo>
                  <a:lnTo>
                    <a:pt x="2014" y="1156"/>
                  </a:lnTo>
                  <a:lnTo>
                    <a:pt x="2002" y="1226"/>
                  </a:lnTo>
                  <a:lnTo>
                    <a:pt x="1984" y="1296"/>
                  </a:lnTo>
                  <a:lnTo>
                    <a:pt x="1962" y="1362"/>
                  </a:lnTo>
                  <a:lnTo>
                    <a:pt x="1934" y="1427"/>
                  </a:lnTo>
                  <a:lnTo>
                    <a:pt x="1903" y="1490"/>
                  </a:lnTo>
                  <a:lnTo>
                    <a:pt x="1868" y="1550"/>
                  </a:lnTo>
                  <a:lnTo>
                    <a:pt x="1797" y="1478"/>
                  </a:lnTo>
                  <a:lnTo>
                    <a:pt x="1821" y="1467"/>
                  </a:lnTo>
                  <a:lnTo>
                    <a:pt x="1840" y="1452"/>
                  </a:lnTo>
                  <a:lnTo>
                    <a:pt x="1857" y="1435"/>
                  </a:lnTo>
                  <a:lnTo>
                    <a:pt x="1871" y="1415"/>
                  </a:lnTo>
                  <a:lnTo>
                    <a:pt x="1881" y="1394"/>
                  </a:lnTo>
                  <a:lnTo>
                    <a:pt x="1888" y="1370"/>
                  </a:lnTo>
                  <a:lnTo>
                    <a:pt x="1891" y="1346"/>
                  </a:lnTo>
                  <a:lnTo>
                    <a:pt x="1890" y="1321"/>
                  </a:lnTo>
                  <a:lnTo>
                    <a:pt x="1884" y="1297"/>
                  </a:lnTo>
                  <a:lnTo>
                    <a:pt x="1875" y="1275"/>
                  </a:lnTo>
                  <a:lnTo>
                    <a:pt x="1863" y="1254"/>
                  </a:lnTo>
                  <a:lnTo>
                    <a:pt x="1847" y="1236"/>
                  </a:lnTo>
                  <a:lnTo>
                    <a:pt x="1828" y="1220"/>
                  </a:lnTo>
                  <a:lnTo>
                    <a:pt x="1805" y="1207"/>
                  </a:lnTo>
                  <a:lnTo>
                    <a:pt x="1748" y="1182"/>
                  </a:lnTo>
                  <a:lnTo>
                    <a:pt x="1759" y="1126"/>
                  </a:lnTo>
                  <a:lnTo>
                    <a:pt x="1765" y="1068"/>
                  </a:lnTo>
                  <a:lnTo>
                    <a:pt x="1768" y="1009"/>
                  </a:lnTo>
                  <a:lnTo>
                    <a:pt x="1765" y="941"/>
                  </a:lnTo>
                  <a:lnTo>
                    <a:pt x="1756" y="874"/>
                  </a:lnTo>
                  <a:lnTo>
                    <a:pt x="1741" y="810"/>
                  </a:lnTo>
                  <a:lnTo>
                    <a:pt x="1721" y="747"/>
                  </a:lnTo>
                  <a:lnTo>
                    <a:pt x="1695" y="687"/>
                  </a:lnTo>
                  <a:lnTo>
                    <a:pt x="1664" y="630"/>
                  </a:lnTo>
                  <a:lnTo>
                    <a:pt x="1629" y="576"/>
                  </a:lnTo>
                  <a:lnTo>
                    <a:pt x="1590" y="524"/>
                  </a:lnTo>
                  <a:lnTo>
                    <a:pt x="1547" y="477"/>
                  </a:lnTo>
                  <a:lnTo>
                    <a:pt x="1499" y="434"/>
                  </a:lnTo>
                  <a:lnTo>
                    <a:pt x="1448" y="395"/>
                  </a:lnTo>
                  <a:lnTo>
                    <a:pt x="1393" y="360"/>
                  </a:lnTo>
                  <a:lnTo>
                    <a:pt x="1336" y="329"/>
                  </a:lnTo>
                  <a:lnTo>
                    <a:pt x="1275" y="303"/>
                  </a:lnTo>
                  <a:lnTo>
                    <a:pt x="1213" y="283"/>
                  </a:lnTo>
                  <a:lnTo>
                    <a:pt x="1149" y="268"/>
                  </a:lnTo>
                  <a:lnTo>
                    <a:pt x="1081" y="259"/>
                  </a:lnTo>
                  <a:lnTo>
                    <a:pt x="1012" y="256"/>
                  </a:lnTo>
                  <a:lnTo>
                    <a:pt x="944" y="259"/>
                  </a:lnTo>
                  <a:lnTo>
                    <a:pt x="876" y="268"/>
                  </a:lnTo>
                  <a:lnTo>
                    <a:pt x="812" y="283"/>
                  </a:lnTo>
                  <a:lnTo>
                    <a:pt x="750" y="303"/>
                  </a:lnTo>
                  <a:lnTo>
                    <a:pt x="689" y="329"/>
                  </a:lnTo>
                  <a:lnTo>
                    <a:pt x="632" y="360"/>
                  </a:lnTo>
                  <a:lnTo>
                    <a:pt x="577" y="395"/>
                  </a:lnTo>
                  <a:lnTo>
                    <a:pt x="526" y="434"/>
                  </a:lnTo>
                  <a:lnTo>
                    <a:pt x="478" y="477"/>
                  </a:lnTo>
                  <a:lnTo>
                    <a:pt x="435" y="524"/>
                  </a:lnTo>
                  <a:lnTo>
                    <a:pt x="396" y="576"/>
                  </a:lnTo>
                  <a:lnTo>
                    <a:pt x="361" y="630"/>
                  </a:lnTo>
                  <a:lnTo>
                    <a:pt x="330" y="687"/>
                  </a:lnTo>
                  <a:lnTo>
                    <a:pt x="304" y="747"/>
                  </a:lnTo>
                  <a:lnTo>
                    <a:pt x="284" y="810"/>
                  </a:lnTo>
                  <a:lnTo>
                    <a:pt x="269" y="874"/>
                  </a:lnTo>
                  <a:lnTo>
                    <a:pt x="260" y="941"/>
                  </a:lnTo>
                  <a:lnTo>
                    <a:pt x="257" y="1009"/>
                  </a:lnTo>
                  <a:lnTo>
                    <a:pt x="260" y="1078"/>
                  </a:lnTo>
                  <a:lnTo>
                    <a:pt x="269" y="1145"/>
                  </a:lnTo>
                  <a:lnTo>
                    <a:pt x="284" y="1209"/>
                  </a:lnTo>
                  <a:lnTo>
                    <a:pt x="304" y="1272"/>
                  </a:lnTo>
                  <a:lnTo>
                    <a:pt x="330" y="1332"/>
                  </a:lnTo>
                  <a:lnTo>
                    <a:pt x="361" y="1389"/>
                  </a:lnTo>
                  <a:lnTo>
                    <a:pt x="396" y="1443"/>
                  </a:lnTo>
                  <a:lnTo>
                    <a:pt x="435" y="1495"/>
                  </a:lnTo>
                  <a:lnTo>
                    <a:pt x="478" y="1542"/>
                  </a:lnTo>
                  <a:lnTo>
                    <a:pt x="526" y="1585"/>
                  </a:lnTo>
                  <a:lnTo>
                    <a:pt x="577" y="1624"/>
                  </a:lnTo>
                  <a:lnTo>
                    <a:pt x="632" y="1659"/>
                  </a:lnTo>
                  <a:lnTo>
                    <a:pt x="689" y="1690"/>
                  </a:lnTo>
                  <a:lnTo>
                    <a:pt x="750" y="1716"/>
                  </a:lnTo>
                  <a:lnTo>
                    <a:pt x="812" y="1736"/>
                  </a:lnTo>
                  <a:lnTo>
                    <a:pt x="876" y="1751"/>
                  </a:lnTo>
                  <a:lnTo>
                    <a:pt x="944" y="1760"/>
                  </a:lnTo>
                  <a:lnTo>
                    <a:pt x="1012" y="1763"/>
                  </a:lnTo>
                  <a:lnTo>
                    <a:pt x="1064" y="1761"/>
                  </a:lnTo>
                  <a:lnTo>
                    <a:pt x="1115" y="1756"/>
                  </a:lnTo>
                  <a:lnTo>
                    <a:pt x="1165" y="1747"/>
                  </a:lnTo>
                  <a:lnTo>
                    <a:pt x="1188" y="1802"/>
                  </a:lnTo>
                  <a:lnTo>
                    <a:pt x="1199" y="1824"/>
                  </a:lnTo>
                  <a:lnTo>
                    <a:pt x="1214" y="1844"/>
                  </a:lnTo>
                  <a:lnTo>
                    <a:pt x="1231" y="1861"/>
                  </a:lnTo>
                  <a:lnTo>
                    <a:pt x="1251" y="1874"/>
                  </a:lnTo>
                  <a:lnTo>
                    <a:pt x="1273" y="1884"/>
                  </a:lnTo>
                  <a:lnTo>
                    <a:pt x="1298" y="1890"/>
                  </a:lnTo>
                  <a:lnTo>
                    <a:pt x="1323" y="1892"/>
                  </a:lnTo>
                  <a:lnTo>
                    <a:pt x="1351" y="1890"/>
                  </a:lnTo>
                  <a:lnTo>
                    <a:pt x="1378" y="1882"/>
                  </a:lnTo>
                  <a:lnTo>
                    <a:pt x="1402" y="1869"/>
                  </a:lnTo>
                  <a:lnTo>
                    <a:pt x="1425" y="1852"/>
                  </a:lnTo>
                  <a:lnTo>
                    <a:pt x="1438" y="1837"/>
                  </a:lnTo>
                  <a:lnTo>
                    <a:pt x="1449" y="1821"/>
                  </a:lnTo>
                  <a:lnTo>
                    <a:pt x="1458" y="1804"/>
                  </a:lnTo>
                  <a:lnTo>
                    <a:pt x="1528" y="1877"/>
                  </a:lnTo>
                  <a:lnTo>
                    <a:pt x="1463" y="1914"/>
                  </a:lnTo>
                  <a:lnTo>
                    <a:pt x="1393" y="1945"/>
                  </a:lnTo>
                  <a:lnTo>
                    <a:pt x="1322" y="1971"/>
                  </a:lnTo>
                  <a:lnTo>
                    <a:pt x="1247" y="1992"/>
                  </a:lnTo>
                  <a:lnTo>
                    <a:pt x="1171" y="2007"/>
                  </a:lnTo>
                  <a:lnTo>
                    <a:pt x="1092" y="2016"/>
                  </a:lnTo>
                  <a:lnTo>
                    <a:pt x="1012" y="2019"/>
                  </a:lnTo>
                  <a:lnTo>
                    <a:pt x="934" y="2016"/>
                  </a:lnTo>
                  <a:lnTo>
                    <a:pt x="856" y="2007"/>
                  </a:lnTo>
                  <a:lnTo>
                    <a:pt x="781" y="1992"/>
                  </a:lnTo>
                  <a:lnTo>
                    <a:pt x="707" y="1972"/>
                  </a:lnTo>
                  <a:lnTo>
                    <a:pt x="636" y="1947"/>
                  </a:lnTo>
                  <a:lnTo>
                    <a:pt x="567" y="1917"/>
                  </a:lnTo>
                  <a:lnTo>
                    <a:pt x="502" y="1881"/>
                  </a:lnTo>
                  <a:lnTo>
                    <a:pt x="439" y="1841"/>
                  </a:lnTo>
                  <a:lnTo>
                    <a:pt x="380" y="1797"/>
                  </a:lnTo>
                  <a:lnTo>
                    <a:pt x="323" y="1749"/>
                  </a:lnTo>
                  <a:lnTo>
                    <a:pt x="271" y="1697"/>
                  </a:lnTo>
                  <a:lnTo>
                    <a:pt x="223" y="1640"/>
                  </a:lnTo>
                  <a:lnTo>
                    <a:pt x="178" y="1581"/>
                  </a:lnTo>
                  <a:lnTo>
                    <a:pt x="138" y="1519"/>
                  </a:lnTo>
                  <a:lnTo>
                    <a:pt x="103" y="1453"/>
                  </a:lnTo>
                  <a:lnTo>
                    <a:pt x="72" y="1385"/>
                  </a:lnTo>
                  <a:lnTo>
                    <a:pt x="47" y="1314"/>
                  </a:lnTo>
                  <a:lnTo>
                    <a:pt x="27" y="1241"/>
                  </a:lnTo>
                  <a:lnTo>
                    <a:pt x="12" y="1165"/>
                  </a:lnTo>
                  <a:lnTo>
                    <a:pt x="3" y="1088"/>
                  </a:lnTo>
                  <a:lnTo>
                    <a:pt x="0" y="1009"/>
                  </a:lnTo>
                  <a:lnTo>
                    <a:pt x="3" y="931"/>
                  </a:lnTo>
                  <a:lnTo>
                    <a:pt x="12" y="854"/>
                  </a:lnTo>
                  <a:lnTo>
                    <a:pt x="27" y="778"/>
                  </a:lnTo>
                  <a:lnTo>
                    <a:pt x="47" y="705"/>
                  </a:lnTo>
                  <a:lnTo>
                    <a:pt x="72" y="634"/>
                  </a:lnTo>
                  <a:lnTo>
                    <a:pt x="103" y="565"/>
                  </a:lnTo>
                  <a:lnTo>
                    <a:pt x="138" y="500"/>
                  </a:lnTo>
                  <a:lnTo>
                    <a:pt x="178" y="438"/>
                  </a:lnTo>
                  <a:lnTo>
                    <a:pt x="223" y="379"/>
                  </a:lnTo>
                  <a:lnTo>
                    <a:pt x="271" y="322"/>
                  </a:lnTo>
                  <a:lnTo>
                    <a:pt x="323" y="270"/>
                  </a:lnTo>
                  <a:lnTo>
                    <a:pt x="380" y="222"/>
                  </a:lnTo>
                  <a:lnTo>
                    <a:pt x="439" y="178"/>
                  </a:lnTo>
                  <a:lnTo>
                    <a:pt x="502" y="138"/>
                  </a:lnTo>
                  <a:lnTo>
                    <a:pt x="567" y="102"/>
                  </a:lnTo>
                  <a:lnTo>
                    <a:pt x="636" y="72"/>
                  </a:lnTo>
                  <a:lnTo>
                    <a:pt x="707" y="47"/>
                  </a:lnTo>
                  <a:lnTo>
                    <a:pt x="781" y="27"/>
                  </a:lnTo>
                  <a:lnTo>
                    <a:pt x="856" y="12"/>
                  </a:lnTo>
                  <a:lnTo>
                    <a:pt x="934" y="3"/>
                  </a:lnTo>
                  <a:lnTo>
                    <a:pt x="10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28" name="Freeform 8"/>
            <p:cNvSpPr>
              <a:spLocks/>
            </p:cNvSpPr>
            <p:nvPr/>
          </p:nvSpPr>
          <p:spPr bwMode="auto">
            <a:xfrm>
              <a:off x="6524" y="478"/>
              <a:ext cx="36" cy="36"/>
            </a:xfrm>
            <a:custGeom>
              <a:avLst/>
              <a:gdLst>
                <a:gd name="T0" fmla="*/ 305 w 610"/>
                <a:gd name="T1" fmla="*/ 0 h 608"/>
                <a:gd name="T2" fmla="*/ 349 w 610"/>
                <a:gd name="T3" fmla="*/ 3 h 608"/>
                <a:gd name="T4" fmla="*/ 390 w 610"/>
                <a:gd name="T5" fmla="*/ 12 h 608"/>
                <a:gd name="T6" fmla="*/ 428 w 610"/>
                <a:gd name="T7" fmla="*/ 26 h 608"/>
                <a:gd name="T8" fmla="*/ 465 w 610"/>
                <a:gd name="T9" fmla="*/ 45 h 608"/>
                <a:gd name="T10" fmla="*/ 498 w 610"/>
                <a:gd name="T11" fmla="*/ 68 h 608"/>
                <a:gd name="T12" fmla="*/ 528 w 610"/>
                <a:gd name="T13" fmla="*/ 96 h 608"/>
                <a:gd name="T14" fmla="*/ 553 w 610"/>
                <a:gd name="T15" fmla="*/ 128 h 608"/>
                <a:gd name="T16" fmla="*/ 576 w 610"/>
                <a:gd name="T17" fmla="*/ 162 h 608"/>
                <a:gd name="T18" fmla="*/ 592 w 610"/>
                <a:gd name="T19" fmla="*/ 199 h 608"/>
                <a:gd name="T20" fmla="*/ 604 w 610"/>
                <a:gd name="T21" fmla="*/ 239 h 608"/>
                <a:gd name="T22" fmla="*/ 610 w 610"/>
                <a:gd name="T23" fmla="*/ 281 h 608"/>
                <a:gd name="T24" fmla="*/ 373 w 610"/>
                <a:gd name="T25" fmla="*/ 174 h 608"/>
                <a:gd name="T26" fmla="*/ 353 w 610"/>
                <a:gd name="T27" fmla="*/ 167 h 608"/>
                <a:gd name="T28" fmla="*/ 333 w 610"/>
                <a:gd name="T29" fmla="*/ 162 h 608"/>
                <a:gd name="T30" fmla="*/ 313 w 610"/>
                <a:gd name="T31" fmla="*/ 161 h 608"/>
                <a:gd name="T32" fmla="*/ 284 w 610"/>
                <a:gd name="T33" fmla="*/ 164 h 608"/>
                <a:gd name="T34" fmla="*/ 257 w 610"/>
                <a:gd name="T35" fmla="*/ 171 h 608"/>
                <a:gd name="T36" fmla="*/ 232 w 610"/>
                <a:gd name="T37" fmla="*/ 184 h 608"/>
                <a:gd name="T38" fmla="*/ 210 w 610"/>
                <a:gd name="T39" fmla="*/ 202 h 608"/>
                <a:gd name="T40" fmla="*/ 194 w 610"/>
                <a:gd name="T41" fmla="*/ 221 h 608"/>
                <a:gd name="T42" fmla="*/ 181 w 610"/>
                <a:gd name="T43" fmla="*/ 242 h 608"/>
                <a:gd name="T44" fmla="*/ 171 w 610"/>
                <a:gd name="T45" fmla="*/ 265 h 608"/>
                <a:gd name="T46" fmla="*/ 166 w 610"/>
                <a:gd name="T47" fmla="*/ 289 h 608"/>
                <a:gd name="T48" fmla="*/ 165 w 610"/>
                <a:gd name="T49" fmla="*/ 314 h 608"/>
                <a:gd name="T50" fmla="*/ 168 w 610"/>
                <a:gd name="T51" fmla="*/ 339 h 608"/>
                <a:gd name="T52" fmla="*/ 177 w 610"/>
                <a:gd name="T53" fmla="*/ 363 h 608"/>
                <a:gd name="T54" fmla="*/ 277 w 610"/>
                <a:gd name="T55" fmla="*/ 608 h 608"/>
                <a:gd name="T56" fmla="*/ 236 w 610"/>
                <a:gd name="T57" fmla="*/ 601 h 608"/>
                <a:gd name="T58" fmla="*/ 197 w 610"/>
                <a:gd name="T59" fmla="*/ 589 h 608"/>
                <a:gd name="T60" fmla="*/ 159 w 610"/>
                <a:gd name="T61" fmla="*/ 572 h 608"/>
                <a:gd name="T62" fmla="*/ 125 w 610"/>
                <a:gd name="T63" fmla="*/ 551 h 608"/>
                <a:gd name="T64" fmla="*/ 95 w 610"/>
                <a:gd name="T65" fmla="*/ 524 h 608"/>
                <a:gd name="T66" fmla="*/ 68 w 610"/>
                <a:gd name="T67" fmla="*/ 495 h 608"/>
                <a:gd name="T68" fmla="*/ 45 w 610"/>
                <a:gd name="T69" fmla="*/ 462 h 608"/>
                <a:gd name="T70" fmla="*/ 25 w 610"/>
                <a:gd name="T71" fmla="*/ 426 h 608"/>
                <a:gd name="T72" fmla="*/ 11 w 610"/>
                <a:gd name="T73" fmla="*/ 388 h 608"/>
                <a:gd name="T74" fmla="*/ 3 w 610"/>
                <a:gd name="T75" fmla="*/ 347 h 608"/>
                <a:gd name="T76" fmla="*/ 0 w 610"/>
                <a:gd name="T77" fmla="*/ 304 h 608"/>
                <a:gd name="T78" fmla="*/ 3 w 610"/>
                <a:gd name="T79" fmla="*/ 263 h 608"/>
                <a:gd name="T80" fmla="*/ 11 w 610"/>
                <a:gd name="T81" fmla="*/ 223 h 608"/>
                <a:gd name="T82" fmla="*/ 24 w 610"/>
                <a:gd name="T83" fmla="*/ 186 h 608"/>
                <a:gd name="T84" fmla="*/ 41 w 610"/>
                <a:gd name="T85" fmla="*/ 151 h 608"/>
                <a:gd name="T86" fmla="*/ 64 w 610"/>
                <a:gd name="T87" fmla="*/ 119 h 608"/>
                <a:gd name="T88" fmla="*/ 90 w 610"/>
                <a:gd name="T89" fmla="*/ 90 h 608"/>
                <a:gd name="T90" fmla="*/ 119 w 610"/>
                <a:gd name="T91" fmla="*/ 63 h 608"/>
                <a:gd name="T92" fmla="*/ 151 w 610"/>
                <a:gd name="T93" fmla="*/ 41 h 608"/>
                <a:gd name="T94" fmla="*/ 187 w 610"/>
                <a:gd name="T95" fmla="*/ 24 h 608"/>
                <a:gd name="T96" fmla="*/ 224 w 610"/>
                <a:gd name="T97" fmla="*/ 11 h 608"/>
                <a:gd name="T98" fmla="*/ 264 w 610"/>
                <a:gd name="T99" fmla="*/ 3 h 608"/>
                <a:gd name="T100" fmla="*/ 305 w 610"/>
                <a:gd name="T101" fmla="*/ 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10" h="608">
                  <a:moveTo>
                    <a:pt x="305" y="0"/>
                  </a:moveTo>
                  <a:lnTo>
                    <a:pt x="349" y="3"/>
                  </a:lnTo>
                  <a:lnTo>
                    <a:pt x="390" y="12"/>
                  </a:lnTo>
                  <a:lnTo>
                    <a:pt x="428" y="26"/>
                  </a:lnTo>
                  <a:lnTo>
                    <a:pt x="465" y="45"/>
                  </a:lnTo>
                  <a:lnTo>
                    <a:pt x="498" y="68"/>
                  </a:lnTo>
                  <a:lnTo>
                    <a:pt x="528" y="96"/>
                  </a:lnTo>
                  <a:lnTo>
                    <a:pt x="553" y="128"/>
                  </a:lnTo>
                  <a:lnTo>
                    <a:pt x="576" y="162"/>
                  </a:lnTo>
                  <a:lnTo>
                    <a:pt x="592" y="199"/>
                  </a:lnTo>
                  <a:lnTo>
                    <a:pt x="604" y="239"/>
                  </a:lnTo>
                  <a:lnTo>
                    <a:pt x="610" y="281"/>
                  </a:lnTo>
                  <a:lnTo>
                    <a:pt x="373" y="174"/>
                  </a:lnTo>
                  <a:lnTo>
                    <a:pt x="353" y="167"/>
                  </a:lnTo>
                  <a:lnTo>
                    <a:pt x="333" y="162"/>
                  </a:lnTo>
                  <a:lnTo>
                    <a:pt x="313" y="161"/>
                  </a:lnTo>
                  <a:lnTo>
                    <a:pt x="284" y="164"/>
                  </a:lnTo>
                  <a:lnTo>
                    <a:pt x="257" y="171"/>
                  </a:lnTo>
                  <a:lnTo>
                    <a:pt x="232" y="184"/>
                  </a:lnTo>
                  <a:lnTo>
                    <a:pt x="210" y="202"/>
                  </a:lnTo>
                  <a:lnTo>
                    <a:pt x="194" y="221"/>
                  </a:lnTo>
                  <a:lnTo>
                    <a:pt x="181" y="242"/>
                  </a:lnTo>
                  <a:lnTo>
                    <a:pt x="171" y="265"/>
                  </a:lnTo>
                  <a:lnTo>
                    <a:pt x="166" y="289"/>
                  </a:lnTo>
                  <a:lnTo>
                    <a:pt x="165" y="314"/>
                  </a:lnTo>
                  <a:lnTo>
                    <a:pt x="168" y="339"/>
                  </a:lnTo>
                  <a:lnTo>
                    <a:pt x="177" y="363"/>
                  </a:lnTo>
                  <a:lnTo>
                    <a:pt x="277" y="608"/>
                  </a:lnTo>
                  <a:lnTo>
                    <a:pt x="236" y="601"/>
                  </a:lnTo>
                  <a:lnTo>
                    <a:pt x="197" y="589"/>
                  </a:lnTo>
                  <a:lnTo>
                    <a:pt x="159" y="572"/>
                  </a:lnTo>
                  <a:lnTo>
                    <a:pt x="125" y="551"/>
                  </a:lnTo>
                  <a:lnTo>
                    <a:pt x="95" y="524"/>
                  </a:lnTo>
                  <a:lnTo>
                    <a:pt x="68" y="495"/>
                  </a:lnTo>
                  <a:lnTo>
                    <a:pt x="45" y="462"/>
                  </a:lnTo>
                  <a:lnTo>
                    <a:pt x="25" y="426"/>
                  </a:lnTo>
                  <a:lnTo>
                    <a:pt x="11" y="388"/>
                  </a:lnTo>
                  <a:lnTo>
                    <a:pt x="3" y="347"/>
                  </a:lnTo>
                  <a:lnTo>
                    <a:pt x="0" y="304"/>
                  </a:lnTo>
                  <a:lnTo>
                    <a:pt x="3" y="263"/>
                  </a:lnTo>
                  <a:lnTo>
                    <a:pt x="11" y="223"/>
                  </a:lnTo>
                  <a:lnTo>
                    <a:pt x="24" y="186"/>
                  </a:lnTo>
                  <a:lnTo>
                    <a:pt x="41" y="151"/>
                  </a:lnTo>
                  <a:lnTo>
                    <a:pt x="64" y="119"/>
                  </a:lnTo>
                  <a:lnTo>
                    <a:pt x="90" y="90"/>
                  </a:lnTo>
                  <a:lnTo>
                    <a:pt x="119" y="63"/>
                  </a:lnTo>
                  <a:lnTo>
                    <a:pt x="151" y="41"/>
                  </a:lnTo>
                  <a:lnTo>
                    <a:pt x="187" y="24"/>
                  </a:lnTo>
                  <a:lnTo>
                    <a:pt x="224" y="11"/>
                  </a:lnTo>
                  <a:lnTo>
                    <a:pt x="264" y="3"/>
                  </a:lnTo>
                  <a:lnTo>
                    <a:pt x="3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29" name="Freeform 9"/>
            <p:cNvSpPr>
              <a:spLocks/>
            </p:cNvSpPr>
            <p:nvPr/>
          </p:nvSpPr>
          <p:spPr bwMode="auto">
            <a:xfrm>
              <a:off x="6542" y="495"/>
              <a:ext cx="50" cy="52"/>
            </a:xfrm>
            <a:custGeom>
              <a:avLst/>
              <a:gdLst>
                <a:gd name="T0" fmla="*/ 28 w 860"/>
                <a:gd name="T1" fmla="*/ 0 h 881"/>
                <a:gd name="T2" fmla="*/ 38 w 860"/>
                <a:gd name="T3" fmla="*/ 2 h 881"/>
                <a:gd name="T4" fmla="*/ 763 w 860"/>
                <a:gd name="T5" fmla="*/ 331 h 881"/>
                <a:gd name="T6" fmla="*/ 771 w 860"/>
                <a:gd name="T7" fmla="*/ 337 h 881"/>
                <a:gd name="T8" fmla="*/ 777 w 860"/>
                <a:gd name="T9" fmla="*/ 346 h 881"/>
                <a:gd name="T10" fmla="*/ 778 w 860"/>
                <a:gd name="T11" fmla="*/ 356 h 881"/>
                <a:gd name="T12" fmla="*/ 776 w 860"/>
                <a:gd name="T13" fmla="*/ 366 h 881"/>
                <a:gd name="T14" fmla="*/ 770 w 860"/>
                <a:gd name="T15" fmla="*/ 374 h 881"/>
                <a:gd name="T16" fmla="*/ 761 w 860"/>
                <a:gd name="T17" fmla="*/ 379 h 881"/>
                <a:gd name="T18" fmla="*/ 592 w 860"/>
                <a:gd name="T19" fmla="*/ 443 h 881"/>
                <a:gd name="T20" fmla="*/ 853 w 860"/>
                <a:gd name="T21" fmla="*/ 714 h 881"/>
                <a:gd name="T22" fmla="*/ 858 w 860"/>
                <a:gd name="T23" fmla="*/ 722 h 881"/>
                <a:gd name="T24" fmla="*/ 860 w 860"/>
                <a:gd name="T25" fmla="*/ 732 h 881"/>
                <a:gd name="T26" fmla="*/ 858 w 860"/>
                <a:gd name="T27" fmla="*/ 742 h 881"/>
                <a:gd name="T28" fmla="*/ 852 w 860"/>
                <a:gd name="T29" fmla="*/ 750 h 881"/>
                <a:gd name="T30" fmla="*/ 724 w 860"/>
                <a:gd name="T31" fmla="*/ 874 h 881"/>
                <a:gd name="T32" fmla="*/ 715 w 860"/>
                <a:gd name="T33" fmla="*/ 879 h 881"/>
                <a:gd name="T34" fmla="*/ 705 w 860"/>
                <a:gd name="T35" fmla="*/ 881 h 881"/>
                <a:gd name="T36" fmla="*/ 695 w 860"/>
                <a:gd name="T37" fmla="*/ 879 h 881"/>
                <a:gd name="T38" fmla="*/ 687 w 860"/>
                <a:gd name="T39" fmla="*/ 873 h 881"/>
                <a:gd name="T40" fmla="*/ 426 w 860"/>
                <a:gd name="T41" fmla="*/ 604 h 881"/>
                <a:gd name="T42" fmla="*/ 355 w 860"/>
                <a:gd name="T43" fmla="*/ 771 h 881"/>
                <a:gd name="T44" fmla="*/ 352 w 860"/>
                <a:gd name="T45" fmla="*/ 775 h 881"/>
                <a:gd name="T46" fmla="*/ 349 w 860"/>
                <a:gd name="T47" fmla="*/ 779 h 881"/>
                <a:gd name="T48" fmla="*/ 341 w 860"/>
                <a:gd name="T49" fmla="*/ 785 h 881"/>
                <a:gd name="T50" fmla="*/ 331 w 860"/>
                <a:gd name="T51" fmla="*/ 787 h 881"/>
                <a:gd name="T52" fmla="*/ 321 w 860"/>
                <a:gd name="T53" fmla="*/ 785 h 881"/>
                <a:gd name="T54" fmla="*/ 312 w 860"/>
                <a:gd name="T55" fmla="*/ 779 h 881"/>
                <a:gd name="T56" fmla="*/ 307 w 860"/>
                <a:gd name="T57" fmla="*/ 771 h 881"/>
                <a:gd name="T58" fmla="*/ 2 w 860"/>
                <a:gd name="T59" fmla="*/ 37 h 881"/>
                <a:gd name="T60" fmla="*/ 0 w 860"/>
                <a:gd name="T61" fmla="*/ 25 h 881"/>
                <a:gd name="T62" fmla="*/ 2 w 860"/>
                <a:gd name="T63" fmla="*/ 15 h 881"/>
                <a:gd name="T64" fmla="*/ 8 w 860"/>
                <a:gd name="T65" fmla="*/ 7 h 881"/>
                <a:gd name="T66" fmla="*/ 18 w 860"/>
                <a:gd name="T67" fmla="*/ 1 h 881"/>
                <a:gd name="T68" fmla="*/ 28 w 860"/>
                <a:gd name="T69" fmla="*/ 0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881">
                  <a:moveTo>
                    <a:pt x="28" y="0"/>
                  </a:moveTo>
                  <a:lnTo>
                    <a:pt x="38" y="2"/>
                  </a:lnTo>
                  <a:lnTo>
                    <a:pt x="763" y="331"/>
                  </a:lnTo>
                  <a:lnTo>
                    <a:pt x="771" y="337"/>
                  </a:lnTo>
                  <a:lnTo>
                    <a:pt x="777" y="346"/>
                  </a:lnTo>
                  <a:lnTo>
                    <a:pt x="778" y="356"/>
                  </a:lnTo>
                  <a:lnTo>
                    <a:pt x="776" y="366"/>
                  </a:lnTo>
                  <a:lnTo>
                    <a:pt x="770" y="374"/>
                  </a:lnTo>
                  <a:lnTo>
                    <a:pt x="761" y="379"/>
                  </a:lnTo>
                  <a:lnTo>
                    <a:pt x="592" y="443"/>
                  </a:lnTo>
                  <a:lnTo>
                    <a:pt x="853" y="714"/>
                  </a:lnTo>
                  <a:lnTo>
                    <a:pt x="858" y="722"/>
                  </a:lnTo>
                  <a:lnTo>
                    <a:pt x="860" y="732"/>
                  </a:lnTo>
                  <a:lnTo>
                    <a:pt x="858" y="742"/>
                  </a:lnTo>
                  <a:lnTo>
                    <a:pt x="852" y="750"/>
                  </a:lnTo>
                  <a:lnTo>
                    <a:pt x="724" y="874"/>
                  </a:lnTo>
                  <a:lnTo>
                    <a:pt x="715" y="879"/>
                  </a:lnTo>
                  <a:lnTo>
                    <a:pt x="705" y="881"/>
                  </a:lnTo>
                  <a:lnTo>
                    <a:pt x="695" y="879"/>
                  </a:lnTo>
                  <a:lnTo>
                    <a:pt x="687" y="873"/>
                  </a:lnTo>
                  <a:lnTo>
                    <a:pt x="426" y="604"/>
                  </a:lnTo>
                  <a:lnTo>
                    <a:pt x="355" y="771"/>
                  </a:lnTo>
                  <a:lnTo>
                    <a:pt x="352" y="775"/>
                  </a:lnTo>
                  <a:lnTo>
                    <a:pt x="349" y="779"/>
                  </a:lnTo>
                  <a:lnTo>
                    <a:pt x="341" y="785"/>
                  </a:lnTo>
                  <a:lnTo>
                    <a:pt x="331" y="787"/>
                  </a:lnTo>
                  <a:lnTo>
                    <a:pt x="321" y="785"/>
                  </a:lnTo>
                  <a:lnTo>
                    <a:pt x="312" y="779"/>
                  </a:lnTo>
                  <a:lnTo>
                    <a:pt x="307" y="771"/>
                  </a:lnTo>
                  <a:lnTo>
                    <a:pt x="2" y="37"/>
                  </a:lnTo>
                  <a:lnTo>
                    <a:pt x="0" y="25"/>
                  </a:lnTo>
                  <a:lnTo>
                    <a:pt x="2" y="15"/>
                  </a:lnTo>
                  <a:lnTo>
                    <a:pt x="8" y="7"/>
                  </a:lnTo>
                  <a:lnTo>
                    <a:pt x="18" y="1"/>
                  </a:lnTo>
                  <a:lnTo>
                    <a:pt x="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</p:grpSp>
      <p:grpSp>
        <p:nvGrpSpPr>
          <p:cNvPr id="31" name="Group 12"/>
          <p:cNvGrpSpPr>
            <a:grpSpLocks noChangeAspect="1"/>
          </p:cNvGrpSpPr>
          <p:nvPr/>
        </p:nvGrpSpPr>
        <p:grpSpPr bwMode="auto">
          <a:xfrm>
            <a:off x="3591654" y="4060547"/>
            <a:ext cx="350825" cy="333061"/>
            <a:chOff x="603" y="293"/>
            <a:chExt cx="316" cy="300"/>
          </a:xfrm>
          <a:solidFill>
            <a:schemeClr val="bg1"/>
          </a:solidFill>
        </p:grpSpPr>
        <p:sp>
          <p:nvSpPr>
            <p:cNvPr id="34" name="Freeform 14"/>
            <p:cNvSpPr>
              <a:spLocks/>
            </p:cNvSpPr>
            <p:nvPr/>
          </p:nvSpPr>
          <p:spPr bwMode="auto">
            <a:xfrm>
              <a:off x="603" y="293"/>
              <a:ext cx="242" cy="241"/>
            </a:xfrm>
            <a:custGeom>
              <a:avLst/>
              <a:gdLst>
                <a:gd name="T0" fmla="*/ 1426 w 2663"/>
                <a:gd name="T1" fmla="*/ 3 h 2650"/>
                <a:gd name="T2" fmla="*/ 1700 w 2663"/>
                <a:gd name="T3" fmla="*/ 52 h 2650"/>
                <a:gd name="T4" fmla="*/ 1951 w 2663"/>
                <a:gd name="T5" fmla="*/ 152 h 2650"/>
                <a:gd name="T6" fmla="*/ 2174 w 2663"/>
                <a:gd name="T7" fmla="*/ 300 h 2650"/>
                <a:gd name="T8" fmla="*/ 2363 w 2663"/>
                <a:gd name="T9" fmla="*/ 487 h 2650"/>
                <a:gd name="T10" fmla="*/ 2510 w 2663"/>
                <a:gd name="T11" fmla="*/ 709 h 2650"/>
                <a:gd name="T12" fmla="*/ 2611 w 2663"/>
                <a:gd name="T13" fmla="*/ 959 h 2650"/>
                <a:gd name="T14" fmla="*/ 2660 w 2663"/>
                <a:gd name="T15" fmla="*/ 1230 h 2650"/>
                <a:gd name="T16" fmla="*/ 2651 w 2663"/>
                <a:gd name="T17" fmla="*/ 1503 h 2650"/>
                <a:gd name="T18" fmla="*/ 2591 w 2663"/>
                <a:gd name="T19" fmla="*/ 1755 h 2650"/>
                <a:gd name="T20" fmla="*/ 2485 w 2663"/>
                <a:gd name="T21" fmla="*/ 1987 h 2650"/>
                <a:gd name="T22" fmla="*/ 2338 w 2663"/>
                <a:gd name="T23" fmla="*/ 2192 h 2650"/>
                <a:gd name="T24" fmla="*/ 2208 w 2663"/>
                <a:gd name="T25" fmla="*/ 2057 h 2650"/>
                <a:gd name="T26" fmla="*/ 2252 w 2663"/>
                <a:gd name="T27" fmla="*/ 1894 h 2650"/>
                <a:gd name="T28" fmla="*/ 2350 w 2663"/>
                <a:gd name="T29" fmla="*/ 1696 h 2650"/>
                <a:gd name="T30" fmla="*/ 2405 w 2663"/>
                <a:gd name="T31" fmla="*/ 1479 h 2650"/>
                <a:gd name="T32" fmla="*/ 2412 w 2663"/>
                <a:gd name="T33" fmla="*/ 1241 h 2650"/>
                <a:gd name="T34" fmla="*/ 2366 w 2663"/>
                <a:gd name="T35" fmla="*/ 1000 h 2650"/>
                <a:gd name="T36" fmla="*/ 2268 w 2663"/>
                <a:gd name="T37" fmla="*/ 781 h 2650"/>
                <a:gd name="T38" fmla="*/ 2126 w 2663"/>
                <a:gd name="T39" fmla="*/ 591 h 2650"/>
                <a:gd name="T40" fmla="*/ 1946 w 2663"/>
                <a:gd name="T41" fmla="*/ 436 h 2650"/>
                <a:gd name="T42" fmla="*/ 1735 w 2663"/>
                <a:gd name="T43" fmla="*/ 324 h 2650"/>
                <a:gd name="T44" fmla="*/ 1499 w 2663"/>
                <a:gd name="T45" fmla="*/ 259 h 2650"/>
                <a:gd name="T46" fmla="*/ 1247 w 2663"/>
                <a:gd name="T47" fmla="*/ 250 h 2650"/>
                <a:gd name="T48" fmla="*/ 1005 w 2663"/>
                <a:gd name="T49" fmla="*/ 297 h 2650"/>
                <a:gd name="T50" fmla="*/ 785 w 2663"/>
                <a:gd name="T51" fmla="*/ 394 h 2650"/>
                <a:gd name="T52" fmla="*/ 594 w 2663"/>
                <a:gd name="T53" fmla="*/ 536 h 2650"/>
                <a:gd name="T54" fmla="*/ 438 w 2663"/>
                <a:gd name="T55" fmla="*/ 714 h 2650"/>
                <a:gd name="T56" fmla="*/ 325 w 2663"/>
                <a:gd name="T57" fmla="*/ 924 h 2650"/>
                <a:gd name="T58" fmla="*/ 260 w 2663"/>
                <a:gd name="T59" fmla="*/ 1158 h 2650"/>
                <a:gd name="T60" fmla="*/ 251 w 2663"/>
                <a:gd name="T61" fmla="*/ 1409 h 2650"/>
                <a:gd name="T62" fmla="*/ 298 w 2663"/>
                <a:gd name="T63" fmla="*/ 1650 h 2650"/>
                <a:gd name="T64" fmla="*/ 396 w 2663"/>
                <a:gd name="T65" fmla="*/ 1868 h 2650"/>
                <a:gd name="T66" fmla="*/ 538 w 2663"/>
                <a:gd name="T67" fmla="*/ 2059 h 2650"/>
                <a:gd name="T68" fmla="*/ 717 w 2663"/>
                <a:gd name="T69" fmla="*/ 2213 h 2650"/>
                <a:gd name="T70" fmla="*/ 929 w 2663"/>
                <a:gd name="T71" fmla="*/ 2326 h 2650"/>
                <a:gd name="T72" fmla="*/ 1164 w 2663"/>
                <a:gd name="T73" fmla="*/ 2390 h 2650"/>
                <a:gd name="T74" fmla="*/ 1410 w 2663"/>
                <a:gd name="T75" fmla="*/ 2400 h 2650"/>
                <a:gd name="T76" fmla="*/ 1638 w 2663"/>
                <a:gd name="T77" fmla="*/ 2360 h 2650"/>
                <a:gd name="T78" fmla="*/ 1817 w 2663"/>
                <a:gd name="T79" fmla="*/ 2352 h 2650"/>
                <a:gd name="T80" fmla="*/ 1943 w 2663"/>
                <a:gd name="T81" fmla="*/ 2501 h 2650"/>
                <a:gd name="T82" fmla="*/ 1695 w 2663"/>
                <a:gd name="T83" fmla="*/ 2599 h 2650"/>
                <a:gd name="T84" fmla="*/ 1425 w 2663"/>
                <a:gd name="T85" fmla="*/ 2646 h 2650"/>
                <a:gd name="T86" fmla="*/ 1144 w 2663"/>
                <a:gd name="T87" fmla="*/ 2636 h 2650"/>
                <a:gd name="T88" fmla="*/ 877 w 2663"/>
                <a:gd name="T89" fmla="*/ 2570 h 2650"/>
                <a:gd name="T90" fmla="*/ 634 w 2663"/>
                <a:gd name="T91" fmla="*/ 2453 h 2650"/>
                <a:gd name="T92" fmla="*/ 422 w 2663"/>
                <a:gd name="T93" fmla="*/ 2291 h 2650"/>
                <a:gd name="T94" fmla="*/ 246 w 2663"/>
                <a:gd name="T95" fmla="*/ 2092 h 2650"/>
                <a:gd name="T96" fmla="*/ 114 w 2663"/>
                <a:gd name="T97" fmla="*/ 1861 h 2650"/>
                <a:gd name="T98" fmla="*/ 29 w 2663"/>
                <a:gd name="T99" fmla="*/ 1603 h 2650"/>
                <a:gd name="T100" fmla="*/ 0 w 2663"/>
                <a:gd name="T101" fmla="*/ 1325 h 2650"/>
                <a:gd name="T102" fmla="*/ 29 w 2663"/>
                <a:gd name="T103" fmla="*/ 1047 h 2650"/>
                <a:gd name="T104" fmla="*/ 114 w 2663"/>
                <a:gd name="T105" fmla="*/ 789 h 2650"/>
                <a:gd name="T106" fmla="*/ 246 w 2663"/>
                <a:gd name="T107" fmla="*/ 558 h 2650"/>
                <a:gd name="T108" fmla="*/ 422 w 2663"/>
                <a:gd name="T109" fmla="*/ 358 h 2650"/>
                <a:gd name="T110" fmla="*/ 634 w 2663"/>
                <a:gd name="T111" fmla="*/ 197 h 2650"/>
                <a:gd name="T112" fmla="*/ 877 w 2663"/>
                <a:gd name="T113" fmla="*/ 80 h 2650"/>
                <a:gd name="T114" fmla="*/ 1144 w 2663"/>
                <a:gd name="T115" fmla="*/ 14 h 2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663" h="2650">
                  <a:moveTo>
                    <a:pt x="1331" y="0"/>
                  </a:moveTo>
                  <a:lnTo>
                    <a:pt x="1331" y="0"/>
                  </a:lnTo>
                  <a:lnTo>
                    <a:pt x="1426" y="3"/>
                  </a:lnTo>
                  <a:lnTo>
                    <a:pt x="1520" y="14"/>
                  </a:lnTo>
                  <a:lnTo>
                    <a:pt x="1611" y="30"/>
                  </a:lnTo>
                  <a:lnTo>
                    <a:pt x="1700" y="52"/>
                  </a:lnTo>
                  <a:lnTo>
                    <a:pt x="1786" y="80"/>
                  </a:lnTo>
                  <a:lnTo>
                    <a:pt x="1870" y="113"/>
                  </a:lnTo>
                  <a:lnTo>
                    <a:pt x="1951" y="152"/>
                  </a:lnTo>
                  <a:lnTo>
                    <a:pt x="2029" y="197"/>
                  </a:lnTo>
                  <a:lnTo>
                    <a:pt x="2104" y="245"/>
                  </a:lnTo>
                  <a:lnTo>
                    <a:pt x="2174" y="300"/>
                  </a:lnTo>
                  <a:lnTo>
                    <a:pt x="2240" y="358"/>
                  </a:lnTo>
                  <a:lnTo>
                    <a:pt x="2304" y="420"/>
                  </a:lnTo>
                  <a:lnTo>
                    <a:pt x="2363" y="487"/>
                  </a:lnTo>
                  <a:lnTo>
                    <a:pt x="2416" y="558"/>
                  </a:lnTo>
                  <a:lnTo>
                    <a:pt x="2466" y="632"/>
                  </a:lnTo>
                  <a:lnTo>
                    <a:pt x="2510" y="709"/>
                  </a:lnTo>
                  <a:lnTo>
                    <a:pt x="2549" y="789"/>
                  </a:lnTo>
                  <a:lnTo>
                    <a:pt x="2584" y="873"/>
                  </a:lnTo>
                  <a:lnTo>
                    <a:pt x="2611" y="959"/>
                  </a:lnTo>
                  <a:lnTo>
                    <a:pt x="2633" y="1047"/>
                  </a:lnTo>
                  <a:lnTo>
                    <a:pt x="2650" y="1138"/>
                  </a:lnTo>
                  <a:lnTo>
                    <a:pt x="2660" y="1230"/>
                  </a:lnTo>
                  <a:lnTo>
                    <a:pt x="2663" y="1325"/>
                  </a:lnTo>
                  <a:lnTo>
                    <a:pt x="2661" y="1415"/>
                  </a:lnTo>
                  <a:lnTo>
                    <a:pt x="2651" y="1503"/>
                  </a:lnTo>
                  <a:lnTo>
                    <a:pt x="2636" y="1589"/>
                  </a:lnTo>
                  <a:lnTo>
                    <a:pt x="2616" y="1673"/>
                  </a:lnTo>
                  <a:lnTo>
                    <a:pt x="2591" y="1755"/>
                  </a:lnTo>
                  <a:lnTo>
                    <a:pt x="2561" y="1835"/>
                  </a:lnTo>
                  <a:lnTo>
                    <a:pt x="2525" y="1912"/>
                  </a:lnTo>
                  <a:lnTo>
                    <a:pt x="2485" y="1987"/>
                  </a:lnTo>
                  <a:lnTo>
                    <a:pt x="2441" y="2058"/>
                  </a:lnTo>
                  <a:lnTo>
                    <a:pt x="2391" y="2126"/>
                  </a:lnTo>
                  <a:lnTo>
                    <a:pt x="2338" y="2192"/>
                  </a:lnTo>
                  <a:lnTo>
                    <a:pt x="2295" y="2149"/>
                  </a:lnTo>
                  <a:lnTo>
                    <a:pt x="2252" y="2103"/>
                  </a:lnTo>
                  <a:lnTo>
                    <a:pt x="2208" y="2057"/>
                  </a:lnTo>
                  <a:lnTo>
                    <a:pt x="2167" y="2012"/>
                  </a:lnTo>
                  <a:lnTo>
                    <a:pt x="2211" y="1954"/>
                  </a:lnTo>
                  <a:lnTo>
                    <a:pt x="2252" y="1894"/>
                  </a:lnTo>
                  <a:lnTo>
                    <a:pt x="2289" y="1831"/>
                  </a:lnTo>
                  <a:lnTo>
                    <a:pt x="2322" y="1765"/>
                  </a:lnTo>
                  <a:lnTo>
                    <a:pt x="2350" y="1696"/>
                  </a:lnTo>
                  <a:lnTo>
                    <a:pt x="2373" y="1626"/>
                  </a:lnTo>
                  <a:lnTo>
                    <a:pt x="2391" y="1553"/>
                  </a:lnTo>
                  <a:lnTo>
                    <a:pt x="2405" y="1479"/>
                  </a:lnTo>
                  <a:lnTo>
                    <a:pt x="2413" y="1402"/>
                  </a:lnTo>
                  <a:lnTo>
                    <a:pt x="2415" y="1325"/>
                  </a:lnTo>
                  <a:lnTo>
                    <a:pt x="2412" y="1241"/>
                  </a:lnTo>
                  <a:lnTo>
                    <a:pt x="2403" y="1158"/>
                  </a:lnTo>
                  <a:lnTo>
                    <a:pt x="2387" y="1078"/>
                  </a:lnTo>
                  <a:lnTo>
                    <a:pt x="2366" y="1000"/>
                  </a:lnTo>
                  <a:lnTo>
                    <a:pt x="2338" y="924"/>
                  </a:lnTo>
                  <a:lnTo>
                    <a:pt x="2306" y="851"/>
                  </a:lnTo>
                  <a:lnTo>
                    <a:pt x="2268" y="781"/>
                  </a:lnTo>
                  <a:lnTo>
                    <a:pt x="2225" y="714"/>
                  </a:lnTo>
                  <a:lnTo>
                    <a:pt x="2177" y="651"/>
                  </a:lnTo>
                  <a:lnTo>
                    <a:pt x="2126" y="591"/>
                  </a:lnTo>
                  <a:lnTo>
                    <a:pt x="2070" y="536"/>
                  </a:lnTo>
                  <a:lnTo>
                    <a:pt x="2010" y="483"/>
                  </a:lnTo>
                  <a:lnTo>
                    <a:pt x="1946" y="436"/>
                  </a:lnTo>
                  <a:lnTo>
                    <a:pt x="1878" y="394"/>
                  </a:lnTo>
                  <a:lnTo>
                    <a:pt x="1808" y="357"/>
                  </a:lnTo>
                  <a:lnTo>
                    <a:pt x="1735" y="324"/>
                  </a:lnTo>
                  <a:lnTo>
                    <a:pt x="1659" y="297"/>
                  </a:lnTo>
                  <a:lnTo>
                    <a:pt x="1580" y="275"/>
                  </a:lnTo>
                  <a:lnTo>
                    <a:pt x="1499" y="259"/>
                  </a:lnTo>
                  <a:lnTo>
                    <a:pt x="1417" y="250"/>
                  </a:lnTo>
                  <a:lnTo>
                    <a:pt x="1331" y="247"/>
                  </a:lnTo>
                  <a:lnTo>
                    <a:pt x="1247" y="250"/>
                  </a:lnTo>
                  <a:lnTo>
                    <a:pt x="1164" y="259"/>
                  </a:lnTo>
                  <a:lnTo>
                    <a:pt x="1084" y="275"/>
                  </a:lnTo>
                  <a:lnTo>
                    <a:pt x="1005" y="297"/>
                  </a:lnTo>
                  <a:lnTo>
                    <a:pt x="929" y="324"/>
                  </a:lnTo>
                  <a:lnTo>
                    <a:pt x="855" y="357"/>
                  </a:lnTo>
                  <a:lnTo>
                    <a:pt x="785" y="394"/>
                  </a:lnTo>
                  <a:lnTo>
                    <a:pt x="717" y="436"/>
                  </a:lnTo>
                  <a:lnTo>
                    <a:pt x="654" y="483"/>
                  </a:lnTo>
                  <a:lnTo>
                    <a:pt x="594" y="536"/>
                  </a:lnTo>
                  <a:lnTo>
                    <a:pt x="538" y="591"/>
                  </a:lnTo>
                  <a:lnTo>
                    <a:pt x="486" y="651"/>
                  </a:lnTo>
                  <a:lnTo>
                    <a:pt x="438" y="714"/>
                  </a:lnTo>
                  <a:lnTo>
                    <a:pt x="396" y="781"/>
                  </a:lnTo>
                  <a:lnTo>
                    <a:pt x="358" y="851"/>
                  </a:lnTo>
                  <a:lnTo>
                    <a:pt x="325" y="924"/>
                  </a:lnTo>
                  <a:lnTo>
                    <a:pt x="298" y="1000"/>
                  </a:lnTo>
                  <a:lnTo>
                    <a:pt x="276" y="1078"/>
                  </a:lnTo>
                  <a:lnTo>
                    <a:pt x="260" y="1158"/>
                  </a:lnTo>
                  <a:lnTo>
                    <a:pt x="251" y="1241"/>
                  </a:lnTo>
                  <a:lnTo>
                    <a:pt x="248" y="1325"/>
                  </a:lnTo>
                  <a:lnTo>
                    <a:pt x="251" y="1409"/>
                  </a:lnTo>
                  <a:lnTo>
                    <a:pt x="260" y="1491"/>
                  </a:lnTo>
                  <a:lnTo>
                    <a:pt x="276" y="1572"/>
                  </a:lnTo>
                  <a:lnTo>
                    <a:pt x="298" y="1650"/>
                  </a:lnTo>
                  <a:lnTo>
                    <a:pt x="325" y="1726"/>
                  </a:lnTo>
                  <a:lnTo>
                    <a:pt x="358" y="1799"/>
                  </a:lnTo>
                  <a:lnTo>
                    <a:pt x="396" y="1868"/>
                  </a:lnTo>
                  <a:lnTo>
                    <a:pt x="438" y="1935"/>
                  </a:lnTo>
                  <a:lnTo>
                    <a:pt x="486" y="1999"/>
                  </a:lnTo>
                  <a:lnTo>
                    <a:pt x="538" y="2059"/>
                  </a:lnTo>
                  <a:lnTo>
                    <a:pt x="594" y="2114"/>
                  </a:lnTo>
                  <a:lnTo>
                    <a:pt x="654" y="2166"/>
                  </a:lnTo>
                  <a:lnTo>
                    <a:pt x="717" y="2213"/>
                  </a:lnTo>
                  <a:lnTo>
                    <a:pt x="785" y="2256"/>
                  </a:lnTo>
                  <a:lnTo>
                    <a:pt x="855" y="2294"/>
                  </a:lnTo>
                  <a:lnTo>
                    <a:pt x="929" y="2326"/>
                  </a:lnTo>
                  <a:lnTo>
                    <a:pt x="1005" y="2353"/>
                  </a:lnTo>
                  <a:lnTo>
                    <a:pt x="1084" y="2374"/>
                  </a:lnTo>
                  <a:lnTo>
                    <a:pt x="1164" y="2390"/>
                  </a:lnTo>
                  <a:lnTo>
                    <a:pt x="1247" y="2400"/>
                  </a:lnTo>
                  <a:lnTo>
                    <a:pt x="1331" y="2404"/>
                  </a:lnTo>
                  <a:lnTo>
                    <a:pt x="1410" y="2400"/>
                  </a:lnTo>
                  <a:lnTo>
                    <a:pt x="1488" y="2392"/>
                  </a:lnTo>
                  <a:lnTo>
                    <a:pt x="1563" y="2378"/>
                  </a:lnTo>
                  <a:lnTo>
                    <a:pt x="1638" y="2360"/>
                  </a:lnTo>
                  <a:lnTo>
                    <a:pt x="1710" y="2335"/>
                  </a:lnTo>
                  <a:lnTo>
                    <a:pt x="1778" y="2307"/>
                  </a:lnTo>
                  <a:lnTo>
                    <a:pt x="1817" y="2352"/>
                  </a:lnTo>
                  <a:lnTo>
                    <a:pt x="1858" y="2400"/>
                  </a:lnTo>
                  <a:lnTo>
                    <a:pt x="1900" y="2451"/>
                  </a:lnTo>
                  <a:lnTo>
                    <a:pt x="1943" y="2501"/>
                  </a:lnTo>
                  <a:lnTo>
                    <a:pt x="1863" y="2539"/>
                  </a:lnTo>
                  <a:lnTo>
                    <a:pt x="1780" y="2572"/>
                  </a:lnTo>
                  <a:lnTo>
                    <a:pt x="1695" y="2599"/>
                  </a:lnTo>
                  <a:lnTo>
                    <a:pt x="1607" y="2620"/>
                  </a:lnTo>
                  <a:lnTo>
                    <a:pt x="1517" y="2636"/>
                  </a:lnTo>
                  <a:lnTo>
                    <a:pt x="1425" y="2646"/>
                  </a:lnTo>
                  <a:lnTo>
                    <a:pt x="1331" y="2650"/>
                  </a:lnTo>
                  <a:lnTo>
                    <a:pt x="1237" y="2646"/>
                  </a:lnTo>
                  <a:lnTo>
                    <a:pt x="1144" y="2636"/>
                  </a:lnTo>
                  <a:lnTo>
                    <a:pt x="1052" y="2620"/>
                  </a:lnTo>
                  <a:lnTo>
                    <a:pt x="964" y="2597"/>
                  </a:lnTo>
                  <a:lnTo>
                    <a:pt x="877" y="2570"/>
                  </a:lnTo>
                  <a:lnTo>
                    <a:pt x="793" y="2537"/>
                  </a:lnTo>
                  <a:lnTo>
                    <a:pt x="712" y="2497"/>
                  </a:lnTo>
                  <a:lnTo>
                    <a:pt x="634" y="2453"/>
                  </a:lnTo>
                  <a:lnTo>
                    <a:pt x="560" y="2404"/>
                  </a:lnTo>
                  <a:lnTo>
                    <a:pt x="490" y="2350"/>
                  </a:lnTo>
                  <a:lnTo>
                    <a:pt x="422" y="2291"/>
                  </a:lnTo>
                  <a:lnTo>
                    <a:pt x="359" y="2230"/>
                  </a:lnTo>
                  <a:lnTo>
                    <a:pt x="301" y="2163"/>
                  </a:lnTo>
                  <a:lnTo>
                    <a:pt x="246" y="2092"/>
                  </a:lnTo>
                  <a:lnTo>
                    <a:pt x="197" y="2018"/>
                  </a:lnTo>
                  <a:lnTo>
                    <a:pt x="153" y="1941"/>
                  </a:lnTo>
                  <a:lnTo>
                    <a:pt x="114" y="1861"/>
                  </a:lnTo>
                  <a:lnTo>
                    <a:pt x="80" y="1777"/>
                  </a:lnTo>
                  <a:lnTo>
                    <a:pt x="52" y="1691"/>
                  </a:lnTo>
                  <a:lnTo>
                    <a:pt x="29" y="1603"/>
                  </a:lnTo>
                  <a:lnTo>
                    <a:pt x="14" y="1512"/>
                  </a:lnTo>
                  <a:lnTo>
                    <a:pt x="3" y="1420"/>
                  </a:lnTo>
                  <a:lnTo>
                    <a:pt x="0" y="1325"/>
                  </a:lnTo>
                  <a:lnTo>
                    <a:pt x="3" y="1230"/>
                  </a:lnTo>
                  <a:lnTo>
                    <a:pt x="14" y="1138"/>
                  </a:lnTo>
                  <a:lnTo>
                    <a:pt x="29" y="1047"/>
                  </a:lnTo>
                  <a:lnTo>
                    <a:pt x="52" y="959"/>
                  </a:lnTo>
                  <a:lnTo>
                    <a:pt x="80" y="873"/>
                  </a:lnTo>
                  <a:lnTo>
                    <a:pt x="114" y="789"/>
                  </a:lnTo>
                  <a:lnTo>
                    <a:pt x="153" y="709"/>
                  </a:lnTo>
                  <a:lnTo>
                    <a:pt x="197" y="632"/>
                  </a:lnTo>
                  <a:lnTo>
                    <a:pt x="246" y="558"/>
                  </a:lnTo>
                  <a:lnTo>
                    <a:pt x="301" y="487"/>
                  </a:lnTo>
                  <a:lnTo>
                    <a:pt x="359" y="420"/>
                  </a:lnTo>
                  <a:lnTo>
                    <a:pt x="422" y="358"/>
                  </a:lnTo>
                  <a:lnTo>
                    <a:pt x="490" y="300"/>
                  </a:lnTo>
                  <a:lnTo>
                    <a:pt x="560" y="245"/>
                  </a:lnTo>
                  <a:lnTo>
                    <a:pt x="634" y="197"/>
                  </a:lnTo>
                  <a:lnTo>
                    <a:pt x="712" y="152"/>
                  </a:lnTo>
                  <a:lnTo>
                    <a:pt x="793" y="113"/>
                  </a:lnTo>
                  <a:lnTo>
                    <a:pt x="877" y="80"/>
                  </a:lnTo>
                  <a:lnTo>
                    <a:pt x="964" y="52"/>
                  </a:lnTo>
                  <a:lnTo>
                    <a:pt x="1052" y="30"/>
                  </a:lnTo>
                  <a:lnTo>
                    <a:pt x="1144" y="14"/>
                  </a:lnTo>
                  <a:lnTo>
                    <a:pt x="1237" y="3"/>
                  </a:lnTo>
                  <a:lnTo>
                    <a:pt x="13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35" name="Freeform 15"/>
            <p:cNvSpPr>
              <a:spLocks noEditPoints="1"/>
            </p:cNvSpPr>
            <p:nvPr/>
          </p:nvSpPr>
          <p:spPr bwMode="auto">
            <a:xfrm>
              <a:off x="681" y="336"/>
              <a:ext cx="87" cy="155"/>
            </a:xfrm>
            <a:custGeom>
              <a:avLst/>
              <a:gdLst>
                <a:gd name="T0" fmla="*/ 635 w 958"/>
                <a:gd name="T1" fmla="*/ 1290 h 1705"/>
                <a:gd name="T2" fmla="*/ 715 w 958"/>
                <a:gd name="T3" fmla="*/ 1246 h 1705"/>
                <a:gd name="T4" fmla="*/ 761 w 958"/>
                <a:gd name="T5" fmla="*/ 1168 h 1705"/>
                <a:gd name="T6" fmla="*/ 755 w 958"/>
                <a:gd name="T7" fmla="*/ 1082 h 1705"/>
                <a:gd name="T8" fmla="*/ 688 w 958"/>
                <a:gd name="T9" fmla="*/ 999 h 1705"/>
                <a:gd name="T10" fmla="*/ 397 w 958"/>
                <a:gd name="T11" fmla="*/ 383 h 1705"/>
                <a:gd name="T12" fmla="*/ 318 w 958"/>
                <a:gd name="T13" fmla="*/ 414 h 1705"/>
                <a:gd name="T14" fmla="*/ 262 w 958"/>
                <a:gd name="T15" fmla="*/ 472 h 1705"/>
                <a:gd name="T16" fmla="*/ 261 w 958"/>
                <a:gd name="T17" fmla="*/ 569 h 1705"/>
                <a:gd name="T18" fmla="*/ 330 w 958"/>
                <a:gd name="T19" fmla="*/ 651 h 1705"/>
                <a:gd name="T20" fmla="*/ 489 w 958"/>
                <a:gd name="T21" fmla="*/ 0 h 1705"/>
                <a:gd name="T22" fmla="*/ 566 w 958"/>
                <a:gd name="T23" fmla="*/ 27 h 1705"/>
                <a:gd name="T24" fmla="*/ 592 w 958"/>
                <a:gd name="T25" fmla="*/ 180 h 1705"/>
                <a:gd name="T26" fmla="*/ 780 w 958"/>
                <a:gd name="T27" fmla="*/ 227 h 1705"/>
                <a:gd name="T28" fmla="*/ 887 w 958"/>
                <a:gd name="T29" fmla="*/ 291 h 1705"/>
                <a:gd name="T30" fmla="*/ 903 w 958"/>
                <a:gd name="T31" fmla="*/ 359 h 1705"/>
                <a:gd name="T32" fmla="*/ 872 w 958"/>
                <a:gd name="T33" fmla="*/ 418 h 1705"/>
                <a:gd name="T34" fmla="*/ 800 w 958"/>
                <a:gd name="T35" fmla="*/ 444 h 1705"/>
                <a:gd name="T36" fmla="*/ 701 w 958"/>
                <a:gd name="T37" fmla="*/ 403 h 1705"/>
                <a:gd name="T38" fmla="*/ 592 w 958"/>
                <a:gd name="T39" fmla="*/ 749 h 1705"/>
                <a:gd name="T40" fmla="*/ 714 w 958"/>
                <a:gd name="T41" fmla="*/ 794 h 1705"/>
                <a:gd name="T42" fmla="*/ 827 w 958"/>
                <a:gd name="T43" fmla="*/ 860 h 1705"/>
                <a:gd name="T44" fmla="*/ 913 w 958"/>
                <a:gd name="T45" fmla="*/ 957 h 1705"/>
                <a:gd name="T46" fmla="*/ 956 w 958"/>
                <a:gd name="T47" fmla="*/ 1099 h 1705"/>
                <a:gd name="T48" fmla="*/ 932 w 958"/>
                <a:gd name="T49" fmla="*/ 1273 h 1705"/>
                <a:gd name="T50" fmla="*/ 825 w 958"/>
                <a:gd name="T51" fmla="*/ 1408 h 1705"/>
                <a:gd name="T52" fmla="*/ 647 w 958"/>
                <a:gd name="T53" fmla="*/ 1488 h 1705"/>
                <a:gd name="T54" fmla="*/ 580 w 958"/>
                <a:gd name="T55" fmla="*/ 1660 h 1705"/>
                <a:gd name="T56" fmla="*/ 501 w 958"/>
                <a:gd name="T57" fmla="*/ 1705 h 1705"/>
                <a:gd name="T58" fmla="*/ 432 w 958"/>
                <a:gd name="T59" fmla="*/ 1685 h 1705"/>
                <a:gd name="T60" fmla="*/ 397 w 958"/>
                <a:gd name="T61" fmla="*/ 1615 h 1705"/>
                <a:gd name="T62" fmla="*/ 246 w 958"/>
                <a:gd name="T63" fmla="*/ 1462 h 1705"/>
                <a:gd name="T64" fmla="*/ 66 w 958"/>
                <a:gd name="T65" fmla="*/ 1361 h 1705"/>
                <a:gd name="T66" fmla="*/ 1 w 958"/>
                <a:gd name="T67" fmla="*/ 1281 h 1705"/>
                <a:gd name="T68" fmla="*/ 15 w 958"/>
                <a:gd name="T69" fmla="*/ 1212 h 1705"/>
                <a:gd name="T70" fmla="*/ 70 w 958"/>
                <a:gd name="T71" fmla="*/ 1168 h 1705"/>
                <a:gd name="T72" fmla="*/ 148 w 958"/>
                <a:gd name="T73" fmla="*/ 1177 h 1705"/>
                <a:gd name="T74" fmla="*/ 269 w 958"/>
                <a:gd name="T75" fmla="*/ 1263 h 1705"/>
                <a:gd name="T76" fmla="*/ 397 w 958"/>
                <a:gd name="T77" fmla="*/ 892 h 1705"/>
                <a:gd name="T78" fmla="*/ 282 w 958"/>
                <a:gd name="T79" fmla="*/ 847 h 1705"/>
                <a:gd name="T80" fmla="*/ 173 w 958"/>
                <a:gd name="T81" fmla="*/ 777 h 1705"/>
                <a:gd name="T82" fmla="*/ 91 w 958"/>
                <a:gd name="T83" fmla="*/ 670 h 1705"/>
                <a:gd name="T84" fmla="*/ 59 w 958"/>
                <a:gd name="T85" fmla="*/ 515 h 1705"/>
                <a:gd name="T86" fmla="*/ 100 w 958"/>
                <a:gd name="T87" fmla="*/ 360 h 1705"/>
                <a:gd name="T88" fmla="*/ 217 w 958"/>
                <a:gd name="T89" fmla="*/ 247 h 1705"/>
                <a:gd name="T90" fmla="*/ 397 w 958"/>
                <a:gd name="T91" fmla="*/ 185 h 1705"/>
                <a:gd name="T92" fmla="*/ 417 w 958"/>
                <a:gd name="T93" fmla="*/ 34 h 1705"/>
                <a:gd name="T94" fmla="*/ 489 w 958"/>
                <a:gd name="T95" fmla="*/ 0 h 17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58" h="1705">
                  <a:moveTo>
                    <a:pt x="592" y="954"/>
                  </a:moveTo>
                  <a:lnTo>
                    <a:pt x="592" y="1302"/>
                  </a:lnTo>
                  <a:lnTo>
                    <a:pt x="613" y="1297"/>
                  </a:lnTo>
                  <a:lnTo>
                    <a:pt x="635" y="1290"/>
                  </a:lnTo>
                  <a:lnTo>
                    <a:pt x="656" y="1282"/>
                  </a:lnTo>
                  <a:lnTo>
                    <a:pt x="677" y="1272"/>
                  </a:lnTo>
                  <a:lnTo>
                    <a:pt x="698" y="1260"/>
                  </a:lnTo>
                  <a:lnTo>
                    <a:pt x="715" y="1246"/>
                  </a:lnTo>
                  <a:lnTo>
                    <a:pt x="731" y="1231"/>
                  </a:lnTo>
                  <a:lnTo>
                    <a:pt x="744" y="1212"/>
                  </a:lnTo>
                  <a:lnTo>
                    <a:pt x="754" y="1192"/>
                  </a:lnTo>
                  <a:lnTo>
                    <a:pt x="761" y="1168"/>
                  </a:lnTo>
                  <a:lnTo>
                    <a:pt x="763" y="1142"/>
                  </a:lnTo>
                  <a:lnTo>
                    <a:pt x="763" y="1141"/>
                  </a:lnTo>
                  <a:lnTo>
                    <a:pt x="761" y="1110"/>
                  </a:lnTo>
                  <a:lnTo>
                    <a:pt x="755" y="1082"/>
                  </a:lnTo>
                  <a:lnTo>
                    <a:pt x="745" y="1058"/>
                  </a:lnTo>
                  <a:lnTo>
                    <a:pt x="730" y="1036"/>
                  </a:lnTo>
                  <a:lnTo>
                    <a:pt x="711" y="1016"/>
                  </a:lnTo>
                  <a:lnTo>
                    <a:pt x="688" y="999"/>
                  </a:lnTo>
                  <a:lnTo>
                    <a:pt x="661" y="982"/>
                  </a:lnTo>
                  <a:lnTo>
                    <a:pt x="629" y="968"/>
                  </a:lnTo>
                  <a:lnTo>
                    <a:pt x="592" y="954"/>
                  </a:lnTo>
                  <a:close/>
                  <a:moveTo>
                    <a:pt x="397" y="383"/>
                  </a:moveTo>
                  <a:lnTo>
                    <a:pt x="377" y="388"/>
                  </a:lnTo>
                  <a:lnTo>
                    <a:pt x="356" y="395"/>
                  </a:lnTo>
                  <a:lnTo>
                    <a:pt x="337" y="403"/>
                  </a:lnTo>
                  <a:lnTo>
                    <a:pt x="318" y="414"/>
                  </a:lnTo>
                  <a:lnTo>
                    <a:pt x="300" y="425"/>
                  </a:lnTo>
                  <a:lnTo>
                    <a:pt x="285" y="439"/>
                  </a:lnTo>
                  <a:lnTo>
                    <a:pt x="272" y="454"/>
                  </a:lnTo>
                  <a:lnTo>
                    <a:pt x="262" y="472"/>
                  </a:lnTo>
                  <a:lnTo>
                    <a:pt x="256" y="492"/>
                  </a:lnTo>
                  <a:lnTo>
                    <a:pt x="254" y="515"/>
                  </a:lnTo>
                  <a:lnTo>
                    <a:pt x="255" y="543"/>
                  </a:lnTo>
                  <a:lnTo>
                    <a:pt x="261" y="569"/>
                  </a:lnTo>
                  <a:lnTo>
                    <a:pt x="271" y="592"/>
                  </a:lnTo>
                  <a:lnTo>
                    <a:pt x="286" y="614"/>
                  </a:lnTo>
                  <a:lnTo>
                    <a:pt x="305" y="633"/>
                  </a:lnTo>
                  <a:lnTo>
                    <a:pt x="330" y="651"/>
                  </a:lnTo>
                  <a:lnTo>
                    <a:pt x="360" y="668"/>
                  </a:lnTo>
                  <a:lnTo>
                    <a:pt x="397" y="685"/>
                  </a:lnTo>
                  <a:lnTo>
                    <a:pt x="397" y="383"/>
                  </a:lnTo>
                  <a:close/>
                  <a:moveTo>
                    <a:pt x="489" y="0"/>
                  </a:moveTo>
                  <a:lnTo>
                    <a:pt x="501" y="0"/>
                  </a:lnTo>
                  <a:lnTo>
                    <a:pt x="525" y="3"/>
                  </a:lnTo>
                  <a:lnTo>
                    <a:pt x="547" y="12"/>
                  </a:lnTo>
                  <a:lnTo>
                    <a:pt x="566" y="27"/>
                  </a:lnTo>
                  <a:lnTo>
                    <a:pt x="580" y="45"/>
                  </a:lnTo>
                  <a:lnTo>
                    <a:pt x="589" y="67"/>
                  </a:lnTo>
                  <a:lnTo>
                    <a:pt x="592" y="91"/>
                  </a:lnTo>
                  <a:lnTo>
                    <a:pt x="592" y="180"/>
                  </a:lnTo>
                  <a:lnTo>
                    <a:pt x="641" y="187"/>
                  </a:lnTo>
                  <a:lnTo>
                    <a:pt x="688" y="198"/>
                  </a:lnTo>
                  <a:lnTo>
                    <a:pt x="735" y="211"/>
                  </a:lnTo>
                  <a:lnTo>
                    <a:pt x="780" y="227"/>
                  </a:lnTo>
                  <a:lnTo>
                    <a:pt x="822" y="246"/>
                  </a:lnTo>
                  <a:lnTo>
                    <a:pt x="861" y="267"/>
                  </a:lnTo>
                  <a:lnTo>
                    <a:pt x="876" y="277"/>
                  </a:lnTo>
                  <a:lnTo>
                    <a:pt x="887" y="291"/>
                  </a:lnTo>
                  <a:lnTo>
                    <a:pt x="897" y="307"/>
                  </a:lnTo>
                  <a:lnTo>
                    <a:pt x="902" y="323"/>
                  </a:lnTo>
                  <a:lnTo>
                    <a:pt x="905" y="341"/>
                  </a:lnTo>
                  <a:lnTo>
                    <a:pt x="903" y="359"/>
                  </a:lnTo>
                  <a:lnTo>
                    <a:pt x="899" y="377"/>
                  </a:lnTo>
                  <a:lnTo>
                    <a:pt x="890" y="393"/>
                  </a:lnTo>
                  <a:lnTo>
                    <a:pt x="886" y="401"/>
                  </a:lnTo>
                  <a:lnTo>
                    <a:pt x="872" y="418"/>
                  </a:lnTo>
                  <a:lnTo>
                    <a:pt x="857" y="430"/>
                  </a:lnTo>
                  <a:lnTo>
                    <a:pt x="839" y="439"/>
                  </a:lnTo>
                  <a:lnTo>
                    <a:pt x="820" y="443"/>
                  </a:lnTo>
                  <a:lnTo>
                    <a:pt x="800" y="444"/>
                  </a:lnTo>
                  <a:lnTo>
                    <a:pt x="780" y="440"/>
                  </a:lnTo>
                  <a:lnTo>
                    <a:pt x="761" y="431"/>
                  </a:lnTo>
                  <a:lnTo>
                    <a:pt x="732" y="416"/>
                  </a:lnTo>
                  <a:lnTo>
                    <a:pt x="701" y="403"/>
                  </a:lnTo>
                  <a:lnTo>
                    <a:pt x="666" y="392"/>
                  </a:lnTo>
                  <a:lnTo>
                    <a:pt x="630" y="382"/>
                  </a:lnTo>
                  <a:lnTo>
                    <a:pt x="592" y="376"/>
                  </a:lnTo>
                  <a:lnTo>
                    <a:pt x="592" y="749"/>
                  </a:lnTo>
                  <a:lnTo>
                    <a:pt x="623" y="758"/>
                  </a:lnTo>
                  <a:lnTo>
                    <a:pt x="653" y="770"/>
                  </a:lnTo>
                  <a:lnTo>
                    <a:pt x="684" y="781"/>
                  </a:lnTo>
                  <a:lnTo>
                    <a:pt x="714" y="794"/>
                  </a:lnTo>
                  <a:lnTo>
                    <a:pt x="744" y="807"/>
                  </a:lnTo>
                  <a:lnTo>
                    <a:pt x="772" y="823"/>
                  </a:lnTo>
                  <a:lnTo>
                    <a:pt x="801" y="840"/>
                  </a:lnTo>
                  <a:lnTo>
                    <a:pt x="827" y="860"/>
                  </a:lnTo>
                  <a:lnTo>
                    <a:pt x="851" y="881"/>
                  </a:lnTo>
                  <a:lnTo>
                    <a:pt x="874" y="904"/>
                  </a:lnTo>
                  <a:lnTo>
                    <a:pt x="896" y="929"/>
                  </a:lnTo>
                  <a:lnTo>
                    <a:pt x="913" y="957"/>
                  </a:lnTo>
                  <a:lnTo>
                    <a:pt x="929" y="989"/>
                  </a:lnTo>
                  <a:lnTo>
                    <a:pt x="941" y="1022"/>
                  </a:lnTo>
                  <a:lnTo>
                    <a:pt x="950" y="1059"/>
                  </a:lnTo>
                  <a:lnTo>
                    <a:pt x="956" y="1099"/>
                  </a:lnTo>
                  <a:lnTo>
                    <a:pt x="958" y="1143"/>
                  </a:lnTo>
                  <a:lnTo>
                    <a:pt x="955" y="1189"/>
                  </a:lnTo>
                  <a:lnTo>
                    <a:pt x="946" y="1232"/>
                  </a:lnTo>
                  <a:lnTo>
                    <a:pt x="932" y="1273"/>
                  </a:lnTo>
                  <a:lnTo>
                    <a:pt x="912" y="1311"/>
                  </a:lnTo>
                  <a:lnTo>
                    <a:pt x="888" y="1346"/>
                  </a:lnTo>
                  <a:lnTo>
                    <a:pt x="859" y="1378"/>
                  </a:lnTo>
                  <a:lnTo>
                    <a:pt x="825" y="1408"/>
                  </a:lnTo>
                  <a:lnTo>
                    <a:pt x="787" y="1434"/>
                  </a:lnTo>
                  <a:lnTo>
                    <a:pt x="744" y="1456"/>
                  </a:lnTo>
                  <a:lnTo>
                    <a:pt x="698" y="1474"/>
                  </a:lnTo>
                  <a:lnTo>
                    <a:pt x="647" y="1488"/>
                  </a:lnTo>
                  <a:lnTo>
                    <a:pt x="592" y="1499"/>
                  </a:lnTo>
                  <a:lnTo>
                    <a:pt x="592" y="1615"/>
                  </a:lnTo>
                  <a:lnTo>
                    <a:pt x="589" y="1639"/>
                  </a:lnTo>
                  <a:lnTo>
                    <a:pt x="580" y="1660"/>
                  </a:lnTo>
                  <a:lnTo>
                    <a:pt x="566" y="1679"/>
                  </a:lnTo>
                  <a:lnTo>
                    <a:pt x="547" y="1694"/>
                  </a:lnTo>
                  <a:lnTo>
                    <a:pt x="525" y="1702"/>
                  </a:lnTo>
                  <a:lnTo>
                    <a:pt x="501" y="1705"/>
                  </a:lnTo>
                  <a:lnTo>
                    <a:pt x="489" y="1705"/>
                  </a:lnTo>
                  <a:lnTo>
                    <a:pt x="468" y="1703"/>
                  </a:lnTo>
                  <a:lnTo>
                    <a:pt x="449" y="1697"/>
                  </a:lnTo>
                  <a:lnTo>
                    <a:pt x="432" y="1685"/>
                  </a:lnTo>
                  <a:lnTo>
                    <a:pt x="417" y="1672"/>
                  </a:lnTo>
                  <a:lnTo>
                    <a:pt x="407" y="1655"/>
                  </a:lnTo>
                  <a:lnTo>
                    <a:pt x="399" y="1636"/>
                  </a:lnTo>
                  <a:lnTo>
                    <a:pt x="397" y="1615"/>
                  </a:lnTo>
                  <a:lnTo>
                    <a:pt x="397" y="1501"/>
                  </a:lnTo>
                  <a:lnTo>
                    <a:pt x="346" y="1493"/>
                  </a:lnTo>
                  <a:lnTo>
                    <a:pt x="295" y="1479"/>
                  </a:lnTo>
                  <a:lnTo>
                    <a:pt x="246" y="1462"/>
                  </a:lnTo>
                  <a:lnTo>
                    <a:pt x="197" y="1442"/>
                  </a:lnTo>
                  <a:lnTo>
                    <a:pt x="151" y="1418"/>
                  </a:lnTo>
                  <a:lnTo>
                    <a:pt x="107" y="1391"/>
                  </a:lnTo>
                  <a:lnTo>
                    <a:pt x="66" y="1361"/>
                  </a:lnTo>
                  <a:lnTo>
                    <a:pt x="28" y="1328"/>
                  </a:lnTo>
                  <a:lnTo>
                    <a:pt x="16" y="1313"/>
                  </a:lnTo>
                  <a:lnTo>
                    <a:pt x="8" y="1298"/>
                  </a:lnTo>
                  <a:lnTo>
                    <a:pt x="1" y="1281"/>
                  </a:lnTo>
                  <a:lnTo>
                    <a:pt x="0" y="1263"/>
                  </a:lnTo>
                  <a:lnTo>
                    <a:pt x="1" y="1245"/>
                  </a:lnTo>
                  <a:lnTo>
                    <a:pt x="7" y="1228"/>
                  </a:lnTo>
                  <a:lnTo>
                    <a:pt x="15" y="1212"/>
                  </a:lnTo>
                  <a:lnTo>
                    <a:pt x="27" y="1198"/>
                  </a:lnTo>
                  <a:lnTo>
                    <a:pt x="34" y="1190"/>
                  </a:lnTo>
                  <a:lnTo>
                    <a:pt x="51" y="1177"/>
                  </a:lnTo>
                  <a:lnTo>
                    <a:pt x="70" y="1168"/>
                  </a:lnTo>
                  <a:lnTo>
                    <a:pt x="89" y="1164"/>
                  </a:lnTo>
                  <a:lnTo>
                    <a:pt x="109" y="1164"/>
                  </a:lnTo>
                  <a:lnTo>
                    <a:pt x="129" y="1168"/>
                  </a:lnTo>
                  <a:lnTo>
                    <a:pt x="148" y="1177"/>
                  </a:lnTo>
                  <a:lnTo>
                    <a:pt x="163" y="1190"/>
                  </a:lnTo>
                  <a:lnTo>
                    <a:pt x="195" y="1217"/>
                  </a:lnTo>
                  <a:lnTo>
                    <a:pt x="230" y="1242"/>
                  </a:lnTo>
                  <a:lnTo>
                    <a:pt x="269" y="1263"/>
                  </a:lnTo>
                  <a:lnTo>
                    <a:pt x="310" y="1281"/>
                  </a:lnTo>
                  <a:lnTo>
                    <a:pt x="353" y="1296"/>
                  </a:lnTo>
                  <a:lnTo>
                    <a:pt x="397" y="1305"/>
                  </a:lnTo>
                  <a:lnTo>
                    <a:pt x="397" y="892"/>
                  </a:lnTo>
                  <a:lnTo>
                    <a:pt x="370" y="883"/>
                  </a:lnTo>
                  <a:lnTo>
                    <a:pt x="340" y="872"/>
                  </a:lnTo>
                  <a:lnTo>
                    <a:pt x="312" y="861"/>
                  </a:lnTo>
                  <a:lnTo>
                    <a:pt x="282" y="847"/>
                  </a:lnTo>
                  <a:lnTo>
                    <a:pt x="254" y="833"/>
                  </a:lnTo>
                  <a:lnTo>
                    <a:pt x="226" y="816"/>
                  </a:lnTo>
                  <a:lnTo>
                    <a:pt x="199" y="797"/>
                  </a:lnTo>
                  <a:lnTo>
                    <a:pt x="173" y="777"/>
                  </a:lnTo>
                  <a:lnTo>
                    <a:pt x="150" y="754"/>
                  </a:lnTo>
                  <a:lnTo>
                    <a:pt x="128" y="729"/>
                  </a:lnTo>
                  <a:lnTo>
                    <a:pt x="108" y="701"/>
                  </a:lnTo>
                  <a:lnTo>
                    <a:pt x="91" y="670"/>
                  </a:lnTo>
                  <a:lnTo>
                    <a:pt x="78" y="636"/>
                  </a:lnTo>
                  <a:lnTo>
                    <a:pt x="68" y="599"/>
                  </a:lnTo>
                  <a:lnTo>
                    <a:pt x="61" y="559"/>
                  </a:lnTo>
                  <a:lnTo>
                    <a:pt x="59" y="515"/>
                  </a:lnTo>
                  <a:lnTo>
                    <a:pt x="61" y="473"/>
                  </a:lnTo>
                  <a:lnTo>
                    <a:pt x="70" y="433"/>
                  </a:lnTo>
                  <a:lnTo>
                    <a:pt x="82" y="396"/>
                  </a:lnTo>
                  <a:lnTo>
                    <a:pt x="100" y="360"/>
                  </a:lnTo>
                  <a:lnTo>
                    <a:pt x="123" y="328"/>
                  </a:lnTo>
                  <a:lnTo>
                    <a:pt x="150" y="298"/>
                  </a:lnTo>
                  <a:lnTo>
                    <a:pt x="181" y="271"/>
                  </a:lnTo>
                  <a:lnTo>
                    <a:pt x="217" y="247"/>
                  </a:lnTo>
                  <a:lnTo>
                    <a:pt x="257" y="227"/>
                  </a:lnTo>
                  <a:lnTo>
                    <a:pt x="300" y="209"/>
                  </a:lnTo>
                  <a:lnTo>
                    <a:pt x="347" y="196"/>
                  </a:lnTo>
                  <a:lnTo>
                    <a:pt x="397" y="185"/>
                  </a:lnTo>
                  <a:lnTo>
                    <a:pt x="397" y="91"/>
                  </a:lnTo>
                  <a:lnTo>
                    <a:pt x="399" y="70"/>
                  </a:lnTo>
                  <a:lnTo>
                    <a:pt x="407" y="51"/>
                  </a:lnTo>
                  <a:lnTo>
                    <a:pt x="417" y="34"/>
                  </a:lnTo>
                  <a:lnTo>
                    <a:pt x="432" y="20"/>
                  </a:lnTo>
                  <a:lnTo>
                    <a:pt x="449" y="9"/>
                  </a:lnTo>
                  <a:lnTo>
                    <a:pt x="468" y="3"/>
                  </a:lnTo>
                  <a:lnTo>
                    <a:pt x="48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36" name="Freeform 16"/>
            <p:cNvSpPr>
              <a:spLocks/>
            </p:cNvSpPr>
            <p:nvPr/>
          </p:nvSpPr>
          <p:spPr bwMode="auto">
            <a:xfrm>
              <a:off x="761" y="464"/>
              <a:ext cx="158" cy="129"/>
            </a:xfrm>
            <a:custGeom>
              <a:avLst/>
              <a:gdLst>
                <a:gd name="T0" fmla="*/ 146 w 1737"/>
                <a:gd name="T1" fmla="*/ 7 h 1418"/>
                <a:gd name="T2" fmla="*/ 212 w 1737"/>
                <a:gd name="T3" fmla="*/ 43 h 1418"/>
                <a:gd name="T4" fmla="*/ 267 w 1737"/>
                <a:gd name="T5" fmla="*/ 90 h 1418"/>
                <a:gd name="T6" fmla="*/ 315 w 1737"/>
                <a:gd name="T7" fmla="*/ 145 h 1418"/>
                <a:gd name="T8" fmla="*/ 393 w 1737"/>
                <a:gd name="T9" fmla="*/ 231 h 1418"/>
                <a:gd name="T10" fmla="*/ 480 w 1737"/>
                <a:gd name="T11" fmla="*/ 322 h 1418"/>
                <a:gd name="T12" fmla="*/ 564 w 1737"/>
                <a:gd name="T13" fmla="*/ 407 h 1418"/>
                <a:gd name="T14" fmla="*/ 631 w 1737"/>
                <a:gd name="T15" fmla="*/ 471 h 1418"/>
                <a:gd name="T16" fmla="*/ 679 w 1737"/>
                <a:gd name="T17" fmla="*/ 453 h 1418"/>
                <a:gd name="T18" fmla="*/ 753 w 1737"/>
                <a:gd name="T19" fmla="*/ 381 h 1418"/>
                <a:gd name="T20" fmla="*/ 875 w 1737"/>
                <a:gd name="T21" fmla="*/ 286 h 1418"/>
                <a:gd name="T22" fmla="*/ 1041 w 1737"/>
                <a:gd name="T23" fmla="*/ 195 h 1418"/>
                <a:gd name="T24" fmla="*/ 1191 w 1737"/>
                <a:gd name="T25" fmla="*/ 159 h 1418"/>
                <a:gd name="T26" fmla="*/ 1320 w 1737"/>
                <a:gd name="T27" fmla="*/ 175 h 1418"/>
                <a:gd name="T28" fmla="*/ 1434 w 1737"/>
                <a:gd name="T29" fmla="*/ 239 h 1418"/>
                <a:gd name="T30" fmla="*/ 1520 w 1737"/>
                <a:gd name="T31" fmla="*/ 333 h 1418"/>
                <a:gd name="T32" fmla="*/ 1590 w 1737"/>
                <a:gd name="T33" fmla="*/ 435 h 1418"/>
                <a:gd name="T34" fmla="*/ 1660 w 1737"/>
                <a:gd name="T35" fmla="*/ 564 h 1418"/>
                <a:gd name="T36" fmla="*/ 1715 w 1737"/>
                <a:gd name="T37" fmla="*/ 710 h 1418"/>
                <a:gd name="T38" fmla="*/ 1737 w 1737"/>
                <a:gd name="T39" fmla="*/ 874 h 1418"/>
                <a:gd name="T40" fmla="*/ 1711 w 1737"/>
                <a:gd name="T41" fmla="*/ 1025 h 1418"/>
                <a:gd name="T42" fmla="*/ 1633 w 1737"/>
                <a:gd name="T43" fmla="*/ 1155 h 1418"/>
                <a:gd name="T44" fmla="*/ 1493 w 1737"/>
                <a:gd name="T45" fmla="*/ 1275 h 1418"/>
                <a:gd name="T46" fmla="*/ 1298 w 1737"/>
                <a:gd name="T47" fmla="*/ 1371 h 1418"/>
                <a:gd name="T48" fmla="*/ 1088 w 1737"/>
                <a:gd name="T49" fmla="*/ 1414 h 1418"/>
                <a:gd name="T50" fmla="*/ 880 w 1737"/>
                <a:gd name="T51" fmla="*/ 1406 h 1418"/>
                <a:gd name="T52" fmla="*/ 663 w 1737"/>
                <a:gd name="T53" fmla="*/ 1349 h 1418"/>
                <a:gd name="T54" fmla="*/ 501 w 1737"/>
                <a:gd name="T55" fmla="*/ 1279 h 1418"/>
                <a:gd name="T56" fmla="*/ 367 w 1737"/>
                <a:gd name="T57" fmla="*/ 1202 h 1418"/>
                <a:gd name="T58" fmla="*/ 263 w 1737"/>
                <a:gd name="T59" fmla="*/ 1129 h 1418"/>
                <a:gd name="T60" fmla="*/ 196 w 1737"/>
                <a:gd name="T61" fmla="*/ 1075 h 1418"/>
                <a:gd name="T62" fmla="*/ 170 w 1737"/>
                <a:gd name="T63" fmla="*/ 1052 h 1418"/>
                <a:gd name="T64" fmla="*/ 131 w 1737"/>
                <a:gd name="T65" fmla="*/ 991 h 1418"/>
                <a:gd name="T66" fmla="*/ 136 w 1737"/>
                <a:gd name="T67" fmla="*/ 938 h 1418"/>
                <a:gd name="T68" fmla="*/ 180 w 1737"/>
                <a:gd name="T69" fmla="*/ 897 h 1418"/>
                <a:gd name="T70" fmla="*/ 261 w 1737"/>
                <a:gd name="T71" fmla="*/ 880 h 1418"/>
                <a:gd name="T72" fmla="*/ 344 w 1737"/>
                <a:gd name="T73" fmla="*/ 897 h 1418"/>
                <a:gd name="T74" fmla="*/ 405 w 1737"/>
                <a:gd name="T75" fmla="*/ 931 h 1418"/>
                <a:gd name="T76" fmla="*/ 475 w 1737"/>
                <a:gd name="T77" fmla="*/ 966 h 1418"/>
                <a:gd name="T78" fmla="*/ 551 w 1737"/>
                <a:gd name="T79" fmla="*/ 993 h 1418"/>
                <a:gd name="T80" fmla="*/ 617 w 1737"/>
                <a:gd name="T81" fmla="*/ 1001 h 1418"/>
                <a:gd name="T82" fmla="*/ 654 w 1737"/>
                <a:gd name="T83" fmla="*/ 985 h 1418"/>
                <a:gd name="T84" fmla="*/ 81 w 1737"/>
                <a:gd name="T85" fmla="*/ 278 h 1418"/>
                <a:gd name="T86" fmla="*/ 58 w 1737"/>
                <a:gd name="T87" fmla="*/ 249 h 1418"/>
                <a:gd name="T88" fmla="*/ 25 w 1737"/>
                <a:gd name="T89" fmla="*/ 198 h 1418"/>
                <a:gd name="T90" fmla="*/ 2 w 1737"/>
                <a:gd name="T91" fmla="*/ 134 h 1418"/>
                <a:gd name="T92" fmla="*/ 6 w 1737"/>
                <a:gd name="T93" fmla="*/ 68 h 1418"/>
                <a:gd name="T94" fmla="*/ 56 w 1737"/>
                <a:gd name="T95" fmla="*/ 13 h 1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737" h="1418">
                  <a:moveTo>
                    <a:pt x="100" y="0"/>
                  </a:moveTo>
                  <a:lnTo>
                    <a:pt x="123" y="1"/>
                  </a:lnTo>
                  <a:lnTo>
                    <a:pt x="146" y="7"/>
                  </a:lnTo>
                  <a:lnTo>
                    <a:pt x="170" y="17"/>
                  </a:lnTo>
                  <a:lnTo>
                    <a:pt x="191" y="28"/>
                  </a:lnTo>
                  <a:lnTo>
                    <a:pt x="212" y="43"/>
                  </a:lnTo>
                  <a:lnTo>
                    <a:pt x="232" y="59"/>
                  </a:lnTo>
                  <a:lnTo>
                    <a:pt x="251" y="75"/>
                  </a:lnTo>
                  <a:lnTo>
                    <a:pt x="267" y="90"/>
                  </a:lnTo>
                  <a:lnTo>
                    <a:pt x="281" y="106"/>
                  </a:lnTo>
                  <a:lnTo>
                    <a:pt x="294" y="120"/>
                  </a:lnTo>
                  <a:lnTo>
                    <a:pt x="315" y="145"/>
                  </a:lnTo>
                  <a:lnTo>
                    <a:pt x="339" y="172"/>
                  </a:lnTo>
                  <a:lnTo>
                    <a:pt x="366" y="200"/>
                  </a:lnTo>
                  <a:lnTo>
                    <a:pt x="393" y="231"/>
                  </a:lnTo>
                  <a:lnTo>
                    <a:pt x="421" y="261"/>
                  </a:lnTo>
                  <a:lnTo>
                    <a:pt x="451" y="291"/>
                  </a:lnTo>
                  <a:lnTo>
                    <a:pt x="480" y="322"/>
                  </a:lnTo>
                  <a:lnTo>
                    <a:pt x="509" y="351"/>
                  </a:lnTo>
                  <a:lnTo>
                    <a:pt x="537" y="380"/>
                  </a:lnTo>
                  <a:lnTo>
                    <a:pt x="564" y="407"/>
                  </a:lnTo>
                  <a:lnTo>
                    <a:pt x="589" y="431"/>
                  </a:lnTo>
                  <a:lnTo>
                    <a:pt x="611" y="453"/>
                  </a:lnTo>
                  <a:lnTo>
                    <a:pt x="631" y="471"/>
                  </a:lnTo>
                  <a:lnTo>
                    <a:pt x="648" y="485"/>
                  </a:lnTo>
                  <a:lnTo>
                    <a:pt x="662" y="471"/>
                  </a:lnTo>
                  <a:lnTo>
                    <a:pt x="679" y="453"/>
                  </a:lnTo>
                  <a:lnTo>
                    <a:pt x="701" y="431"/>
                  </a:lnTo>
                  <a:lnTo>
                    <a:pt x="726" y="408"/>
                  </a:lnTo>
                  <a:lnTo>
                    <a:pt x="753" y="381"/>
                  </a:lnTo>
                  <a:lnTo>
                    <a:pt x="785" y="355"/>
                  </a:lnTo>
                  <a:lnTo>
                    <a:pt x="818" y="328"/>
                  </a:lnTo>
                  <a:lnTo>
                    <a:pt x="875" y="286"/>
                  </a:lnTo>
                  <a:lnTo>
                    <a:pt x="932" y="249"/>
                  </a:lnTo>
                  <a:lnTo>
                    <a:pt x="987" y="219"/>
                  </a:lnTo>
                  <a:lnTo>
                    <a:pt x="1041" y="195"/>
                  </a:lnTo>
                  <a:lnTo>
                    <a:pt x="1093" y="177"/>
                  </a:lnTo>
                  <a:lnTo>
                    <a:pt x="1145" y="166"/>
                  </a:lnTo>
                  <a:lnTo>
                    <a:pt x="1191" y="159"/>
                  </a:lnTo>
                  <a:lnTo>
                    <a:pt x="1236" y="159"/>
                  </a:lnTo>
                  <a:lnTo>
                    <a:pt x="1279" y="165"/>
                  </a:lnTo>
                  <a:lnTo>
                    <a:pt x="1320" y="175"/>
                  </a:lnTo>
                  <a:lnTo>
                    <a:pt x="1360" y="191"/>
                  </a:lnTo>
                  <a:lnTo>
                    <a:pt x="1398" y="212"/>
                  </a:lnTo>
                  <a:lnTo>
                    <a:pt x="1434" y="239"/>
                  </a:lnTo>
                  <a:lnTo>
                    <a:pt x="1467" y="270"/>
                  </a:lnTo>
                  <a:lnTo>
                    <a:pt x="1500" y="308"/>
                  </a:lnTo>
                  <a:lnTo>
                    <a:pt x="1520" y="333"/>
                  </a:lnTo>
                  <a:lnTo>
                    <a:pt x="1542" y="364"/>
                  </a:lnTo>
                  <a:lnTo>
                    <a:pt x="1565" y="398"/>
                  </a:lnTo>
                  <a:lnTo>
                    <a:pt x="1590" y="435"/>
                  </a:lnTo>
                  <a:lnTo>
                    <a:pt x="1614" y="475"/>
                  </a:lnTo>
                  <a:lnTo>
                    <a:pt x="1638" y="518"/>
                  </a:lnTo>
                  <a:lnTo>
                    <a:pt x="1660" y="564"/>
                  </a:lnTo>
                  <a:lnTo>
                    <a:pt x="1681" y="611"/>
                  </a:lnTo>
                  <a:lnTo>
                    <a:pt x="1699" y="660"/>
                  </a:lnTo>
                  <a:lnTo>
                    <a:pt x="1715" y="710"/>
                  </a:lnTo>
                  <a:lnTo>
                    <a:pt x="1726" y="762"/>
                  </a:lnTo>
                  <a:lnTo>
                    <a:pt x="1735" y="818"/>
                  </a:lnTo>
                  <a:lnTo>
                    <a:pt x="1737" y="874"/>
                  </a:lnTo>
                  <a:lnTo>
                    <a:pt x="1734" y="926"/>
                  </a:lnTo>
                  <a:lnTo>
                    <a:pt x="1724" y="977"/>
                  </a:lnTo>
                  <a:lnTo>
                    <a:pt x="1711" y="1025"/>
                  </a:lnTo>
                  <a:lnTo>
                    <a:pt x="1690" y="1070"/>
                  </a:lnTo>
                  <a:lnTo>
                    <a:pt x="1664" y="1114"/>
                  </a:lnTo>
                  <a:lnTo>
                    <a:pt x="1633" y="1155"/>
                  </a:lnTo>
                  <a:lnTo>
                    <a:pt x="1596" y="1194"/>
                  </a:lnTo>
                  <a:lnTo>
                    <a:pt x="1554" y="1230"/>
                  </a:lnTo>
                  <a:lnTo>
                    <a:pt x="1493" y="1275"/>
                  </a:lnTo>
                  <a:lnTo>
                    <a:pt x="1429" y="1313"/>
                  </a:lnTo>
                  <a:lnTo>
                    <a:pt x="1364" y="1345"/>
                  </a:lnTo>
                  <a:lnTo>
                    <a:pt x="1298" y="1371"/>
                  </a:lnTo>
                  <a:lnTo>
                    <a:pt x="1229" y="1392"/>
                  </a:lnTo>
                  <a:lnTo>
                    <a:pt x="1160" y="1406"/>
                  </a:lnTo>
                  <a:lnTo>
                    <a:pt x="1088" y="1414"/>
                  </a:lnTo>
                  <a:lnTo>
                    <a:pt x="1020" y="1418"/>
                  </a:lnTo>
                  <a:lnTo>
                    <a:pt x="950" y="1414"/>
                  </a:lnTo>
                  <a:lnTo>
                    <a:pt x="880" y="1406"/>
                  </a:lnTo>
                  <a:lnTo>
                    <a:pt x="808" y="1392"/>
                  </a:lnTo>
                  <a:lnTo>
                    <a:pt x="735" y="1374"/>
                  </a:lnTo>
                  <a:lnTo>
                    <a:pt x="663" y="1349"/>
                  </a:lnTo>
                  <a:lnTo>
                    <a:pt x="607" y="1327"/>
                  </a:lnTo>
                  <a:lnTo>
                    <a:pt x="553" y="1303"/>
                  </a:lnTo>
                  <a:lnTo>
                    <a:pt x="501" y="1279"/>
                  </a:lnTo>
                  <a:lnTo>
                    <a:pt x="454" y="1253"/>
                  </a:lnTo>
                  <a:lnTo>
                    <a:pt x="409" y="1227"/>
                  </a:lnTo>
                  <a:lnTo>
                    <a:pt x="367" y="1202"/>
                  </a:lnTo>
                  <a:lnTo>
                    <a:pt x="329" y="1176"/>
                  </a:lnTo>
                  <a:lnTo>
                    <a:pt x="294" y="1151"/>
                  </a:lnTo>
                  <a:lnTo>
                    <a:pt x="263" y="1129"/>
                  </a:lnTo>
                  <a:lnTo>
                    <a:pt x="236" y="1109"/>
                  </a:lnTo>
                  <a:lnTo>
                    <a:pt x="214" y="1091"/>
                  </a:lnTo>
                  <a:lnTo>
                    <a:pt x="196" y="1075"/>
                  </a:lnTo>
                  <a:lnTo>
                    <a:pt x="194" y="1074"/>
                  </a:lnTo>
                  <a:lnTo>
                    <a:pt x="193" y="1073"/>
                  </a:lnTo>
                  <a:lnTo>
                    <a:pt x="170" y="1052"/>
                  </a:lnTo>
                  <a:lnTo>
                    <a:pt x="152" y="1032"/>
                  </a:lnTo>
                  <a:lnTo>
                    <a:pt x="138" y="1011"/>
                  </a:lnTo>
                  <a:lnTo>
                    <a:pt x="131" y="991"/>
                  </a:lnTo>
                  <a:lnTo>
                    <a:pt x="128" y="970"/>
                  </a:lnTo>
                  <a:lnTo>
                    <a:pt x="130" y="953"/>
                  </a:lnTo>
                  <a:lnTo>
                    <a:pt x="136" y="938"/>
                  </a:lnTo>
                  <a:lnTo>
                    <a:pt x="145" y="923"/>
                  </a:lnTo>
                  <a:lnTo>
                    <a:pt x="159" y="911"/>
                  </a:lnTo>
                  <a:lnTo>
                    <a:pt x="180" y="897"/>
                  </a:lnTo>
                  <a:lnTo>
                    <a:pt x="205" y="889"/>
                  </a:lnTo>
                  <a:lnTo>
                    <a:pt x="232" y="882"/>
                  </a:lnTo>
                  <a:lnTo>
                    <a:pt x="261" y="880"/>
                  </a:lnTo>
                  <a:lnTo>
                    <a:pt x="290" y="882"/>
                  </a:lnTo>
                  <a:lnTo>
                    <a:pt x="318" y="887"/>
                  </a:lnTo>
                  <a:lnTo>
                    <a:pt x="344" y="897"/>
                  </a:lnTo>
                  <a:lnTo>
                    <a:pt x="369" y="909"/>
                  </a:lnTo>
                  <a:lnTo>
                    <a:pt x="386" y="920"/>
                  </a:lnTo>
                  <a:lnTo>
                    <a:pt x="405" y="931"/>
                  </a:lnTo>
                  <a:lnTo>
                    <a:pt x="427" y="943"/>
                  </a:lnTo>
                  <a:lnTo>
                    <a:pt x="450" y="955"/>
                  </a:lnTo>
                  <a:lnTo>
                    <a:pt x="475" y="966"/>
                  </a:lnTo>
                  <a:lnTo>
                    <a:pt x="500" y="977"/>
                  </a:lnTo>
                  <a:lnTo>
                    <a:pt x="526" y="986"/>
                  </a:lnTo>
                  <a:lnTo>
                    <a:pt x="551" y="993"/>
                  </a:lnTo>
                  <a:lnTo>
                    <a:pt x="575" y="999"/>
                  </a:lnTo>
                  <a:lnTo>
                    <a:pt x="597" y="1001"/>
                  </a:lnTo>
                  <a:lnTo>
                    <a:pt x="617" y="1001"/>
                  </a:lnTo>
                  <a:lnTo>
                    <a:pt x="635" y="996"/>
                  </a:lnTo>
                  <a:lnTo>
                    <a:pt x="650" y="988"/>
                  </a:lnTo>
                  <a:lnTo>
                    <a:pt x="654" y="985"/>
                  </a:lnTo>
                  <a:lnTo>
                    <a:pt x="657" y="981"/>
                  </a:lnTo>
                  <a:lnTo>
                    <a:pt x="83" y="281"/>
                  </a:lnTo>
                  <a:lnTo>
                    <a:pt x="81" y="278"/>
                  </a:lnTo>
                  <a:lnTo>
                    <a:pt x="75" y="271"/>
                  </a:lnTo>
                  <a:lnTo>
                    <a:pt x="67" y="262"/>
                  </a:lnTo>
                  <a:lnTo>
                    <a:pt x="58" y="249"/>
                  </a:lnTo>
                  <a:lnTo>
                    <a:pt x="47" y="235"/>
                  </a:lnTo>
                  <a:lnTo>
                    <a:pt x="36" y="217"/>
                  </a:lnTo>
                  <a:lnTo>
                    <a:pt x="25" y="198"/>
                  </a:lnTo>
                  <a:lnTo>
                    <a:pt x="16" y="178"/>
                  </a:lnTo>
                  <a:lnTo>
                    <a:pt x="8" y="156"/>
                  </a:lnTo>
                  <a:lnTo>
                    <a:pt x="2" y="134"/>
                  </a:lnTo>
                  <a:lnTo>
                    <a:pt x="0" y="112"/>
                  </a:lnTo>
                  <a:lnTo>
                    <a:pt x="1" y="90"/>
                  </a:lnTo>
                  <a:lnTo>
                    <a:pt x="6" y="68"/>
                  </a:lnTo>
                  <a:lnTo>
                    <a:pt x="18" y="47"/>
                  </a:lnTo>
                  <a:lnTo>
                    <a:pt x="34" y="27"/>
                  </a:lnTo>
                  <a:lnTo>
                    <a:pt x="56" y="13"/>
                  </a:lnTo>
                  <a:lnTo>
                    <a:pt x="78" y="3"/>
                  </a:lnTo>
                  <a:lnTo>
                    <a:pt x="10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</p:grpSp>
      <p:sp>
        <p:nvSpPr>
          <p:cNvPr id="13" name="Oval 12"/>
          <p:cNvSpPr/>
          <p:nvPr/>
        </p:nvSpPr>
        <p:spPr>
          <a:xfrm>
            <a:off x="8226108" y="2623631"/>
            <a:ext cx="652973" cy="652973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799">
              <a:solidFill>
                <a:prstClr val="white"/>
              </a:solidFill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8226108" y="5214431"/>
            <a:ext cx="652973" cy="652973"/>
            <a:chOff x="8226659" y="4582880"/>
            <a:chExt cx="653143" cy="653143"/>
          </a:xfrm>
        </p:grpSpPr>
        <p:sp>
          <p:nvSpPr>
            <p:cNvPr id="15" name="Oval 14"/>
            <p:cNvSpPr/>
            <p:nvPr/>
          </p:nvSpPr>
          <p:spPr>
            <a:xfrm>
              <a:off x="8226659" y="4582880"/>
              <a:ext cx="653143" cy="653143"/>
            </a:xfrm>
            <a:prstGeom prst="ellipse">
              <a:avLst/>
            </a:prstGeom>
            <a:solidFill>
              <a:schemeClr val="accent4"/>
            </a:solidFill>
            <a:ln w="3810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grpSp>
          <p:nvGrpSpPr>
            <p:cNvPr id="51" name="Group 30"/>
            <p:cNvGrpSpPr>
              <a:grpSpLocks noChangeAspect="1"/>
            </p:cNvGrpSpPr>
            <p:nvPr/>
          </p:nvGrpSpPr>
          <p:grpSpPr bwMode="auto">
            <a:xfrm>
              <a:off x="8427258" y="4758183"/>
              <a:ext cx="251945" cy="302536"/>
              <a:chOff x="6479" y="445"/>
              <a:chExt cx="249" cy="299"/>
            </a:xfrm>
            <a:solidFill>
              <a:schemeClr val="bg1"/>
            </a:solidFill>
          </p:grpSpPr>
          <p:sp>
            <p:nvSpPr>
              <p:cNvPr id="54" name="Freeform 32"/>
              <p:cNvSpPr>
                <a:spLocks noEditPoints="1"/>
              </p:cNvSpPr>
              <p:nvPr/>
            </p:nvSpPr>
            <p:spPr bwMode="auto">
              <a:xfrm>
                <a:off x="6479" y="445"/>
                <a:ext cx="249" cy="299"/>
              </a:xfrm>
              <a:custGeom>
                <a:avLst/>
                <a:gdLst>
                  <a:gd name="T0" fmla="*/ 1120 w 2739"/>
                  <a:gd name="T1" fmla="*/ 927 h 3287"/>
                  <a:gd name="T2" fmla="*/ 838 w 2739"/>
                  <a:gd name="T3" fmla="*/ 1041 h 3287"/>
                  <a:gd name="T4" fmla="*/ 604 w 2739"/>
                  <a:gd name="T5" fmla="*/ 1229 h 3287"/>
                  <a:gd name="T6" fmla="*/ 433 w 2739"/>
                  <a:gd name="T7" fmla="*/ 1477 h 3287"/>
                  <a:gd name="T8" fmla="*/ 341 w 2739"/>
                  <a:gd name="T9" fmla="*/ 1770 h 3287"/>
                  <a:gd name="T10" fmla="*/ 341 w 2739"/>
                  <a:gd name="T11" fmla="*/ 2088 h 3287"/>
                  <a:gd name="T12" fmla="*/ 433 w 2739"/>
                  <a:gd name="T13" fmla="*/ 2381 h 3287"/>
                  <a:gd name="T14" fmla="*/ 604 w 2739"/>
                  <a:gd name="T15" fmla="*/ 2630 h 3287"/>
                  <a:gd name="T16" fmla="*/ 838 w 2739"/>
                  <a:gd name="T17" fmla="*/ 2817 h 3287"/>
                  <a:gd name="T18" fmla="*/ 1120 w 2739"/>
                  <a:gd name="T19" fmla="*/ 2931 h 3287"/>
                  <a:gd name="T20" fmla="*/ 1436 w 2739"/>
                  <a:gd name="T21" fmla="*/ 2955 h 3287"/>
                  <a:gd name="T22" fmla="*/ 1737 w 2739"/>
                  <a:gd name="T23" fmla="*/ 2885 h 3287"/>
                  <a:gd name="T24" fmla="*/ 1997 w 2739"/>
                  <a:gd name="T25" fmla="*/ 2732 h 3287"/>
                  <a:gd name="T26" fmla="*/ 2201 w 2739"/>
                  <a:gd name="T27" fmla="*/ 2512 h 3287"/>
                  <a:gd name="T28" fmla="*/ 2335 w 2739"/>
                  <a:gd name="T29" fmla="*/ 2239 h 3287"/>
                  <a:gd name="T30" fmla="*/ 2382 w 2739"/>
                  <a:gd name="T31" fmla="*/ 1929 h 3287"/>
                  <a:gd name="T32" fmla="*/ 2335 w 2739"/>
                  <a:gd name="T33" fmla="*/ 1619 h 3287"/>
                  <a:gd name="T34" fmla="*/ 2201 w 2739"/>
                  <a:gd name="T35" fmla="*/ 1347 h 3287"/>
                  <a:gd name="T36" fmla="*/ 1997 w 2739"/>
                  <a:gd name="T37" fmla="*/ 1127 h 3287"/>
                  <a:gd name="T38" fmla="*/ 1737 w 2739"/>
                  <a:gd name="T39" fmla="*/ 974 h 3287"/>
                  <a:gd name="T40" fmla="*/ 1436 w 2739"/>
                  <a:gd name="T41" fmla="*/ 903 h 3287"/>
                  <a:gd name="T42" fmla="*/ 1861 w 2739"/>
                  <a:gd name="T43" fmla="*/ 3 h 3287"/>
                  <a:gd name="T44" fmla="*/ 1947 w 2739"/>
                  <a:gd name="T45" fmla="*/ 61 h 3287"/>
                  <a:gd name="T46" fmla="*/ 1971 w 2739"/>
                  <a:gd name="T47" fmla="*/ 310 h 3287"/>
                  <a:gd name="T48" fmla="*/ 1931 w 2739"/>
                  <a:gd name="T49" fmla="*/ 408 h 3287"/>
                  <a:gd name="T50" fmla="*/ 1833 w 2739"/>
                  <a:gd name="T51" fmla="*/ 450 h 3287"/>
                  <a:gd name="T52" fmla="*/ 1840 w 2739"/>
                  <a:gd name="T53" fmla="*/ 662 h 3287"/>
                  <a:gd name="T54" fmla="*/ 2271 w 2739"/>
                  <a:gd name="T55" fmla="*/ 542 h 3287"/>
                  <a:gd name="T56" fmla="*/ 2396 w 2739"/>
                  <a:gd name="T57" fmla="*/ 471 h 3287"/>
                  <a:gd name="T58" fmla="*/ 2535 w 2739"/>
                  <a:gd name="T59" fmla="*/ 471 h 3287"/>
                  <a:gd name="T60" fmla="*/ 2659 w 2739"/>
                  <a:gd name="T61" fmla="*/ 542 h 3287"/>
                  <a:gd name="T62" fmla="*/ 2730 w 2739"/>
                  <a:gd name="T63" fmla="*/ 666 h 3287"/>
                  <a:gd name="T64" fmla="*/ 2730 w 2739"/>
                  <a:gd name="T65" fmla="*/ 806 h 3287"/>
                  <a:gd name="T66" fmla="*/ 2659 w 2739"/>
                  <a:gd name="T67" fmla="*/ 930 h 3287"/>
                  <a:gd name="T68" fmla="*/ 2580 w 2739"/>
                  <a:gd name="T69" fmla="*/ 1351 h 3287"/>
                  <a:gd name="T70" fmla="*/ 2685 w 2739"/>
                  <a:gd name="T71" fmla="*/ 1670 h 3287"/>
                  <a:gd name="T72" fmla="*/ 2707 w 2739"/>
                  <a:gd name="T73" fmla="*/ 2022 h 3287"/>
                  <a:gd name="T74" fmla="*/ 2636 w 2739"/>
                  <a:gd name="T75" fmla="*/ 2375 h 3287"/>
                  <a:gd name="T76" fmla="*/ 2479 w 2739"/>
                  <a:gd name="T77" fmla="*/ 2688 h 3287"/>
                  <a:gd name="T78" fmla="*/ 2249 w 2739"/>
                  <a:gd name="T79" fmla="*/ 2949 h 3287"/>
                  <a:gd name="T80" fmla="*/ 1962 w 2739"/>
                  <a:gd name="T81" fmla="*/ 3143 h 3287"/>
                  <a:gd name="T82" fmla="*/ 1628 w 2739"/>
                  <a:gd name="T83" fmla="*/ 3260 h 3287"/>
                  <a:gd name="T84" fmla="*/ 1262 w 2739"/>
                  <a:gd name="T85" fmla="*/ 3284 h 3287"/>
                  <a:gd name="T86" fmla="*/ 911 w 2739"/>
                  <a:gd name="T87" fmla="*/ 3213 h 3287"/>
                  <a:gd name="T88" fmla="*/ 599 w 2739"/>
                  <a:gd name="T89" fmla="*/ 3055 h 3287"/>
                  <a:gd name="T90" fmla="*/ 338 w 2739"/>
                  <a:gd name="T91" fmla="*/ 2825 h 3287"/>
                  <a:gd name="T92" fmla="*/ 144 w 2739"/>
                  <a:gd name="T93" fmla="*/ 2537 h 3287"/>
                  <a:gd name="T94" fmla="*/ 28 w 2739"/>
                  <a:gd name="T95" fmla="*/ 2202 h 3287"/>
                  <a:gd name="T96" fmla="*/ 3 w 2739"/>
                  <a:gd name="T97" fmla="*/ 1839 h 3287"/>
                  <a:gd name="T98" fmla="*/ 71 w 2739"/>
                  <a:gd name="T99" fmla="*/ 1495 h 3287"/>
                  <a:gd name="T100" fmla="*/ 220 w 2739"/>
                  <a:gd name="T101" fmla="*/ 1189 h 3287"/>
                  <a:gd name="T102" fmla="*/ 438 w 2739"/>
                  <a:gd name="T103" fmla="*/ 931 h 3287"/>
                  <a:gd name="T104" fmla="*/ 714 w 2739"/>
                  <a:gd name="T105" fmla="*/ 734 h 3287"/>
                  <a:gd name="T106" fmla="*/ 1034 w 2739"/>
                  <a:gd name="T107" fmla="*/ 611 h 3287"/>
                  <a:gd name="T108" fmla="*/ 824 w 2739"/>
                  <a:gd name="T109" fmla="*/ 438 h 3287"/>
                  <a:gd name="T110" fmla="*/ 750 w 2739"/>
                  <a:gd name="T111" fmla="*/ 364 h 3287"/>
                  <a:gd name="T112" fmla="*/ 742 w 2739"/>
                  <a:gd name="T113" fmla="*/ 110 h 3287"/>
                  <a:gd name="T114" fmla="*/ 801 w 2739"/>
                  <a:gd name="T115" fmla="*/ 23 h 3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2739" h="3287">
                    <a:moveTo>
                      <a:pt x="1355" y="900"/>
                    </a:moveTo>
                    <a:lnTo>
                      <a:pt x="1275" y="903"/>
                    </a:lnTo>
                    <a:lnTo>
                      <a:pt x="1196" y="913"/>
                    </a:lnTo>
                    <a:lnTo>
                      <a:pt x="1120" y="927"/>
                    </a:lnTo>
                    <a:lnTo>
                      <a:pt x="1046" y="948"/>
                    </a:lnTo>
                    <a:lnTo>
                      <a:pt x="974" y="974"/>
                    </a:lnTo>
                    <a:lnTo>
                      <a:pt x="904" y="1005"/>
                    </a:lnTo>
                    <a:lnTo>
                      <a:pt x="838" y="1041"/>
                    </a:lnTo>
                    <a:lnTo>
                      <a:pt x="774" y="1082"/>
                    </a:lnTo>
                    <a:lnTo>
                      <a:pt x="714" y="1127"/>
                    </a:lnTo>
                    <a:lnTo>
                      <a:pt x="657" y="1176"/>
                    </a:lnTo>
                    <a:lnTo>
                      <a:pt x="604" y="1229"/>
                    </a:lnTo>
                    <a:lnTo>
                      <a:pt x="555" y="1286"/>
                    </a:lnTo>
                    <a:lnTo>
                      <a:pt x="510" y="1347"/>
                    </a:lnTo>
                    <a:lnTo>
                      <a:pt x="470" y="1411"/>
                    </a:lnTo>
                    <a:lnTo>
                      <a:pt x="433" y="1477"/>
                    </a:lnTo>
                    <a:lnTo>
                      <a:pt x="402" y="1547"/>
                    </a:lnTo>
                    <a:lnTo>
                      <a:pt x="376" y="1619"/>
                    </a:lnTo>
                    <a:lnTo>
                      <a:pt x="356" y="1694"/>
                    </a:lnTo>
                    <a:lnTo>
                      <a:pt x="341" y="1770"/>
                    </a:lnTo>
                    <a:lnTo>
                      <a:pt x="331" y="1849"/>
                    </a:lnTo>
                    <a:lnTo>
                      <a:pt x="328" y="1929"/>
                    </a:lnTo>
                    <a:lnTo>
                      <a:pt x="331" y="2010"/>
                    </a:lnTo>
                    <a:lnTo>
                      <a:pt x="341" y="2088"/>
                    </a:lnTo>
                    <a:lnTo>
                      <a:pt x="356" y="2165"/>
                    </a:lnTo>
                    <a:lnTo>
                      <a:pt x="376" y="2239"/>
                    </a:lnTo>
                    <a:lnTo>
                      <a:pt x="402" y="2312"/>
                    </a:lnTo>
                    <a:lnTo>
                      <a:pt x="433" y="2381"/>
                    </a:lnTo>
                    <a:lnTo>
                      <a:pt x="470" y="2448"/>
                    </a:lnTo>
                    <a:lnTo>
                      <a:pt x="510" y="2512"/>
                    </a:lnTo>
                    <a:lnTo>
                      <a:pt x="555" y="2573"/>
                    </a:lnTo>
                    <a:lnTo>
                      <a:pt x="604" y="2630"/>
                    </a:lnTo>
                    <a:lnTo>
                      <a:pt x="657" y="2683"/>
                    </a:lnTo>
                    <a:lnTo>
                      <a:pt x="714" y="2732"/>
                    </a:lnTo>
                    <a:lnTo>
                      <a:pt x="774" y="2777"/>
                    </a:lnTo>
                    <a:lnTo>
                      <a:pt x="838" y="2817"/>
                    </a:lnTo>
                    <a:lnTo>
                      <a:pt x="904" y="2854"/>
                    </a:lnTo>
                    <a:lnTo>
                      <a:pt x="974" y="2885"/>
                    </a:lnTo>
                    <a:lnTo>
                      <a:pt x="1046" y="2911"/>
                    </a:lnTo>
                    <a:lnTo>
                      <a:pt x="1120" y="2931"/>
                    </a:lnTo>
                    <a:lnTo>
                      <a:pt x="1196" y="2946"/>
                    </a:lnTo>
                    <a:lnTo>
                      <a:pt x="1275" y="2955"/>
                    </a:lnTo>
                    <a:lnTo>
                      <a:pt x="1355" y="2958"/>
                    </a:lnTo>
                    <a:lnTo>
                      <a:pt x="1436" y="2955"/>
                    </a:lnTo>
                    <a:lnTo>
                      <a:pt x="1514" y="2946"/>
                    </a:lnTo>
                    <a:lnTo>
                      <a:pt x="1591" y="2931"/>
                    </a:lnTo>
                    <a:lnTo>
                      <a:pt x="1665" y="2911"/>
                    </a:lnTo>
                    <a:lnTo>
                      <a:pt x="1737" y="2885"/>
                    </a:lnTo>
                    <a:lnTo>
                      <a:pt x="1806" y="2854"/>
                    </a:lnTo>
                    <a:lnTo>
                      <a:pt x="1873" y="2817"/>
                    </a:lnTo>
                    <a:lnTo>
                      <a:pt x="1937" y="2777"/>
                    </a:lnTo>
                    <a:lnTo>
                      <a:pt x="1997" y="2732"/>
                    </a:lnTo>
                    <a:lnTo>
                      <a:pt x="2054" y="2683"/>
                    </a:lnTo>
                    <a:lnTo>
                      <a:pt x="2107" y="2630"/>
                    </a:lnTo>
                    <a:lnTo>
                      <a:pt x="2156" y="2573"/>
                    </a:lnTo>
                    <a:lnTo>
                      <a:pt x="2201" y="2512"/>
                    </a:lnTo>
                    <a:lnTo>
                      <a:pt x="2241" y="2448"/>
                    </a:lnTo>
                    <a:lnTo>
                      <a:pt x="2277" y="2381"/>
                    </a:lnTo>
                    <a:lnTo>
                      <a:pt x="2309" y="2312"/>
                    </a:lnTo>
                    <a:lnTo>
                      <a:pt x="2335" y="2239"/>
                    </a:lnTo>
                    <a:lnTo>
                      <a:pt x="2355" y="2165"/>
                    </a:lnTo>
                    <a:lnTo>
                      <a:pt x="2370" y="2088"/>
                    </a:lnTo>
                    <a:lnTo>
                      <a:pt x="2379" y="2010"/>
                    </a:lnTo>
                    <a:lnTo>
                      <a:pt x="2382" y="1929"/>
                    </a:lnTo>
                    <a:lnTo>
                      <a:pt x="2379" y="1849"/>
                    </a:lnTo>
                    <a:lnTo>
                      <a:pt x="2370" y="1770"/>
                    </a:lnTo>
                    <a:lnTo>
                      <a:pt x="2355" y="1694"/>
                    </a:lnTo>
                    <a:lnTo>
                      <a:pt x="2335" y="1619"/>
                    </a:lnTo>
                    <a:lnTo>
                      <a:pt x="2309" y="1547"/>
                    </a:lnTo>
                    <a:lnTo>
                      <a:pt x="2277" y="1477"/>
                    </a:lnTo>
                    <a:lnTo>
                      <a:pt x="2241" y="1411"/>
                    </a:lnTo>
                    <a:lnTo>
                      <a:pt x="2201" y="1347"/>
                    </a:lnTo>
                    <a:lnTo>
                      <a:pt x="2156" y="1286"/>
                    </a:lnTo>
                    <a:lnTo>
                      <a:pt x="2107" y="1229"/>
                    </a:lnTo>
                    <a:lnTo>
                      <a:pt x="2054" y="1176"/>
                    </a:lnTo>
                    <a:lnTo>
                      <a:pt x="1997" y="1127"/>
                    </a:lnTo>
                    <a:lnTo>
                      <a:pt x="1937" y="1082"/>
                    </a:lnTo>
                    <a:lnTo>
                      <a:pt x="1873" y="1041"/>
                    </a:lnTo>
                    <a:lnTo>
                      <a:pt x="1806" y="1005"/>
                    </a:lnTo>
                    <a:lnTo>
                      <a:pt x="1737" y="974"/>
                    </a:lnTo>
                    <a:lnTo>
                      <a:pt x="1665" y="948"/>
                    </a:lnTo>
                    <a:lnTo>
                      <a:pt x="1591" y="927"/>
                    </a:lnTo>
                    <a:lnTo>
                      <a:pt x="1514" y="913"/>
                    </a:lnTo>
                    <a:lnTo>
                      <a:pt x="1436" y="903"/>
                    </a:lnTo>
                    <a:lnTo>
                      <a:pt x="1355" y="900"/>
                    </a:lnTo>
                    <a:close/>
                    <a:moveTo>
                      <a:pt x="878" y="0"/>
                    </a:moveTo>
                    <a:lnTo>
                      <a:pt x="1833" y="0"/>
                    </a:lnTo>
                    <a:lnTo>
                      <a:pt x="1861" y="3"/>
                    </a:lnTo>
                    <a:lnTo>
                      <a:pt x="1887" y="11"/>
                    </a:lnTo>
                    <a:lnTo>
                      <a:pt x="1910" y="23"/>
                    </a:lnTo>
                    <a:lnTo>
                      <a:pt x="1931" y="40"/>
                    </a:lnTo>
                    <a:lnTo>
                      <a:pt x="1947" y="61"/>
                    </a:lnTo>
                    <a:lnTo>
                      <a:pt x="1960" y="84"/>
                    </a:lnTo>
                    <a:lnTo>
                      <a:pt x="1968" y="110"/>
                    </a:lnTo>
                    <a:lnTo>
                      <a:pt x="1971" y="138"/>
                    </a:lnTo>
                    <a:lnTo>
                      <a:pt x="1971" y="310"/>
                    </a:lnTo>
                    <a:lnTo>
                      <a:pt x="1968" y="338"/>
                    </a:lnTo>
                    <a:lnTo>
                      <a:pt x="1960" y="364"/>
                    </a:lnTo>
                    <a:lnTo>
                      <a:pt x="1947" y="388"/>
                    </a:lnTo>
                    <a:lnTo>
                      <a:pt x="1931" y="408"/>
                    </a:lnTo>
                    <a:lnTo>
                      <a:pt x="1910" y="425"/>
                    </a:lnTo>
                    <a:lnTo>
                      <a:pt x="1887" y="438"/>
                    </a:lnTo>
                    <a:lnTo>
                      <a:pt x="1861" y="447"/>
                    </a:lnTo>
                    <a:lnTo>
                      <a:pt x="1833" y="450"/>
                    </a:lnTo>
                    <a:lnTo>
                      <a:pt x="1691" y="450"/>
                    </a:lnTo>
                    <a:lnTo>
                      <a:pt x="1691" y="615"/>
                    </a:lnTo>
                    <a:lnTo>
                      <a:pt x="1766" y="637"/>
                    </a:lnTo>
                    <a:lnTo>
                      <a:pt x="1840" y="662"/>
                    </a:lnTo>
                    <a:lnTo>
                      <a:pt x="1912" y="692"/>
                    </a:lnTo>
                    <a:lnTo>
                      <a:pt x="1981" y="726"/>
                    </a:lnTo>
                    <a:lnTo>
                      <a:pt x="2048" y="765"/>
                    </a:lnTo>
                    <a:lnTo>
                      <a:pt x="2271" y="542"/>
                    </a:lnTo>
                    <a:lnTo>
                      <a:pt x="2300" y="517"/>
                    </a:lnTo>
                    <a:lnTo>
                      <a:pt x="2331" y="497"/>
                    </a:lnTo>
                    <a:lnTo>
                      <a:pt x="2363" y="482"/>
                    </a:lnTo>
                    <a:lnTo>
                      <a:pt x="2396" y="471"/>
                    </a:lnTo>
                    <a:lnTo>
                      <a:pt x="2431" y="464"/>
                    </a:lnTo>
                    <a:lnTo>
                      <a:pt x="2466" y="462"/>
                    </a:lnTo>
                    <a:lnTo>
                      <a:pt x="2501" y="464"/>
                    </a:lnTo>
                    <a:lnTo>
                      <a:pt x="2535" y="471"/>
                    </a:lnTo>
                    <a:lnTo>
                      <a:pt x="2569" y="482"/>
                    </a:lnTo>
                    <a:lnTo>
                      <a:pt x="2601" y="497"/>
                    </a:lnTo>
                    <a:lnTo>
                      <a:pt x="2631" y="517"/>
                    </a:lnTo>
                    <a:lnTo>
                      <a:pt x="2659" y="542"/>
                    </a:lnTo>
                    <a:lnTo>
                      <a:pt x="2684" y="570"/>
                    </a:lnTo>
                    <a:lnTo>
                      <a:pt x="2704" y="600"/>
                    </a:lnTo>
                    <a:lnTo>
                      <a:pt x="2719" y="632"/>
                    </a:lnTo>
                    <a:lnTo>
                      <a:pt x="2730" y="666"/>
                    </a:lnTo>
                    <a:lnTo>
                      <a:pt x="2737" y="700"/>
                    </a:lnTo>
                    <a:lnTo>
                      <a:pt x="2739" y="735"/>
                    </a:lnTo>
                    <a:lnTo>
                      <a:pt x="2737" y="771"/>
                    </a:lnTo>
                    <a:lnTo>
                      <a:pt x="2730" y="806"/>
                    </a:lnTo>
                    <a:lnTo>
                      <a:pt x="2719" y="839"/>
                    </a:lnTo>
                    <a:lnTo>
                      <a:pt x="2704" y="871"/>
                    </a:lnTo>
                    <a:lnTo>
                      <a:pt x="2684" y="902"/>
                    </a:lnTo>
                    <a:lnTo>
                      <a:pt x="2659" y="930"/>
                    </a:lnTo>
                    <a:lnTo>
                      <a:pt x="2454" y="1137"/>
                    </a:lnTo>
                    <a:lnTo>
                      <a:pt x="2500" y="1205"/>
                    </a:lnTo>
                    <a:lnTo>
                      <a:pt x="2542" y="1276"/>
                    </a:lnTo>
                    <a:lnTo>
                      <a:pt x="2580" y="1351"/>
                    </a:lnTo>
                    <a:lnTo>
                      <a:pt x="2614" y="1427"/>
                    </a:lnTo>
                    <a:lnTo>
                      <a:pt x="2642" y="1506"/>
                    </a:lnTo>
                    <a:lnTo>
                      <a:pt x="2666" y="1587"/>
                    </a:lnTo>
                    <a:lnTo>
                      <a:pt x="2685" y="1670"/>
                    </a:lnTo>
                    <a:lnTo>
                      <a:pt x="2699" y="1755"/>
                    </a:lnTo>
                    <a:lnTo>
                      <a:pt x="2708" y="1841"/>
                    </a:lnTo>
                    <a:lnTo>
                      <a:pt x="2711" y="1929"/>
                    </a:lnTo>
                    <a:lnTo>
                      <a:pt x="2707" y="2022"/>
                    </a:lnTo>
                    <a:lnTo>
                      <a:pt x="2698" y="2113"/>
                    </a:lnTo>
                    <a:lnTo>
                      <a:pt x="2683" y="2202"/>
                    </a:lnTo>
                    <a:lnTo>
                      <a:pt x="2662" y="2290"/>
                    </a:lnTo>
                    <a:lnTo>
                      <a:pt x="2636" y="2375"/>
                    </a:lnTo>
                    <a:lnTo>
                      <a:pt x="2604" y="2457"/>
                    </a:lnTo>
                    <a:lnTo>
                      <a:pt x="2567" y="2537"/>
                    </a:lnTo>
                    <a:lnTo>
                      <a:pt x="2525" y="2614"/>
                    </a:lnTo>
                    <a:lnTo>
                      <a:pt x="2479" y="2688"/>
                    </a:lnTo>
                    <a:lnTo>
                      <a:pt x="2428" y="2758"/>
                    </a:lnTo>
                    <a:lnTo>
                      <a:pt x="2373" y="2825"/>
                    </a:lnTo>
                    <a:lnTo>
                      <a:pt x="2314" y="2890"/>
                    </a:lnTo>
                    <a:lnTo>
                      <a:pt x="2249" y="2949"/>
                    </a:lnTo>
                    <a:lnTo>
                      <a:pt x="2183" y="3004"/>
                    </a:lnTo>
                    <a:lnTo>
                      <a:pt x="2112" y="3055"/>
                    </a:lnTo>
                    <a:lnTo>
                      <a:pt x="2039" y="3101"/>
                    </a:lnTo>
                    <a:lnTo>
                      <a:pt x="1962" y="3143"/>
                    </a:lnTo>
                    <a:lnTo>
                      <a:pt x="1882" y="3181"/>
                    </a:lnTo>
                    <a:lnTo>
                      <a:pt x="1800" y="3213"/>
                    </a:lnTo>
                    <a:lnTo>
                      <a:pt x="1715" y="3239"/>
                    </a:lnTo>
                    <a:lnTo>
                      <a:pt x="1628" y="3260"/>
                    </a:lnTo>
                    <a:lnTo>
                      <a:pt x="1539" y="3275"/>
                    </a:lnTo>
                    <a:lnTo>
                      <a:pt x="1448" y="3284"/>
                    </a:lnTo>
                    <a:lnTo>
                      <a:pt x="1355" y="3287"/>
                    </a:lnTo>
                    <a:lnTo>
                      <a:pt x="1262" y="3284"/>
                    </a:lnTo>
                    <a:lnTo>
                      <a:pt x="1171" y="3275"/>
                    </a:lnTo>
                    <a:lnTo>
                      <a:pt x="1082" y="3260"/>
                    </a:lnTo>
                    <a:lnTo>
                      <a:pt x="995" y="3239"/>
                    </a:lnTo>
                    <a:lnTo>
                      <a:pt x="911" y="3213"/>
                    </a:lnTo>
                    <a:lnTo>
                      <a:pt x="828" y="3181"/>
                    </a:lnTo>
                    <a:lnTo>
                      <a:pt x="749" y="3143"/>
                    </a:lnTo>
                    <a:lnTo>
                      <a:pt x="672" y="3101"/>
                    </a:lnTo>
                    <a:lnTo>
                      <a:pt x="599" y="3055"/>
                    </a:lnTo>
                    <a:lnTo>
                      <a:pt x="528" y="3004"/>
                    </a:lnTo>
                    <a:lnTo>
                      <a:pt x="461" y="2949"/>
                    </a:lnTo>
                    <a:lnTo>
                      <a:pt x="397" y="2890"/>
                    </a:lnTo>
                    <a:lnTo>
                      <a:pt x="338" y="2825"/>
                    </a:lnTo>
                    <a:lnTo>
                      <a:pt x="283" y="2758"/>
                    </a:lnTo>
                    <a:lnTo>
                      <a:pt x="232" y="2688"/>
                    </a:lnTo>
                    <a:lnTo>
                      <a:pt x="185" y="2614"/>
                    </a:lnTo>
                    <a:lnTo>
                      <a:pt x="144" y="2537"/>
                    </a:lnTo>
                    <a:lnTo>
                      <a:pt x="107" y="2457"/>
                    </a:lnTo>
                    <a:lnTo>
                      <a:pt x="75" y="2375"/>
                    </a:lnTo>
                    <a:lnTo>
                      <a:pt x="49" y="2290"/>
                    </a:lnTo>
                    <a:lnTo>
                      <a:pt x="28" y="2202"/>
                    </a:lnTo>
                    <a:lnTo>
                      <a:pt x="13" y="2113"/>
                    </a:lnTo>
                    <a:lnTo>
                      <a:pt x="3" y="2022"/>
                    </a:lnTo>
                    <a:lnTo>
                      <a:pt x="0" y="1929"/>
                    </a:lnTo>
                    <a:lnTo>
                      <a:pt x="3" y="1839"/>
                    </a:lnTo>
                    <a:lnTo>
                      <a:pt x="12" y="1750"/>
                    </a:lnTo>
                    <a:lnTo>
                      <a:pt x="26" y="1664"/>
                    </a:lnTo>
                    <a:lnTo>
                      <a:pt x="46" y="1578"/>
                    </a:lnTo>
                    <a:lnTo>
                      <a:pt x="71" y="1495"/>
                    </a:lnTo>
                    <a:lnTo>
                      <a:pt x="101" y="1415"/>
                    </a:lnTo>
                    <a:lnTo>
                      <a:pt x="136" y="1336"/>
                    </a:lnTo>
                    <a:lnTo>
                      <a:pt x="176" y="1261"/>
                    </a:lnTo>
                    <a:lnTo>
                      <a:pt x="220" y="1189"/>
                    </a:lnTo>
                    <a:lnTo>
                      <a:pt x="269" y="1119"/>
                    </a:lnTo>
                    <a:lnTo>
                      <a:pt x="321" y="1053"/>
                    </a:lnTo>
                    <a:lnTo>
                      <a:pt x="378" y="990"/>
                    </a:lnTo>
                    <a:lnTo>
                      <a:pt x="438" y="931"/>
                    </a:lnTo>
                    <a:lnTo>
                      <a:pt x="503" y="876"/>
                    </a:lnTo>
                    <a:lnTo>
                      <a:pt x="570" y="825"/>
                    </a:lnTo>
                    <a:lnTo>
                      <a:pt x="641" y="778"/>
                    </a:lnTo>
                    <a:lnTo>
                      <a:pt x="714" y="734"/>
                    </a:lnTo>
                    <a:lnTo>
                      <a:pt x="790" y="696"/>
                    </a:lnTo>
                    <a:lnTo>
                      <a:pt x="869" y="663"/>
                    </a:lnTo>
                    <a:lnTo>
                      <a:pt x="950" y="635"/>
                    </a:lnTo>
                    <a:lnTo>
                      <a:pt x="1034" y="611"/>
                    </a:lnTo>
                    <a:lnTo>
                      <a:pt x="1034" y="450"/>
                    </a:lnTo>
                    <a:lnTo>
                      <a:pt x="878" y="450"/>
                    </a:lnTo>
                    <a:lnTo>
                      <a:pt x="850" y="447"/>
                    </a:lnTo>
                    <a:lnTo>
                      <a:pt x="824" y="438"/>
                    </a:lnTo>
                    <a:lnTo>
                      <a:pt x="801" y="425"/>
                    </a:lnTo>
                    <a:lnTo>
                      <a:pt x="780" y="408"/>
                    </a:lnTo>
                    <a:lnTo>
                      <a:pt x="763" y="388"/>
                    </a:lnTo>
                    <a:lnTo>
                      <a:pt x="750" y="364"/>
                    </a:lnTo>
                    <a:lnTo>
                      <a:pt x="742" y="338"/>
                    </a:lnTo>
                    <a:lnTo>
                      <a:pt x="740" y="310"/>
                    </a:lnTo>
                    <a:lnTo>
                      <a:pt x="740" y="138"/>
                    </a:lnTo>
                    <a:lnTo>
                      <a:pt x="742" y="110"/>
                    </a:lnTo>
                    <a:lnTo>
                      <a:pt x="750" y="84"/>
                    </a:lnTo>
                    <a:lnTo>
                      <a:pt x="763" y="61"/>
                    </a:lnTo>
                    <a:lnTo>
                      <a:pt x="780" y="40"/>
                    </a:lnTo>
                    <a:lnTo>
                      <a:pt x="801" y="23"/>
                    </a:lnTo>
                    <a:lnTo>
                      <a:pt x="824" y="11"/>
                    </a:lnTo>
                    <a:lnTo>
                      <a:pt x="850" y="3"/>
                    </a:lnTo>
                    <a:lnTo>
                      <a:pt x="87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auto">
              <a:xfrm>
                <a:off x="6587" y="545"/>
                <a:ext cx="30" cy="90"/>
              </a:xfrm>
              <a:custGeom>
                <a:avLst/>
                <a:gdLst>
                  <a:gd name="T0" fmla="*/ 164 w 329"/>
                  <a:gd name="T1" fmla="*/ 0 h 989"/>
                  <a:gd name="T2" fmla="*/ 194 w 329"/>
                  <a:gd name="T3" fmla="*/ 2 h 989"/>
                  <a:gd name="T4" fmla="*/ 222 w 329"/>
                  <a:gd name="T5" fmla="*/ 10 h 989"/>
                  <a:gd name="T6" fmla="*/ 248 w 329"/>
                  <a:gd name="T7" fmla="*/ 22 h 989"/>
                  <a:gd name="T8" fmla="*/ 271 w 329"/>
                  <a:gd name="T9" fmla="*/ 38 h 989"/>
                  <a:gd name="T10" fmla="*/ 290 w 329"/>
                  <a:gd name="T11" fmla="*/ 58 h 989"/>
                  <a:gd name="T12" fmla="*/ 307 w 329"/>
                  <a:gd name="T13" fmla="*/ 81 h 989"/>
                  <a:gd name="T14" fmla="*/ 319 w 329"/>
                  <a:gd name="T15" fmla="*/ 106 h 989"/>
                  <a:gd name="T16" fmla="*/ 326 w 329"/>
                  <a:gd name="T17" fmla="*/ 134 h 989"/>
                  <a:gd name="T18" fmla="*/ 329 w 329"/>
                  <a:gd name="T19" fmla="*/ 164 h 989"/>
                  <a:gd name="T20" fmla="*/ 329 w 329"/>
                  <a:gd name="T21" fmla="*/ 824 h 989"/>
                  <a:gd name="T22" fmla="*/ 326 w 329"/>
                  <a:gd name="T23" fmla="*/ 854 h 989"/>
                  <a:gd name="T24" fmla="*/ 319 w 329"/>
                  <a:gd name="T25" fmla="*/ 882 h 989"/>
                  <a:gd name="T26" fmla="*/ 307 w 329"/>
                  <a:gd name="T27" fmla="*/ 908 h 989"/>
                  <a:gd name="T28" fmla="*/ 290 w 329"/>
                  <a:gd name="T29" fmla="*/ 931 h 989"/>
                  <a:gd name="T30" fmla="*/ 271 w 329"/>
                  <a:gd name="T31" fmla="*/ 950 h 989"/>
                  <a:gd name="T32" fmla="*/ 248 w 329"/>
                  <a:gd name="T33" fmla="*/ 967 h 989"/>
                  <a:gd name="T34" fmla="*/ 222 w 329"/>
                  <a:gd name="T35" fmla="*/ 979 h 989"/>
                  <a:gd name="T36" fmla="*/ 194 w 329"/>
                  <a:gd name="T37" fmla="*/ 986 h 989"/>
                  <a:gd name="T38" fmla="*/ 164 w 329"/>
                  <a:gd name="T39" fmla="*/ 989 h 989"/>
                  <a:gd name="T40" fmla="*/ 134 w 329"/>
                  <a:gd name="T41" fmla="*/ 986 h 989"/>
                  <a:gd name="T42" fmla="*/ 107 w 329"/>
                  <a:gd name="T43" fmla="*/ 979 h 989"/>
                  <a:gd name="T44" fmla="*/ 81 w 329"/>
                  <a:gd name="T45" fmla="*/ 967 h 989"/>
                  <a:gd name="T46" fmla="*/ 58 w 329"/>
                  <a:gd name="T47" fmla="*/ 950 h 989"/>
                  <a:gd name="T48" fmla="*/ 38 w 329"/>
                  <a:gd name="T49" fmla="*/ 931 h 989"/>
                  <a:gd name="T50" fmla="*/ 22 w 329"/>
                  <a:gd name="T51" fmla="*/ 908 h 989"/>
                  <a:gd name="T52" fmla="*/ 10 w 329"/>
                  <a:gd name="T53" fmla="*/ 882 h 989"/>
                  <a:gd name="T54" fmla="*/ 2 w 329"/>
                  <a:gd name="T55" fmla="*/ 854 h 989"/>
                  <a:gd name="T56" fmla="*/ 0 w 329"/>
                  <a:gd name="T57" fmla="*/ 824 h 989"/>
                  <a:gd name="T58" fmla="*/ 0 w 329"/>
                  <a:gd name="T59" fmla="*/ 164 h 989"/>
                  <a:gd name="T60" fmla="*/ 2 w 329"/>
                  <a:gd name="T61" fmla="*/ 134 h 989"/>
                  <a:gd name="T62" fmla="*/ 10 w 329"/>
                  <a:gd name="T63" fmla="*/ 106 h 989"/>
                  <a:gd name="T64" fmla="*/ 22 w 329"/>
                  <a:gd name="T65" fmla="*/ 81 h 989"/>
                  <a:gd name="T66" fmla="*/ 38 w 329"/>
                  <a:gd name="T67" fmla="*/ 58 h 989"/>
                  <a:gd name="T68" fmla="*/ 58 w 329"/>
                  <a:gd name="T69" fmla="*/ 38 h 989"/>
                  <a:gd name="T70" fmla="*/ 81 w 329"/>
                  <a:gd name="T71" fmla="*/ 22 h 989"/>
                  <a:gd name="T72" fmla="*/ 107 w 329"/>
                  <a:gd name="T73" fmla="*/ 10 h 989"/>
                  <a:gd name="T74" fmla="*/ 134 w 329"/>
                  <a:gd name="T75" fmla="*/ 2 h 989"/>
                  <a:gd name="T76" fmla="*/ 164 w 329"/>
                  <a:gd name="T77" fmla="*/ 0 h 9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329" h="989">
                    <a:moveTo>
                      <a:pt x="164" y="0"/>
                    </a:moveTo>
                    <a:lnTo>
                      <a:pt x="194" y="2"/>
                    </a:lnTo>
                    <a:lnTo>
                      <a:pt x="222" y="10"/>
                    </a:lnTo>
                    <a:lnTo>
                      <a:pt x="248" y="22"/>
                    </a:lnTo>
                    <a:lnTo>
                      <a:pt x="271" y="38"/>
                    </a:lnTo>
                    <a:lnTo>
                      <a:pt x="290" y="58"/>
                    </a:lnTo>
                    <a:lnTo>
                      <a:pt x="307" y="81"/>
                    </a:lnTo>
                    <a:lnTo>
                      <a:pt x="319" y="106"/>
                    </a:lnTo>
                    <a:lnTo>
                      <a:pt x="326" y="134"/>
                    </a:lnTo>
                    <a:lnTo>
                      <a:pt x="329" y="164"/>
                    </a:lnTo>
                    <a:lnTo>
                      <a:pt x="329" y="824"/>
                    </a:lnTo>
                    <a:lnTo>
                      <a:pt x="326" y="854"/>
                    </a:lnTo>
                    <a:lnTo>
                      <a:pt x="319" y="882"/>
                    </a:lnTo>
                    <a:lnTo>
                      <a:pt x="307" y="908"/>
                    </a:lnTo>
                    <a:lnTo>
                      <a:pt x="290" y="931"/>
                    </a:lnTo>
                    <a:lnTo>
                      <a:pt x="271" y="950"/>
                    </a:lnTo>
                    <a:lnTo>
                      <a:pt x="248" y="967"/>
                    </a:lnTo>
                    <a:lnTo>
                      <a:pt x="222" y="979"/>
                    </a:lnTo>
                    <a:lnTo>
                      <a:pt x="194" y="986"/>
                    </a:lnTo>
                    <a:lnTo>
                      <a:pt x="164" y="989"/>
                    </a:lnTo>
                    <a:lnTo>
                      <a:pt x="134" y="986"/>
                    </a:lnTo>
                    <a:lnTo>
                      <a:pt x="107" y="979"/>
                    </a:lnTo>
                    <a:lnTo>
                      <a:pt x="81" y="967"/>
                    </a:lnTo>
                    <a:lnTo>
                      <a:pt x="58" y="950"/>
                    </a:lnTo>
                    <a:lnTo>
                      <a:pt x="38" y="931"/>
                    </a:lnTo>
                    <a:lnTo>
                      <a:pt x="22" y="908"/>
                    </a:lnTo>
                    <a:lnTo>
                      <a:pt x="10" y="882"/>
                    </a:lnTo>
                    <a:lnTo>
                      <a:pt x="2" y="854"/>
                    </a:lnTo>
                    <a:lnTo>
                      <a:pt x="0" y="824"/>
                    </a:lnTo>
                    <a:lnTo>
                      <a:pt x="0" y="164"/>
                    </a:lnTo>
                    <a:lnTo>
                      <a:pt x="2" y="134"/>
                    </a:lnTo>
                    <a:lnTo>
                      <a:pt x="10" y="106"/>
                    </a:lnTo>
                    <a:lnTo>
                      <a:pt x="22" y="81"/>
                    </a:lnTo>
                    <a:lnTo>
                      <a:pt x="38" y="58"/>
                    </a:lnTo>
                    <a:lnTo>
                      <a:pt x="58" y="38"/>
                    </a:lnTo>
                    <a:lnTo>
                      <a:pt x="81" y="22"/>
                    </a:lnTo>
                    <a:lnTo>
                      <a:pt x="107" y="10"/>
                    </a:lnTo>
                    <a:lnTo>
                      <a:pt x="134" y="2"/>
                    </a:lnTo>
                    <a:lnTo>
                      <a:pt x="16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39" name="Oval 11"/>
          <p:cNvSpPr/>
          <p:nvPr/>
        </p:nvSpPr>
        <p:spPr>
          <a:xfrm>
            <a:off x="3346148" y="5302881"/>
            <a:ext cx="652973" cy="652973"/>
          </a:xfrm>
          <a:prstGeom prst="ellips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799">
              <a:solidFill>
                <a:prstClr val="white"/>
              </a:solidFill>
            </a:endParaRPr>
          </a:p>
        </p:txBody>
      </p:sp>
      <p:sp>
        <p:nvSpPr>
          <p:cNvPr id="40" name="Diamond 7"/>
          <p:cNvSpPr/>
          <p:nvPr/>
        </p:nvSpPr>
        <p:spPr>
          <a:xfrm>
            <a:off x="4710249" y="1448276"/>
            <a:ext cx="2771507" cy="1828324"/>
          </a:xfrm>
          <a:prstGeom prst="diamond">
            <a:avLst/>
          </a:prstGeom>
          <a:solidFill>
            <a:schemeClr val="accent4"/>
          </a:solidFill>
          <a:ln>
            <a:noFill/>
          </a:ln>
          <a:effectLst>
            <a:outerShdw blurRad="228600" dist="38100" dir="5400000" sx="109000" sy="109000" algn="t" rotWithShape="0">
              <a:prstClr val="black">
                <a:alpha val="40000"/>
              </a:prstClr>
            </a:outerShdw>
          </a:effectLst>
          <a:scene3d>
            <a:camera prst="perspectiveRelaxed">
              <a:rot lat="18873601" lon="0" rev="0"/>
            </a:camera>
            <a:lightRig rig="threePt" dir="t"/>
          </a:scene3d>
          <a:sp3d extrusionH="184150"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en-US" sz="1999" b="1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4" name="Group 4"/>
          <p:cNvGrpSpPr>
            <a:grpSpLocks noChangeAspect="1"/>
          </p:cNvGrpSpPr>
          <p:nvPr/>
        </p:nvGrpSpPr>
        <p:grpSpPr bwMode="auto">
          <a:xfrm>
            <a:off x="3527988" y="5451627"/>
            <a:ext cx="309481" cy="307895"/>
            <a:chOff x="6445" y="399"/>
            <a:chExt cx="195" cy="194"/>
          </a:xfrm>
          <a:solidFill>
            <a:schemeClr val="bg1"/>
          </a:solidFill>
        </p:grpSpPr>
        <p:sp>
          <p:nvSpPr>
            <p:cNvPr id="45" name="Freeform 6"/>
            <p:cNvSpPr>
              <a:spLocks noEditPoints="1"/>
            </p:cNvSpPr>
            <p:nvPr/>
          </p:nvSpPr>
          <p:spPr bwMode="auto">
            <a:xfrm>
              <a:off x="6445" y="399"/>
              <a:ext cx="195" cy="194"/>
            </a:xfrm>
            <a:custGeom>
              <a:avLst/>
              <a:gdLst>
                <a:gd name="T0" fmla="*/ 1374 w 3311"/>
                <a:gd name="T1" fmla="*/ 284 h 3301"/>
                <a:gd name="T2" fmla="*/ 1030 w 3311"/>
                <a:gd name="T3" fmla="*/ 404 h 3301"/>
                <a:gd name="T4" fmla="*/ 733 w 3311"/>
                <a:gd name="T5" fmla="*/ 604 h 3301"/>
                <a:gd name="T6" fmla="*/ 497 w 3311"/>
                <a:gd name="T7" fmla="*/ 872 h 3301"/>
                <a:gd name="T8" fmla="*/ 335 w 3311"/>
                <a:gd name="T9" fmla="*/ 1193 h 3301"/>
                <a:gd name="T10" fmla="*/ 260 w 3311"/>
                <a:gd name="T11" fmla="*/ 1555 h 3301"/>
                <a:gd name="T12" fmla="*/ 285 w 3311"/>
                <a:gd name="T13" fmla="*/ 1931 h 3301"/>
                <a:gd name="T14" fmla="*/ 405 w 3311"/>
                <a:gd name="T15" fmla="*/ 2274 h 3301"/>
                <a:gd name="T16" fmla="*/ 606 w 3311"/>
                <a:gd name="T17" fmla="*/ 2571 h 3301"/>
                <a:gd name="T18" fmla="*/ 875 w 3311"/>
                <a:gd name="T19" fmla="*/ 2806 h 3301"/>
                <a:gd name="T20" fmla="*/ 1197 w 3311"/>
                <a:gd name="T21" fmla="*/ 2967 h 3301"/>
                <a:gd name="T22" fmla="*/ 1560 w 3311"/>
                <a:gd name="T23" fmla="*/ 3042 h 3301"/>
                <a:gd name="T24" fmla="*/ 1937 w 3311"/>
                <a:gd name="T25" fmla="*/ 3017 h 3301"/>
                <a:gd name="T26" fmla="*/ 2281 w 3311"/>
                <a:gd name="T27" fmla="*/ 2897 h 3301"/>
                <a:gd name="T28" fmla="*/ 2578 w 3311"/>
                <a:gd name="T29" fmla="*/ 2697 h 3301"/>
                <a:gd name="T30" fmla="*/ 2814 w 3311"/>
                <a:gd name="T31" fmla="*/ 2429 h 3301"/>
                <a:gd name="T32" fmla="*/ 2976 w 3311"/>
                <a:gd name="T33" fmla="*/ 2108 h 3301"/>
                <a:gd name="T34" fmla="*/ 3051 w 3311"/>
                <a:gd name="T35" fmla="*/ 1746 h 3301"/>
                <a:gd name="T36" fmla="*/ 3026 w 3311"/>
                <a:gd name="T37" fmla="*/ 1370 h 3301"/>
                <a:gd name="T38" fmla="*/ 2906 w 3311"/>
                <a:gd name="T39" fmla="*/ 1027 h 3301"/>
                <a:gd name="T40" fmla="*/ 2705 w 3311"/>
                <a:gd name="T41" fmla="*/ 730 h 3301"/>
                <a:gd name="T42" fmla="*/ 2436 w 3311"/>
                <a:gd name="T43" fmla="*/ 495 h 3301"/>
                <a:gd name="T44" fmla="*/ 2114 w 3311"/>
                <a:gd name="T45" fmla="*/ 334 h 3301"/>
                <a:gd name="T46" fmla="*/ 1751 w 3311"/>
                <a:gd name="T47" fmla="*/ 259 h 3301"/>
                <a:gd name="T48" fmla="*/ 1855 w 3311"/>
                <a:gd name="T49" fmla="*/ 12 h 3301"/>
                <a:gd name="T50" fmla="*/ 2233 w 3311"/>
                <a:gd name="T51" fmla="*/ 103 h 3301"/>
                <a:gd name="T52" fmla="*/ 2570 w 3311"/>
                <a:gd name="T53" fmla="*/ 275 h 3301"/>
                <a:gd name="T54" fmla="*/ 2859 w 3311"/>
                <a:gd name="T55" fmla="*/ 517 h 3301"/>
                <a:gd name="T56" fmla="*/ 3084 w 3311"/>
                <a:gd name="T57" fmla="*/ 818 h 3301"/>
                <a:gd name="T58" fmla="*/ 3238 w 3311"/>
                <a:gd name="T59" fmla="*/ 1166 h 3301"/>
                <a:gd name="T60" fmla="*/ 3308 w 3311"/>
                <a:gd name="T61" fmla="*/ 1550 h 3301"/>
                <a:gd name="T62" fmla="*/ 3285 w 3311"/>
                <a:gd name="T63" fmla="*/ 1947 h 3301"/>
                <a:gd name="T64" fmla="*/ 3171 w 3311"/>
                <a:gd name="T65" fmla="*/ 2314 h 3301"/>
                <a:gd name="T66" fmla="*/ 2979 w 3311"/>
                <a:gd name="T67" fmla="*/ 2640 h 3301"/>
                <a:gd name="T68" fmla="*/ 2722 w 3311"/>
                <a:gd name="T69" fmla="*/ 2912 h 3301"/>
                <a:gd name="T70" fmla="*/ 2407 w 3311"/>
                <a:gd name="T71" fmla="*/ 3121 h 3301"/>
                <a:gd name="T72" fmla="*/ 2048 w 3311"/>
                <a:gd name="T73" fmla="*/ 3254 h 3301"/>
                <a:gd name="T74" fmla="*/ 1655 w 3311"/>
                <a:gd name="T75" fmla="*/ 3301 h 3301"/>
                <a:gd name="T76" fmla="*/ 1263 w 3311"/>
                <a:gd name="T77" fmla="*/ 3254 h 3301"/>
                <a:gd name="T78" fmla="*/ 904 w 3311"/>
                <a:gd name="T79" fmla="*/ 3121 h 3301"/>
                <a:gd name="T80" fmla="*/ 589 w 3311"/>
                <a:gd name="T81" fmla="*/ 2912 h 3301"/>
                <a:gd name="T82" fmla="*/ 332 w 3311"/>
                <a:gd name="T83" fmla="*/ 2640 h 3301"/>
                <a:gd name="T84" fmla="*/ 140 w 3311"/>
                <a:gd name="T85" fmla="*/ 2314 h 3301"/>
                <a:gd name="T86" fmla="*/ 27 w 3311"/>
                <a:gd name="T87" fmla="*/ 1947 h 3301"/>
                <a:gd name="T88" fmla="*/ 3 w 3311"/>
                <a:gd name="T89" fmla="*/ 1550 h 3301"/>
                <a:gd name="T90" fmla="*/ 73 w 3311"/>
                <a:gd name="T91" fmla="*/ 1166 h 3301"/>
                <a:gd name="T92" fmla="*/ 227 w 3311"/>
                <a:gd name="T93" fmla="*/ 818 h 3301"/>
                <a:gd name="T94" fmla="*/ 452 w 3311"/>
                <a:gd name="T95" fmla="*/ 517 h 3301"/>
                <a:gd name="T96" fmla="*/ 741 w 3311"/>
                <a:gd name="T97" fmla="*/ 275 h 3301"/>
                <a:gd name="T98" fmla="*/ 1078 w 3311"/>
                <a:gd name="T99" fmla="*/ 103 h 3301"/>
                <a:gd name="T100" fmla="*/ 1456 w 3311"/>
                <a:gd name="T101" fmla="*/ 12 h 3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311" h="3301">
                  <a:moveTo>
                    <a:pt x="1655" y="256"/>
                  </a:moveTo>
                  <a:lnTo>
                    <a:pt x="1560" y="259"/>
                  </a:lnTo>
                  <a:lnTo>
                    <a:pt x="1466" y="269"/>
                  </a:lnTo>
                  <a:lnTo>
                    <a:pt x="1374" y="284"/>
                  </a:lnTo>
                  <a:lnTo>
                    <a:pt x="1285" y="306"/>
                  </a:lnTo>
                  <a:lnTo>
                    <a:pt x="1197" y="334"/>
                  </a:lnTo>
                  <a:lnTo>
                    <a:pt x="1111" y="366"/>
                  </a:lnTo>
                  <a:lnTo>
                    <a:pt x="1030" y="404"/>
                  </a:lnTo>
                  <a:lnTo>
                    <a:pt x="950" y="447"/>
                  </a:lnTo>
                  <a:lnTo>
                    <a:pt x="875" y="495"/>
                  </a:lnTo>
                  <a:lnTo>
                    <a:pt x="801" y="547"/>
                  </a:lnTo>
                  <a:lnTo>
                    <a:pt x="733" y="604"/>
                  </a:lnTo>
                  <a:lnTo>
                    <a:pt x="667" y="665"/>
                  </a:lnTo>
                  <a:lnTo>
                    <a:pt x="606" y="730"/>
                  </a:lnTo>
                  <a:lnTo>
                    <a:pt x="549" y="799"/>
                  </a:lnTo>
                  <a:lnTo>
                    <a:pt x="497" y="872"/>
                  </a:lnTo>
                  <a:lnTo>
                    <a:pt x="448" y="947"/>
                  </a:lnTo>
                  <a:lnTo>
                    <a:pt x="405" y="1027"/>
                  </a:lnTo>
                  <a:lnTo>
                    <a:pt x="367" y="1108"/>
                  </a:lnTo>
                  <a:lnTo>
                    <a:pt x="335" y="1193"/>
                  </a:lnTo>
                  <a:lnTo>
                    <a:pt x="307" y="1281"/>
                  </a:lnTo>
                  <a:lnTo>
                    <a:pt x="285" y="1370"/>
                  </a:lnTo>
                  <a:lnTo>
                    <a:pt x="270" y="1462"/>
                  </a:lnTo>
                  <a:lnTo>
                    <a:pt x="260" y="1555"/>
                  </a:lnTo>
                  <a:lnTo>
                    <a:pt x="257" y="1650"/>
                  </a:lnTo>
                  <a:lnTo>
                    <a:pt x="260" y="1746"/>
                  </a:lnTo>
                  <a:lnTo>
                    <a:pt x="270" y="1839"/>
                  </a:lnTo>
                  <a:lnTo>
                    <a:pt x="285" y="1931"/>
                  </a:lnTo>
                  <a:lnTo>
                    <a:pt x="307" y="2021"/>
                  </a:lnTo>
                  <a:lnTo>
                    <a:pt x="335" y="2108"/>
                  </a:lnTo>
                  <a:lnTo>
                    <a:pt x="367" y="2193"/>
                  </a:lnTo>
                  <a:lnTo>
                    <a:pt x="405" y="2274"/>
                  </a:lnTo>
                  <a:lnTo>
                    <a:pt x="448" y="2354"/>
                  </a:lnTo>
                  <a:lnTo>
                    <a:pt x="497" y="2429"/>
                  </a:lnTo>
                  <a:lnTo>
                    <a:pt x="549" y="2502"/>
                  </a:lnTo>
                  <a:lnTo>
                    <a:pt x="606" y="2571"/>
                  </a:lnTo>
                  <a:lnTo>
                    <a:pt x="667" y="2636"/>
                  </a:lnTo>
                  <a:lnTo>
                    <a:pt x="733" y="2697"/>
                  </a:lnTo>
                  <a:lnTo>
                    <a:pt x="801" y="2753"/>
                  </a:lnTo>
                  <a:lnTo>
                    <a:pt x="875" y="2806"/>
                  </a:lnTo>
                  <a:lnTo>
                    <a:pt x="950" y="2854"/>
                  </a:lnTo>
                  <a:lnTo>
                    <a:pt x="1030" y="2897"/>
                  </a:lnTo>
                  <a:lnTo>
                    <a:pt x="1111" y="2935"/>
                  </a:lnTo>
                  <a:lnTo>
                    <a:pt x="1197" y="2967"/>
                  </a:lnTo>
                  <a:lnTo>
                    <a:pt x="1285" y="2995"/>
                  </a:lnTo>
                  <a:lnTo>
                    <a:pt x="1374" y="3017"/>
                  </a:lnTo>
                  <a:lnTo>
                    <a:pt x="1466" y="3032"/>
                  </a:lnTo>
                  <a:lnTo>
                    <a:pt x="1560" y="3042"/>
                  </a:lnTo>
                  <a:lnTo>
                    <a:pt x="1655" y="3045"/>
                  </a:lnTo>
                  <a:lnTo>
                    <a:pt x="1751" y="3042"/>
                  </a:lnTo>
                  <a:lnTo>
                    <a:pt x="1845" y="3032"/>
                  </a:lnTo>
                  <a:lnTo>
                    <a:pt x="1937" y="3017"/>
                  </a:lnTo>
                  <a:lnTo>
                    <a:pt x="2027" y="2995"/>
                  </a:lnTo>
                  <a:lnTo>
                    <a:pt x="2114" y="2967"/>
                  </a:lnTo>
                  <a:lnTo>
                    <a:pt x="2200" y="2935"/>
                  </a:lnTo>
                  <a:lnTo>
                    <a:pt x="2281" y="2897"/>
                  </a:lnTo>
                  <a:lnTo>
                    <a:pt x="2361" y="2854"/>
                  </a:lnTo>
                  <a:lnTo>
                    <a:pt x="2436" y="2806"/>
                  </a:lnTo>
                  <a:lnTo>
                    <a:pt x="2510" y="2753"/>
                  </a:lnTo>
                  <a:lnTo>
                    <a:pt x="2578" y="2697"/>
                  </a:lnTo>
                  <a:lnTo>
                    <a:pt x="2644" y="2636"/>
                  </a:lnTo>
                  <a:lnTo>
                    <a:pt x="2705" y="2571"/>
                  </a:lnTo>
                  <a:lnTo>
                    <a:pt x="2762" y="2502"/>
                  </a:lnTo>
                  <a:lnTo>
                    <a:pt x="2814" y="2429"/>
                  </a:lnTo>
                  <a:lnTo>
                    <a:pt x="2863" y="2354"/>
                  </a:lnTo>
                  <a:lnTo>
                    <a:pt x="2906" y="2274"/>
                  </a:lnTo>
                  <a:lnTo>
                    <a:pt x="2944" y="2193"/>
                  </a:lnTo>
                  <a:lnTo>
                    <a:pt x="2976" y="2108"/>
                  </a:lnTo>
                  <a:lnTo>
                    <a:pt x="3004" y="2021"/>
                  </a:lnTo>
                  <a:lnTo>
                    <a:pt x="3026" y="1931"/>
                  </a:lnTo>
                  <a:lnTo>
                    <a:pt x="3041" y="1839"/>
                  </a:lnTo>
                  <a:lnTo>
                    <a:pt x="3051" y="1746"/>
                  </a:lnTo>
                  <a:lnTo>
                    <a:pt x="3054" y="1650"/>
                  </a:lnTo>
                  <a:lnTo>
                    <a:pt x="3051" y="1555"/>
                  </a:lnTo>
                  <a:lnTo>
                    <a:pt x="3041" y="1462"/>
                  </a:lnTo>
                  <a:lnTo>
                    <a:pt x="3026" y="1370"/>
                  </a:lnTo>
                  <a:lnTo>
                    <a:pt x="3004" y="1281"/>
                  </a:lnTo>
                  <a:lnTo>
                    <a:pt x="2976" y="1193"/>
                  </a:lnTo>
                  <a:lnTo>
                    <a:pt x="2944" y="1108"/>
                  </a:lnTo>
                  <a:lnTo>
                    <a:pt x="2906" y="1027"/>
                  </a:lnTo>
                  <a:lnTo>
                    <a:pt x="2863" y="947"/>
                  </a:lnTo>
                  <a:lnTo>
                    <a:pt x="2814" y="872"/>
                  </a:lnTo>
                  <a:lnTo>
                    <a:pt x="2762" y="799"/>
                  </a:lnTo>
                  <a:lnTo>
                    <a:pt x="2705" y="730"/>
                  </a:lnTo>
                  <a:lnTo>
                    <a:pt x="2644" y="665"/>
                  </a:lnTo>
                  <a:lnTo>
                    <a:pt x="2578" y="604"/>
                  </a:lnTo>
                  <a:lnTo>
                    <a:pt x="2510" y="547"/>
                  </a:lnTo>
                  <a:lnTo>
                    <a:pt x="2436" y="495"/>
                  </a:lnTo>
                  <a:lnTo>
                    <a:pt x="2361" y="447"/>
                  </a:lnTo>
                  <a:lnTo>
                    <a:pt x="2281" y="404"/>
                  </a:lnTo>
                  <a:lnTo>
                    <a:pt x="2200" y="366"/>
                  </a:lnTo>
                  <a:lnTo>
                    <a:pt x="2114" y="334"/>
                  </a:lnTo>
                  <a:lnTo>
                    <a:pt x="2027" y="306"/>
                  </a:lnTo>
                  <a:lnTo>
                    <a:pt x="1937" y="284"/>
                  </a:lnTo>
                  <a:lnTo>
                    <a:pt x="1845" y="269"/>
                  </a:lnTo>
                  <a:lnTo>
                    <a:pt x="1751" y="259"/>
                  </a:lnTo>
                  <a:lnTo>
                    <a:pt x="1655" y="256"/>
                  </a:lnTo>
                  <a:close/>
                  <a:moveTo>
                    <a:pt x="1655" y="0"/>
                  </a:moveTo>
                  <a:lnTo>
                    <a:pt x="1756" y="3"/>
                  </a:lnTo>
                  <a:lnTo>
                    <a:pt x="1855" y="12"/>
                  </a:lnTo>
                  <a:lnTo>
                    <a:pt x="1953" y="27"/>
                  </a:lnTo>
                  <a:lnTo>
                    <a:pt x="2048" y="47"/>
                  </a:lnTo>
                  <a:lnTo>
                    <a:pt x="2141" y="72"/>
                  </a:lnTo>
                  <a:lnTo>
                    <a:pt x="2233" y="103"/>
                  </a:lnTo>
                  <a:lnTo>
                    <a:pt x="2322" y="140"/>
                  </a:lnTo>
                  <a:lnTo>
                    <a:pt x="2407" y="180"/>
                  </a:lnTo>
                  <a:lnTo>
                    <a:pt x="2491" y="226"/>
                  </a:lnTo>
                  <a:lnTo>
                    <a:pt x="2570" y="275"/>
                  </a:lnTo>
                  <a:lnTo>
                    <a:pt x="2648" y="331"/>
                  </a:lnTo>
                  <a:lnTo>
                    <a:pt x="2722" y="389"/>
                  </a:lnTo>
                  <a:lnTo>
                    <a:pt x="2792" y="451"/>
                  </a:lnTo>
                  <a:lnTo>
                    <a:pt x="2859" y="517"/>
                  </a:lnTo>
                  <a:lnTo>
                    <a:pt x="2921" y="588"/>
                  </a:lnTo>
                  <a:lnTo>
                    <a:pt x="2979" y="661"/>
                  </a:lnTo>
                  <a:lnTo>
                    <a:pt x="3035" y="738"/>
                  </a:lnTo>
                  <a:lnTo>
                    <a:pt x="3084" y="818"/>
                  </a:lnTo>
                  <a:lnTo>
                    <a:pt x="3131" y="901"/>
                  </a:lnTo>
                  <a:lnTo>
                    <a:pt x="3171" y="986"/>
                  </a:lnTo>
                  <a:lnTo>
                    <a:pt x="3207" y="1075"/>
                  </a:lnTo>
                  <a:lnTo>
                    <a:pt x="3238" y="1166"/>
                  </a:lnTo>
                  <a:lnTo>
                    <a:pt x="3264" y="1259"/>
                  </a:lnTo>
                  <a:lnTo>
                    <a:pt x="3285" y="1354"/>
                  </a:lnTo>
                  <a:lnTo>
                    <a:pt x="3299" y="1452"/>
                  </a:lnTo>
                  <a:lnTo>
                    <a:pt x="3308" y="1550"/>
                  </a:lnTo>
                  <a:lnTo>
                    <a:pt x="3311" y="1650"/>
                  </a:lnTo>
                  <a:lnTo>
                    <a:pt x="3308" y="1751"/>
                  </a:lnTo>
                  <a:lnTo>
                    <a:pt x="3299" y="1849"/>
                  </a:lnTo>
                  <a:lnTo>
                    <a:pt x="3285" y="1947"/>
                  </a:lnTo>
                  <a:lnTo>
                    <a:pt x="3264" y="2042"/>
                  </a:lnTo>
                  <a:lnTo>
                    <a:pt x="3238" y="2135"/>
                  </a:lnTo>
                  <a:lnTo>
                    <a:pt x="3207" y="2226"/>
                  </a:lnTo>
                  <a:lnTo>
                    <a:pt x="3171" y="2314"/>
                  </a:lnTo>
                  <a:lnTo>
                    <a:pt x="3131" y="2400"/>
                  </a:lnTo>
                  <a:lnTo>
                    <a:pt x="3084" y="2483"/>
                  </a:lnTo>
                  <a:lnTo>
                    <a:pt x="3035" y="2563"/>
                  </a:lnTo>
                  <a:lnTo>
                    <a:pt x="2979" y="2640"/>
                  </a:lnTo>
                  <a:lnTo>
                    <a:pt x="2921" y="2713"/>
                  </a:lnTo>
                  <a:lnTo>
                    <a:pt x="2859" y="2784"/>
                  </a:lnTo>
                  <a:lnTo>
                    <a:pt x="2792" y="2850"/>
                  </a:lnTo>
                  <a:lnTo>
                    <a:pt x="2722" y="2912"/>
                  </a:lnTo>
                  <a:lnTo>
                    <a:pt x="2648" y="2970"/>
                  </a:lnTo>
                  <a:lnTo>
                    <a:pt x="2570" y="3026"/>
                  </a:lnTo>
                  <a:lnTo>
                    <a:pt x="2491" y="3075"/>
                  </a:lnTo>
                  <a:lnTo>
                    <a:pt x="2407" y="3121"/>
                  </a:lnTo>
                  <a:lnTo>
                    <a:pt x="2322" y="3161"/>
                  </a:lnTo>
                  <a:lnTo>
                    <a:pt x="2233" y="3197"/>
                  </a:lnTo>
                  <a:lnTo>
                    <a:pt x="2141" y="3229"/>
                  </a:lnTo>
                  <a:lnTo>
                    <a:pt x="2048" y="3254"/>
                  </a:lnTo>
                  <a:lnTo>
                    <a:pt x="1953" y="3275"/>
                  </a:lnTo>
                  <a:lnTo>
                    <a:pt x="1855" y="3289"/>
                  </a:lnTo>
                  <a:lnTo>
                    <a:pt x="1756" y="3298"/>
                  </a:lnTo>
                  <a:lnTo>
                    <a:pt x="1655" y="3301"/>
                  </a:lnTo>
                  <a:lnTo>
                    <a:pt x="1555" y="3298"/>
                  </a:lnTo>
                  <a:lnTo>
                    <a:pt x="1456" y="3289"/>
                  </a:lnTo>
                  <a:lnTo>
                    <a:pt x="1358" y="3275"/>
                  </a:lnTo>
                  <a:lnTo>
                    <a:pt x="1263" y="3254"/>
                  </a:lnTo>
                  <a:lnTo>
                    <a:pt x="1170" y="3229"/>
                  </a:lnTo>
                  <a:lnTo>
                    <a:pt x="1078" y="3197"/>
                  </a:lnTo>
                  <a:lnTo>
                    <a:pt x="989" y="3161"/>
                  </a:lnTo>
                  <a:lnTo>
                    <a:pt x="904" y="3121"/>
                  </a:lnTo>
                  <a:lnTo>
                    <a:pt x="820" y="3075"/>
                  </a:lnTo>
                  <a:lnTo>
                    <a:pt x="741" y="3026"/>
                  </a:lnTo>
                  <a:lnTo>
                    <a:pt x="663" y="2970"/>
                  </a:lnTo>
                  <a:lnTo>
                    <a:pt x="589" y="2912"/>
                  </a:lnTo>
                  <a:lnTo>
                    <a:pt x="519" y="2850"/>
                  </a:lnTo>
                  <a:lnTo>
                    <a:pt x="452" y="2784"/>
                  </a:lnTo>
                  <a:lnTo>
                    <a:pt x="390" y="2713"/>
                  </a:lnTo>
                  <a:lnTo>
                    <a:pt x="332" y="2640"/>
                  </a:lnTo>
                  <a:lnTo>
                    <a:pt x="276" y="2563"/>
                  </a:lnTo>
                  <a:lnTo>
                    <a:pt x="227" y="2483"/>
                  </a:lnTo>
                  <a:lnTo>
                    <a:pt x="180" y="2400"/>
                  </a:lnTo>
                  <a:lnTo>
                    <a:pt x="140" y="2314"/>
                  </a:lnTo>
                  <a:lnTo>
                    <a:pt x="104" y="2226"/>
                  </a:lnTo>
                  <a:lnTo>
                    <a:pt x="73" y="2135"/>
                  </a:lnTo>
                  <a:lnTo>
                    <a:pt x="47" y="2042"/>
                  </a:lnTo>
                  <a:lnTo>
                    <a:pt x="27" y="1947"/>
                  </a:lnTo>
                  <a:lnTo>
                    <a:pt x="12" y="1849"/>
                  </a:lnTo>
                  <a:lnTo>
                    <a:pt x="3" y="1751"/>
                  </a:lnTo>
                  <a:lnTo>
                    <a:pt x="0" y="1650"/>
                  </a:lnTo>
                  <a:lnTo>
                    <a:pt x="3" y="1550"/>
                  </a:lnTo>
                  <a:lnTo>
                    <a:pt x="12" y="1452"/>
                  </a:lnTo>
                  <a:lnTo>
                    <a:pt x="27" y="1354"/>
                  </a:lnTo>
                  <a:lnTo>
                    <a:pt x="47" y="1259"/>
                  </a:lnTo>
                  <a:lnTo>
                    <a:pt x="73" y="1166"/>
                  </a:lnTo>
                  <a:lnTo>
                    <a:pt x="104" y="1075"/>
                  </a:lnTo>
                  <a:lnTo>
                    <a:pt x="140" y="986"/>
                  </a:lnTo>
                  <a:lnTo>
                    <a:pt x="180" y="901"/>
                  </a:lnTo>
                  <a:lnTo>
                    <a:pt x="227" y="818"/>
                  </a:lnTo>
                  <a:lnTo>
                    <a:pt x="276" y="738"/>
                  </a:lnTo>
                  <a:lnTo>
                    <a:pt x="332" y="661"/>
                  </a:lnTo>
                  <a:lnTo>
                    <a:pt x="390" y="588"/>
                  </a:lnTo>
                  <a:lnTo>
                    <a:pt x="452" y="517"/>
                  </a:lnTo>
                  <a:lnTo>
                    <a:pt x="519" y="451"/>
                  </a:lnTo>
                  <a:lnTo>
                    <a:pt x="589" y="389"/>
                  </a:lnTo>
                  <a:lnTo>
                    <a:pt x="663" y="331"/>
                  </a:lnTo>
                  <a:lnTo>
                    <a:pt x="741" y="275"/>
                  </a:lnTo>
                  <a:lnTo>
                    <a:pt x="820" y="226"/>
                  </a:lnTo>
                  <a:lnTo>
                    <a:pt x="904" y="180"/>
                  </a:lnTo>
                  <a:lnTo>
                    <a:pt x="989" y="140"/>
                  </a:lnTo>
                  <a:lnTo>
                    <a:pt x="1078" y="103"/>
                  </a:lnTo>
                  <a:lnTo>
                    <a:pt x="1170" y="72"/>
                  </a:lnTo>
                  <a:lnTo>
                    <a:pt x="1263" y="47"/>
                  </a:lnTo>
                  <a:lnTo>
                    <a:pt x="1358" y="27"/>
                  </a:lnTo>
                  <a:lnTo>
                    <a:pt x="1456" y="12"/>
                  </a:lnTo>
                  <a:lnTo>
                    <a:pt x="1555" y="3"/>
                  </a:lnTo>
                  <a:lnTo>
                    <a:pt x="165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46" name="Freeform 7"/>
            <p:cNvSpPr>
              <a:spLocks/>
            </p:cNvSpPr>
            <p:nvPr/>
          </p:nvSpPr>
          <p:spPr bwMode="auto">
            <a:xfrm>
              <a:off x="6483" y="437"/>
              <a:ext cx="119" cy="119"/>
            </a:xfrm>
            <a:custGeom>
              <a:avLst/>
              <a:gdLst>
                <a:gd name="T0" fmla="*/ 1169 w 2025"/>
                <a:gd name="T1" fmla="*/ 12 h 2019"/>
                <a:gd name="T2" fmla="*/ 1389 w 2025"/>
                <a:gd name="T3" fmla="*/ 72 h 2019"/>
                <a:gd name="T4" fmla="*/ 1586 w 2025"/>
                <a:gd name="T5" fmla="*/ 178 h 2019"/>
                <a:gd name="T6" fmla="*/ 1754 w 2025"/>
                <a:gd name="T7" fmla="*/ 322 h 2019"/>
                <a:gd name="T8" fmla="*/ 1887 w 2025"/>
                <a:gd name="T9" fmla="*/ 500 h 2019"/>
                <a:gd name="T10" fmla="*/ 1978 w 2025"/>
                <a:gd name="T11" fmla="*/ 705 h 2019"/>
                <a:gd name="T12" fmla="*/ 2022 w 2025"/>
                <a:gd name="T13" fmla="*/ 931 h 2019"/>
                <a:gd name="T14" fmla="*/ 2014 w 2025"/>
                <a:gd name="T15" fmla="*/ 1156 h 2019"/>
                <a:gd name="T16" fmla="*/ 1962 w 2025"/>
                <a:gd name="T17" fmla="*/ 1362 h 2019"/>
                <a:gd name="T18" fmla="*/ 1868 w 2025"/>
                <a:gd name="T19" fmla="*/ 1550 h 2019"/>
                <a:gd name="T20" fmla="*/ 1840 w 2025"/>
                <a:gd name="T21" fmla="*/ 1452 h 2019"/>
                <a:gd name="T22" fmla="*/ 1881 w 2025"/>
                <a:gd name="T23" fmla="*/ 1394 h 2019"/>
                <a:gd name="T24" fmla="*/ 1890 w 2025"/>
                <a:gd name="T25" fmla="*/ 1321 h 2019"/>
                <a:gd name="T26" fmla="*/ 1863 w 2025"/>
                <a:gd name="T27" fmla="*/ 1254 h 2019"/>
                <a:gd name="T28" fmla="*/ 1805 w 2025"/>
                <a:gd name="T29" fmla="*/ 1207 h 2019"/>
                <a:gd name="T30" fmla="*/ 1765 w 2025"/>
                <a:gd name="T31" fmla="*/ 1068 h 2019"/>
                <a:gd name="T32" fmla="*/ 1756 w 2025"/>
                <a:gd name="T33" fmla="*/ 874 h 2019"/>
                <a:gd name="T34" fmla="*/ 1695 w 2025"/>
                <a:gd name="T35" fmla="*/ 687 h 2019"/>
                <a:gd name="T36" fmla="*/ 1590 w 2025"/>
                <a:gd name="T37" fmla="*/ 524 h 2019"/>
                <a:gd name="T38" fmla="*/ 1448 w 2025"/>
                <a:gd name="T39" fmla="*/ 395 h 2019"/>
                <a:gd name="T40" fmla="*/ 1275 w 2025"/>
                <a:gd name="T41" fmla="*/ 303 h 2019"/>
                <a:gd name="T42" fmla="*/ 1081 w 2025"/>
                <a:gd name="T43" fmla="*/ 259 h 2019"/>
                <a:gd name="T44" fmla="*/ 876 w 2025"/>
                <a:gd name="T45" fmla="*/ 268 h 2019"/>
                <a:gd name="T46" fmla="*/ 689 w 2025"/>
                <a:gd name="T47" fmla="*/ 329 h 2019"/>
                <a:gd name="T48" fmla="*/ 526 w 2025"/>
                <a:gd name="T49" fmla="*/ 434 h 2019"/>
                <a:gd name="T50" fmla="*/ 396 w 2025"/>
                <a:gd name="T51" fmla="*/ 576 h 2019"/>
                <a:gd name="T52" fmla="*/ 304 w 2025"/>
                <a:gd name="T53" fmla="*/ 747 h 2019"/>
                <a:gd name="T54" fmla="*/ 260 w 2025"/>
                <a:gd name="T55" fmla="*/ 941 h 2019"/>
                <a:gd name="T56" fmla="*/ 269 w 2025"/>
                <a:gd name="T57" fmla="*/ 1145 h 2019"/>
                <a:gd name="T58" fmla="*/ 330 w 2025"/>
                <a:gd name="T59" fmla="*/ 1332 h 2019"/>
                <a:gd name="T60" fmla="*/ 435 w 2025"/>
                <a:gd name="T61" fmla="*/ 1495 h 2019"/>
                <a:gd name="T62" fmla="*/ 577 w 2025"/>
                <a:gd name="T63" fmla="*/ 1624 h 2019"/>
                <a:gd name="T64" fmla="*/ 750 w 2025"/>
                <a:gd name="T65" fmla="*/ 1716 h 2019"/>
                <a:gd name="T66" fmla="*/ 944 w 2025"/>
                <a:gd name="T67" fmla="*/ 1760 h 2019"/>
                <a:gd name="T68" fmla="*/ 1115 w 2025"/>
                <a:gd name="T69" fmla="*/ 1756 h 2019"/>
                <a:gd name="T70" fmla="*/ 1199 w 2025"/>
                <a:gd name="T71" fmla="*/ 1824 h 2019"/>
                <a:gd name="T72" fmla="*/ 1251 w 2025"/>
                <a:gd name="T73" fmla="*/ 1874 h 2019"/>
                <a:gd name="T74" fmla="*/ 1323 w 2025"/>
                <a:gd name="T75" fmla="*/ 1892 h 2019"/>
                <a:gd name="T76" fmla="*/ 1402 w 2025"/>
                <a:gd name="T77" fmla="*/ 1869 h 2019"/>
                <a:gd name="T78" fmla="*/ 1449 w 2025"/>
                <a:gd name="T79" fmla="*/ 1821 h 2019"/>
                <a:gd name="T80" fmla="*/ 1463 w 2025"/>
                <a:gd name="T81" fmla="*/ 1914 h 2019"/>
                <a:gd name="T82" fmla="*/ 1247 w 2025"/>
                <a:gd name="T83" fmla="*/ 1992 h 2019"/>
                <a:gd name="T84" fmla="*/ 1012 w 2025"/>
                <a:gd name="T85" fmla="*/ 2019 h 2019"/>
                <a:gd name="T86" fmla="*/ 781 w 2025"/>
                <a:gd name="T87" fmla="*/ 1992 h 2019"/>
                <a:gd name="T88" fmla="*/ 567 w 2025"/>
                <a:gd name="T89" fmla="*/ 1917 h 2019"/>
                <a:gd name="T90" fmla="*/ 380 w 2025"/>
                <a:gd name="T91" fmla="*/ 1797 h 2019"/>
                <a:gd name="T92" fmla="*/ 223 w 2025"/>
                <a:gd name="T93" fmla="*/ 1640 h 2019"/>
                <a:gd name="T94" fmla="*/ 103 w 2025"/>
                <a:gd name="T95" fmla="*/ 1453 h 2019"/>
                <a:gd name="T96" fmla="*/ 27 w 2025"/>
                <a:gd name="T97" fmla="*/ 1241 h 2019"/>
                <a:gd name="T98" fmla="*/ 0 w 2025"/>
                <a:gd name="T99" fmla="*/ 1009 h 2019"/>
                <a:gd name="T100" fmla="*/ 27 w 2025"/>
                <a:gd name="T101" fmla="*/ 778 h 2019"/>
                <a:gd name="T102" fmla="*/ 103 w 2025"/>
                <a:gd name="T103" fmla="*/ 565 h 2019"/>
                <a:gd name="T104" fmla="*/ 223 w 2025"/>
                <a:gd name="T105" fmla="*/ 379 h 2019"/>
                <a:gd name="T106" fmla="*/ 380 w 2025"/>
                <a:gd name="T107" fmla="*/ 222 h 2019"/>
                <a:gd name="T108" fmla="*/ 567 w 2025"/>
                <a:gd name="T109" fmla="*/ 102 h 2019"/>
                <a:gd name="T110" fmla="*/ 781 w 2025"/>
                <a:gd name="T111" fmla="*/ 27 h 2019"/>
                <a:gd name="T112" fmla="*/ 1012 w 2025"/>
                <a:gd name="T113" fmla="*/ 0 h 20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025" h="2019">
                  <a:moveTo>
                    <a:pt x="1012" y="0"/>
                  </a:moveTo>
                  <a:lnTo>
                    <a:pt x="1091" y="3"/>
                  </a:lnTo>
                  <a:lnTo>
                    <a:pt x="1169" y="12"/>
                  </a:lnTo>
                  <a:lnTo>
                    <a:pt x="1244" y="27"/>
                  </a:lnTo>
                  <a:lnTo>
                    <a:pt x="1318" y="47"/>
                  </a:lnTo>
                  <a:lnTo>
                    <a:pt x="1389" y="72"/>
                  </a:lnTo>
                  <a:lnTo>
                    <a:pt x="1458" y="102"/>
                  </a:lnTo>
                  <a:lnTo>
                    <a:pt x="1523" y="138"/>
                  </a:lnTo>
                  <a:lnTo>
                    <a:pt x="1586" y="178"/>
                  </a:lnTo>
                  <a:lnTo>
                    <a:pt x="1645" y="222"/>
                  </a:lnTo>
                  <a:lnTo>
                    <a:pt x="1702" y="270"/>
                  </a:lnTo>
                  <a:lnTo>
                    <a:pt x="1754" y="322"/>
                  </a:lnTo>
                  <a:lnTo>
                    <a:pt x="1802" y="379"/>
                  </a:lnTo>
                  <a:lnTo>
                    <a:pt x="1847" y="438"/>
                  </a:lnTo>
                  <a:lnTo>
                    <a:pt x="1887" y="500"/>
                  </a:lnTo>
                  <a:lnTo>
                    <a:pt x="1922" y="565"/>
                  </a:lnTo>
                  <a:lnTo>
                    <a:pt x="1953" y="634"/>
                  </a:lnTo>
                  <a:lnTo>
                    <a:pt x="1978" y="705"/>
                  </a:lnTo>
                  <a:lnTo>
                    <a:pt x="1998" y="778"/>
                  </a:lnTo>
                  <a:lnTo>
                    <a:pt x="2013" y="854"/>
                  </a:lnTo>
                  <a:lnTo>
                    <a:pt x="2022" y="931"/>
                  </a:lnTo>
                  <a:lnTo>
                    <a:pt x="2025" y="1009"/>
                  </a:lnTo>
                  <a:lnTo>
                    <a:pt x="2022" y="1083"/>
                  </a:lnTo>
                  <a:lnTo>
                    <a:pt x="2014" y="1156"/>
                  </a:lnTo>
                  <a:lnTo>
                    <a:pt x="2002" y="1226"/>
                  </a:lnTo>
                  <a:lnTo>
                    <a:pt x="1984" y="1296"/>
                  </a:lnTo>
                  <a:lnTo>
                    <a:pt x="1962" y="1362"/>
                  </a:lnTo>
                  <a:lnTo>
                    <a:pt x="1934" y="1427"/>
                  </a:lnTo>
                  <a:lnTo>
                    <a:pt x="1903" y="1490"/>
                  </a:lnTo>
                  <a:lnTo>
                    <a:pt x="1868" y="1550"/>
                  </a:lnTo>
                  <a:lnTo>
                    <a:pt x="1797" y="1478"/>
                  </a:lnTo>
                  <a:lnTo>
                    <a:pt x="1821" y="1467"/>
                  </a:lnTo>
                  <a:lnTo>
                    <a:pt x="1840" y="1452"/>
                  </a:lnTo>
                  <a:lnTo>
                    <a:pt x="1857" y="1435"/>
                  </a:lnTo>
                  <a:lnTo>
                    <a:pt x="1871" y="1415"/>
                  </a:lnTo>
                  <a:lnTo>
                    <a:pt x="1881" y="1394"/>
                  </a:lnTo>
                  <a:lnTo>
                    <a:pt x="1888" y="1370"/>
                  </a:lnTo>
                  <a:lnTo>
                    <a:pt x="1891" y="1346"/>
                  </a:lnTo>
                  <a:lnTo>
                    <a:pt x="1890" y="1321"/>
                  </a:lnTo>
                  <a:lnTo>
                    <a:pt x="1884" y="1297"/>
                  </a:lnTo>
                  <a:lnTo>
                    <a:pt x="1875" y="1275"/>
                  </a:lnTo>
                  <a:lnTo>
                    <a:pt x="1863" y="1254"/>
                  </a:lnTo>
                  <a:lnTo>
                    <a:pt x="1847" y="1236"/>
                  </a:lnTo>
                  <a:lnTo>
                    <a:pt x="1828" y="1220"/>
                  </a:lnTo>
                  <a:lnTo>
                    <a:pt x="1805" y="1207"/>
                  </a:lnTo>
                  <a:lnTo>
                    <a:pt x="1748" y="1182"/>
                  </a:lnTo>
                  <a:lnTo>
                    <a:pt x="1759" y="1126"/>
                  </a:lnTo>
                  <a:lnTo>
                    <a:pt x="1765" y="1068"/>
                  </a:lnTo>
                  <a:lnTo>
                    <a:pt x="1768" y="1009"/>
                  </a:lnTo>
                  <a:lnTo>
                    <a:pt x="1765" y="941"/>
                  </a:lnTo>
                  <a:lnTo>
                    <a:pt x="1756" y="874"/>
                  </a:lnTo>
                  <a:lnTo>
                    <a:pt x="1741" y="810"/>
                  </a:lnTo>
                  <a:lnTo>
                    <a:pt x="1721" y="747"/>
                  </a:lnTo>
                  <a:lnTo>
                    <a:pt x="1695" y="687"/>
                  </a:lnTo>
                  <a:lnTo>
                    <a:pt x="1664" y="630"/>
                  </a:lnTo>
                  <a:lnTo>
                    <a:pt x="1629" y="576"/>
                  </a:lnTo>
                  <a:lnTo>
                    <a:pt x="1590" y="524"/>
                  </a:lnTo>
                  <a:lnTo>
                    <a:pt x="1547" y="477"/>
                  </a:lnTo>
                  <a:lnTo>
                    <a:pt x="1499" y="434"/>
                  </a:lnTo>
                  <a:lnTo>
                    <a:pt x="1448" y="395"/>
                  </a:lnTo>
                  <a:lnTo>
                    <a:pt x="1393" y="360"/>
                  </a:lnTo>
                  <a:lnTo>
                    <a:pt x="1336" y="329"/>
                  </a:lnTo>
                  <a:lnTo>
                    <a:pt x="1275" y="303"/>
                  </a:lnTo>
                  <a:lnTo>
                    <a:pt x="1213" y="283"/>
                  </a:lnTo>
                  <a:lnTo>
                    <a:pt x="1149" y="268"/>
                  </a:lnTo>
                  <a:lnTo>
                    <a:pt x="1081" y="259"/>
                  </a:lnTo>
                  <a:lnTo>
                    <a:pt x="1012" y="256"/>
                  </a:lnTo>
                  <a:lnTo>
                    <a:pt x="944" y="259"/>
                  </a:lnTo>
                  <a:lnTo>
                    <a:pt x="876" y="268"/>
                  </a:lnTo>
                  <a:lnTo>
                    <a:pt x="812" y="283"/>
                  </a:lnTo>
                  <a:lnTo>
                    <a:pt x="750" y="303"/>
                  </a:lnTo>
                  <a:lnTo>
                    <a:pt x="689" y="329"/>
                  </a:lnTo>
                  <a:lnTo>
                    <a:pt x="632" y="360"/>
                  </a:lnTo>
                  <a:lnTo>
                    <a:pt x="577" y="395"/>
                  </a:lnTo>
                  <a:lnTo>
                    <a:pt x="526" y="434"/>
                  </a:lnTo>
                  <a:lnTo>
                    <a:pt x="478" y="477"/>
                  </a:lnTo>
                  <a:lnTo>
                    <a:pt x="435" y="524"/>
                  </a:lnTo>
                  <a:lnTo>
                    <a:pt x="396" y="576"/>
                  </a:lnTo>
                  <a:lnTo>
                    <a:pt x="361" y="630"/>
                  </a:lnTo>
                  <a:lnTo>
                    <a:pt x="330" y="687"/>
                  </a:lnTo>
                  <a:lnTo>
                    <a:pt x="304" y="747"/>
                  </a:lnTo>
                  <a:lnTo>
                    <a:pt x="284" y="810"/>
                  </a:lnTo>
                  <a:lnTo>
                    <a:pt x="269" y="874"/>
                  </a:lnTo>
                  <a:lnTo>
                    <a:pt x="260" y="941"/>
                  </a:lnTo>
                  <a:lnTo>
                    <a:pt x="257" y="1009"/>
                  </a:lnTo>
                  <a:lnTo>
                    <a:pt x="260" y="1078"/>
                  </a:lnTo>
                  <a:lnTo>
                    <a:pt x="269" y="1145"/>
                  </a:lnTo>
                  <a:lnTo>
                    <a:pt x="284" y="1209"/>
                  </a:lnTo>
                  <a:lnTo>
                    <a:pt x="304" y="1272"/>
                  </a:lnTo>
                  <a:lnTo>
                    <a:pt x="330" y="1332"/>
                  </a:lnTo>
                  <a:lnTo>
                    <a:pt x="361" y="1389"/>
                  </a:lnTo>
                  <a:lnTo>
                    <a:pt x="396" y="1443"/>
                  </a:lnTo>
                  <a:lnTo>
                    <a:pt x="435" y="1495"/>
                  </a:lnTo>
                  <a:lnTo>
                    <a:pt x="478" y="1542"/>
                  </a:lnTo>
                  <a:lnTo>
                    <a:pt x="526" y="1585"/>
                  </a:lnTo>
                  <a:lnTo>
                    <a:pt x="577" y="1624"/>
                  </a:lnTo>
                  <a:lnTo>
                    <a:pt x="632" y="1659"/>
                  </a:lnTo>
                  <a:lnTo>
                    <a:pt x="689" y="1690"/>
                  </a:lnTo>
                  <a:lnTo>
                    <a:pt x="750" y="1716"/>
                  </a:lnTo>
                  <a:lnTo>
                    <a:pt x="812" y="1736"/>
                  </a:lnTo>
                  <a:lnTo>
                    <a:pt x="876" y="1751"/>
                  </a:lnTo>
                  <a:lnTo>
                    <a:pt x="944" y="1760"/>
                  </a:lnTo>
                  <a:lnTo>
                    <a:pt x="1012" y="1763"/>
                  </a:lnTo>
                  <a:lnTo>
                    <a:pt x="1064" y="1761"/>
                  </a:lnTo>
                  <a:lnTo>
                    <a:pt x="1115" y="1756"/>
                  </a:lnTo>
                  <a:lnTo>
                    <a:pt x="1165" y="1747"/>
                  </a:lnTo>
                  <a:lnTo>
                    <a:pt x="1188" y="1802"/>
                  </a:lnTo>
                  <a:lnTo>
                    <a:pt x="1199" y="1824"/>
                  </a:lnTo>
                  <a:lnTo>
                    <a:pt x="1214" y="1844"/>
                  </a:lnTo>
                  <a:lnTo>
                    <a:pt x="1231" y="1861"/>
                  </a:lnTo>
                  <a:lnTo>
                    <a:pt x="1251" y="1874"/>
                  </a:lnTo>
                  <a:lnTo>
                    <a:pt x="1273" y="1884"/>
                  </a:lnTo>
                  <a:lnTo>
                    <a:pt x="1298" y="1890"/>
                  </a:lnTo>
                  <a:lnTo>
                    <a:pt x="1323" y="1892"/>
                  </a:lnTo>
                  <a:lnTo>
                    <a:pt x="1351" y="1890"/>
                  </a:lnTo>
                  <a:lnTo>
                    <a:pt x="1378" y="1882"/>
                  </a:lnTo>
                  <a:lnTo>
                    <a:pt x="1402" y="1869"/>
                  </a:lnTo>
                  <a:lnTo>
                    <a:pt x="1425" y="1852"/>
                  </a:lnTo>
                  <a:lnTo>
                    <a:pt x="1438" y="1837"/>
                  </a:lnTo>
                  <a:lnTo>
                    <a:pt x="1449" y="1821"/>
                  </a:lnTo>
                  <a:lnTo>
                    <a:pt x="1458" y="1804"/>
                  </a:lnTo>
                  <a:lnTo>
                    <a:pt x="1528" y="1877"/>
                  </a:lnTo>
                  <a:lnTo>
                    <a:pt x="1463" y="1914"/>
                  </a:lnTo>
                  <a:lnTo>
                    <a:pt x="1393" y="1945"/>
                  </a:lnTo>
                  <a:lnTo>
                    <a:pt x="1322" y="1971"/>
                  </a:lnTo>
                  <a:lnTo>
                    <a:pt x="1247" y="1992"/>
                  </a:lnTo>
                  <a:lnTo>
                    <a:pt x="1171" y="2007"/>
                  </a:lnTo>
                  <a:lnTo>
                    <a:pt x="1092" y="2016"/>
                  </a:lnTo>
                  <a:lnTo>
                    <a:pt x="1012" y="2019"/>
                  </a:lnTo>
                  <a:lnTo>
                    <a:pt x="934" y="2016"/>
                  </a:lnTo>
                  <a:lnTo>
                    <a:pt x="856" y="2007"/>
                  </a:lnTo>
                  <a:lnTo>
                    <a:pt x="781" y="1992"/>
                  </a:lnTo>
                  <a:lnTo>
                    <a:pt x="707" y="1972"/>
                  </a:lnTo>
                  <a:lnTo>
                    <a:pt x="636" y="1947"/>
                  </a:lnTo>
                  <a:lnTo>
                    <a:pt x="567" y="1917"/>
                  </a:lnTo>
                  <a:lnTo>
                    <a:pt x="502" y="1881"/>
                  </a:lnTo>
                  <a:lnTo>
                    <a:pt x="439" y="1841"/>
                  </a:lnTo>
                  <a:lnTo>
                    <a:pt x="380" y="1797"/>
                  </a:lnTo>
                  <a:lnTo>
                    <a:pt x="323" y="1749"/>
                  </a:lnTo>
                  <a:lnTo>
                    <a:pt x="271" y="1697"/>
                  </a:lnTo>
                  <a:lnTo>
                    <a:pt x="223" y="1640"/>
                  </a:lnTo>
                  <a:lnTo>
                    <a:pt x="178" y="1581"/>
                  </a:lnTo>
                  <a:lnTo>
                    <a:pt x="138" y="1519"/>
                  </a:lnTo>
                  <a:lnTo>
                    <a:pt x="103" y="1453"/>
                  </a:lnTo>
                  <a:lnTo>
                    <a:pt x="72" y="1385"/>
                  </a:lnTo>
                  <a:lnTo>
                    <a:pt x="47" y="1314"/>
                  </a:lnTo>
                  <a:lnTo>
                    <a:pt x="27" y="1241"/>
                  </a:lnTo>
                  <a:lnTo>
                    <a:pt x="12" y="1165"/>
                  </a:lnTo>
                  <a:lnTo>
                    <a:pt x="3" y="1088"/>
                  </a:lnTo>
                  <a:lnTo>
                    <a:pt x="0" y="1009"/>
                  </a:lnTo>
                  <a:lnTo>
                    <a:pt x="3" y="931"/>
                  </a:lnTo>
                  <a:lnTo>
                    <a:pt x="12" y="854"/>
                  </a:lnTo>
                  <a:lnTo>
                    <a:pt x="27" y="778"/>
                  </a:lnTo>
                  <a:lnTo>
                    <a:pt x="47" y="705"/>
                  </a:lnTo>
                  <a:lnTo>
                    <a:pt x="72" y="634"/>
                  </a:lnTo>
                  <a:lnTo>
                    <a:pt x="103" y="565"/>
                  </a:lnTo>
                  <a:lnTo>
                    <a:pt x="138" y="500"/>
                  </a:lnTo>
                  <a:lnTo>
                    <a:pt x="178" y="438"/>
                  </a:lnTo>
                  <a:lnTo>
                    <a:pt x="223" y="379"/>
                  </a:lnTo>
                  <a:lnTo>
                    <a:pt x="271" y="322"/>
                  </a:lnTo>
                  <a:lnTo>
                    <a:pt x="323" y="270"/>
                  </a:lnTo>
                  <a:lnTo>
                    <a:pt x="380" y="222"/>
                  </a:lnTo>
                  <a:lnTo>
                    <a:pt x="439" y="178"/>
                  </a:lnTo>
                  <a:lnTo>
                    <a:pt x="502" y="138"/>
                  </a:lnTo>
                  <a:lnTo>
                    <a:pt x="567" y="102"/>
                  </a:lnTo>
                  <a:lnTo>
                    <a:pt x="636" y="72"/>
                  </a:lnTo>
                  <a:lnTo>
                    <a:pt x="707" y="47"/>
                  </a:lnTo>
                  <a:lnTo>
                    <a:pt x="781" y="27"/>
                  </a:lnTo>
                  <a:lnTo>
                    <a:pt x="856" y="12"/>
                  </a:lnTo>
                  <a:lnTo>
                    <a:pt x="934" y="3"/>
                  </a:lnTo>
                  <a:lnTo>
                    <a:pt x="10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47" name="Freeform 8"/>
            <p:cNvSpPr>
              <a:spLocks/>
            </p:cNvSpPr>
            <p:nvPr/>
          </p:nvSpPr>
          <p:spPr bwMode="auto">
            <a:xfrm>
              <a:off x="6524" y="478"/>
              <a:ext cx="36" cy="36"/>
            </a:xfrm>
            <a:custGeom>
              <a:avLst/>
              <a:gdLst>
                <a:gd name="T0" fmla="*/ 305 w 610"/>
                <a:gd name="T1" fmla="*/ 0 h 608"/>
                <a:gd name="T2" fmla="*/ 349 w 610"/>
                <a:gd name="T3" fmla="*/ 3 h 608"/>
                <a:gd name="T4" fmla="*/ 390 w 610"/>
                <a:gd name="T5" fmla="*/ 12 h 608"/>
                <a:gd name="T6" fmla="*/ 428 w 610"/>
                <a:gd name="T7" fmla="*/ 26 h 608"/>
                <a:gd name="T8" fmla="*/ 465 w 610"/>
                <a:gd name="T9" fmla="*/ 45 h 608"/>
                <a:gd name="T10" fmla="*/ 498 w 610"/>
                <a:gd name="T11" fmla="*/ 68 h 608"/>
                <a:gd name="T12" fmla="*/ 528 w 610"/>
                <a:gd name="T13" fmla="*/ 96 h 608"/>
                <a:gd name="T14" fmla="*/ 553 w 610"/>
                <a:gd name="T15" fmla="*/ 128 h 608"/>
                <a:gd name="T16" fmla="*/ 576 w 610"/>
                <a:gd name="T17" fmla="*/ 162 h 608"/>
                <a:gd name="T18" fmla="*/ 592 w 610"/>
                <a:gd name="T19" fmla="*/ 199 h 608"/>
                <a:gd name="T20" fmla="*/ 604 w 610"/>
                <a:gd name="T21" fmla="*/ 239 h 608"/>
                <a:gd name="T22" fmla="*/ 610 w 610"/>
                <a:gd name="T23" fmla="*/ 281 h 608"/>
                <a:gd name="T24" fmla="*/ 373 w 610"/>
                <a:gd name="T25" fmla="*/ 174 h 608"/>
                <a:gd name="T26" fmla="*/ 353 w 610"/>
                <a:gd name="T27" fmla="*/ 167 h 608"/>
                <a:gd name="T28" fmla="*/ 333 w 610"/>
                <a:gd name="T29" fmla="*/ 162 h 608"/>
                <a:gd name="T30" fmla="*/ 313 w 610"/>
                <a:gd name="T31" fmla="*/ 161 h 608"/>
                <a:gd name="T32" fmla="*/ 284 w 610"/>
                <a:gd name="T33" fmla="*/ 164 h 608"/>
                <a:gd name="T34" fmla="*/ 257 w 610"/>
                <a:gd name="T35" fmla="*/ 171 h 608"/>
                <a:gd name="T36" fmla="*/ 232 w 610"/>
                <a:gd name="T37" fmla="*/ 184 h 608"/>
                <a:gd name="T38" fmla="*/ 210 w 610"/>
                <a:gd name="T39" fmla="*/ 202 h 608"/>
                <a:gd name="T40" fmla="*/ 194 w 610"/>
                <a:gd name="T41" fmla="*/ 221 h 608"/>
                <a:gd name="T42" fmla="*/ 181 w 610"/>
                <a:gd name="T43" fmla="*/ 242 h 608"/>
                <a:gd name="T44" fmla="*/ 171 w 610"/>
                <a:gd name="T45" fmla="*/ 265 h 608"/>
                <a:gd name="T46" fmla="*/ 166 w 610"/>
                <a:gd name="T47" fmla="*/ 289 h 608"/>
                <a:gd name="T48" fmla="*/ 165 w 610"/>
                <a:gd name="T49" fmla="*/ 314 h 608"/>
                <a:gd name="T50" fmla="*/ 168 w 610"/>
                <a:gd name="T51" fmla="*/ 339 h 608"/>
                <a:gd name="T52" fmla="*/ 177 w 610"/>
                <a:gd name="T53" fmla="*/ 363 h 608"/>
                <a:gd name="T54" fmla="*/ 277 w 610"/>
                <a:gd name="T55" fmla="*/ 608 h 608"/>
                <a:gd name="T56" fmla="*/ 236 w 610"/>
                <a:gd name="T57" fmla="*/ 601 h 608"/>
                <a:gd name="T58" fmla="*/ 197 w 610"/>
                <a:gd name="T59" fmla="*/ 589 h 608"/>
                <a:gd name="T60" fmla="*/ 159 w 610"/>
                <a:gd name="T61" fmla="*/ 572 h 608"/>
                <a:gd name="T62" fmla="*/ 125 w 610"/>
                <a:gd name="T63" fmla="*/ 551 h 608"/>
                <a:gd name="T64" fmla="*/ 95 w 610"/>
                <a:gd name="T65" fmla="*/ 524 h 608"/>
                <a:gd name="T66" fmla="*/ 68 w 610"/>
                <a:gd name="T67" fmla="*/ 495 h 608"/>
                <a:gd name="T68" fmla="*/ 45 w 610"/>
                <a:gd name="T69" fmla="*/ 462 h 608"/>
                <a:gd name="T70" fmla="*/ 25 w 610"/>
                <a:gd name="T71" fmla="*/ 426 h 608"/>
                <a:gd name="T72" fmla="*/ 11 w 610"/>
                <a:gd name="T73" fmla="*/ 388 h 608"/>
                <a:gd name="T74" fmla="*/ 3 w 610"/>
                <a:gd name="T75" fmla="*/ 347 h 608"/>
                <a:gd name="T76" fmla="*/ 0 w 610"/>
                <a:gd name="T77" fmla="*/ 304 h 608"/>
                <a:gd name="T78" fmla="*/ 3 w 610"/>
                <a:gd name="T79" fmla="*/ 263 h 608"/>
                <a:gd name="T80" fmla="*/ 11 w 610"/>
                <a:gd name="T81" fmla="*/ 223 h 608"/>
                <a:gd name="T82" fmla="*/ 24 w 610"/>
                <a:gd name="T83" fmla="*/ 186 h 608"/>
                <a:gd name="T84" fmla="*/ 41 w 610"/>
                <a:gd name="T85" fmla="*/ 151 h 608"/>
                <a:gd name="T86" fmla="*/ 64 w 610"/>
                <a:gd name="T87" fmla="*/ 119 h 608"/>
                <a:gd name="T88" fmla="*/ 90 w 610"/>
                <a:gd name="T89" fmla="*/ 90 h 608"/>
                <a:gd name="T90" fmla="*/ 119 w 610"/>
                <a:gd name="T91" fmla="*/ 63 h 608"/>
                <a:gd name="T92" fmla="*/ 151 w 610"/>
                <a:gd name="T93" fmla="*/ 41 h 608"/>
                <a:gd name="T94" fmla="*/ 187 w 610"/>
                <a:gd name="T95" fmla="*/ 24 h 608"/>
                <a:gd name="T96" fmla="*/ 224 w 610"/>
                <a:gd name="T97" fmla="*/ 11 h 608"/>
                <a:gd name="T98" fmla="*/ 264 w 610"/>
                <a:gd name="T99" fmla="*/ 3 h 608"/>
                <a:gd name="T100" fmla="*/ 305 w 610"/>
                <a:gd name="T101" fmla="*/ 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10" h="608">
                  <a:moveTo>
                    <a:pt x="305" y="0"/>
                  </a:moveTo>
                  <a:lnTo>
                    <a:pt x="349" y="3"/>
                  </a:lnTo>
                  <a:lnTo>
                    <a:pt x="390" y="12"/>
                  </a:lnTo>
                  <a:lnTo>
                    <a:pt x="428" y="26"/>
                  </a:lnTo>
                  <a:lnTo>
                    <a:pt x="465" y="45"/>
                  </a:lnTo>
                  <a:lnTo>
                    <a:pt x="498" y="68"/>
                  </a:lnTo>
                  <a:lnTo>
                    <a:pt x="528" y="96"/>
                  </a:lnTo>
                  <a:lnTo>
                    <a:pt x="553" y="128"/>
                  </a:lnTo>
                  <a:lnTo>
                    <a:pt x="576" y="162"/>
                  </a:lnTo>
                  <a:lnTo>
                    <a:pt x="592" y="199"/>
                  </a:lnTo>
                  <a:lnTo>
                    <a:pt x="604" y="239"/>
                  </a:lnTo>
                  <a:lnTo>
                    <a:pt x="610" y="281"/>
                  </a:lnTo>
                  <a:lnTo>
                    <a:pt x="373" y="174"/>
                  </a:lnTo>
                  <a:lnTo>
                    <a:pt x="353" y="167"/>
                  </a:lnTo>
                  <a:lnTo>
                    <a:pt x="333" y="162"/>
                  </a:lnTo>
                  <a:lnTo>
                    <a:pt x="313" y="161"/>
                  </a:lnTo>
                  <a:lnTo>
                    <a:pt x="284" y="164"/>
                  </a:lnTo>
                  <a:lnTo>
                    <a:pt x="257" y="171"/>
                  </a:lnTo>
                  <a:lnTo>
                    <a:pt x="232" y="184"/>
                  </a:lnTo>
                  <a:lnTo>
                    <a:pt x="210" y="202"/>
                  </a:lnTo>
                  <a:lnTo>
                    <a:pt x="194" y="221"/>
                  </a:lnTo>
                  <a:lnTo>
                    <a:pt x="181" y="242"/>
                  </a:lnTo>
                  <a:lnTo>
                    <a:pt x="171" y="265"/>
                  </a:lnTo>
                  <a:lnTo>
                    <a:pt x="166" y="289"/>
                  </a:lnTo>
                  <a:lnTo>
                    <a:pt x="165" y="314"/>
                  </a:lnTo>
                  <a:lnTo>
                    <a:pt x="168" y="339"/>
                  </a:lnTo>
                  <a:lnTo>
                    <a:pt x="177" y="363"/>
                  </a:lnTo>
                  <a:lnTo>
                    <a:pt x="277" y="608"/>
                  </a:lnTo>
                  <a:lnTo>
                    <a:pt x="236" y="601"/>
                  </a:lnTo>
                  <a:lnTo>
                    <a:pt x="197" y="589"/>
                  </a:lnTo>
                  <a:lnTo>
                    <a:pt x="159" y="572"/>
                  </a:lnTo>
                  <a:lnTo>
                    <a:pt x="125" y="551"/>
                  </a:lnTo>
                  <a:lnTo>
                    <a:pt x="95" y="524"/>
                  </a:lnTo>
                  <a:lnTo>
                    <a:pt x="68" y="495"/>
                  </a:lnTo>
                  <a:lnTo>
                    <a:pt x="45" y="462"/>
                  </a:lnTo>
                  <a:lnTo>
                    <a:pt x="25" y="426"/>
                  </a:lnTo>
                  <a:lnTo>
                    <a:pt x="11" y="388"/>
                  </a:lnTo>
                  <a:lnTo>
                    <a:pt x="3" y="347"/>
                  </a:lnTo>
                  <a:lnTo>
                    <a:pt x="0" y="304"/>
                  </a:lnTo>
                  <a:lnTo>
                    <a:pt x="3" y="263"/>
                  </a:lnTo>
                  <a:lnTo>
                    <a:pt x="11" y="223"/>
                  </a:lnTo>
                  <a:lnTo>
                    <a:pt x="24" y="186"/>
                  </a:lnTo>
                  <a:lnTo>
                    <a:pt x="41" y="151"/>
                  </a:lnTo>
                  <a:lnTo>
                    <a:pt x="64" y="119"/>
                  </a:lnTo>
                  <a:lnTo>
                    <a:pt x="90" y="90"/>
                  </a:lnTo>
                  <a:lnTo>
                    <a:pt x="119" y="63"/>
                  </a:lnTo>
                  <a:lnTo>
                    <a:pt x="151" y="41"/>
                  </a:lnTo>
                  <a:lnTo>
                    <a:pt x="187" y="24"/>
                  </a:lnTo>
                  <a:lnTo>
                    <a:pt x="224" y="11"/>
                  </a:lnTo>
                  <a:lnTo>
                    <a:pt x="264" y="3"/>
                  </a:lnTo>
                  <a:lnTo>
                    <a:pt x="3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50" name="Freeform 9"/>
            <p:cNvSpPr>
              <a:spLocks/>
            </p:cNvSpPr>
            <p:nvPr/>
          </p:nvSpPr>
          <p:spPr bwMode="auto">
            <a:xfrm>
              <a:off x="6542" y="495"/>
              <a:ext cx="50" cy="52"/>
            </a:xfrm>
            <a:custGeom>
              <a:avLst/>
              <a:gdLst>
                <a:gd name="T0" fmla="*/ 28 w 860"/>
                <a:gd name="T1" fmla="*/ 0 h 881"/>
                <a:gd name="T2" fmla="*/ 38 w 860"/>
                <a:gd name="T3" fmla="*/ 2 h 881"/>
                <a:gd name="T4" fmla="*/ 763 w 860"/>
                <a:gd name="T5" fmla="*/ 331 h 881"/>
                <a:gd name="T6" fmla="*/ 771 w 860"/>
                <a:gd name="T7" fmla="*/ 337 h 881"/>
                <a:gd name="T8" fmla="*/ 777 w 860"/>
                <a:gd name="T9" fmla="*/ 346 h 881"/>
                <a:gd name="T10" fmla="*/ 778 w 860"/>
                <a:gd name="T11" fmla="*/ 356 h 881"/>
                <a:gd name="T12" fmla="*/ 776 w 860"/>
                <a:gd name="T13" fmla="*/ 366 h 881"/>
                <a:gd name="T14" fmla="*/ 770 w 860"/>
                <a:gd name="T15" fmla="*/ 374 h 881"/>
                <a:gd name="T16" fmla="*/ 761 w 860"/>
                <a:gd name="T17" fmla="*/ 379 h 881"/>
                <a:gd name="T18" fmla="*/ 592 w 860"/>
                <a:gd name="T19" fmla="*/ 443 h 881"/>
                <a:gd name="T20" fmla="*/ 853 w 860"/>
                <a:gd name="T21" fmla="*/ 714 h 881"/>
                <a:gd name="T22" fmla="*/ 858 w 860"/>
                <a:gd name="T23" fmla="*/ 722 h 881"/>
                <a:gd name="T24" fmla="*/ 860 w 860"/>
                <a:gd name="T25" fmla="*/ 732 h 881"/>
                <a:gd name="T26" fmla="*/ 858 w 860"/>
                <a:gd name="T27" fmla="*/ 742 h 881"/>
                <a:gd name="T28" fmla="*/ 852 w 860"/>
                <a:gd name="T29" fmla="*/ 750 h 881"/>
                <a:gd name="T30" fmla="*/ 724 w 860"/>
                <a:gd name="T31" fmla="*/ 874 h 881"/>
                <a:gd name="T32" fmla="*/ 715 w 860"/>
                <a:gd name="T33" fmla="*/ 879 h 881"/>
                <a:gd name="T34" fmla="*/ 705 w 860"/>
                <a:gd name="T35" fmla="*/ 881 h 881"/>
                <a:gd name="T36" fmla="*/ 695 w 860"/>
                <a:gd name="T37" fmla="*/ 879 h 881"/>
                <a:gd name="T38" fmla="*/ 687 w 860"/>
                <a:gd name="T39" fmla="*/ 873 h 881"/>
                <a:gd name="T40" fmla="*/ 426 w 860"/>
                <a:gd name="T41" fmla="*/ 604 h 881"/>
                <a:gd name="T42" fmla="*/ 355 w 860"/>
                <a:gd name="T43" fmla="*/ 771 h 881"/>
                <a:gd name="T44" fmla="*/ 352 w 860"/>
                <a:gd name="T45" fmla="*/ 775 h 881"/>
                <a:gd name="T46" fmla="*/ 349 w 860"/>
                <a:gd name="T47" fmla="*/ 779 h 881"/>
                <a:gd name="T48" fmla="*/ 341 w 860"/>
                <a:gd name="T49" fmla="*/ 785 h 881"/>
                <a:gd name="T50" fmla="*/ 331 w 860"/>
                <a:gd name="T51" fmla="*/ 787 h 881"/>
                <a:gd name="T52" fmla="*/ 321 w 860"/>
                <a:gd name="T53" fmla="*/ 785 h 881"/>
                <a:gd name="T54" fmla="*/ 312 w 860"/>
                <a:gd name="T55" fmla="*/ 779 h 881"/>
                <a:gd name="T56" fmla="*/ 307 w 860"/>
                <a:gd name="T57" fmla="*/ 771 h 881"/>
                <a:gd name="T58" fmla="*/ 2 w 860"/>
                <a:gd name="T59" fmla="*/ 37 h 881"/>
                <a:gd name="T60" fmla="*/ 0 w 860"/>
                <a:gd name="T61" fmla="*/ 25 h 881"/>
                <a:gd name="T62" fmla="*/ 2 w 860"/>
                <a:gd name="T63" fmla="*/ 15 h 881"/>
                <a:gd name="T64" fmla="*/ 8 w 860"/>
                <a:gd name="T65" fmla="*/ 7 h 881"/>
                <a:gd name="T66" fmla="*/ 18 w 860"/>
                <a:gd name="T67" fmla="*/ 1 h 881"/>
                <a:gd name="T68" fmla="*/ 28 w 860"/>
                <a:gd name="T69" fmla="*/ 0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881">
                  <a:moveTo>
                    <a:pt x="28" y="0"/>
                  </a:moveTo>
                  <a:lnTo>
                    <a:pt x="38" y="2"/>
                  </a:lnTo>
                  <a:lnTo>
                    <a:pt x="763" y="331"/>
                  </a:lnTo>
                  <a:lnTo>
                    <a:pt x="771" y="337"/>
                  </a:lnTo>
                  <a:lnTo>
                    <a:pt x="777" y="346"/>
                  </a:lnTo>
                  <a:lnTo>
                    <a:pt x="778" y="356"/>
                  </a:lnTo>
                  <a:lnTo>
                    <a:pt x="776" y="366"/>
                  </a:lnTo>
                  <a:lnTo>
                    <a:pt x="770" y="374"/>
                  </a:lnTo>
                  <a:lnTo>
                    <a:pt x="761" y="379"/>
                  </a:lnTo>
                  <a:lnTo>
                    <a:pt x="592" y="443"/>
                  </a:lnTo>
                  <a:lnTo>
                    <a:pt x="853" y="714"/>
                  </a:lnTo>
                  <a:lnTo>
                    <a:pt x="858" y="722"/>
                  </a:lnTo>
                  <a:lnTo>
                    <a:pt x="860" y="732"/>
                  </a:lnTo>
                  <a:lnTo>
                    <a:pt x="858" y="742"/>
                  </a:lnTo>
                  <a:lnTo>
                    <a:pt x="852" y="750"/>
                  </a:lnTo>
                  <a:lnTo>
                    <a:pt x="724" y="874"/>
                  </a:lnTo>
                  <a:lnTo>
                    <a:pt x="715" y="879"/>
                  </a:lnTo>
                  <a:lnTo>
                    <a:pt x="705" y="881"/>
                  </a:lnTo>
                  <a:lnTo>
                    <a:pt x="695" y="879"/>
                  </a:lnTo>
                  <a:lnTo>
                    <a:pt x="687" y="873"/>
                  </a:lnTo>
                  <a:lnTo>
                    <a:pt x="426" y="604"/>
                  </a:lnTo>
                  <a:lnTo>
                    <a:pt x="355" y="771"/>
                  </a:lnTo>
                  <a:lnTo>
                    <a:pt x="352" y="775"/>
                  </a:lnTo>
                  <a:lnTo>
                    <a:pt x="349" y="779"/>
                  </a:lnTo>
                  <a:lnTo>
                    <a:pt x="341" y="785"/>
                  </a:lnTo>
                  <a:lnTo>
                    <a:pt x="331" y="787"/>
                  </a:lnTo>
                  <a:lnTo>
                    <a:pt x="321" y="785"/>
                  </a:lnTo>
                  <a:lnTo>
                    <a:pt x="312" y="779"/>
                  </a:lnTo>
                  <a:lnTo>
                    <a:pt x="307" y="771"/>
                  </a:lnTo>
                  <a:lnTo>
                    <a:pt x="2" y="37"/>
                  </a:lnTo>
                  <a:lnTo>
                    <a:pt x="0" y="25"/>
                  </a:lnTo>
                  <a:lnTo>
                    <a:pt x="2" y="15"/>
                  </a:lnTo>
                  <a:lnTo>
                    <a:pt x="8" y="7"/>
                  </a:lnTo>
                  <a:lnTo>
                    <a:pt x="18" y="1"/>
                  </a:lnTo>
                  <a:lnTo>
                    <a:pt x="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</p:grpSp>
      <p:grpSp>
        <p:nvGrpSpPr>
          <p:cNvPr id="52" name="Group 4"/>
          <p:cNvGrpSpPr>
            <a:grpSpLocks noChangeAspect="1"/>
          </p:cNvGrpSpPr>
          <p:nvPr/>
        </p:nvGrpSpPr>
        <p:grpSpPr bwMode="auto">
          <a:xfrm>
            <a:off x="8396337" y="2834524"/>
            <a:ext cx="309481" cy="307895"/>
            <a:chOff x="6445" y="399"/>
            <a:chExt cx="195" cy="194"/>
          </a:xfrm>
          <a:solidFill>
            <a:schemeClr val="bg1"/>
          </a:solidFill>
        </p:grpSpPr>
        <p:sp>
          <p:nvSpPr>
            <p:cNvPr id="53" name="Freeform 6"/>
            <p:cNvSpPr>
              <a:spLocks noEditPoints="1"/>
            </p:cNvSpPr>
            <p:nvPr/>
          </p:nvSpPr>
          <p:spPr bwMode="auto">
            <a:xfrm>
              <a:off x="6445" y="399"/>
              <a:ext cx="195" cy="194"/>
            </a:xfrm>
            <a:custGeom>
              <a:avLst/>
              <a:gdLst>
                <a:gd name="T0" fmla="*/ 1374 w 3311"/>
                <a:gd name="T1" fmla="*/ 284 h 3301"/>
                <a:gd name="T2" fmla="*/ 1030 w 3311"/>
                <a:gd name="T3" fmla="*/ 404 h 3301"/>
                <a:gd name="T4" fmla="*/ 733 w 3311"/>
                <a:gd name="T5" fmla="*/ 604 h 3301"/>
                <a:gd name="T6" fmla="*/ 497 w 3311"/>
                <a:gd name="T7" fmla="*/ 872 h 3301"/>
                <a:gd name="T8" fmla="*/ 335 w 3311"/>
                <a:gd name="T9" fmla="*/ 1193 h 3301"/>
                <a:gd name="T10" fmla="*/ 260 w 3311"/>
                <a:gd name="T11" fmla="*/ 1555 h 3301"/>
                <a:gd name="T12" fmla="*/ 285 w 3311"/>
                <a:gd name="T13" fmla="*/ 1931 h 3301"/>
                <a:gd name="T14" fmla="*/ 405 w 3311"/>
                <a:gd name="T15" fmla="*/ 2274 h 3301"/>
                <a:gd name="T16" fmla="*/ 606 w 3311"/>
                <a:gd name="T17" fmla="*/ 2571 h 3301"/>
                <a:gd name="T18" fmla="*/ 875 w 3311"/>
                <a:gd name="T19" fmla="*/ 2806 h 3301"/>
                <a:gd name="T20" fmla="*/ 1197 w 3311"/>
                <a:gd name="T21" fmla="*/ 2967 h 3301"/>
                <a:gd name="T22" fmla="*/ 1560 w 3311"/>
                <a:gd name="T23" fmla="*/ 3042 h 3301"/>
                <a:gd name="T24" fmla="*/ 1937 w 3311"/>
                <a:gd name="T25" fmla="*/ 3017 h 3301"/>
                <a:gd name="T26" fmla="*/ 2281 w 3311"/>
                <a:gd name="T27" fmla="*/ 2897 h 3301"/>
                <a:gd name="T28" fmla="*/ 2578 w 3311"/>
                <a:gd name="T29" fmla="*/ 2697 h 3301"/>
                <a:gd name="T30" fmla="*/ 2814 w 3311"/>
                <a:gd name="T31" fmla="*/ 2429 h 3301"/>
                <a:gd name="T32" fmla="*/ 2976 w 3311"/>
                <a:gd name="T33" fmla="*/ 2108 h 3301"/>
                <a:gd name="T34" fmla="*/ 3051 w 3311"/>
                <a:gd name="T35" fmla="*/ 1746 h 3301"/>
                <a:gd name="T36" fmla="*/ 3026 w 3311"/>
                <a:gd name="T37" fmla="*/ 1370 h 3301"/>
                <a:gd name="T38" fmla="*/ 2906 w 3311"/>
                <a:gd name="T39" fmla="*/ 1027 h 3301"/>
                <a:gd name="T40" fmla="*/ 2705 w 3311"/>
                <a:gd name="T41" fmla="*/ 730 h 3301"/>
                <a:gd name="T42" fmla="*/ 2436 w 3311"/>
                <a:gd name="T43" fmla="*/ 495 h 3301"/>
                <a:gd name="T44" fmla="*/ 2114 w 3311"/>
                <a:gd name="T45" fmla="*/ 334 h 3301"/>
                <a:gd name="T46" fmla="*/ 1751 w 3311"/>
                <a:gd name="T47" fmla="*/ 259 h 3301"/>
                <a:gd name="T48" fmla="*/ 1855 w 3311"/>
                <a:gd name="T49" fmla="*/ 12 h 3301"/>
                <a:gd name="T50" fmla="*/ 2233 w 3311"/>
                <a:gd name="T51" fmla="*/ 103 h 3301"/>
                <a:gd name="T52" fmla="*/ 2570 w 3311"/>
                <a:gd name="T53" fmla="*/ 275 h 3301"/>
                <a:gd name="T54" fmla="*/ 2859 w 3311"/>
                <a:gd name="T55" fmla="*/ 517 h 3301"/>
                <a:gd name="T56" fmla="*/ 3084 w 3311"/>
                <a:gd name="T57" fmla="*/ 818 h 3301"/>
                <a:gd name="T58" fmla="*/ 3238 w 3311"/>
                <a:gd name="T59" fmla="*/ 1166 h 3301"/>
                <a:gd name="T60" fmla="*/ 3308 w 3311"/>
                <a:gd name="T61" fmla="*/ 1550 h 3301"/>
                <a:gd name="T62" fmla="*/ 3285 w 3311"/>
                <a:gd name="T63" fmla="*/ 1947 h 3301"/>
                <a:gd name="T64" fmla="*/ 3171 w 3311"/>
                <a:gd name="T65" fmla="*/ 2314 h 3301"/>
                <a:gd name="T66" fmla="*/ 2979 w 3311"/>
                <a:gd name="T67" fmla="*/ 2640 h 3301"/>
                <a:gd name="T68" fmla="*/ 2722 w 3311"/>
                <a:gd name="T69" fmla="*/ 2912 h 3301"/>
                <a:gd name="T70" fmla="*/ 2407 w 3311"/>
                <a:gd name="T71" fmla="*/ 3121 h 3301"/>
                <a:gd name="T72" fmla="*/ 2048 w 3311"/>
                <a:gd name="T73" fmla="*/ 3254 h 3301"/>
                <a:gd name="T74" fmla="*/ 1655 w 3311"/>
                <a:gd name="T75" fmla="*/ 3301 h 3301"/>
                <a:gd name="T76" fmla="*/ 1263 w 3311"/>
                <a:gd name="T77" fmla="*/ 3254 h 3301"/>
                <a:gd name="T78" fmla="*/ 904 w 3311"/>
                <a:gd name="T79" fmla="*/ 3121 h 3301"/>
                <a:gd name="T80" fmla="*/ 589 w 3311"/>
                <a:gd name="T81" fmla="*/ 2912 h 3301"/>
                <a:gd name="T82" fmla="*/ 332 w 3311"/>
                <a:gd name="T83" fmla="*/ 2640 h 3301"/>
                <a:gd name="T84" fmla="*/ 140 w 3311"/>
                <a:gd name="T85" fmla="*/ 2314 h 3301"/>
                <a:gd name="T86" fmla="*/ 27 w 3311"/>
                <a:gd name="T87" fmla="*/ 1947 h 3301"/>
                <a:gd name="T88" fmla="*/ 3 w 3311"/>
                <a:gd name="T89" fmla="*/ 1550 h 3301"/>
                <a:gd name="T90" fmla="*/ 73 w 3311"/>
                <a:gd name="T91" fmla="*/ 1166 h 3301"/>
                <a:gd name="T92" fmla="*/ 227 w 3311"/>
                <a:gd name="T93" fmla="*/ 818 h 3301"/>
                <a:gd name="T94" fmla="*/ 452 w 3311"/>
                <a:gd name="T95" fmla="*/ 517 h 3301"/>
                <a:gd name="T96" fmla="*/ 741 w 3311"/>
                <a:gd name="T97" fmla="*/ 275 h 3301"/>
                <a:gd name="T98" fmla="*/ 1078 w 3311"/>
                <a:gd name="T99" fmla="*/ 103 h 3301"/>
                <a:gd name="T100" fmla="*/ 1456 w 3311"/>
                <a:gd name="T101" fmla="*/ 12 h 3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311" h="3301">
                  <a:moveTo>
                    <a:pt x="1655" y="256"/>
                  </a:moveTo>
                  <a:lnTo>
                    <a:pt x="1560" y="259"/>
                  </a:lnTo>
                  <a:lnTo>
                    <a:pt x="1466" y="269"/>
                  </a:lnTo>
                  <a:lnTo>
                    <a:pt x="1374" y="284"/>
                  </a:lnTo>
                  <a:lnTo>
                    <a:pt x="1285" y="306"/>
                  </a:lnTo>
                  <a:lnTo>
                    <a:pt x="1197" y="334"/>
                  </a:lnTo>
                  <a:lnTo>
                    <a:pt x="1111" y="366"/>
                  </a:lnTo>
                  <a:lnTo>
                    <a:pt x="1030" y="404"/>
                  </a:lnTo>
                  <a:lnTo>
                    <a:pt x="950" y="447"/>
                  </a:lnTo>
                  <a:lnTo>
                    <a:pt x="875" y="495"/>
                  </a:lnTo>
                  <a:lnTo>
                    <a:pt x="801" y="547"/>
                  </a:lnTo>
                  <a:lnTo>
                    <a:pt x="733" y="604"/>
                  </a:lnTo>
                  <a:lnTo>
                    <a:pt x="667" y="665"/>
                  </a:lnTo>
                  <a:lnTo>
                    <a:pt x="606" y="730"/>
                  </a:lnTo>
                  <a:lnTo>
                    <a:pt x="549" y="799"/>
                  </a:lnTo>
                  <a:lnTo>
                    <a:pt x="497" y="872"/>
                  </a:lnTo>
                  <a:lnTo>
                    <a:pt x="448" y="947"/>
                  </a:lnTo>
                  <a:lnTo>
                    <a:pt x="405" y="1027"/>
                  </a:lnTo>
                  <a:lnTo>
                    <a:pt x="367" y="1108"/>
                  </a:lnTo>
                  <a:lnTo>
                    <a:pt x="335" y="1193"/>
                  </a:lnTo>
                  <a:lnTo>
                    <a:pt x="307" y="1281"/>
                  </a:lnTo>
                  <a:lnTo>
                    <a:pt x="285" y="1370"/>
                  </a:lnTo>
                  <a:lnTo>
                    <a:pt x="270" y="1462"/>
                  </a:lnTo>
                  <a:lnTo>
                    <a:pt x="260" y="1555"/>
                  </a:lnTo>
                  <a:lnTo>
                    <a:pt x="257" y="1650"/>
                  </a:lnTo>
                  <a:lnTo>
                    <a:pt x="260" y="1746"/>
                  </a:lnTo>
                  <a:lnTo>
                    <a:pt x="270" y="1839"/>
                  </a:lnTo>
                  <a:lnTo>
                    <a:pt x="285" y="1931"/>
                  </a:lnTo>
                  <a:lnTo>
                    <a:pt x="307" y="2021"/>
                  </a:lnTo>
                  <a:lnTo>
                    <a:pt x="335" y="2108"/>
                  </a:lnTo>
                  <a:lnTo>
                    <a:pt x="367" y="2193"/>
                  </a:lnTo>
                  <a:lnTo>
                    <a:pt x="405" y="2274"/>
                  </a:lnTo>
                  <a:lnTo>
                    <a:pt x="448" y="2354"/>
                  </a:lnTo>
                  <a:lnTo>
                    <a:pt x="497" y="2429"/>
                  </a:lnTo>
                  <a:lnTo>
                    <a:pt x="549" y="2502"/>
                  </a:lnTo>
                  <a:lnTo>
                    <a:pt x="606" y="2571"/>
                  </a:lnTo>
                  <a:lnTo>
                    <a:pt x="667" y="2636"/>
                  </a:lnTo>
                  <a:lnTo>
                    <a:pt x="733" y="2697"/>
                  </a:lnTo>
                  <a:lnTo>
                    <a:pt x="801" y="2753"/>
                  </a:lnTo>
                  <a:lnTo>
                    <a:pt x="875" y="2806"/>
                  </a:lnTo>
                  <a:lnTo>
                    <a:pt x="950" y="2854"/>
                  </a:lnTo>
                  <a:lnTo>
                    <a:pt x="1030" y="2897"/>
                  </a:lnTo>
                  <a:lnTo>
                    <a:pt x="1111" y="2935"/>
                  </a:lnTo>
                  <a:lnTo>
                    <a:pt x="1197" y="2967"/>
                  </a:lnTo>
                  <a:lnTo>
                    <a:pt x="1285" y="2995"/>
                  </a:lnTo>
                  <a:lnTo>
                    <a:pt x="1374" y="3017"/>
                  </a:lnTo>
                  <a:lnTo>
                    <a:pt x="1466" y="3032"/>
                  </a:lnTo>
                  <a:lnTo>
                    <a:pt x="1560" y="3042"/>
                  </a:lnTo>
                  <a:lnTo>
                    <a:pt x="1655" y="3045"/>
                  </a:lnTo>
                  <a:lnTo>
                    <a:pt x="1751" y="3042"/>
                  </a:lnTo>
                  <a:lnTo>
                    <a:pt x="1845" y="3032"/>
                  </a:lnTo>
                  <a:lnTo>
                    <a:pt x="1937" y="3017"/>
                  </a:lnTo>
                  <a:lnTo>
                    <a:pt x="2027" y="2995"/>
                  </a:lnTo>
                  <a:lnTo>
                    <a:pt x="2114" y="2967"/>
                  </a:lnTo>
                  <a:lnTo>
                    <a:pt x="2200" y="2935"/>
                  </a:lnTo>
                  <a:lnTo>
                    <a:pt x="2281" y="2897"/>
                  </a:lnTo>
                  <a:lnTo>
                    <a:pt x="2361" y="2854"/>
                  </a:lnTo>
                  <a:lnTo>
                    <a:pt x="2436" y="2806"/>
                  </a:lnTo>
                  <a:lnTo>
                    <a:pt x="2510" y="2753"/>
                  </a:lnTo>
                  <a:lnTo>
                    <a:pt x="2578" y="2697"/>
                  </a:lnTo>
                  <a:lnTo>
                    <a:pt x="2644" y="2636"/>
                  </a:lnTo>
                  <a:lnTo>
                    <a:pt x="2705" y="2571"/>
                  </a:lnTo>
                  <a:lnTo>
                    <a:pt x="2762" y="2502"/>
                  </a:lnTo>
                  <a:lnTo>
                    <a:pt x="2814" y="2429"/>
                  </a:lnTo>
                  <a:lnTo>
                    <a:pt x="2863" y="2354"/>
                  </a:lnTo>
                  <a:lnTo>
                    <a:pt x="2906" y="2274"/>
                  </a:lnTo>
                  <a:lnTo>
                    <a:pt x="2944" y="2193"/>
                  </a:lnTo>
                  <a:lnTo>
                    <a:pt x="2976" y="2108"/>
                  </a:lnTo>
                  <a:lnTo>
                    <a:pt x="3004" y="2021"/>
                  </a:lnTo>
                  <a:lnTo>
                    <a:pt x="3026" y="1931"/>
                  </a:lnTo>
                  <a:lnTo>
                    <a:pt x="3041" y="1839"/>
                  </a:lnTo>
                  <a:lnTo>
                    <a:pt x="3051" y="1746"/>
                  </a:lnTo>
                  <a:lnTo>
                    <a:pt x="3054" y="1650"/>
                  </a:lnTo>
                  <a:lnTo>
                    <a:pt x="3051" y="1555"/>
                  </a:lnTo>
                  <a:lnTo>
                    <a:pt x="3041" y="1462"/>
                  </a:lnTo>
                  <a:lnTo>
                    <a:pt x="3026" y="1370"/>
                  </a:lnTo>
                  <a:lnTo>
                    <a:pt x="3004" y="1281"/>
                  </a:lnTo>
                  <a:lnTo>
                    <a:pt x="2976" y="1193"/>
                  </a:lnTo>
                  <a:lnTo>
                    <a:pt x="2944" y="1108"/>
                  </a:lnTo>
                  <a:lnTo>
                    <a:pt x="2906" y="1027"/>
                  </a:lnTo>
                  <a:lnTo>
                    <a:pt x="2863" y="947"/>
                  </a:lnTo>
                  <a:lnTo>
                    <a:pt x="2814" y="872"/>
                  </a:lnTo>
                  <a:lnTo>
                    <a:pt x="2762" y="799"/>
                  </a:lnTo>
                  <a:lnTo>
                    <a:pt x="2705" y="730"/>
                  </a:lnTo>
                  <a:lnTo>
                    <a:pt x="2644" y="665"/>
                  </a:lnTo>
                  <a:lnTo>
                    <a:pt x="2578" y="604"/>
                  </a:lnTo>
                  <a:lnTo>
                    <a:pt x="2510" y="547"/>
                  </a:lnTo>
                  <a:lnTo>
                    <a:pt x="2436" y="495"/>
                  </a:lnTo>
                  <a:lnTo>
                    <a:pt x="2361" y="447"/>
                  </a:lnTo>
                  <a:lnTo>
                    <a:pt x="2281" y="404"/>
                  </a:lnTo>
                  <a:lnTo>
                    <a:pt x="2200" y="366"/>
                  </a:lnTo>
                  <a:lnTo>
                    <a:pt x="2114" y="334"/>
                  </a:lnTo>
                  <a:lnTo>
                    <a:pt x="2027" y="306"/>
                  </a:lnTo>
                  <a:lnTo>
                    <a:pt x="1937" y="284"/>
                  </a:lnTo>
                  <a:lnTo>
                    <a:pt x="1845" y="269"/>
                  </a:lnTo>
                  <a:lnTo>
                    <a:pt x="1751" y="259"/>
                  </a:lnTo>
                  <a:lnTo>
                    <a:pt x="1655" y="256"/>
                  </a:lnTo>
                  <a:close/>
                  <a:moveTo>
                    <a:pt x="1655" y="0"/>
                  </a:moveTo>
                  <a:lnTo>
                    <a:pt x="1756" y="3"/>
                  </a:lnTo>
                  <a:lnTo>
                    <a:pt x="1855" y="12"/>
                  </a:lnTo>
                  <a:lnTo>
                    <a:pt x="1953" y="27"/>
                  </a:lnTo>
                  <a:lnTo>
                    <a:pt x="2048" y="47"/>
                  </a:lnTo>
                  <a:lnTo>
                    <a:pt x="2141" y="72"/>
                  </a:lnTo>
                  <a:lnTo>
                    <a:pt x="2233" y="103"/>
                  </a:lnTo>
                  <a:lnTo>
                    <a:pt x="2322" y="140"/>
                  </a:lnTo>
                  <a:lnTo>
                    <a:pt x="2407" y="180"/>
                  </a:lnTo>
                  <a:lnTo>
                    <a:pt x="2491" y="226"/>
                  </a:lnTo>
                  <a:lnTo>
                    <a:pt x="2570" y="275"/>
                  </a:lnTo>
                  <a:lnTo>
                    <a:pt x="2648" y="331"/>
                  </a:lnTo>
                  <a:lnTo>
                    <a:pt x="2722" y="389"/>
                  </a:lnTo>
                  <a:lnTo>
                    <a:pt x="2792" y="451"/>
                  </a:lnTo>
                  <a:lnTo>
                    <a:pt x="2859" y="517"/>
                  </a:lnTo>
                  <a:lnTo>
                    <a:pt x="2921" y="588"/>
                  </a:lnTo>
                  <a:lnTo>
                    <a:pt x="2979" y="661"/>
                  </a:lnTo>
                  <a:lnTo>
                    <a:pt x="3035" y="738"/>
                  </a:lnTo>
                  <a:lnTo>
                    <a:pt x="3084" y="818"/>
                  </a:lnTo>
                  <a:lnTo>
                    <a:pt x="3131" y="901"/>
                  </a:lnTo>
                  <a:lnTo>
                    <a:pt x="3171" y="986"/>
                  </a:lnTo>
                  <a:lnTo>
                    <a:pt x="3207" y="1075"/>
                  </a:lnTo>
                  <a:lnTo>
                    <a:pt x="3238" y="1166"/>
                  </a:lnTo>
                  <a:lnTo>
                    <a:pt x="3264" y="1259"/>
                  </a:lnTo>
                  <a:lnTo>
                    <a:pt x="3285" y="1354"/>
                  </a:lnTo>
                  <a:lnTo>
                    <a:pt x="3299" y="1452"/>
                  </a:lnTo>
                  <a:lnTo>
                    <a:pt x="3308" y="1550"/>
                  </a:lnTo>
                  <a:lnTo>
                    <a:pt x="3311" y="1650"/>
                  </a:lnTo>
                  <a:lnTo>
                    <a:pt x="3308" y="1751"/>
                  </a:lnTo>
                  <a:lnTo>
                    <a:pt x="3299" y="1849"/>
                  </a:lnTo>
                  <a:lnTo>
                    <a:pt x="3285" y="1947"/>
                  </a:lnTo>
                  <a:lnTo>
                    <a:pt x="3264" y="2042"/>
                  </a:lnTo>
                  <a:lnTo>
                    <a:pt x="3238" y="2135"/>
                  </a:lnTo>
                  <a:lnTo>
                    <a:pt x="3207" y="2226"/>
                  </a:lnTo>
                  <a:lnTo>
                    <a:pt x="3171" y="2314"/>
                  </a:lnTo>
                  <a:lnTo>
                    <a:pt x="3131" y="2400"/>
                  </a:lnTo>
                  <a:lnTo>
                    <a:pt x="3084" y="2483"/>
                  </a:lnTo>
                  <a:lnTo>
                    <a:pt x="3035" y="2563"/>
                  </a:lnTo>
                  <a:lnTo>
                    <a:pt x="2979" y="2640"/>
                  </a:lnTo>
                  <a:lnTo>
                    <a:pt x="2921" y="2713"/>
                  </a:lnTo>
                  <a:lnTo>
                    <a:pt x="2859" y="2784"/>
                  </a:lnTo>
                  <a:lnTo>
                    <a:pt x="2792" y="2850"/>
                  </a:lnTo>
                  <a:lnTo>
                    <a:pt x="2722" y="2912"/>
                  </a:lnTo>
                  <a:lnTo>
                    <a:pt x="2648" y="2970"/>
                  </a:lnTo>
                  <a:lnTo>
                    <a:pt x="2570" y="3026"/>
                  </a:lnTo>
                  <a:lnTo>
                    <a:pt x="2491" y="3075"/>
                  </a:lnTo>
                  <a:lnTo>
                    <a:pt x="2407" y="3121"/>
                  </a:lnTo>
                  <a:lnTo>
                    <a:pt x="2322" y="3161"/>
                  </a:lnTo>
                  <a:lnTo>
                    <a:pt x="2233" y="3197"/>
                  </a:lnTo>
                  <a:lnTo>
                    <a:pt x="2141" y="3229"/>
                  </a:lnTo>
                  <a:lnTo>
                    <a:pt x="2048" y="3254"/>
                  </a:lnTo>
                  <a:lnTo>
                    <a:pt x="1953" y="3275"/>
                  </a:lnTo>
                  <a:lnTo>
                    <a:pt x="1855" y="3289"/>
                  </a:lnTo>
                  <a:lnTo>
                    <a:pt x="1756" y="3298"/>
                  </a:lnTo>
                  <a:lnTo>
                    <a:pt x="1655" y="3301"/>
                  </a:lnTo>
                  <a:lnTo>
                    <a:pt x="1555" y="3298"/>
                  </a:lnTo>
                  <a:lnTo>
                    <a:pt x="1456" y="3289"/>
                  </a:lnTo>
                  <a:lnTo>
                    <a:pt x="1358" y="3275"/>
                  </a:lnTo>
                  <a:lnTo>
                    <a:pt x="1263" y="3254"/>
                  </a:lnTo>
                  <a:lnTo>
                    <a:pt x="1170" y="3229"/>
                  </a:lnTo>
                  <a:lnTo>
                    <a:pt x="1078" y="3197"/>
                  </a:lnTo>
                  <a:lnTo>
                    <a:pt x="989" y="3161"/>
                  </a:lnTo>
                  <a:lnTo>
                    <a:pt x="904" y="3121"/>
                  </a:lnTo>
                  <a:lnTo>
                    <a:pt x="820" y="3075"/>
                  </a:lnTo>
                  <a:lnTo>
                    <a:pt x="741" y="3026"/>
                  </a:lnTo>
                  <a:lnTo>
                    <a:pt x="663" y="2970"/>
                  </a:lnTo>
                  <a:lnTo>
                    <a:pt x="589" y="2912"/>
                  </a:lnTo>
                  <a:lnTo>
                    <a:pt x="519" y="2850"/>
                  </a:lnTo>
                  <a:lnTo>
                    <a:pt x="452" y="2784"/>
                  </a:lnTo>
                  <a:lnTo>
                    <a:pt x="390" y="2713"/>
                  </a:lnTo>
                  <a:lnTo>
                    <a:pt x="332" y="2640"/>
                  </a:lnTo>
                  <a:lnTo>
                    <a:pt x="276" y="2563"/>
                  </a:lnTo>
                  <a:lnTo>
                    <a:pt x="227" y="2483"/>
                  </a:lnTo>
                  <a:lnTo>
                    <a:pt x="180" y="2400"/>
                  </a:lnTo>
                  <a:lnTo>
                    <a:pt x="140" y="2314"/>
                  </a:lnTo>
                  <a:lnTo>
                    <a:pt x="104" y="2226"/>
                  </a:lnTo>
                  <a:lnTo>
                    <a:pt x="73" y="2135"/>
                  </a:lnTo>
                  <a:lnTo>
                    <a:pt x="47" y="2042"/>
                  </a:lnTo>
                  <a:lnTo>
                    <a:pt x="27" y="1947"/>
                  </a:lnTo>
                  <a:lnTo>
                    <a:pt x="12" y="1849"/>
                  </a:lnTo>
                  <a:lnTo>
                    <a:pt x="3" y="1751"/>
                  </a:lnTo>
                  <a:lnTo>
                    <a:pt x="0" y="1650"/>
                  </a:lnTo>
                  <a:lnTo>
                    <a:pt x="3" y="1550"/>
                  </a:lnTo>
                  <a:lnTo>
                    <a:pt x="12" y="1452"/>
                  </a:lnTo>
                  <a:lnTo>
                    <a:pt x="27" y="1354"/>
                  </a:lnTo>
                  <a:lnTo>
                    <a:pt x="47" y="1259"/>
                  </a:lnTo>
                  <a:lnTo>
                    <a:pt x="73" y="1166"/>
                  </a:lnTo>
                  <a:lnTo>
                    <a:pt x="104" y="1075"/>
                  </a:lnTo>
                  <a:lnTo>
                    <a:pt x="140" y="986"/>
                  </a:lnTo>
                  <a:lnTo>
                    <a:pt x="180" y="901"/>
                  </a:lnTo>
                  <a:lnTo>
                    <a:pt x="227" y="818"/>
                  </a:lnTo>
                  <a:lnTo>
                    <a:pt x="276" y="738"/>
                  </a:lnTo>
                  <a:lnTo>
                    <a:pt x="332" y="661"/>
                  </a:lnTo>
                  <a:lnTo>
                    <a:pt x="390" y="588"/>
                  </a:lnTo>
                  <a:lnTo>
                    <a:pt x="452" y="517"/>
                  </a:lnTo>
                  <a:lnTo>
                    <a:pt x="519" y="451"/>
                  </a:lnTo>
                  <a:lnTo>
                    <a:pt x="589" y="389"/>
                  </a:lnTo>
                  <a:lnTo>
                    <a:pt x="663" y="331"/>
                  </a:lnTo>
                  <a:lnTo>
                    <a:pt x="741" y="275"/>
                  </a:lnTo>
                  <a:lnTo>
                    <a:pt x="820" y="226"/>
                  </a:lnTo>
                  <a:lnTo>
                    <a:pt x="904" y="180"/>
                  </a:lnTo>
                  <a:lnTo>
                    <a:pt x="989" y="140"/>
                  </a:lnTo>
                  <a:lnTo>
                    <a:pt x="1078" y="103"/>
                  </a:lnTo>
                  <a:lnTo>
                    <a:pt x="1170" y="72"/>
                  </a:lnTo>
                  <a:lnTo>
                    <a:pt x="1263" y="47"/>
                  </a:lnTo>
                  <a:lnTo>
                    <a:pt x="1358" y="27"/>
                  </a:lnTo>
                  <a:lnTo>
                    <a:pt x="1456" y="12"/>
                  </a:lnTo>
                  <a:lnTo>
                    <a:pt x="1555" y="3"/>
                  </a:lnTo>
                  <a:lnTo>
                    <a:pt x="165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57" name="Freeform 7"/>
            <p:cNvSpPr>
              <a:spLocks/>
            </p:cNvSpPr>
            <p:nvPr/>
          </p:nvSpPr>
          <p:spPr bwMode="auto">
            <a:xfrm>
              <a:off x="6483" y="437"/>
              <a:ext cx="119" cy="119"/>
            </a:xfrm>
            <a:custGeom>
              <a:avLst/>
              <a:gdLst>
                <a:gd name="T0" fmla="*/ 1169 w 2025"/>
                <a:gd name="T1" fmla="*/ 12 h 2019"/>
                <a:gd name="T2" fmla="*/ 1389 w 2025"/>
                <a:gd name="T3" fmla="*/ 72 h 2019"/>
                <a:gd name="T4" fmla="*/ 1586 w 2025"/>
                <a:gd name="T5" fmla="*/ 178 h 2019"/>
                <a:gd name="T6" fmla="*/ 1754 w 2025"/>
                <a:gd name="T7" fmla="*/ 322 h 2019"/>
                <a:gd name="T8" fmla="*/ 1887 w 2025"/>
                <a:gd name="T9" fmla="*/ 500 h 2019"/>
                <a:gd name="T10" fmla="*/ 1978 w 2025"/>
                <a:gd name="T11" fmla="*/ 705 h 2019"/>
                <a:gd name="T12" fmla="*/ 2022 w 2025"/>
                <a:gd name="T13" fmla="*/ 931 h 2019"/>
                <a:gd name="T14" fmla="*/ 2014 w 2025"/>
                <a:gd name="T15" fmla="*/ 1156 h 2019"/>
                <a:gd name="T16" fmla="*/ 1962 w 2025"/>
                <a:gd name="T17" fmla="*/ 1362 h 2019"/>
                <a:gd name="T18" fmla="*/ 1868 w 2025"/>
                <a:gd name="T19" fmla="*/ 1550 h 2019"/>
                <a:gd name="T20" fmla="*/ 1840 w 2025"/>
                <a:gd name="T21" fmla="*/ 1452 h 2019"/>
                <a:gd name="T22" fmla="*/ 1881 w 2025"/>
                <a:gd name="T23" fmla="*/ 1394 h 2019"/>
                <a:gd name="T24" fmla="*/ 1890 w 2025"/>
                <a:gd name="T25" fmla="*/ 1321 h 2019"/>
                <a:gd name="T26" fmla="*/ 1863 w 2025"/>
                <a:gd name="T27" fmla="*/ 1254 h 2019"/>
                <a:gd name="T28" fmla="*/ 1805 w 2025"/>
                <a:gd name="T29" fmla="*/ 1207 h 2019"/>
                <a:gd name="T30" fmla="*/ 1765 w 2025"/>
                <a:gd name="T31" fmla="*/ 1068 h 2019"/>
                <a:gd name="T32" fmla="*/ 1756 w 2025"/>
                <a:gd name="T33" fmla="*/ 874 h 2019"/>
                <a:gd name="T34" fmla="*/ 1695 w 2025"/>
                <a:gd name="T35" fmla="*/ 687 h 2019"/>
                <a:gd name="T36" fmla="*/ 1590 w 2025"/>
                <a:gd name="T37" fmla="*/ 524 h 2019"/>
                <a:gd name="T38" fmla="*/ 1448 w 2025"/>
                <a:gd name="T39" fmla="*/ 395 h 2019"/>
                <a:gd name="T40" fmla="*/ 1275 w 2025"/>
                <a:gd name="T41" fmla="*/ 303 h 2019"/>
                <a:gd name="T42" fmla="*/ 1081 w 2025"/>
                <a:gd name="T43" fmla="*/ 259 h 2019"/>
                <a:gd name="T44" fmla="*/ 876 w 2025"/>
                <a:gd name="T45" fmla="*/ 268 h 2019"/>
                <a:gd name="T46" fmla="*/ 689 w 2025"/>
                <a:gd name="T47" fmla="*/ 329 h 2019"/>
                <a:gd name="T48" fmla="*/ 526 w 2025"/>
                <a:gd name="T49" fmla="*/ 434 h 2019"/>
                <a:gd name="T50" fmla="*/ 396 w 2025"/>
                <a:gd name="T51" fmla="*/ 576 h 2019"/>
                <a:gd name="T52" fmla="*/ 304 w 2025"/>
                <a:gd name="T53" fmla="*/ 747 h 2019"/>
                <a:gd name="T54" fmla="*/ 260 w 2025"/>
                <a:gd name="T55" fmla="*/ 941 h 2019"/>
                <a:gd name="T56" fmla="*/ 269 w 2025"/>
                <a:gd name="T57" fmla="*/ 1145 h 2019"/>
                <a:gd name="T58" fmla="*/ 330 w 2025"/>
                <a:gd name="T59" fmla="*/ 1332 h 2019"/>
                <a:gd name="T60" fmla="*/ 435 w 2025"/>
                <a:gd name="T61" fmla="*/ 1495 h 2019"/>
                <a:gd name="T62" fmla="*/ 577 w 2025"/>
                <a:gd name="T63" fmla="*/ 1624 h 2019"/>
                <a:gd name="T64" fmla="*/ 750 w 2025"/>
                <a:gd name="T65" fmla="*/ 1716 h 2019"/>
                <a:gd name="T66" fmla="*/ 944 w 2025"/>
                <a:gd name="T67" fmla="*/ 1760 h 2019"/>
                <a:gd name="T68" fmla="*/ 1115 w 2025"/>
                <a:gd name="T69" fmla="*/ 1756 h 2019"/>
                <a:gd name="T70" fmla="*/ 1199 w 2025"/>
                <a:gd name="T71" fmla="*/ 1824 h 2019"/>
                <a:gd name="T72" fmla="*/ 1251 w 2025"/>
                <a:gd name="T73" fmla="*/ 1874 h 2019"/>
                <a:gd name="T74" fmla="*/ 1323 w 2025"/>
                <a:gd name="T75" fmla="*/ 1892 h 2019"/>
                <a:gd name="T76" fmla="*/ 1402 w 2025"/>
                <a:gd name="T77" fmla="*/ 1869 h 2019"/>
                <a:gd name="T78" fmla="*/ 1449 w 2025"/>
                <a:gd name="T79" fmla="*/ 1821 h 2019"/>
                <a:gd name="T80" fmla="*/ 1463 w 2025"/>
                <a:gd name="T81" fmla="*/ 1914 h 2019"/>
                <a:gd name="T82" fmla="*/ 1247 w 2025"/>
                <a:gd name="T83" fmla="*/ 1992 h 2019"/>
                <a:gd name="T84" fmla="*/ 1012 w 2025"/>
                <a:gd name="T85" fmla="*/ 2019 h 2019"/>
                <a:gd name="T86" fmla="*/ 781 w 2025"/>
                <a:gd name="T87" fmla="*/ 1992 h 2019"/>
                <a:gd name="T88" fmla="*/ 567 w 2025"/>
                <a:gd name="T89" fmla="*/ 1917 h 2019"/>
                <a:gd name="T90" fmla="*/ 380 w 2025"/>
                <a:gd name="T91" fmla="*/ 1797 h 2019"/>
                <a:gd name="T92" fmla="*/ 223 w 2025"/>
                <a:gd name="T93" fmla="*/ 1640 h 2019"/>
                <a:gd name="T94" fmla="*/ 103 w 2025"/>
                <a:gd name="T95" fmla="*/ 1453 h 2019"/>
                <a:gd name="T96" fmla="*/ 27 w 2025"/>
                <a:gd name="T97" fmla="*/ 1241 h 2019"/>
                <a:gd name="T98" fmla="*/ 0 w 2025"/>
                <a:gd name="T99" fmla="*/ 1009 h 2019"/>
                <a:gd name="T100" fmla="*/ 27 w 2025"/>
                <a:gd name="T101" fmla="*/ 778 h 2019"/>
                <a:gd name="T102" fmla="*/ 103 w 2025"/>
                <a:gd name="T103" fmla="*/ 565 h 2019"/>
                <a:gd name="T104" fmla="*/ 223 w 2025"/>
                <a:gd name="T105" fmla="*/ 379 h 2019"/>
                <a:gd name="T106" fmla="*/ 380 w 2025"/>
                <a:gd name="T107" fmla="*/ 222 h 2019"/>
                <a:gd name="T108" fmla="*/ 567 w 2025"/>
                <a:gd name="T109" fmla="*/ 102 h 2019"/>
                <a:gd name="T110" fmla="*/ 781 w 2025"/>
                <a:gd name="T111" fmla="*/ 27 h 2019"/>
                <a:gd name="T112" fmla="*/ 1012 w 2025"/>
                <a:gd name="T113" fmla="*/ 0 h 20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025" h="2019">
                  <a:moveTo>
                    <a:pt x="1012" y="0"/>
                  </a:moveTo>
                  <a:lnTo>
                    <a:pt x="1091" y="3"/>
                  </a:lnTo>
                  <a:lnTo>
                    <a:pt x="1169" y="12"/>
                  </a:lnTo>
                  <a:lnTo>
                    <a:pt x="1244" y="27"/>
                  </a:lnTo>
                  <a:lnTo>
                    <a:pt x="1318" y="47"/>
                  </a:lnTo>
                  <a:lnTo>
                    <a:pt x="1389" y="72"/>
                  </a:lnTo>
                  <a:lnTo>
                    <a:pt x="1458" y="102"/>
                  </a:lnTo>
                  <a:lnTo>
                    <a:pt x="1523" y="138"/>
                  </a:lnTo>
                  <a:lnTo>
                    <a:pt x="1586" y="178"/>
                  </a:lnTo>
                  <a:lnTo>
                    <a:pt x="1645" y="222"/>
                  </a:lnTo>
                  <a:lnTo>
                    <a:pt x="1702" y="270"/>
                  </a:lnTo>
                  <a:lnTo>
                    <a:pt x="1754" y="322"/>
                  </a:lnTo>
                  <a:lnTo>
                    <a:pt x="1802" y="379"/>
                  </a:lnTo>
                  <a:lnTo>
                    <a:pt x="1847" y="438"/>
                  </a:lnTo>
                  <a:lnTo>
                    <a:pt x="1887" y="500"/>
                  </a:lnTo>
                  <a:lnTo>
                    <a:pt x="1922" y="565"/>
                  </a:lnTo>
                  <a:lnTo>
                    <a:pt x="1953" y="634"/>
                  </a:lnTo>
                  <a:lnTo>
                    <a:pt x="1978" y="705"/>
                  </a:lnTo>
                  <a:lnTo>
                    <a:pt x="1998" y="778"/>
                  </a:lnTo>
                  <a:lnTo>
                    <a:pt x="2013" y="854"/>
                  </a:lnTo>
                  <a:lnTo>
                    <a:pt x="2022" y="931"/>
                  </a:lnTo>
                  <a:lnTo>
                    <a:pt x="2025" y="1009"/>
                  </a:lnTo>
                  <a:lnTo>
                    <a:pt x="2022" y="1083"/>
                  </a:lnTo>
                  <a:lnTo>
                    <a:pt x="2014" y="1156"/>
                  </a:lnTo>
                  <a:lnTo>
                    <a:pt x="2002" y="1226"/>
                  </a:lnTo>
                  <a:lnTo>
                    <a:pt x="1984" y="1296"/>
                  </a:lnTo>
                  <a:lnTo>
                    <a:pt x="1962" y="1362"/>
                  </a:lnTo>
                  <a:lnTo>
                    <a:pt x="1934" y="1427"/>
                  </a:lnTo>
                  <a:lnTo>
                    <a:pt x="1903" y="1490"/>
                  </a:lnTo>
                  <a:lnTo>
                    <a:pt x="1868" y="1550"/>
                  </a:lnTo>
                  <a:lnTo>
                    <a:pt x="1797" y="1478"/>
                  </a:lnTo>
                  <a:lnTo>
                    <a:pt x="1821" y="1467"/>
                  </a:lnTo>
                  <a:lnTo>
                    <a:pt x="1840" y="1452"/>
                  </a:lnTo>
                  <a:lnTo>
                    <a:pt x="1857" y="1435"/>
                  </a:lnTo>
                  <a:lnTo>
                    <a:pt x="1871" y="1415"/>
                  </a:lnTo>
                  <a:lnTo>
                    <a:pt x="1881" y="1394"/>
                  </a:lnTo>
                  <a:lnTo>
                    <a:pt x="1888" y="1370"/>
                  </a:lnTo>
                  <a:lnTo>
                    <a:pt x="1891" y="1346"/>
                  </a:lnTo>
                  <a:lnTo>
                    <a:pt x="1890" y="1321"/>
                  </a:lnTo>
                  <a:lnTo>
                    <a:pt x="1884" y="1297"/>
                  </a:lnTo>
                  <a:lnTo>
                    <a:pt x="1875" y="1275"/>
                  </a:lnTo>
                  <a:lnTo>
                    <a:pt x="1863" y="1254"/>
                  </a:lnTo>
                  <a:lnTo>
                    <a:pt x="1847" y="1236"/>
                  </a:lnTo>
                  <a:lnTo>
                    <a:pt x="1828" y="1220"/>
                  </a:lnTo>
                  <a:lnTo>
                    <a:pt x="1805" y="1207"/>
                  </a:lnTo>
                  <a:lnTo>
                    <a:pt x="1748" y="1182"/>
                  </a:lnTo>
                  <a:lnTo>
                    <a:pt x="1759" y="1126"/>
                  </a:lnTo>
                  <a:lnTo>
                    <a:pt x="1765" y="1068"/>
                  </a:lnTo>
                  <a:lnTo>
                    <a:pt x="1768" y="1009"/>
                  </a:lnTo>
                  <a:lnTo>
                    <a:pt x="1765" y="941"/>
                  </a:lnTo>
                  <a:lnTo>
                    <a:pt x="1756" y="874"/>
                  </a:lnTo>
                  <a:lnTo>
                    <a:pt x="1741" y="810"/>
                  </a:lnTo>
                  <a:lnTo>
                    <a:pt x="1721" y="747"/>
                  </a:lnTo>
                  <a:lnTo>
                    <a:pt x="1695" y="687"/>
                  </a:lnTo>
                  <a:lnTo>
                    <a:pt x="1664" y="630"/>
                  </a:lnTo>
                  <a:lnTo>
                    <a:pt x="1629" y="576"/>
                  </a:lnTo>
                  <a:lnTo>
                    <a:pt x="1590" y="524"/>
                  </a:lnTo>
                  <a:lnTo>
                    <a:pt x="1547" y="477"/>
                  </a:lnTo>
                  <a:lnTo>
                    <a:pt x="1499" y="434"/>
                  </a:lnTo>
                  <a:lnTo>
                    <a:pt x="1448" y="395"/>
                  </a:lnTo>
                  <a:lnTo>
                    <a:pt x="1393" y="360"/>
                  </a:lnTo>
                  <a:lnTo>
                    <a:pt x="1336" y="329"/>
                  </a:lnTo>
                  <a:lnTo>
                    <a:pt x="1275" y="303"/>
                  </a:lnTo>
                  <a:lnTo>
                    <a:pt x="1213" y="283"/>
                  </a:lnTo>
                  <a:lnTo>
                    <a:pt x="1149" y="268"/>
                  </a:lnTo>
                  <a:lnTo>
                    <a:pt x="1081" y="259"/>
                  </a:lnTo>
                  <a:lnTo>
                    <a:pt x="1012" y="256"/>
                  </a:lnTo>
                  <a:lnTo>
                    <a:pt x="944" y="259"/>
                  </a:lnTo>
                  <a:lnTo>
                    <a:pt x="876" y="268"/>
                  </a:lnTo>
                  <a:lnTo>
                    <a:pt x="812" y="283"/>
                  </a:lnTo>
                  <a:lnTo>
                    <a:pt x="750" y="303"/>
                  </a:lnTo>
                  <a:lnTo>
                    <a:pt x="689" y="329"/>
                  </a:lnTo>
                  <a:lnTo>
                    <a:pt x="632" y="360"/>
                  </a:lnTo>
                  <a:lnTo>
                    <a:pt x="577" y="395"/>
                  </a:lnTo>
                  <a:lnTo>
                    <a:pt x="526" y="434"/>
                  </a:lnTo>
                  <a:lnTo>
                    <a:pt x="478" y="477"/>
                  </a:lnTo>
                  <a:lnTo>
                    <a:pt x="435" y="524"/>
                  </a:lnTo>
                  <a:lnTo>
                    <a:pt x="396" y="576"/>
                  </a:lnTo>
                  <a:lnTo>
                    <a:pt x="361" y="630"/>
                  </a:lnTo>
                  <a:lnTo>
                    <a:pt x="330" y="687"/>
                  </a:lnTo>
                  <a:lnTo>
                    <a:pt x="304" y="747"/>
                  </a:lnTo>
                  <a:lnTo>
                    <a:pt x="284" y="810"/>
                  </a:lnTo>
                  <a:lnTo>
                    <a:pt x="269" y="874"/>
                  </a:lnTo>
                  <a:lnTo>
                    <a:pt x="260" y="941"/>
                  </a:lnTo>
                  <a:lnTo>
                    <a:pt x="257" y="1009"/>
                  </a:lnTo>
                  <a:lnTo>
                    <a:pt x="260" y="1078"/>
                  </a:lnTo>
                  <a:lnTo>
                    <a:pt x="269" y="1145"/>
                  </a:lnTo>
                  <a:lnTo>
                    <a:pt x="284" y="1209"/>
                  </a:lnTo>
                  <a:lnTo>
                    <a:pt x="304" y="1272"/>
                  </a:lnTo>
                  <a:lnTo>
                    <a:pt x="330" y="1332"/>
                  </a:lnTo>
                  <a:lnTo>
                    <a:pt x="361" y="1389"/>
                  </a:lnTo>
                  <a:lnTo>
                    <a:pt x="396" y="1443"/>
                  </a:lnTo>
                  <a:lnTo>
                    <a:pt x="435" y="1495"/>
                  </a:lnTo>
                  <a:lnTo>
                    <a:pt x="478" y="1542"/>
                  </a:lnTo>
                  <a:lnTo>
                    <a:pt x="526" y="1585"/>
                  </a:lnTo>
                  <a:lnTo>
                    <a:pt x="577" y="1624"/>
                  </a:lnTo>
                  <a:lnTo>
                    <a:pt x="632" y="1659"/>
                  </a:lnTo>
                  <a:lnTo>
                    <a:pt x="689" y="1690"/>
                  </a:lnTo>
                  <a:lnTo>
                    <a:pt x="750" y="1716"/>
                  </a:lnTo>
                  <a:lnTo>
                    <a:pt x="812" y="1736"/>
                  </a:lnTo>
                  <a:lnTo>
                    <a:pt x="876" y="1751"/>
                  </a:lnTo>
                  <a:lnTo>
                    <a:pt x="944" y="1760"/>
                  </a:lnTo>
                  <a:lnTo>
                    <a:pt x="1012" y="1763"/>
                  </a:lnTo>
                  <a:lnTo>
                    <a:pt x="1064" y="1761"/>
                  </a:lnTo>
                  <a:lnTo>
                    <a:pt x="1115" y="1756"/>
                  </a:lnTo>
                  <a:lnTo>
                    <a:pt x="1165" y="1747"/>
                  </a:lnTo>
                  <a:lnTo>
                    <a:pt x="1188" y="1802"/>
                  </a:lnTo>
                  <a:lnTo>
                    <a:pt x="1199" y="1824"/>
                  </a:lnTo>
                  <a:lnTo>
                    <a:pt x="1214" y="1844"/>
                  </a:lnTo>
                  <a:lnTo>
                    <a:pt x="1231" y="1861"/>
                  </a:lnTo>
                  <a:lnTo>
                    <a:pt x="1251" y="1874"/>
                  </a:lnTo>
                  <a:lnTo>
                    <a:pt x="1273" y="1884"/>
                  </a:lnTo>
                  <a:lnTo>
                    <a:pt x="1298" y="1890"/>
                  </a:lnTo>
                  <a:lnTo>
                    <a:pt x="1323" y="1892"/>
                  </a:lnTo>
                  <a:lnTo>
                    <a:pt x="1351" y="1890"/>
                  </a:lnTo>
                  <a:lnTo>
                    <a:pt x="1378" y="1882"/>
                  </a:lnTo>
                  <a:lnTo>
                    <a:pt x="1402" y="1869"/>
                  </a:lnTo>
                  <a:lnTo>
                    <a:pt x="1425" y="1852"/>
                  </a:lnTo>
                  <a:lnTo>
                    <a:pt x="1438" y="1837"/>
                  </a:lnTo>
                  <a:lnTo>
                    <a:pt x="1449" y="1821"/>
                  </a:lnTo>
                  <a:lnTo>
                    <a:pt x="1458" y="1804"/>
                  </a:lnTo>
                  <a:lnTo>
                    <a:pt x="1528" y="1877"/>
                  </a:lnTo>
                  <a:lnTo>
                    <a:pt x="1463" y="1914"/>
                  </a:lnTo>
                  <a:lnTo>
                    <a:pt x="1393" y="1945"/>
                  </a:lnTo>
                  <a:lnTo>
                    <a:pt x="1322" y="1971"/>
                  </a:lnTo>
                  <a:lnTo>
                    <a:pt x="1247" y="1992"/>
                  </a:lnTo>
                  <a:lnTo>
                    <a:pt x="1171" y="2007"/>
                  </a:lnTo>
                  <a:lnTo>
                    <a:pt x="1092" y="2016"/>
                  </a:lnTo>
                  <a:lnTo>
                    <a:pt x="1012" y="2019"/>
                  </a:lnTo>
                  <a:lnTo>
                    <a:pt x="934" y="2016"/>
                  </a:lnTo>
                  <a:lnTo>
                    <a:pt x="856" y="2007"/>
                  </a:lnTo>
                  <a:lnTo>
                    <a:pt x="781" y="1992"/>
                  </a:lnTo>
                  <a:lnTo>
                    <a:pt x="707" y="1972"/>
                  </a:lnTo>
                  <a:lnTo>
                    <a:pt x="636" y="1947"/>
                  </a:lnTo>
                  <a:lnTo>
                    <a:pt x="567" y="1917"/>
                  </a:lnTo>
                  <a:lnTo>
                    <a:pt x="502" y="1881"/>
                  </a:lnTo>
                  <a:lnTo>
                    <a:pt x="439" y="1841"/>
                  </a:lnTo>
                  <a:lnTo>
                    <a:pt x="380" y="1797"/>
                  </a:lnTo>
                  <a:lnTo>
                    <a:pt x="323" y="1749"/>
                  </a:lnTo>
                  <a:lnTo>
                    <a:pt x="271" y="1697"/>
                  </a:lnTo>
                  <a:lnTo>
                    <a:pt x="223" y="1640"/>
                  </a:lnTo>
                  <a:lnTo>
                    <a:pt x="178" y="1581"/>
                  </a:lnTo>
                  <a:lnTo>
                    <a:pt x="138" y="1519"/>
                  </a:lnTo>
                  <a:lnTo>
                    <a:pt x="103" y="1453"/>
                  </a:lnTo>
                  <a:lnTo>
                    <a:pt x="72" y="1385"/>
                  </a:lnTo>
                  <a:lnTo>
                    <a:pt x="47" y="1314"/>
                  </a:lnTo>
                  <a:lnTo>
                    <a:pt x="27" y="1241"/>
                  </a:lnTo>
                  <a:lnTo>
                    <a:pt x="12" y="1165"/>
                  </a:lnTo>
                  <a:lnTo>
                    <a:pt x="3" y="1088"/>
                  </a:lnTo>
                  <a:lnTo>
                    <a:pt x="0" y="1009"/>
                  </a:lnTo>
                  <a:lnTo>
                    <a:pt x="3" y="931"/>
                  </a:lnTo>
                  <a:lnTo>
                    <a:pt x="12" y="854"/>
                  </a:lnTo>
                  <a:lnTo>
                    <a:pt x="27" y="778"/>
                  </a:lnTo>
                  <a:lnTo>
                    <a:pt x="47" y="705"/>
                  </a:lnTo>
                  <a:lnTo>
                    <a:pt x="72" y="634"/>
                  </a:lnTo>
                  <a:lnTo>
                    <a:pt x="103" y="565"/>
                  </a:lnTo>
                  <a:lnTo>
                    <a:pt x="138" y="500"/>
                  </a:lnTo>
                  <a:lnTo>
                    <a:pt x="178" y="438"/>
                  </a:lnTo>
                  <a:lnTo>
                    <a:pt x="223" y="379"/>
                  </a:lnTo>
                  <a:lnTo>
                    <a:pt x="271" y="322"/>
                  </a:lnTo>
                  <a:lnTo>
                    <a:pt x="323" y="270"/>
                  </a:lnTo>
                  <a:lnTo>
                    <a:pt x="380" y="222"/>
                  </a:lnTo>
                  <a:lnTo>
                    <a:pt x="439" y="178"/>
                  </a:lnTo>
                  <a:lnTo>
                    <a:pt x="502" y="138"/>
                  </a:lnTo>
                  <a:lnTo>
                    <a:pt x="567" y="102"/>
                  </a:lnTo>
                  <a:lnTo>
                    <a:pt x="636" y="72"/>
                  </a:lnTo>
                  <a:lnTo>
                    <a:pt x="707" y="47"/>
                  </a:lnTo>
                  <a:lnTo>
                    <a:pt x="781" y="27"/>
                  </a:lnTo>
                  <a:lnTo>
                    <a:pt x="856" y="12"/>
                  </a:lnTo>
                  <a:lnTo>
                    <a:pt x="934" y="3"/>
                  </a:lnTo>
                  <a:lnTo>
                    <a:pt x="10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58" name="Freeform 8"/>
            <p:cNvSpPr>
              <a:spLocks/>
            </p:cNvSpPr>
            <p:nvPr/>
          </p:nvSpPr>
          <p:spPr bwMode="auto">
            <a:xfrm>
              <a:off x="6524" y="478"/>
              <a:ext cx="36" cy="36"/>
            </a:xfrm>
            <a:custGeom>
              <a:avLst/>
              <a:gdLst>
                <a:gd name="T0" fmla="*/ 305 w 610"/>
                <a:gd name="T1" fmla="*/ 0 h 608"/>
                <a:gd name="T2" fmla="*/ 349 w 610"/>
                <a:gd name="T3" fmla="*/ 3 h 608"/>
                <a:gd name="T4" fmla="*/ 390 w 610"/>
                <a:gd name="T5" fmla="*/ 12 h 608"/>
                <a:gd name="T6" fmla="*/ 428 w 610"/>
                <a:gd name="T7" fmla="*/ 26 h 608"/>
                <a:gd name="T8" fmla="*/ 465 w 610"/>
                <a:gd name="T9" fmla="*/ 45 h 608"/>
                <a:gd name="T10" fmla="*/ 498 w 610"/>
                <a:gd name="T11" fmla="*/ 68 h 608"/>
                <a:gd name="T12" fmla="*/ 528 w 610"/>
                <a:gd name="T13" fmla="*/ 96 h 608"/>
                <a:gd name="T14" fmla="*/ 553 w 610"/>
                <a:gd name="T15" fmla="*/ 128 h 608"/>
                <a:gd name="T16" fmla="*/ 576 w 610"/>
                <a:gd name="T17" fmla="*/ 162 h 608"/>
                <a:gd name="T18" fmla="*/ 592 w 610"/>
                <a:gd name="T19" fmla="*/ 199 h 608"/>
                <a:gd name="T20" fmla="*/ 604 w 610"/>
                <a:gd name="T21" fmla="*/ 239 h 608"/>
                <a:gd name="T22" fmla="*/ 610 w 610"/>
                <a:gd name="T23" fmla="*/ 281 h 608"/>
                <a:gd name="T24" fmla="*/ 373 w 610"/>
                <a:gd name="T25" fmla="*/ 174 h 608"/>
                <a:gd name="T26" fmla="*/ 353 w 610"/>
                <a:gd name="T27" fmla="*/ 167 h 608"/>
                <a:gd name="T28" fmla="*/ 333 w 610"/>
                <a:gd name="T29" fmla="*/ 162 h 608"/>
                <a:gd name="T30" fmla="*/ 313 w 610"/>
                <a:gd name="T31" fmla="*/ 161 h 608"/>
                <a:gd name="T32" fmla="*/ 284 w 610"/>
                <a:gd name="T33" fmla="*/ 164 h 608"/>
                <a:gd name="T34" fmla="*/ 257 w 610"/>
                <a:gd name="T35" fmla="*/ 171 h 608"/>
                <a:gd name="T36" fmla="*/ 232 w 610"/>
                <a:gd name="T37" fmla="*/ 184 h 608"/>
                <a:gd name="T38" fmla="*/ 210 w 610"/>
                <a:gd name="T39" fmla="*/ 202 h 608"/>
                <a:gd name="T40" fmla="*/ 194 w 610"/>
                <a:gd name="T41" fmla="*/ 221 h 608"/>
                <a:gd name="T42" fmla="*/ 181 w 610"/>
                <a:gd name="T43" fmla="*/ 242 h 608"/>
                <a:gd name="T44" fmla="*/ 171 w 610"/>
                <a:gd name="T45" fmla="*/ 265 h 608"/>
                <a:gd name="T46" fmla="*/ 166 w 610"/>
                <a:gd name="T47" fmla="*/ 289 h 608"/>
                <a:gd name="T48" fmla="*/ 165 w 610"/>
                <a:gd name="T49" fmla="*/ 314 h 608"/>
                <a:gd name="T50" fmla="*/ 168 w 610"/>
                <a:gd name="T51" fmla="*/ 339 h 608"/>
                <a:gd name="T52" fmla="*/ 177 w 610"/>
                <a:gd name="T53" fmla="*/ 363 h 608"/>
                <a:gd name="T54" fmla="*/ 277 w 610"/>
                <a:gd name="T55" fmla="*/ 608 h 608"/>
                <a:gd name="T56" fmla="*/ 236 w 610"/>
                <a:gd name="T57" fmla="*/ 601 h 608"/>
                <a:gd name="T58" fmla="*/ 197 w 610"/>
                <a:gd name="T59" fmla="*/ 589 h 608"/>
                <a:gd name="T60" fmla="*/ 159 w 610"/>
                <a:gd name="T61" fmla="*/ 572 h 608"/>
                <a:gd name="T62" fmla="*/ 125 w 610"/>
                <a:gd name="T63" fmla="*/ 551 h 608"/>
                <a:gd name="T64" fmla="*/ 95 w 610"/>
                <a:gd name="T65" fmla="*/ 524 h 608"/>
                <a:gd name="T66" fmla="*/ 68 w 610"/>
                <a:gd name="T67" fmla="*/ 495 h 608"/>
                <a:gd name="T68" fmla="*/ 45 w 610"/>
                <a:gd name="T69" fmla="*/ 462 h 608"/>
                <a:gd name="T70" fmla="*/ 25 w 610"/>
                <a:gd name="T71" fmla="*/ 426 h 608"/>
                <a:gd name="T72" fmla="*/ 11 w 610"/>
                <a:gd name="T73" fmla="*/ 388 h 608"/>
                <a:gd name="T74" fmla="*/ 3 w 610"/>
                <a:gd name="T75" fmla="*/ 347 h 608"/>
                <a:gd name="T76" fmla="*/ 0 w 610"/>
                <a:gd name="T77" fmla="*/ 304 h 608"/>
                <a:gd name="T78" fmla="*/ 3 w 610"/>
                <a:gd name="T79" fmla="*/ 263 h 608"/>
                <a:gd name="T80" fmla="*/ 11 w 610"/>
                <a:gd name="T81" fmla="*/ 223 h 608"/>
                <a:gd name="T82" fmla="*/ 24 w 610"/>
                <a:gd name="T83" fmla="*/ 186 h 608"/>
                <a:gd name="T84" fmla="*/ 41 w 610"/>
                <a:gd name="T85" fmla="*/ 151 h 608"/>
                <a:gd name="T86" fmla="*/ 64 w 610"/>
                <a:gd name="T87" fmla="*/ 119 h 608"/>
                <a:gd name="T88" fmla="*/ 90 w 610"/>
                <a:gd name="T89" fmla="*/ 90 h 608"/>
                <a:gd name="T90" fmla="*/ 119 w 610"/>
                <a:gd name="T91" fmla="*/ 63 h 608"/>
                <a:gd name="T92" fmla="*/ 151 w 610"/>
                <a:gd name="T93" fmla="*/ 41 h 608"/>
                <a:gd name="T94" fmla="*/ 187 w 610"/>
                <a:gd name="T95" fmla="*/ 24 h 608"/>
                <a:gd name="T96" fmla="*/ 224 w 610"/>
                <a:gd name="T97" fmla="*/ 11 h 608"/>
                <a:gd name="T98" fmla="*/ 264 w 610"/>
                <a:gd name="T99" fmla="*/ 3 h 608"/>
                <a:gd name="T100" fmla="*/ 305 w 610"/>
                <a:gd name="T101" fmla="*/ 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10" h="608">
                  <a:moveTo>
                    <a:pt x="305" y="0"/>
                  </a:moveTo>
                  <a:lnTo>
                    <a:pt x="349" y="3"/>
                  </a:lnTo>
                  <a:lnTo>
                    <a:pt x="390" y="12"/>
                  </a:lnTo>
                  <a:lnTo>
                    <a:pt x="428" y="26"/>
                  </a:lnTo>
                  <a:lnTo>
                    <a:pt x="465" y="45"/>
                  </a:lnTo>
                  <a:lnTo>
                    <a:pt x="498" y="68"/>
                  </a:lnTo>
                  <a:lnTo>
                    <a:pt x="528" y="96"/>
                  </a:lnTo>
                  <a:lnTo>
                    <a:pt x="553" y="128"/>
                  </a:lnTo>
                  <a:lnTo>
                    <a:pt x="576" y="162"/>
                  </a:lnTo>
                  <a:lnTo>
                    <a:pt x="592" y="199"/>
                  </a:lnTo>
                  <a:lnTo>
                    <a:pt x="604" y="239"/>
                  </a:lnTo>
                  <a:lnTo>
                    <a:pt x="610" y="281"/>
                  </a:lnTo>
                  <a:lnTo>
                    <a:pt x="373" y="174"/>
                  </a:lnTo>
                  <a:lnTo>
                    <a:pt x="353" y="167"/>
                  </a:lnTo>
                  <a:lnTo>
                    <a:pt x="333" y="162"/>
                  </a:lnTo>
                  <a:lnTo>
                    <a:pt x="313" y="161"/>
                  </a:lnTo>
                  <a:lnTo>
                    <a:pt x="284" y="164"/>
                  </a:lnTo>
                  <a:lnTo>
                    <a:pt x="257" y="171"/>
                  </a:lnTo>
                  <a:lnTo>
                    <a:pt x="232" y="184"/>
                  </a:lnTo>
                  <a:lnTo>
                    <a:pt x="210" y="202"/>
                  </a:lnTo>
                  <a:lnTo>
                    <a:pt x="194" y="221"/>
                  </a:lnTo>
                  <a:lnTo>
                    <a:pt x="181" y="242"/>
                  </a:lnTo>
                  <a:lnTo>
                    <a:pt x="171" y="265"/>
                  </a:lnTo>
                  <a:lnTo>
                    <a:pt x="166" y="289"/>
                  </a:lnTo>
                  <a:lnTo>
                    <a:pt x="165" y="314"/>
                  </a:lnTo>
                  <a:lnTo>
                    <a:pt x="168" y="339"/>
                  </a:lnTo>
                  <a:lnTo>
                    <a:pt x="177" y="363"/>
                  </a:lnTo>
                  <a:lnTo>
                    <a:pt x="277" y="608"/>
                  </a:lnTo>
                  <a:lnTo>
                    <a:pt x="236" y="601"/>
                  </a:lnTo>
                  <a:lnTo>
                    <a:pt x="197" y="589"/>
                  </a:lnTo>
                  <a:lnTo>
                    <a:pt x="159" y="572"/>
                  </a:lnTo>
                  <a:lnTo>
                    <a:pt x="125" y="551"/>
                  </a:lnTo>
                  <a:lnTo>
                    <a:pt x="95" y="524"/>
                  </a:lnTo>
                  <a:lnTo>
                    <a:pt x="68" y="495"/>
                  </a:lnTo>
                  <a:lnTo>
                    <a:pt x="45" y="462"/>
                  </a:lnTo>
                  <a:lnTo>
                    <a:pt x="25" y="426"/>
                  </a:lnTo>
                  <a:lnTo>
                    <a:pt x="11" y="388"/>
                  </a:lnTo>
                  <a:lnTo>
                    <a:pt x="3" y="347"/>
                  </a:lnTo>
                  <a:lnTo>
                    <a:pt x="0" y="304"/>
                  </a:lnTo>
                  <a:lnTo>
                    <a:pt x="3" y="263"/>
                  </a:lnTo>
                  <a:lnTo>
                    <a:pt x="11" y="223"/>
                  </a:lnTo>
                  <a:lnTo>
                    <a:pt x="24" y="186"/>
                  </a:lnTo>
                  <a:lnTo>
                    <a:pt x="41" y="151"/>
                  </a:lnTo>
                  <a:lnTo>
                    <a:pt x="64" y="119"/>
                  </a:lnTo>
                  <a:lnTo>
                    <a:pt x="90" y="90"/>
                  </a:lnTo>
                  <a:lnTo>
                    <a:pt x="119" y="63"/>
                  </a:lnTo>
                  <a:lnTo>
                    <a:pt x="151" y="41"/>
                  </a:lnTo>
                  <a:lnTo>
                    <a:pt x="187" y="24"/>
                  </a:lnTo>
                  <a:lnTo>
                    <a:pt x="224" y="11"/>
                  </a:lnTo>
                  <a:lnTo>
                    <a:pt x="264" y="3"/>
                  </a:lnTo>
                  <a:lnTo>
                    <a:pt x="3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59" name="Freeform 9"/>
            <p:cNvSpPr>
              <a:spLocks/>
            </p:cNvSpPr>
            <p:nvPr/>
          </p:nvSpPr>
          <p:spPr bwMode="auto">
            <a:xfrm>
              <a:off x="6542" y="495"/>
              <a:ext cx="50" cy="52"/>
            </a:xfrm>
            <a:custGeom>
              <a:avLst/>
              <a:gdLst>
                <a:gd name="T0" fmla="*/ 28 w 860"/>
                <a:gd name="T1" fmla="*/ 0 h 881"/>
                <a:gd name="T2" fmla="*/ 38 w 860"/>
                <a:gd name="T3" fmla="*/ 2 h 881"/>
                <a:gd name="T4" fmla="*/ 763 w 860"/>
                <a:gd name="T5" fmla="*/ 331 h 881"/>
                <a:gd name="T6" fmla="*/ 771 w 860"/>
                <a:gd name="T7" fmla="*/ 337 h 881"/>
                <a:gd name="T8" fmla="*/ 777 w 860"/>
                <a:gd name="T9" fmla="*/ 346 h 881"/>
                <a:gd name="T10" fmla="*/ 778 w 860"/>
                <a:gd name="T11" fmla="*/ 356 h 881"/>
                <a:gd name="T12" fmla="*/ 776 w 860"/>
                <a:gd name="T13" fmla="*/ 366 h 881"/>
                <a:gd name="T14" fmla="*/ 770 w 860"/>
                <a:gd name="T15" fmla="*/ 374 h 881"/>
                <a:gd name="T16" fmla="*/ 761 w 860"/>
                <a:gd name="T17" fmla="*/ 379 h 881"/>
                <a:gd name="T18" fmla="*/ 592 w 860"/>
                <a:gd name="T19" fmla="*/ 443 h 881"/>
                <a:gd name="T20" fmla="*/ 853 w 860"/>
                <a:gd name="T21" fmla="*/ 714 h 881"/>
                <a:gd name="T22" fmla="*/ 858 w 860"/>
                <a:gd name="T23" fmla="*/ 722 h 881"/>
                <a:gd name="T24" fmla="*/ 860 w 860"/>
                <a:gd name="T25" fmla="*/ 732 h 881"/>
                <a:gd name="T26" fmla="*/ 858 w 860"/>
                <a:gd name="T27" fmla="*/ 742 h 881"/>
                <a:gd name="T28" fmla="*/ 852 w 860"/>
                <a:gd name="T29" fmla="*/ 750 h 881"/>
                <a:gd name="T30" fmla="*/ 724 w 860"/>
                <a:gd name="T31" fmla="*/ 874 h 881"/>
                <a:gd name="T32" fmla="*/ 715 w 860"/>
                <a:gd name="T33" fmla="*/ 879 h 881"/>
                <a:gd name="T34" fmla="*/ 705 w 860"/>
                <a:gd name="T35" fmla="*/ 881 h 881"/>
                <a:gd name="T36" fmla="*/ 695 w 860"/>
                <a:gd name="T37" fmla="*/ 879 h 881"/>
                <a:gd name="T38" fmla="*/ 687 w 860"/>
                <a:gd name="T39" fmla="*/ 873 h 881"/>
                <a:gd name="T40" fmla="*/ 426 w 860"/>
                <a:gd name="T41" fmla="*/ 604 h 881"/>
                <a:gd name="T42" fmla="*/ 355 w 860"/>
                <a:gd name="T43" fmla="*/ 771 h 881"/>
                <a:gd name="T44" fmla="*/ 352 w 860"/>
                <a:gd name="T45" fmla="*/ 775 h 881"/>
                <a:gd name="T46" fmla="*/ 349 w 860"/>
                <a:gd name="T47" fmla="*/ 779 h 881"/>
                <a:gd name="T48" fmla="*/ 341 w 860"/>
                <a:gd name="T49" fmla="*/ 785 h 881"/>
                <a:gd name="T50" fmla="*/ 331 w 860"/>
                <a:gd name="T51" fmla="*/ 787 h 881"/>
                <a:gd name="T52" fmla="*/ 321 w 860"/>
                <a:gd name="T53" fmla="*/ 785 h 881"/>
                <a:gd name="T54" fmla="*/ 312 w 860"/>
                <a:gd name="T55" fmla="*/ 779 h 881"/>
                <a:gd name="T56" fmla="*/ 307 w 860"/>
                <a:gd name="T57" fmla="*/ 771 h 881"/>
                <a:gd name="T58" fmla="*/ 2 w 860"/>
                <a:gd name="T59" fmla="*/ 37 h 881"/>
                <a:gd name="T60" fmla="*/ 0 w 860"/>
                <a:gd name="T61" fmla="*/ 25 h 881"/>
                <a:gd name="T62" fmla="*/ 2 w 860"/>
                <a:gd name="T63" fmla="*/ 15 h 881"/>
                <a:gd name="T64" fmla="*/ 8 w 860"/>
                <a:gd name="T65" fmla="*/ 7 h 881"/>
                <a:gd name="T66" fmla="*/ 18 w 860"/>
                <a:gd name="T67" fmla="*/ 1 h 881"/>
                <a:gd name="T68" fmla="*/ 28 w 860"/>
                <a:gd name="T69" fmla="*/ 0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881">
                  <a:moveTo>
                    <a:pt x="28" y="0"/>
                  </a:moveTo>
                  <a:lnTo>
                    <a:pt x="38" y="2"/>
                  </a:lnTo>
                  <a:lnTo>
                    <a:pt x="763" y="331"/>
                  </a:lnTo>
                  <a:lnTo>
                    <a:pt x="771" y="337"/>
                  </a:lnTo>
                  <a:lnTo>
                    <a:pt x="777" y="346"/>
                  </a:lnTo>
                  <a:lnTo>
                    <a:pt x="778" y="356"/>
                  </a:lnTo>
                  <a:lnTo>
                    <a:pt x="776" y="366"/>
                  </a:lnTo>
                  <a:lnTo>
                    <a:pt x="770" y="374"/>
                  </a:lnTo>
                  <a:lnTo>
                    <a:pt x="761" y="379"/>
                  </a:lnTo>
                  <a:lnTo>
                    <a:pt x="592" y="443"/>
                  </a:lnTo>
                  <a:lnTo>
                    <a:pt x="853" y="714"/>
                  </a:lnTo>
                  <a:lnTo>
                    <a:pt x="858" y="722"/>
                  </a:lnTo>
                  <a:lnTo>
                    <a:pt x="860" y="732"/>
                  </a:lnTo>
                  <a:lnTo>
                    <a:pt x="858" y="742"/>
                  </a:lnTo>
                  <a:lnTo>
                    <a:pt x="852" y="750"/>
                  </a:lnTo>
                  <a:lnTo>
                    <a:pt x="724" y="874"/>
                  </a:lnTo>
                  <a:lnTo>
                    <a:pt x="715" y="879"/>
                  </a:lnTo>
                  <a:lnTo>
                    <a:pt x="705" y="881"/>
                  </a:lnTo>
                  <a:lnTo>
                    <a:pt x="695" y="879"/>
                  </a:lnTo>
                  <a:lnTo>
                    <a:pt x="687" y="873"/>
                  </a:lnTo>
                  <a:lnTo>
                    <a:pt x="426" y="604"/>
                  </a:lnTo>
                  <a:lnTo>
                    <a:pt x="355" y="771"/>
                  </a:lnTo>
                  <a:lnTo>
                    <a:pt x="352" y="775"/>
                  </a:lnTo>
                  <a:lnTo>
                    <a:pt x="349" y="779"/>
                  </a:lnTo>
                  <a:lnTo>
                    <a:pt x="341" y="785"/>
                  </a:lnTo>
                  <a:lnTo>
                    <a:pt x="331" y="787"/>
                  </a:lnTo>
                  <a:lnTo>
                    <a:pt x="321" y="785"/>
                  </a:lnTo>
                  <a:lnTo>
                    <a:pt x="312" y="779"/>
                  </a:lnTo>
                  <a:lnTo>
                    <a:pt x="307" y="771"/>
                  </a:lnTo>
                  <a:lnTo>
                    <a:pt x="2" y="37"/>
                  </a:lnTo>
                  <a:lnTo>
                    <a:pt x="0" y="25"/>
                  </a:lnTo>
                  <a:lnTo>
                    <a:pt x="2" y="15"/>
                  </a:lnTo>
                  <a:lnTo>
                    <a:pt x="8" y="7"/>
                  </a:lnTo>
                  <a:lnTo>
                    <a:pt x="18" y="1"/>
                  </a:lnTo>
                  <a:lnTo>
                    <a:pt x="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</p:grpSp>
      <p:grpSp>
        <p:nvGrpSpPr>
          <p:cNvPr id="60" name="Group 4"/>
          <p:cNvGrpSpPr>
            <a:grpSpLocks noChangeAspect="1"/>
          </p:cNvGrpSpPr>
          <p:nvPr/>
        </p:nvGrpSpPr>
        <p:grpSpPr bwMode="auto">
          <a:xfrm>
            <a:off x="8521716" y="4111709"/>
            <a:ext cx="309481" cy="307895"/>
            <a:chOff x="6445" y="399"/>
            <a:chExt cx="195" cy="194"/>
          </a:xfrm>
          <a:solidFill>
            <a:schemeClr val="bg1"/>
          </a:solidFill>
        </p:grpSpPr>
        <p:sp>
          <p:nvSpPr>
            <p:cNvPr id="61" name="Freeform 6"/>
            <p:cNvSpPr>
              <a:spLocks noEditPoints="1"/>
            </p:cNvSpPr>
            <p:nvPr/>
          </p:nvSpPr>
          <p:spPr bwMode="auto">
            <a:xfrm>
              <a:off x="6445" y="399"/>
              <a:ext cx="195" cy="194"/>
            </a:xfrm>
            <a:custGeom>
              <a:avLst/>
              <a:gdLst>
                <a:gd name="T0" fmla="*/ 1374 w 3311"/>
                <a:gd name="T1" fmla="*/ 284 h 3301"/>
                <a:gd name="T2" fmla="*/ 1030 w 3311"/>
                <a:gd name="T3" fmla="*/ 404 h 3301"/>
                <a:gd name="T4" fmla="*/ 733 w 3311"/>
                <a:gd name="T5" fmla="*/ 604 h 3301"/>
                <a:gd name="T6" fmla="*/ 497 w 3311"/>
                <a:gd name="T7" fmla="*/ 872 h 3301"/>
                <a:gd name="T8" fmla="*/ 335 w 3311"/>
                <a:gd name="T9" fmla="*/ 1193 h 3301"/>
                <a:gd name="T10" fmla="*/ 260 w 3311"/>
                <a:gd name="T11" fmla="*/ 1555 h 3301"/>
                <a:gd name="T12" fmla="*/ 285 w 3311"/>
                <a:gd name="T13" fmla="*/ 1931 h 3301"/>
                <a:gd name="T14" fmla="*/ 405 w 3311"/>
                <a:gd name="T15" fmla="*/ 2274 h 3301"/>
                <a:gd name="T16" fmla="*/ 606 w 3311"/>
                <a:gd name="T17" fmla="*/ 2571 h 3301"/>
                <a:gd name="T18" fmla="*/ 875 w 3311"/>
                <a:gd name="T19" fmla="*/ 2806 h 3301"/>
                <a:gd name="T20" fmla="*/ 1197 w 3311"/>
                <a:gd name="T21" fmla="*/ 2967 h 3301"/>
                <a:gd name="T22" fmla="*/ 1560 w 3311"/>
                <a:gd name="T23" fmla="*/ 3042 h 3301"/>
                <a:gd name="T24" fmla="*/ 1937 w 3311"/>
                <a:gd name="T25" fmla="*/ 3017 h 3301"/>
                <a:gd name="T26" fmla="*/ 2281 w 3311"/>
                <a:gd name="T27" fmla="*/ 2897 h 3301"/>
                <a:gd name="T28" fmla="*/ 2578 w 3311"/>
                <a:gd name="T29" fmla="*/ 2697 h 3301"/>
                <a:gd name="T30" fmla="*/ 2814 w 3311"/>
                <a:gd name="T31" fmla="*/ 2429 h 3301"/>
                <a:gd name="T32" fmla="*/ 2976 w 3311"/>
                <a:gd name="T33" fmla="*/ 2108 h 3301"/>
                <a:gd name="T34" fmla="*/ 3051 w 3311"/>
                <a:gd name="T35" fmla="*/ 1746 h 3301"/>
                <a:gd name="T36" fmla="*/ 3026 w 3311"/>
                <a:gd name="T37" fmla="*/ 1370 h 3301"/>
                <a:gd name="T38" fmla="*/ 2906 w 3311"/>
                <a:gd name="T39" fmla="*/ 1027 h 3301"/>
                <a:gd name="T40" fmla="*/ 2705 w 3311"/>
                <a:gd name="T41" fmla="*/ 730 h 3301"/>
                <a:gd name="T42" fmla="*/ 2436 w 3311"/>
                <a:gd name="T43" fmla="*/ 495 h 3301"/>
                <a:gd name="T44" fmla="*/ 2114 w 3311"/>
                <a:gd name="T45" fmla="*/ 334 h 3301"/>
                <a:gd name="T46" fmla="*/ 1751 w 3311"/>
                <a:gd name="T47" fmla="*/ 259 h 3301"/>
                <a:gd name="T48" fmla="*/ 1855 w 3311"/>
                <a:gd name="T49" fmla="*/ 12 h 3301"/>
                <a:gd name="T50" fmla="*/ 2233 w 3311"/>
                <a:gd name="T51" fmla="*/ 103 h 3301"/>
                <a:gd name="T52" fmla="*/ 2570 w 3311"/>
                <a:gd name="T53" fmla="*/ 275 h 3301"/>
                <a:gd name="T54" fmla="*/ 2859 w 3311"/>
                <a:gd name="T55" fmla="*/ 517 h 3301"/>
                <a:gd name="T56" fmla="*/ 3084 w 3311"/>
                <a:gd name="T57" fmla="*/ 818 h 3301"/>
                <a:gd name="T58" fmla="*/ 3238 w 3311"/>
                <a:gd name="T59" fmla="*/ 1166 h 3301"/>
                <a:gd name="T60" fmla="*/ 3308 w 3311"/>
                <a:gd name="T61" fmla="*/ 1550 h 3301"/>
                <a:gd name="T62" fmla="*/ 3285 w 3311"/>
                <a:gd name="T63" fmla="*/ 1947 h 3301"/>
                <a:gd name="T64" fmla="*/ 3171 w 3311"/>
                <a:gd name="T65" fmla="*/ 2314 h 3301"/>
                <a:gd name="T66" fmla="*/ 2979 w 3311"/>
                <a:gd name="T67" fmla="*/ 2640 h 3301"/>
                <a:gd name="T68" fmla="*/ 2722 w 3311"/>
                <a:gd name="T69" fmla="*/ 2912 h 3301"/>
                <a:gd name="T70" fmla="*/ 2407 w 3311"/>
                <a:gd name="T71" fmla="*/ 3121 h 3301"/>
                <a:gd name="T72" fmla="*/ 2048 w 3311"/>
                <a:gd name="T73" fmla="*/ 3254 h 3301"/>
                <a:gd name="T74" fmla="*/ 1655 w 3311"/>
                <a:gd name="T75" fmla="*/ 3301 h 3301"/>
                <a:gd name="T76" fmla="*/ 1263 w 3311"/>
                <a:gd name="T77" fmla="*/ 3254 h 3301"/>
                <a:gd name="T78" fmla="*/ 904 w 3311"/>
                <a:gd name="T79" fmla="*/ 3121 h 3301"/>
                <a:gd name="T80" fmla="*/ 589 w 3311"/>
                <a:gd name="T81" fmla="*/ 2912 h 3301"/>
                <a:gd name="T82" fmla="*/ 332 w 3311"/>
                <a:gd name="T83" fmla="*/ 2640 h 3301"/>
                <a:gd name="T84" fmla="*/ 140 w 3311"/>
                <a:gd name="T85" fmla="*/ 2314 h 3301"/>
                <a:gd name="T86" fmla="*/ 27 w 3311"/>
                <a:gd name="T87" fmla="*/ 1947 h 3301"/>
                <a:gd name="T88" fmla="*/ 3 w 3311"/>
                <a:gd name="T89" fmla="*/ 1550 h 3301"/>
                <a:gd name="T90" fmla="*/ 73 w 3311"/>
                <a:gd name="T91" fmla="*/ 1166 h 3301"/>
                <a:gd name="T92" fmla="*/ 227 w 3311"/>
                <a:gd name="T93" fmla="*/ 818 h 3301"/>
                <a:gd name="T94" fmla="*/ 452 w 3311"/>
                <a:gd name="T95" fmla="*/ 517 h 3301"/>
                <a:gd name="T96" fmla="*/ 741 w 3311"/>
                <a:gd name="T97" fmla="*/ 275 h 3301"/>
                <a:gd name="T98" fmla="*/ 1078 w 3311"/>
                <a:gd name="T99" fmla="*/ 103 h 3301"/>
                <a:gd name="T100" fmla="*/ 1456 w 3311"/>
                <a:gd name="T101" fmla="*/ 12 h 3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311" h="3301">
                  <a:moveTo>
                    <a:pt x="1655" y="256"/>
                  </a:moveTo>
                  <a:lnTo>
                    <a:pt x="1560" y="259"/>
                  </a:lnTo>
                  <a:lnTo>
                    <a:pt x="1466" y="269"/>
                  </a:lnTo>
                  <a:lnTo>
                    <a:pt x="1374" y="284"/>
                  </a:lnTo>
                  <a:lnTo>
                    <a:pt x="1285" y="306"/>
                  </a:lnTo>
                  <a:lnTo>
                    <a:pt x="1197" y="334"/>
                  </a:lnTo>
                  <a:lnTo>
                    <a:pt x="1111" y="366"/>
                  </a:lnTo>
                  <a:lnTo>
                    <a:pt x="1030" y="404"/>
                  </a:lnTo>
                  <a:lnTo>
                    <a:pt x="950" y="447"/>
                  </a:lnTo>
                  <a:lnTo>
                    <a:pt x="875" y="495"/>
                  </a:lnTo>
                  <a:lnTo>
                    <a:pt x="801" y="547"/>
                  </a:lnTo>
                  <a:lnTo>
                    <a:pt x="733" y="604"/>
                  </a:lnTo>
                  <a:lnTo>
                    <a:pt x="667" y="665"/>
                  </a:lnTo>
                  <a:lnTo>
                    <a:pt x="606" y="730"/>
                  </a:lnTo>
                  <a:lnTo>
                    <a:pt x="549" y="799"/>
                  </a:lnTo>
                  <a:lnTo>
                    <a:pt x="497" y="872"/>
                  </a:lnTo>
                  <a:lnTo>
                    <a:pt x="448" y="947"/>
                  </a:lnTo>
                  <a:lnTo>
                    <a:pt x="405" y="1027"/>
                  </a:lnTo>
                  <a:lnTo>
                    <a:pt x="367" y="1108"/>
                  </a:lnTo>
                  <a:lnTo>
                    <a:pt x="335" y="1193"/>
                  </a:lnTo>
                  <a:lnTo>
                    <a:pt x="307" y="1281"/>
                  </a:lnTo>
                  <a:lnTo>
                    <a:pt x="285" y="1370"/>
                  </a:lnTo>
                  <a:lnTo>
                    <a:pt x="270" y="1462"/>
                  </a:lnTo>
                  <a:lnTo>
                    <a:pt x="260" y="1555"/>
                  </a:lnTo>
                  <a:lnTo>
                    <a:pt x="257" y="1650"/>
                  </a:lnTo>
                  <a:lnTo>
                    <a:pt x="260" y="1746"/>
                  </a:lnTo>
                  <a:lnTo>
                    <a:pt x="270" y="1839"/>
                  </a:lnTo>
                  <a:lnTo>
                    <a:pt x="285" y="1931"/>
                  </a:lnTo>
                  <a:lnTo>
                    <a:pt x="307" y="2021"/>
                  </a:lnTo>
                  <a:lnTo>
                    <a:pt x="335" y="2108"/>
                  </a:lnTo>
                  <a:lnTo>
                    <a:pt x="367" y="2193"/>
                  </a:lnTo>
                  <a:lnTo>
                    <a:pt x="405" y="2274"/>
                  </a:lnTo>
                  <a:lnTo>
                    <a:pt x="448" y="2354"/>
                  </a:lnTo>
                  <a:lnTo>
                    <a:pt x="497" y="2429"/>
                  </a:lnTo>
                  <a:lnTo>
                    <a:pt x="549" y="2502"/>
                  </a:lnTo>
                  <a:lnTo>
                    <a:pt x="606" y="2571"/>
                  </a:lnTo>
                  <a:lnTo>
                    <a:pt x="667" y="2636"/>
                  </a:lnTo>
                  <a:lnTo>
                    <a:pt x="733" y="2697"/>
                  </a:lnTo>
                  <a:lnTo>
                    <a:pt x="801" y="2753"/>
                  </a:lnTo>
                  <a:lnTo>
                    <a:pt x="875" y="2806"/>
                  </a:lnTo>
                  <a:lnTo>
                    <a:pt x="950" y="2854"/>
                  </a:lnTo>
                  <a:lnTo>
                    <a:pt x="1030" y="2897"/>
                  </a:lnTo>
                  <a:lnTo>
                    <a:pt x="1111" y="2935"/>
                  </a:lnTo>
                  <a:lnTo>
                    <a:pt x="1197" y="2967"/>
                  </a:lnTo>
                  <a:lnTo>
                    <a:pt x="1285" y="2995"/>
                  </a:lnTo>
                  <a:lnTo>
                    <a:pt x="1374" y="3017"/>
                  </a:lnTo>
                  <a:lnTo>
                    <a:pt x="1466" y="3032"/>
                  </a:lnTo>
                  <a:lnTo>
                    <a:pt x="1560" y="3042"/>
                  </a:lnTo>
                  <a:lnTo>
                    <a:pt x="1655" y="3045"/>
                  </a:lnTo>
                  <a:lnTo>
                    <a:pt x="1751" y="3042"/>
                  </a:lnTo>
                  <a:lnTo>
                    <a:pt x="1845" y="3032"/>
                  </a:lnTo>
                  <a:lnTo>
                    <a:pt x="1937" y="3017"/>
                  </a:lnTo>
                  <a:lnTo>
                    <a:pt x="2027" y="2995"/>
                  </a:lnTo>
                  <a:lnTo>
                    <a:pt x="2114" y="2967"/>
                  </a:lnTo>
                  <a:lnTo>
                    <a:pt x="2200" y="2935"/>
                  </a:lnTo>
                  <a:lnTo>
                    <a:pt x="2281" y="2897"/>
                  </a:lnTo>
                  <a:lnTo>
                    <a:pt x="2361" y="2854"/>
                  </a:lnTo>
                  <a:lnTo>
                    <a:pt x="2436" y="2806"/>
                  </a:lnTo>
                  <a:lnTo>
                    <a:pt x="2510" y="2753"/>
                  </a:lnTo>
                  <a:lnTo>
                    <a:pt x="2578" y="2697"/>
                  </a:lnTo>
                  <a:lnTo>
                    <a:pt x="2644" y="2636"/>
                  </a:lnTo>
                  <a:lnTo>
                    <a:pt x="2705" y="2571"/>
                  </a:lnTo>
                  <a:lnTo>
                    <a:pt x="2762" y="2502"/>
                  </a:lnTo>
                  <a:lnTo>
                    <a:pt x="2814" y="2429"/>
                  </a:lnTo>
                  <a:lnTo>
                    <a:pt x="2863" y="2354"/>
                  </a:lnTo>
                  <a:lnTo>
                    <a:pt x="2906" y="2274"/>
                  </a:lnTo>
                  <a:lnTo>
                    <a:pt x="2944" y="2193"/>
                  </a:lnTo>
                  <a:lnTo>
                    <a:pt x="2976" y="2108"/>
                  </a:lnTo>
                  <a:lnTo>
                    <a:pt x="3004" y="2021"/>
                  </a:lnTo>
                  <a:lnTo>
                    <a:pt x="3026" y="1931"/>
                  </a:lnTo>
                  <a:lnTo>
                    <a:pt x="3041" y="1839"/>
                  </a:lnTo>
                  <a:lnTo>
                    <a:pt x="3051" y="1746"/>
                  </a:lnTo>
                  <a:lnTo>
                    <a:pt x="3054" y="1650"/>
                  </a:lnTo>
                  <a:lnTo>
                    <a:pt x="3051" y="1555"/>
                  </a:lnTo>
                  <a:lnTo>
                    <a:pt x="3041" y="1462"/>
                  </a:lnTo>
                  <a:lnTo>
                    <a:pt x="3026" y="1370"/>
                  </a:lnTo>
                  <a:lnTo>
                    <a:pt x="3004" y="1281"/>
                  </a:lnTo>
                  <a:lnTo>
                    <a:pt x="2976" y="1193"/>
                  </a:lnTo>
                  <a:lnTo>
                    <a:pt x="2944" y="1108"/>
                  </a:lnTo>
                  <a:lnTo>
                    <a:pt x="2906" y="1027"/>
                  </a:lnTo>
                  <a:lnTo>
                    <a:pt x="2863" y="947"/>
                  </a:lnTo>
                  <a:lnTo>
                    <a:pt x="2814" y="872"/>
                  </a:lnTo>
                  <a:lnTo>
                    <a:pt x="2762" y="799"/>
                  </a:lnTo>
                  <a:lnTo>
                    <a:pt x="2705" y="730"/>
                  </a:lnTo>
                  <a:lnTo>
                    <a:pt x="2644" y="665"/>
                  </a:lnTo>
                  <a:lnTo>
                    <a:pt x="2578" y="604"/>
                  </a:lnTo>
                  <a:lnTo>
                    <a:pt x="2510" y="547"/>
                  </a:lnTo>
                  <a:lnTo>
                    <a:pt x="2436" y="495"/>
                  </a:lnTo>
                  <a:lnTo>
                    <a:pt x="2361" y="447"/>
                  </a:lnTo>
                  <a:lnTo>
                    <a:pt x="2281" y="404"/>
                  </a:lnTo>
                  <a:lnTo>
                    <a:pt x="2200" y="366"/>
                  </a:lnTo>
                  <a:lnTo>
                    <a:pt x="2114" y="334"/>
                  </a:lnTo>
                  <a:lnTo>
                    <a:pt x="2027" y="306"/>
                  </a:lnTo>
                  <a:lnTo>
                    <a:pt x="1937" y="284"/>
                  </a:lnTo>
                  <a:lnTo>
                    <a:pt x="1845" y="269"/>
                  </a:lnTo>
                  <a:lnTo>
                    <a:pt x="1751" y="259"/>
                  </a:lnTo>
                  <a:lnTo>
                    <a:pt x="1655" y="256"/>
                  </a:lnTo>
                  <a:close/>
                  <a:moveTo>
                    <a:pt x="1655" y="0"/>
                  </a:moveTo>
                  <a:lnTo>
                    <a:pt x="1756" y="3"/>
                  </a:lnTo>
                  <a:lnTo>
                    <a:pt x="1855" y="12"/>
                  </a:lnTo>
                  <a:lnTo>
                    <a:pt x="1953" y="27"/>
                  </a:lnTo>
                  <a:lnTo>
                    <a:pt x="2048" y="47"/>
                  </a:lnTo>
                  <a:lnTo>
                    <a:pt x="2141" y="72"/>
                  </a:lnTo>
                  <a:lnTo>
                    <a:pt x="2233" y="103"/>
                  </a:lnTo>
                  <a:lnTo>
                    <a:pt x="2322" y="140"/>
                  </a:lnTo>
                  <a:lnTo>
                    <a:pt x="2407" y="180"/>
                  </a:lnTo>
                  <a:lnTo>
                    <a:pt x="2491" y="226"/>
                  </a:lnTo>
                  <a:lnTo>
                    <a:pt x="2570" y="275"/>
                  </a:lnTo>
                  <a:lnTo>
                    <a:pt x="2648" y="331"/>
                  </a:lnTo>
                  <a:lnTo>
                    <a:pt x="2722" y="389"/>
                  </a:lnTo>
                  <a:lnTo>
                    <a:pt x="2792" y="451"/>
                  </a:lnTo>
                  <a:lnTo>
                    <a:pt x="2859" y="517"/>
                  </a:lnTo>
                  <a:lnTo>
                    <a:pt x="2921" y="588"/>
                  </a:lnTo>
                  <a:lnTo>
                    <a:pt x="2979" y="661"/>
                  </a:lnTo>
                  <a:lnTo>
                    <a:pt x="3035" y="738"/>
                  </a:lnTo>
                  <a:lnTo>
                    <a:pt x="3084" y="818"/>
                  </a:lnTo>
                  <a:lnTo>
                    <a:pt x="3131" y="901"/>
                  </a:lnTo>
                  <a:lnTo>
                    <a:pt x="3171" y="986"/>
                  </a:lnTo>
                  <a:lnTo>
                    <a:pt x="3207" y="1075"/>
                  </a:lnTo>
                  <a:lnTo>
                    <a:pt x="3238" y="1166"/>
                  </a:lnTo>
                  <a:lnTo>
                    <a:pt x="3264" y="1259"/>
                  </a:lnTo>
                  <a:lnTo>
                    <a:pt x="3285" y="1354"/>
                  </a:lnTo>
                  <a:lnTo>
                    <a:pt x="3299" y="1452"/>
                  </a:lnTo>
                  <a:lnTo>
                    <a:pt x="3308" y="1550"/>
                  </a:lnTo>
                  <a:lnTo>
                    <a:pt x="3311" y="1650"/>
                  </a:lnTo>
                  <a:lnTo>
                    <a:pt x="3308" y="1751"/>
                  </a:lnTo>
                  <a:lnTo>
                    <a:pt x="3299" y="1849"/>
                  </a:lnTo>
                  <a:lnTo>
                    <a:pt x="3285" y="1947"/>
                  </a:lnTo>
                  <a:lnTo>
                    <a:pt x="3264" y="2042"/>
                  </a:lnTo>
                  <a:lnTo>
                    <a:pt x="3238" y="2135"/>
                  </a:lnTo>
                  <a:lnTo>
                    <a:pt x="3207" y="2226"/>
                  </a:lnTo>
                  <a:lnTo>
                    <a:pt x="3171" y="2314"/>
                  </a:lnTo>
                  <a:lnTo>
                    <a:pt x="3131" y="2400"/>
                  </a:lnTo>
                  <a:lnTo>
                    <a:pt x="3084" y="2483"/>
                  </a:lnTo>
                  <a:lnTo>
                    <a:pt x="3035" y="2563"/>
                  </a:lnTo>
                  <a:lnTo>
                    <a:pt x="2979" y="2640"/>
                  </a:lnTo>
                  <a:lnTo>
                    <a:pt x="2921" y="2713"/>
                  </a:lnTo>
                  <a:lnTo>
                    <a:pt x="2859" y="2784"/>
                  </a:lnTo>
                  <a:lnTo>
                    <a:pt x="2792" y="2850"/>
                  </a:lnTo>
                  <a:lnTo>
                    <a:pt x="2722" y="2912"/>
                  </a:lnTo>
                  <a:lnTo>
                    <a:pt x="2648" y="2970"/>
                  </a:lnTo>
                  <a:lnTo>
                    <a:pt x="2570" y="3026"/>
                  </a:lnTo>
                  <a:lnTo>
                    <a:pt x="2491" y="3075"/>
                  </a:lnTo>
                  <a:lnTo>
                    <a:pt x="2407" y="3121"/>
                  </a:lnTo>
                  <a:lnTo>
                    <a:pt x="2322" y="3161"/>
                  </a:lnTo>
                  <a:lnTo>
                    <a:pt x="2233" y="3197"/>
                  </a:lnTo>
                  <a:lnTo>
                    <a:pt x="2141" y="3229"/>
                  </a:lnTo>
                  <a:lnTo>
                    <a:pt x="2048" y="3254"/>
                  </a:lnTo>
                  <a:lnTo>
                    <a:pt x="1953" y="3275"/>
                  </a:lnTo>
                  <a:lnTo>
                    <a:pt x="1855" y="3289"/>
                  </a:lnTo>
                  <a:lnTo>
                    <a:pt x="1756" y="3298"/>
                  </a:lnTo>
                  <a:lnTo>
                    <a:pt x="1655" y="3301"/>
                  </a:lnTo>
                  <a:lnTo>
                    <a:pt x="1555" y="3298"/>
                  </a:lnTo>
                  <a:lnTo>
                    <a:pt x="1456" y="3289"/>
                  </a:lnTo>
                  <a:lnTo>
                    <a:pt x="1358" y="3275"/>
                  </a:lnTo>
                  <a:lnTo>
                    <a:pt x="1263" y="3254"/>
                  </a:lnTo>
                  <a:lnTo>
                    <a:pt x="1170" y="3229"/>
                  </a:lnTo>
                  <a:lnTo>
                    <a:pt x="1078" y="3197"/>
                  </a:lnTo>
                  <a:lnTo>
                    <a:pt x="989" y="3161"/>
                  </a:lnTo>
                  <a:lnTo>
                    <a:pt x="904" y="3121"/>
                  </a:lnTo>
                  <a:lnTo>
                    <a:pt x="820" y="3075"/>
                  </a:lnTo>
                  <a:lnTo>
                    <a:pt x="741" y="3026"/>
                  </a:lnTo>
                  <a:lnTo>
                    <a:pt x="663" y="2970"/>
                  </a:lnTo>
                  <a:lnTo>
                    <a:pt x="589" y="2912"/>
                  </a:lnTo>
                  <a:lnTo>
                    <a:pt x="519" y="2850"/>
                  </a:lnTo>
                  <a:lnTo>
                    <a:pt x="452" y="2784"/>
                  </a:lnTo>
                  <a:lnTo>
                    <a:pt x="390" y="2713"/>
                  </a:lnTo>
                  <a:lnTo>
                    <a:pt x="332" y="2640"/>
                  </a:lnTo>
                  <a:lnTo>
                    <a:pt x="276" y="2563"/>
                  </a:lnTo>
                  <a:lnTo>
                    <a:pt x="227" y="2483"/>
                  </a:lnTo>
                  <a:lnTo>
                    <a:pt x="180" y="2400"/>
                  </a:lnTo>
                  <a:lnTo>
                    <a:pt x="140" y="2314"/>
                  </a:lnTo>
                  <a:lnTo>
                    <a:pt x="104" y="2226"/>
                  </a:lnTo>
                  <a:lnTo>
                    <a:pt x="73" y="2135"/>
                  </a:lnTo>
                  <a:lnTo>
                    <a:pt x="47" y="2042"/>
                  </a:lnTo>
                  <a:lnTo>
                    <a:pt x="27" y="1947"/>
                  </a:lnTo>
                  <a:lnTo>
                    <a:pt x="12" y="1849"/>
                  </a:lnTo>
                  <a:lnTo>
                    <a:pt x="3" y="1751"/>
                  </a:lnTo>
                  <a:lnTo>
                    <a:pt x="0" y="1650"/>
                  </a:lnTo>
                  <a:lnTo>
                    <a:pt x="3" y="1550"/>
                  </a:lnTo>
                  <a:lnTo>
                    <a:pt x="12" y="1452"/>
                  </a:lnTo>
                  <a:lnTo>
                    <a:pt x="27" y="1354"/>
                  </a:lnTo>
                  <a:lnTo>
                    <a:pt x="47" y="1259"/>
                  </a:lnTo>
                  <a:lnTo>
                    <a:pt x="73" y="1166"/>
                  </a:lnTo>
                  <a:lnTo>
                    <a:pt x="104" y="1075"/>
                  </a:lnTo>
                  <a:lnTo>
                    <a:pt x="140" y="986"/>
                  </a:lnTo>
                  <a:lnTo>
                    <a:pt x="180" y="901"/>
                  </a:lnTo>
                  <a:lnTo>
                    <a:pt x="227" y="818"/>
                  </a:lnTo>
                  <a:lnTo>
                    <a:pt x="276" y="738"/>
                  </a:lnTo>
                  <a:lnTo>
                    <a:pt x="332" y="661"/>
                  </a:lnTo>
                  <a:lnTo>
                    <a:pt x="390" y="588"/>
                  </a:lnTo>
                  <a:lnTo>
                    <a:pt x="452" y="517"/>
                  </a:lnTo>
                  <a:lnTo>
                    <a:pt x="519" y="451"/>
                  </a:lnTo>
                  <a:lnTo>
                    <a:pt x="589" y="389"/>
                  </a:lnTo>
                  <a:lnTo>
                    <a:pt x="663" y="331"/>
                  </a:lnTo>
                  <a:lnTo>
                    <a:pt x="741" y="275"/>
                  </a:lnTo>
                  <a:lnTo>
                    <a:pt x="820" y="226"/>
                  </a:lnTo>
                  <a:lnTo>
                    <a:pt x="904" y="180"/>
                  </a:lnTo>
                  <a:lnTo>
                    <a:pt x="989" y="140"/>
                  </a:lnTo>
                  <a:lnTo>
                    <a:pt x="1078" y="103"/>
                  </a:lnTo>
                  <a:lnTo>
                    <a:pt x="1170" y="72"/>
                  </a:lnTo>
                  <a:lnTo>
                    <a:pt x="1263" y="47"/>
                  </a:lnTo>
                  <a:lnTo>
                    <a:pt x="1358" y="27"/>
                  </a:lnTo>
                  <a:lnTo>
                    <a:pt x="1456" y="12"/>
                  </a:lnTo>
                  <a:lnTo>
                    <a:pt x="1555" y="3"/>
                  </a:lnTo>
                  <a:lnTo>
                    <a:pt x="165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schemeClr val="bg1"/>
                </a:solidFill>
              </a:endParaRPr>
            </a:p>
          </p:txBody>
        </p:sp>
        <p:sp>
          <p:nvSpPr>
            <p:cNvPr id="62" name="Freeform 7"/>
            <p:cNvSpPr>
              <a:spLocks/>
            </p:cNvSpPr>
            <p:nvPr/>
          </p:nvSpPr>
          <p:spPr bwMode="auto">
            <a:xfrm>
              <a:off x="6483" y="437"/>
              <a:ext cx="119" cy="119"/>
            </a:xfrm>
            <a:custGeom>
              <a:avLst/>
              <a:gdLst>
                <a:gd name="T0" fmla="*/ 1169 w 2025"/>
                <a:gd name="T1" fmla="*/ 12 h 2019"/>
                <a:gd name="T2" fmla="*/ 1389 w 2025"/>
                <a:gd name="T3" fmla="*/ 72 h 2019"/>
                <a:gd name="T4" fmla="*/ 1586 w 2025"/>
                <a:gd name="T5" fmla="*/ 178 h 2019"/>
                <a:gd name="T6" fmla="*/ 1754 w 2025"/>
                <a:gd name="T7" fmla="*/ 322 h 2019"/>
                <a:gd name="T8" fmla="*/ 1887 w 2025"/>
                <a:gd name="T9" fmla="*/ 500 h 2019"/>
                <a:gd name="T10" fmla="*/ 1978 w 2025"/>
                <a:gd name="T11" fmla="*/ 705 h 2019"/>
                <a:gd name="T12" fmla="*/ 2022 w 2025"/>
                <a:gd name="T13" fmla="*/ 931 h 2019"/>
                <a:gd name="T14" fmla="*/ 2014 w 2025"/>
                <a:gd name="T15" fmla="*/ 1156 h 2019"/>
                <a:gd name="T16" fmla="*/ 1962 w 2025"/>
                <a:gd name="T17" fmla="*/ 1362 h 2019"/>
                <a:gd name="T18" fmla="*/ 1868 w 2025"/>
                <a:gd name="T19" fmla="*/ 1550 h 2019"/>
                <a:gd name="T20" fmla="*/ 1840 w 2025"/>
                <a:gd name="T21" fmla="*/ 1452 h 2019"/>
                <a:gd name="T22" fmla="*/ 1881 w 2025"/>
                <a:gd name="T23" fmla="*/ 1394 h 2019"/>
                <a:gd name="T24" fmla="*/ 1890 w 2025"/>
                <a:gd name="T25" fmla="*/ 1321 h 2019"/>
                <a:gd name="T26" fmla="*/ 1863 w 2025"/>
                <a:gd name="T27" fmla="*/ 1254 h 2019"/>
                <a:gd name="T28" fmla="*/ 1805 w 2025"/>
                <a:gd name="T29" fmla="*/ 1207 h 2019"/>
                <a:gd name="T30" fmla="*/ 1765 w 2025"/>
                <a:gd name="T31" fmla="*/ 1068 h 2019"/>
                <a:gd name="T32" fmla="*/ 1756 w 2025"/>
                <a:gd name="T33" fmla="*/ 874 h 2019"/>
                <a:gd name="T34" fmla="*/ 1695 w 2025"/>
                <a:gd name="T35" fmla="*/ 687 h 2019"/>
                <a:gd name="T36" fmla="*/ 1590 w 2025"/>
                <a:gd name="T37" fmla="*/ 524 h 2019"/>
                <a:gd name="T38" fmla="*/ 1448 w 2025"/>
                <a:gd name="T39" fmla="*/ 395 h 2019"/>
                <a:gd name="T40" fmla="*/ 1275 w 2025"/>
                <a:gd name="T41" fmla="*/ 303 h 2019"/>
                <a:gd name="T42" fmla="*/ 1081 w 2025"/>
                <a:gd name="T43" fmla="*/ 259 h 2019"/>
                <a:gd name="T44" fmla="*/ 876 w 2025"/>
                <a:gd name="T45" fmla="*/ 268 h 2019"/>
                <a:gd name="T46" fmla="*/ 689 w 2025"/>
                <a:gd name="T47" fmla="*/ 329 h 2019"/>
                <a:gd name="T48" fmla="*/ 526 w 2025"/>
                <a:gd name="T49" fmla="*/ 434 h 2019"/>
                <a:gd name="T50" fmla="*/ 396 w 2025"/>
                <a:gd name="T51" fmla="*/ 576 h 2019"/>
                <a:gd name="T52" fmla="*/ 304 w 2025"/>
                <a:gd name="T53" fmla="*/ 747 h 2019"/>
                <a:gd name="T54" fmla="*/ 260 w 2025"/>
                <a:gd name="T55" fmla="*/ 941 h 2019"/>
                <a:gd name="T56" fmla="*/ 269 w 2025"/>
                <a:gd name="T57" fmla="*/ 1145 h 2019"/>
                <a:gd name="T58" fmla="*/ 330 w 2025"/>
                <a:gd name="T59" fmla="*/ 1332 h 2019"/>
                <a:gd name="T60" fmla="*/ 435 w 2025"/>
                <a:gd name="T61" fmla="*/ 1495 h 2019"/>
                <a:gd name="T62" fmla="*/ 577 w 2025"/>
                <a:gd name="T63" fmla="*/ 1624 h 2019"/>
                <a:gd name="T64" fmla="*/ 750 w 2025"/>
                <a:gd name="T65" fmla="*/ 1716 h 2019"/>
                <a:gd name="T66" fmla="*/ 944 w 2025"/>
                <a:gd name="T67" fmla="*/ 1760 h 2019"/>
                <a:gd name="T68" fmla="*/ 1115 w 2025"/>
                <a:gd name="T69" fmla="*/ 1756 h 2019"/>
                <a:gd name="T70" fmla="*/ 1199 w 2025"/>
                <a:gd name="T71" fmla="*/ 1824 h 2019"/>
                <a:gd name="T72" fmla="*/ 1251 w 2025"/>
                <a:gd name="T73" fmla="*/ 1874 h 2019"/>
                <a:gd name="T74" fmla="*/ 1323 w 2025"/>
                <a:gd name="T75" fmla="*/ 1892 h 2019"/>
                <a:gd name="T76" fmla="*/ 1402 w 2025"/>
                <a:gd name="T77" fmla="*/ 1869 h 2019"/>
                <a:gd name="T78" fmla="*/ 1449 w 2025"/>
                <a:gd name="T79" fmla="*/ 1821 h 2019"/>
                <a:gd name="T80" fmla="*/ 1463 w 2025"/>
                <a:gd name="T81" fmla="*/ 1914 h 2019"/>
                <a:gd name="T82" fmla="*/ 1247 w 2025"/>
                <a:gd name="T83" fmla="*/ 1992 h 2019"/>
                <a:gd name="T84" fmla="*/ 1012 w 2025"/>
                <a:gd name="T85" fmla="*/ 2019 h 2019"/>
                <a:gd name="T86" fmla="*/ 781 w 2025"/>
                <a:gd name="T87" fmla="*/ 1992 h 2019"/>
                <a:gd name="T88" fmla="*/ 567 w 2025"/>
                <a:gd name="T89" fmla="*/ 1917 h 2019"/>
                <a:gd name="T90" fmla="*/ 380 w 2025"/>
                <a:gd name="T91" fmla="*/ 1797 h 2019"/>
                <a:gd name="T92" fmla="*/ 223 w 2025"/>
                <a:gd name="T93" fmla="*/ 1640 h 2019"/>
                <a:gd name="T94" fmla="*/ 103 w 2025"/>
                <a:gd name="T95" fmla="*/ 1453 h 2019"/>
                <a:gd name="T96" fmla="*/ 27 w 2025"/>
                <a:gd name="T97" fmla="*/ 1241 h 2019"/>
                <a:gd name="T98" fmla="*/ 0 w 2025"/>
                <a:gd name="T99" fmla="*/ 1009 h 2019"/>
                <a:gd name="T100" fmla="*/ 27 w 2025"/>
                <a:gd name="T101" fmla="*/ 778 h 2019"/>
                <a:gd name="T102" fmla="*/ 103 w 2025"/>
                <a:gd name="T103" fmla="*/ 565 h 2019"/>
                <a:gd name="T104" fmla="*/ 223 w 2025"/>
                <a:gd name="T105" fmla="*/ 379 h 2019"/>
                <a:gd name="T106" fmla="*/ 380 w 2025"/>
                <a:gd name="T107" fmla="*/ 222 h 2019"/>
                <a:gd name="T108" fmla="*/ 567 w 2025"/>
                <a:gd name="T109" fmla="*/ 102 h 2019"/>
                <a:gd name="T110" fmla="*/ 781 w 2025"/>
                <a:gd name="T111" fmla="*/ 27 h 2019"/>
                <a:gd name="T112" fmla="*/ 1012 w 2025"/>
                <a:gd name="T113" fmla="*/ 0 h 20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025" h="2019">
                  <a:moveTo>
                    <a:pt x="1012" y="0"/>
                  </a:moveTo>
                  <a:lnTo>
                    <a:pt x="1091" y="3"/>
                  </a:lnTo>
                  <a:lnTo>
                    <a:pt x="1169" y="12"/>
                  </a:lnTo>
                  <a:lnTo>
                    <a:pt x="1244" y="27"/>
                  </a:lnTo>
                  <a:lnTo>
                    <a:pt x="1318" y="47"/>
                  </a:lnTo>
                  <a:lnTo>
                    <a:pt x="1389" y="72"/>
                  </a:lnTo>
                  <a:lnTo>
                    <a:pt x="1458" y="102"/>
                  </a:lnTo>
                  <a:lnTo>
                    <a:pt x="1523" y="138"/>
                  </a:lnTo>
                  <a:lnTo>
                    <a:pt x="1586" y="178"/>
                  </a:lnTo>
                  <a:lnTo>
                    <a:pt x="1645" y="222"/>
                  </a:lnTo>
                  <a:lnTo>
                    <a:pt x="1702" y="270"/>
                  </a:lnTo>
                  <a:lnTo>
                    <a:pt x="1754" y="322"/>
                  </a:lnTo>
                  <a:lnTo>
                    <a:pt x="1802" y="379"/>
                  </a:lnTo>
                  <a:lnTo>
                    <a:pt x="1847" y="438"/>
                  </a:lnTo>
                  <a:lnTo>
                    <a:pt x="1887" y="500"/>
                  </a:lnTo>
                  <a:lnTo>
                    <a:pt x="1922" y="565"/>
                  </a:lnTo>
                  <a:lnTo>
                    <a:pt x="1953" y="634"/>
                  </a:lnTo>
                  <a:lnTo>
                    <a:pt x="1978" y="705"/>
                  </a:lnTo>
                  <a:lnTo>
                    <a:pt x="1998" y="778"/>
                  </a:lnTo>
                  <a:lnTo>
                    <a:pt x="2013" y="854"/>
                  </a:lnTo>
                  <a:lnTo>
                    <a:pt x="2022" y="931"/>
                  </a:lnTo>
                  <a:lnTo>
                    <a:pt x="2025" y="1009"/>
                  </a:lnTo>
                  <a:lnTo>
                    <a:pt x="2022" y="1083"/>
                  </a:lnTo>
                  <a:lnTo>
                    <a:pt x="2014" y="1156"/>
                  </a:lnTo>
                  <a:lnTo>
                    <a:pt x="2002" y="1226"/>
                  </a:lnTo>
                  <a:lnTo>
                    <a:pt x="1984" y="1296"/>
                  </a:lnTo>
                  <a:lnTo>
                    <a:pt x="1962" y="1362"/>
                  </a:lnTo>
                  <a:lnTo>
                    <a:pt x="1934" y="1427"/>
                  </a:lnTo>
                  <a:lnTo>
                    <a:pt x="1903" y="1490"/>
                  </a:lnTo>
                  <a:lnTo>
                    <a:pt x="1868" y="1550"/>
                  </a:lnTo>
                  <a:lnTo>
                    <a:pt x="1797" y="1478"/>
                  </a:lnTo>
                  <a:lnTo>
                    <a:pt x="1821" y="1467"/>
                  </a:lnTo>
                  <a:lnTo>
                    <a:pt x="1840" y="1452"/>
                  </a:lnTo>
                  <a:lnTo>
                    <a:pt x="1857" y="1435"/>
                  </a:lnTo>
                  <a:lnTo>
                    <a:pt x="1871" y="1415"/>
                  </a:lnTo>
                  <a:lnTo>
                    <a:pt x="1881" y="1394"/>
                  </a:lnTo>
                  <a:lnTo>
                    <a:pt x="1888" y="1370"/>
                  </a:lnTo>
                  <a:lnTo>
                    <a:pt x="1891" y="1346"/>
                  </a:lnTo>
                  <a:lnTo>
                    <a:pt x="1890" y="1321"/>
                  </a:lnTo>
                  <a:lnTo>
                    <a:pt x="1884" y="1297"/>
                  </a:lnTo>
                  <a:lnTo>
                    <a:pt x="1875" y="1275"/>
                  </a:lnTo>
                  <a:lnTo>
                    <a:pt x="1863" y="1254"/>
                  </a:lnTo>
                  <a:lnTo>
                    <a:pt x="1847" y="1236"/>
                  </a:lnTo>
                  <a:lnTo>
                    <a:pt x="1828" y="1220"/>
                  </a:lnTo>
                  <a:lnTo>
                    <a:pt x="1805" y="1207"/>
                  </a:lnTo>
                  <a:lnTo>
                    <a:pt x="1748" y="1182"/>
                  </a:lnTo>
                  <a:lnTo>
                    <a:pt x="1759" y="1126"/>
                  </a:lnTo>
                  <a:lnTo>
                    <a:pt x="1765" y="1068"/>
                  </a:lnTo>
                  <a:lnTo>
                    <a:pt x="1768" y="1009"/>
                  </a:lnTo>
                  <a:lnTo>
                    <a:pt x="1765" y="941"/>
                  </a:lnTo>
                  <a:lnTo>
                    <a:pt x="1756" y="874"/>
                  </a:lnTo>
                  <a:lnTo>
                    <a:pt x="1741" y="810"/>
                  </a:lnTo>
                  <a:lnTo>
                    <a:pt x="1721" y="747"/>
                  </a:lnTo>
                  <a:lnTo>
                    <a:pt x="1695" y="687"/>
                  </a:lnTo>
                  <a:lnTo>
                    <a:pt x="1664" y="630"/>
                  </a:lnTo>
                  <a:lnTo>
                    <a:pt x="1629" y="576"/>
                  </a:lnTo>
                  <a:lnTo>
                    <a:pt x="1590" y="524"/>
                  </a:lnTo>
                  <a:lnTo>
                    <a:pt x="1547" y="477"/>
                  </a:lnTo>
                  <a:lnTo>
                    <a:pt x="1499" y="434"/>
                  </a:lnTo>
                  <a:lnTo>
                    <a:pt x="1448" y="395"/>
                  </a:lnTo>
                  <a:lnTo>
                    <a:pt x="1393" y="360"/>
                  </a:lnTo>
                  <a:lnTo>
                    <a:pt x="1336" y="329"/>
                  </a:lnTo>
                  <a:lnTo>
                    <a:pt x="1275" y="303"/>
                  </a:lnTo>
                  <a:lnTo>
                    <a:pt x="1213" y="283"/>
                  </a:lnTo>
                  <a:lnTo>
                    <a:pt x="1149" y="268"/>
                  </a:lnTo>
                  <a:lnTo>
                    <a:pt x="1081" y="259"/>
                  </a:lnTo>
                  <a:lnTo>
                    <a:pt x="1012" y="256"/>
                  </a:lnTo>
                  <a:lnTo>
                    <a:pt x="944" y="259"/>
                  </a:lnTo>
                  <a:lnTo>
                    <a:pt x="876" y="268"/>
                  </a:lnTo>
                  <a:lnTo>
                    <a:pt x="812" y="283"/>
                  </a:lnTo>
                  <a:lnTo>
                    <a:pt x="750" y="303"/>
                  </a:lnTo>
                  <a:lnTo>
                    <a:pt x="689" y="329"/>
                  </a:lnTo>
                  <a:lnTo>
                    <a:pt x="632" y="360"/>
                  </a:lnTo>
                  <a:lnTo>
                    <a:pt x="577" y="395"/>
                  </a:lnTo>
                  <a:lnTo>
                    <a:pt x="526" y="434"/>
                  </a:lnTo>
                  <a:lnTo>
                    <a:pt x="478" y="477"/>
                  </a:lnTo>
                  <a:lnTo>
                    <a:pt x="435" y="524"/>
                  </a:lnTo>
                  <a:lnTo>
                    <a:pt x="396" y="576"/>
                  </a:lnTo>
                  <a:lnTo>
                    <a:pt x="361" y="630"/>
                  </a:lnTo>
                  <a:lnTo>
                    <a:pt x="330" y="687"/>
                  </a:lnTo>
                  <a:lnTo>
                    <a:pt x="304" y="747"/>
                  </a:lnTo>
                  <a:lnTo>
                    <a:pt x="284" y="810"/>
                  </a:lnTo>
                  <a:lnTo>
                    <a:pt x="269" y="874"/>
                  </a:lnTo>
                  <a:lnTo>
                    <a:pt x="260" y="941"/>
                  </a:lnTo>
                  <a:lnTo>
                    <a:pt x="257" y="1009"/>
                  </a:lnTo>
                  <a:lnTo>
                    <a:pt x="260" y="1078"/>
                  </a:lnTo>
                  <a:lnTo>
                    <a:pt x="269" y="1145"/>
                  </a:lnTo>
                  <a:lnTo>
                    <a:pt x="284" y="1209"/>
                  </a:lnTo>
                  <a:lnTo>
                    <a:pt x="304" y="1272"/>
                  </a:lnTo>
                  <a:lnTo>
                    <a:pt x="330" y="1332"/>
                  </a:lnTo>
                  <a:lnTo>
                    <a:pt x="361" y="1389"/>
                  </a:lnTo>
                  <a:lnTo>
                    <a:pt x="396" y="1443"/>
                  </a:lnTo>
                  <a:lnTo>
                    <a:pt x="435" y="1495"/>
                  </a:lnTo>
                  <a:lnTo>
                    <a:pt x="478" y="1542"/>
                  </a:lnTo>
                  <a:lnTo>
                    <a:pt x="526" y="1585"/>
                  </a:lnTo>
                  <a:lnTo>
                    <a:pt x="577" y="1624"/>
                  </a:lnTo>
                  <a:lnTo>
                    <a:pt x="632" y="1659"/>
                  </a:lnTo>
                  <a:lnTo>
                    <a:pt x="689" y="1690"/>
                  </a:lnTo>
                  <a:lnTo>
                    <a:pt x="750" y="1716"/>
                  </a:lnTo>
                  <a:lnTo>
                    <a:pt x="812" y="1736"/>
                  </a:lnTo>
                  <a:lnTo>
                    <a:pt x="876" y="1751"/>
                  </a:lnTo>
                  <a:lnTo>
                    <a:pt x="944" y="1760"/>
                  </a:lnTo>
                  <a:lnTo>
                    <a:pt x="1012" y="1763"/>
                  </a:lnTo>
                  <a:lnTo>
                    <a:pt x="1064" y="1761"/>
                  </a:lnTo>
                  <a:lnTo>
                    <a:pt x="1115" y="1756"/>
                  </a:lnTo>
                  <a:lnTo>
                    <a:pt x="1165" y="1747"/>
                  </a:lnTo>
                  <a:lnTo>
                    <a:pt x="1188" y="1802"/>
                  </a:lnTo>
                  <a:lnTo>
                    <a:pt x="1199" y="1824"/>
                  </a:lnTo>
                  <a:lnTo>
                    <a:pt x="1214" y="1844"/>
                  </a:lnTo>
                  <a:lnTo>
                    <a:pt x="1231" y="1861"/>
                  </a:lnTo>
                  <a:lnTo>
                    <a:pt x="1251" y="1874"/>
                  </a:lnTo>
                  <a:lnTo>
                    <a:pt x="1273" y="1884"/>
                  </a:lnTo>
                  <a:lnTo>
                    <a:pt x="1298" y="1890"/>
                  </a:lnTo>
                  <a:lnTo>
                    <a:pt x="1323" y="1892"/>
                  </a:lnTo>
                  <a:lnTo>
                    <a:pt x="1351" y="1890"/>
                  </a:lnTo>
                  <a:lnTo>
                    <a:pt x="1378" y="1882"/>
                  </a:lnTo>
                  <a:lnTo>
                    <a:pt x="1402" y="1869"/>
                  </a:lnTo>
                  <a:lnTo>
                    <a:pt x="1425" y="1852"/>
                  </a:lnTo>
                  <a:lnTo>
                    <a:pt x="1438" y="1837"/>
                  </a:lnTo>
                  <a:lnTo>
                    <a:pt x="1449" y="1821"/>
                  </a:lnTo>
                  <a:lnTo>
                    <a:pt x="1458" y="1804"/>
                  </a:lnTo>
                  <a:lnTo>
                    <a:pt x="1528" y="1877"/>
                  </a:lnTo>
                  <a:lnTo>
                    <a:pt x="1463" y="1914"/>
                  </a:lnTo>
                  <a:lnTo>
                    <a:pt x="1393" y="1945"/>
                  </a:lnTo>
                  <a:lnTo>
                    <a:pt x="1322" y="1971"/>
                  </a:lnTo>
                  <a:lnTo>
                    <a:pt x="1247" y="1992"/>
                  </a:lnTo>
                  <a:lnTo>
                    <a:pt x="1171" y="2007"/>
                  </a:lnTo>
                  <a:lnTo>
                    <a:pt x="1092" y="2016"/>
                  </a:lnTo>
                  <a:lnTo>
                    <a:pt x="1012" y="2019"/>
                  </a:lnTo>
                  <a:lnTo>
                    <a:pt x="934" y="2016"/>
                  </a:lnTo>
                  <a:lnTo>
                    <a:pt x="856" y="2007"/>
                  </a:lnTo>
                  <a:lnTo>
                    <a:pt x="781" y="1992"/>
                  </a:lnTo>
                  <a:lnTo>
                    <a:pt x="707" y="1972"/>
                  </a:lnTo>
                  <a:lnTo>
                    <a:pt x="636" y="1947"/>
                  </a:lnTo>
                  <a:lnTo>
                    <a:pt x="567" y="1917"/>
                  </a:lnTo>
                  <a:lnTo>
                    <a:pt x="502" y="1881"/>
                  </a:lnTo>
                  <a:lnTo>
                    <a:pt x="439" y="1841"/>
                  </a:lnTo>
                  <a:lnTo>
                    <a:pt x="380" y="1797"/>
                  </a:lnTo>
                  <a:lnTo>
                    <a:pt x="323" y="1749"/>
                  </a:lnTo>
                  <a:lnTo>
                    <a:pt x="271" y="1697"/>
                  </a:lnTo>
                  <a:lnTo>
                    <a:pt x="223" y="1640"/>
                  </a:lnTo>
                  <a:lnTo>
                    <a:pt x="178" y="1581"/>
                  </a:lnTo>
                  <a:lnTo>
                    <a:pt x="138" y="1519"/>
                  </a:lnTo>
                  <a:lnTo>
                    <a:pt x="103" y="1453"/>
                  </a:lnTo>
                  <a:lnTo>
                    <a:pt x="72" y="1385"/>
                  </a:lnTo>
                  <a:lnTo>
                    <a:pt x="47" y="1314"/>
                  </a:lnTo>
                  <a:lnTo>
                    <a:pt x="27" y="1241"/>
                  </a:lnTo>
                  <a:lnTo>
                    <a:pt x="12" y="1165"/>
                  </a:lnTo>
                  <a:lnTo>
                    <a:pt x="3" y="1088"/>
                  </a:lnTo>
                  <a:lnTo>
                    <a:pt x="0" y="1009"/>
                  </a:lnTo>
                  <a:lnTo>
                    <a:pt x="3" y="931"/>
                  </a:lnTo>
                  <a:lnTo>
                    <a:pt x="12" y="854"/>
                  </a:lnTo>
                  <a:lnTo>
                    <a:pt x="27" y="778"/>
                  </a:lnTo>
                  <a:lnTo>
                    <a:pt x="47" y="705"/>
                  </a:lnTo>
                  <a:lnTo>
                    <a:pt x="72" y="634"/>
                  </a:lnTo>
                  <a:lnTo>
                    <a:pt x="103" y="565"/>
                  </a:lnTo>
                  <a:lnTo>
                    <a:pt x="138" y="500"/>
                  </a:lnTo>
                  <a:lnTo>
                    <a:pt x="178" y="438"/>
                  </a:lnTo>
                  <a:lnTo>
                    <a:pt x="223" y="379"/>
                  </a:lnTo>
                  <a:lnTo>
                    <a:pt x="271" y="322"/>
                  </a:lnTo>
                  <a:lnTo>
                    <a:pt x="323" y="270"/>
                  </a:lnTo>
                  <a:lnTo>
                    <a:pt x="380" y="222"/>
                  </a:lnTo>
                  <a:lnTo>
                    <a:pt x="439" y="178"/>
                  </a:lnTo>
                  <a:lnTo>
                    <a:pt x="502" y="138"/>
                  </a:lnTo>
                  <a:lnTo>
                    <a:pt x="567" y="102"/>
                  </a:lnTo>
                  <a:lnTo>
                    <a:pt x="636" y="72"/>
                  </a:lnTo>
                  <a:lnTo>
                    <a:pt x="707" y="47"/>
                  </a:lnTo>
                  <a:lnTo>
                    <a:pt x="781" y="27"/>
                  </a:lnTo>
                  <a:lnTo>
                    <a:pt x="856" y="12"/>
                  </a:lnTo>
                  <a:lnTo>
                    <a:pt x="934" y="3"/>
                  </a:lnTo>
                  <a:lnTo>
                    <a:pt x="10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schemeClr val="bg1"/>
                </a:solidFill>
              </a:endParaRPr>
            </a:p>
          </p:txBody>
        </p:sp>
        <p:sp>
          <p:nvSpPr>
            <p:cNvPr id="63" name="Freeform 8"/>
            <p:cNvSpPr>
              <a:spLocks/>
            </p:cNvSpPr>
            <p:nvPr/>
          </p:nvSpPr>
          <p:spPr bwMode="auto">
            <a:xfrm>
              <a:off x="6524" y="478"/>
              <a:ext cx="36" cy="36"/>
            </a:xfrm>
            <a:custGeom>
              <a:avLst/>
              <a:gdLst>
                <a:gd name="T0" fmla="*/ 305 w 610"/>
                <a:gd name="T1" fmla="*/ 0 h 608"/>
                <a:gd name="T2" fmla="*/ 349 w 610"/>
                <a:gd name="T3" fmla="*/ 3 h 608"/>
                <a:gd name="T4" fmla="*/ 390 w 610"/>
                <a:gd name="T5" fmla="*/ 12 h 608"/>
                <a:gd name="T6" fmla="*/ 428 w 610"/>
                <a:gd name="T7" fmla="*/ 26 h 608"/>
                <a:gd name="T8" fmla="*/ 465 w 610"/>
                <a:gd name="T9" fmla="*/ 45 h 608"/>
                <a:gd name="T10" fmla="*/ 498 w 610"/>
                <a:gd name="T11" fmla="*/ 68 h 608"/>
                <a:gd name="T12" fmla="*/ 528 w 610"/>
                <a:gd name="T13" fmla="*/ 96 h 608"/>
                <a:gd name="T14" fmla="*/ 553 w 610"/>
                <a:gd name="T15" fmla="*/ 128 h 608"/>
                <a:gd name="T16" fmla="*/ 576 w 610"/>
                <a:gd name="T17" fmla="*/ 162 h 608"/>
                <a:gd name="T18" fmla="*/ 592 w 610"/>
                <a:gd name="T19" fmla="*/ 199 h 608"/>
                <a:gd name="T20" fmla="*/ 604 w 610"/>
                <a:gd name="T21" fmla="*/ 239 h 608"/>
                <a:gd name="T22" fmla="*/ 610 w 610"/>
                <a:gd name="T23" fmla="*/ 281 h 608"/>
                <a:gd name="T24" fmla="*/ 373 w 610"/>
                <a:gd name="T25" fmla="*/ 174 h 608"/>
                <a:gd name="T26" fmla="*/ 353 w 610"/>
                <a:gd name="T27" fmla="*/ 167 h 608"/>
                <a:gd name="T28" fmla="*/ 333 w 610"/>
                <a:gd name="T29" fmla="*/ 162 h 608"/>
                <a:gd name="T30" fmla="*/ 313 w 610"/>
                <a:gd name="T31" fmla="*/ 161 h 608"/>
                <a:gd name="T32" fmla="*/ 284 w 610"/>
                <a:gd name="T33" fmla="*/ 164 h 608"/>
                <a:gd name="T34" fmla="*/ 257 w 610"/>
                <a:gd name="T35" fmla="*/ 171 h 608"/>
                <a:gd name="T36" fmla="*/ 232 w 610"/>
                <a:gd name="T37" fmla="*/ 184 h 608"/>
                <a:gd name="T38" fmla="*/ 210 w 610"/>
                <a:gd name="T39" fmla="*/ 202 h 608"/>
                <a:gd name="T40" fmla="*/ 194 w 610"/>
                <a:gd name="T41" fmla="*/ 221 h 608"/>
                <a:gd name="T42" fmla="*/ 181 w 610"/>
                <a:gd name="T43" fmla="*/ 242 h 608"/>
                <a:gd name="T44" fmla="*/ 171 w 610"/>
                <a:gd name="T45" fmla="*/ 265 h 608"/>
                <a:gd name="T46" fmla="*/ 166 w 610"/>
                <a:gd name="T47" fmla="*/ 289 h 608"/>
                <a:gd name="T48" fmla="*/ 165 w 610"/>
                <a:gd name="T49" fmla="*/ 314 h 608"/>
                <a:gd name="T50" fmla="*/ 168 w 610"/>
                <a:gd name="T51" fmla="*/ 339 h 608"/>
                <a:gd name="T52" fmla="*/ 177 w 610"/>
                <a:gd name="T53" fmla="*/ 363 h 608"/>
                <a:gd name="T54" fmla="*/ 277 w 610"/>
                <a:gd name="T55" fmla="*/ 608 h 608"/>
                <a:gd name="T56" fmla="*/ 236 w 610"/>
                <a:gd name="T57" fmla="*/ 601 h 608"/>
                <a:gd name="T58" fmla="*/ 197 w 610"/>
                <a:gd name="T59" fmla="*/ 589 h 608"/>
                <a:gd name="T60" fmla="*/ 159 w 610"/>
                <a:gd name="T61" fmla="*/ 572 h 608"/>
                <a:gd name="T62" fmla="*/ 125 w 610"/>
                <a:gd name="T63" fmla="*/ 551 h 608"/>
                <a:gd name="T64" fmla="*/ 95 w 610"/>
                <a:gd name="T65" fmla="*/ 524 h 608"/>
                <a:gd name="T66" fmla="*/ 68 w 610"/>
                <a:gd name="T67" fmla="*/ 495 h 608"/>
                <a:gd name="T68" fmla="*/ 45 w 610"/>
                <a:gd name="T69" fmla="*/ 462 h 608"/>
                <a:gd name="T70" fmla="*/ 25 w 610"/>
                <a:gd name="T71" fmla="*/ 426 h 608"/>
                <a:gd name="T72" fmla="*/ 11 w 610"/>
                <a:gd name="T73" fmla="*/ 388 h 608"/>
                <a:gd name="T74" fmla="*/ 3 w 610"/>
                <a:gd name="T75" fmla="*/ 347 h 608"/>
                <a:gd name="T76" fmla="*/ 0 w 610"/>
                <a:gd name="T77" fmla="*/ 304 h 608"/>
                <a:gd name="T78" fmla="*/ 3 w 610"/>
                <a:gd name="T79" fmla="*/ 263 h 608"/>
                <a:gd name="T80" fmla="*/ 11 w 610"/>
                <a:gd name="T81" fmla="*/ 223 h 608"/>
                <a:gd name="T82" fmla="*/ 24 w 610"/>
                <a:gd name="T83" fmla="*/ 186 h 608"/>
                <a:gd name="T84" fmla="*/ 41 w 610"/>
                <a:gd name="T85" fmla="*/ 151 h 608"/>
                <a:gd name="T86" fmla="*/ 64 w 610"/>
                <a:gd name="T87" fmla="*/ 119 h 608"/>
                <a:gd name="T88" fmla="*/ 90 w 610"/>
                <a:gd name="T89" fmla="*/ 90 h 608"/>
                <a:gd name="T90" fmla="*/ 119 w 610"/>
                <a:gd name="T91" fmla="*/ 63 h 608"/>
                <a:gd name="T92" fmla="*/ 151 w 610"/>
                <a:gd name="T93" fmla="*/ 41 h 608"/>
                <a:gd name="T94" fmla="*/ 187 w 610"/>
                <a:gd name="T95" fmla="*/ 24 h 608"/>
                <a:gd name="T96" fmla="*/ 224 w 610"/>
                <a:gd name="T97" fmla="*/ 11 h 608"/>
                <a:gd name="T98" fmla="*/ 264 w 610"/>
                <a:gd name="T99" fmla="*/ 3 h 608"/>
                <a:gd name="T100" fmla="*/ 305 w 610"/>
                <a:gd name="T101" fmla="*/ 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10" h="608">
                  <a:moveTo>
                    <a:pt x="305" y="0"/>
                  </a:moveTo>
                  <a:lnTo>
                    <a:pt x="349" y="3"/>
                  </a:lnTo>
                  <a:lnTo>
                    <a:pt x="390" y="12"/>
                  </a:lnTo>
                  <a:lnTo>
                    <a:pt x="428" y="26"/>
                  </a:lnTo>
                  <a:lnTo>
                    <a:pt x="465" y="45"/>
                  </a:lnTo>
                  <a:lnTo>
                    <a:pt x="498" y="68"/>
                  </a:lnTo>
                  <a:lnTo>
                    <a:pt x="528" y="96"/>
                  </a:lnTo>
                  <a:lnTo>
                    <a:pt x="553" y="128"/>
                  </a:lnTo>
                  <a:lnTo>
                    <a:pt x="576" y="162"/>
                  </a:lnTo>
                  <a:lnTo>
                    <a:pt x="592" y="199"/>
                  </a:lnTo>
                  <a:lnTo>
                    <a:pt x="604" y="239"/>
                  </a:lnTo>
                  <a:lnTo>
                    <a:pt x="610" y="281"/>
                  </a:lnTo>
                  <a:lnTo>
                    <a:pt x="373" y="174"/>
                  </a:lnTo>
                  <a:lnTo>
                    <a:pt x="353" y="167"/>
                  </a:lnTo>
                  <a:lnTo>
                    <a:pt x="333" y="162"/>
                  </a:lnTo>
                  <a:lnTo>
                    <a:pt x="313" y="161"/>
                  </a:lnTo>
                  <a:lnTo>
                    <a:pt x="284" y="164"/>
                  </a:lnTo>
                  <a:lnTo>
                    <a:pt x="257" y="171"/>
                  </a:lnTo>
                  <a:lnTo>
                    <a:pt x="232" y="184"/>
                  </a:lnTo>
                  <a:lnTo>
                    <a:pt x="210" y="202"/>
                  </a:lnTo>
                  <a:lnTo>
                    <a:pt x="194" y="221"/>
                  </a:lnTo>
                  <a:lnTo>
                    <a:pt x="181" y="242"/>
                  </a:lnTo>
                  <a:lnTo>
                    <a:pt x="171" y="265"/>
                  </a:lnTo>
                  <a:lnTo>
                    <a:pt x="166" y="289"/>
                  </a:lnTo>
                  <a:lnTo>
                    <a:pt x="165" y="314"/>
                  </a:lnTo>
                  <a:lnTo>
                    <a:pt x="168" y="339"/>
                  </a:lnTo>
                  <a:lnTo>
                    <a:pt x="177" y="363"/>
                  </a:lnTo>
                  <a:lnTo>
                    <a:pt x="277" y="608"/>
                  </a:lnTo>
                  <a:lnTo>
                    <a:pt x="236" y="601"/>
                  </a:lnTo>
                  <a:lnTo>
                    <a:pt x="197" y="589"/>
                  </a:lnTo>
                  <a:lnTo>
                    <a:pt x="159" y="572"/>
                  </a:lnTo>
                  <a:lnTo>
                    <a:pt x="125" y="551"/>
                  </a:lnTo>
                  <a:lnTo>
                    <a:pt x="95" y="524"/>
                  </a:lnTo>
                  <a:lnTo>
                    <a:pt x="68" y="495"/>
                  </a:lnTo>
                  <a:lnTo>
                    <a:pt x="45" y="462"/>
                  </a:lnTo>
                  <a:lnTo>
                    <a:pt x="25" y="426"/>
                  </a:lnTo>
                  <a:lnTo>
                    <a:pt x="11" y="388"/>
                  </a:lnTo>
                  <a:lnTo>
                    <a:pt x="3" y="347"/>
                  </a:lnTo>
                  <a:lnTo>
                    <a:pt x="0" y="304"/>
                  </a:lnTo>
                  <a:lnTo>
                    <a:pt x="3" y="263"/>
                  </a:lnTo>
                  <a:lnTo>
                    <a:pt x="11" y="223"/>
                  </a:lnTo>
                  <a:lnTo>
                    <a:pt x="24" y="186"/>
                  </a:lnTo>
                  <a:lnTo>
                    <a:pt x="41" y="151"/>
                  </a:lnTo>
                  <a:lnTo>
                    <a:pt x="64" y="119"/>
                  </a:lnTo>
                  <a:lnTo>
                    <a:pt x="90" y="90"/>
                  </a:lnTo>
                  <a:lnTo>
                    <a:pt x="119" y="63"/>
                  </a:lnTo>
                  <a:lnTo>
                    <a:pt x="151" y="41"/>
                  </a:lnTo>
                  <a:lnTo>
                    <a:pt x="187" y="24"/>
                  </a:lnTo>
                  <a:lnTo>
                    <a:pt x="224" y="11"/>
                  </a:lnTo>
                  <a:lnTo>
                    <a:pt x="264" y="3"/>
                  </a:lnTo>
                  <a:lnTo>
                    <a:pt x="3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schemeClr val="bg1"/>
                </a:solidFill>
              </a:endParaRPr>
            </a:p>
          </p:txBody>
        </p:sp>
        <p:sp>
          <p:nvSpPr>
            <p:cNvPr id="64" name="Freeform 9"/>
            <p:cNvSpPr>
              <a:spLocks/>
            </p:cNvSpPr>
            <p:nvPr/>
          </p:nvSpPr>
          <p:spPr bwMode="auto">
            <a:xfrm>
              <a:off x="6542" y="495"/>
              <a:ext cx="50" cy="52"/>
            </a:xfrm>
            <a:custGeom>
              <a:avLst/>
              <a:gdLst>
                <a:gd name="T0" fmla="*/ 28 w 860"/>
                <a:gd name="T1" fmla="*/ 0 h 881"/>
                <a:gd name="T2" fmla="*/ 38 w 860"/>
                <a:gd name="T3" fmla="*/ 2 h 881"/>
                <a:gd name="T4" fmla="*/ 763 w 860"/>
                <a:gd name="T5" fmla="*/ 331 h 881"/>
                <a:gd name="T6" fmla="*/ 771 w 860"/>
                <a:gd name="T7" fmla="*/ 337 h 881"/>
                <a:gd name="T8" fmla="*/ 777 w 860"/>
                <a:gd name="T9" fmla="*/ 346 h 881"/>
                <a:gd name="T10" fmla="*/ 778 w 860"/>
                <a:gd name="T11" fmla="*/ 356 h 881"/>
                <a:gd name="T12" fmla="*/ 776 w 860"/>
                <a:gd name="T13" fmla="*/ 366 h 881"/>
                <a:gd name="T14" fmla="*/ 770 w 860"/>
                <a:gd name="T15" fmla="*/ 374 h 881"/>
                <a:gd name="T16" fmla="*/ 761 w 860"/>
                <a:gd name="T17" fmla="*/ 379 h 881"/>
                <a:gd name="T18" fmla="*/ 592 w 860"/>
                <a:gd name="T19" fmla="*/ 443 h 881"/>
                <a:gd name="T20" fmla="*/ 853 w 860"/>
                <a:gd name="T21" fmla="*/ 714 h 881"/>
                <a:gd name="T22" fmla="*/ 858 w 860"/>
                <a:gd name="T23" fmla="*/ 722 h 881"/>
                <a:gd name="T24" fmla="*/ 860 w 860"/>
                <a:gd name="T25" fmla="*/ 732 h 881"/>
                <a:gd name="T26" fmla="*/ 858 w 860"/>
                <a:gd name="T27" fmla="*/ 742 h 881"/>
                <a:gd name="T28" fmla="*/ 852 w 860"/>
                <a:gd name="T29" fmla="*/ 750 h 881"/>
                <a:gd name="T30" fmla="*/ 724 w 860"/>
                <a:gd name="T31" fmla="*/ 874 h 881"/>
                <a:gd name="T32" fmla="*/ 715 w 860"/>
                <a:gd name="T33" fmla="*/ 879 h 881"/>
                <a:gd name="T34" fmla="*/ 705 w 860"/>
                <a:gd name="T35" fmla="*/ 881 h 881"/>
                <a:gd name="T36" fmla="*/ 695 w 860"/>
                <a:gd name="T37" fmla="*/ 879 h 881"/>
                <a:gd name="T38" fmla="*/ 687 w 860"/>
                <a:gd name="T39" fmla="*/ 873 h 881"/>
                <a:gd name="T40" fmla="*/ 426 w 860"/>
                <a:gd name="T41" fmla="*/ 604 h 881"/>
                <a:gd name="T42" fmla="*/ 355 w 860"/>
                <a:gd name="T43" fmla="*/ 771 h 881"/>
                <a:gd name="T44" fmla="*/ 352 w 860"/>
                <a:gd name="T45" fmla="*/ 775 h 881"/>
                <a:gd name="T46" fmla="*/ 349 w 860"/>
                <a:gd name="T47" fmla="*/ 779 h 881"/>
                <a:gd name="T48" fmla="*/ 341 w 860"/>
                <a:gd name="T49" fmla="*/ 785 h 881"/>
                <a:gd name="T50" fmla="*/ 331 w 860"/>
                <a:gd name="T51" fmla="*/ 787 h 881"/>
                <a:gd name="T52" fmla="*/ 321 w 860"/>
                <a:gd name="T53" fmla="*/ 785 h 881"/>
                <a:gd name="T54" fmla="*/ 312 w 860"/>
                <a:gd name="T55" fmla="*/ 779 h 881"/>
                <a:gd name="T56" fmla="*/ 307 w 860"/>
                <a:gd name="T57" fmla="*/ 771 h 881"/>
                <a:gd name="T58" fmla="*/ 2 w 860"/>
                <a:gd name="T59" fmla="*/ 37 h 881"/>
                <a:gd name="T60" fmla="*/ 0 w 860"/>
                <a:gd name="T61" fmla="*/ 25 h 881"/>
                <a:gd name="T62" fmla="*/ 2 w 860"/>
                <a:gd name="T63" fmla="*/ 15 h 881"/>
                <a:gd name="T64" fmla="*/ 8 w 860"/>
                <a:gd name="T65" fmla="*/ 7 h 881"/>
                <a:gd name="T66" fmla="*/ 18 w 860"/>
                <a:gd name="T67" fmla="*/ 1 h 881"/>
                <a:gd name="T68" fmla="*/ 28 w 860"/>
                <a:gd name="T69" fmla="*/ 0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881">
                  <a:moveTo>
                    <a:pt x="28" y="0"/>
                  </a:moveTo>
                  <a:lnTo>
                    <a:pt x="38" y="2"/>
                  </a:lnTo>
                  <a:lnTo>
                    <a:pt x="763" y="331"/>
                  </a:lnTo>
                  <a:lnTo>
                    <a:pt x="771" y="337"/>
                  </a:lnTo>
                  <a:lnTo>
                    <a:pt x="777" y="346"/>
                  </a:lnTo>
                  <a:lnTo>
                    <a:pt x="778" y="356"/>
                  </a:lnTo>
                  <a:lnTo>
                    <a:pt x="776" y="366"/>
                  </a:lnTo>
                  <a:lnTo>
                    <a:pt x="770" y="374"/>
                  </a:lnTo>
                  <a:lnTo>
                    <a:pt x="761" y="379"/>
                  </a:lnTo>
                  <a:lnTo>
                    <a:pt x="592" y="443"/>
                  </a:lnTo>
                  <a:lnTo>
                    <a:pt x="853" y="714"/>
                  </a:lnTo>
                  <a:lnTo>
                    <a:pt x="858" y="722"/>
                  </a:lnTo>
                  <a:lnTo>
                    <a:pt x="860" y="732"/>
                  </a:lnTo>
                  <a:lnTo>
                    <a:pt x="858" y="742"/>
                  </a:lnTo>
                  <a:lnTo>
                    <a:pt x="852" y="750"/>
                  </a:lnTo>
                  <a:lnTo>
                    <a:pt x="724" y="874"/>
                  </a:lnTo>
                  <a:lnTo>
                    <a:pt x="715" y="879"/>
                  </a:lnTo>
                  <a:lnTo>
                    <a:pt x="705" y="881"/>
                  </a:lnTo>
                  <a:lnTo>
                    <a:pt x="695" y="879"/>
                  </a:lnTo>
                  <a:lnTo>
                    <a:pt x="687" y="873"/>
                  </a:lnTo>
                  <a:lnTo>
                    <a:pt x="426" y="604"/>
                  </a:lnTo>
                  <a:lnTo>
                    <a:pt x="355" y="771"/>
                  </a:lnTo>
                  <a:lnTo>
                    <a:pt x="352" y="775"/>
                  </a:lnTo>
                  <a:lnTo>
                    <a:pt x="349" y="779"/>
                  </a:lnTo>
                  <a:lnTo>
                    <a:pt x="341" y="785"/>
                  </a:lnTo>
                  <a:lnTo>
                    <a:pt x="331" y="787"/>
                  </a:lnTo>
                  <a:lnTo>
                    <a:pt x="321" y="785"/>
                  </a:lnTo>
                  <a:lnTo>
                    <a:pt x="312" y="779"/>
                  </a:lnTo>
                  <a:lnTo>
                    <a:pt x="307" y="771"/>
                  </a:lnTo>
                  <a:lnTo>
                    <a:pt x="2" y="37"/>
                  </a:lnTo>
                  <a:lnTo>
                    <a:pt x="0" y="25"/>
                  </a:lnTo>
                  <a:lnTo>
                    <a:pt x="2" y="15"/>
                  </a:lnTo>
                  <a:lnTo>
                    <a:pt x="8" y="7"/>
                  </a:lnTo>
                  <a:lnTo>
                    <a:pt x="18" y="1"/>
                  </a:lnTo>
                  <a:lnTo>
                    <a:pt x="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schemeClr val="bg1"/>
                </a:solidFill>
              </a:endParaRPr>
            </a:p>
          </p:txBody>
        </p:sp>
      </p:grpSp>
      <p:sp>
        <p:nvSpPr>
          <p:cNvPr id="66" name="Rectangle 20"/>
          <p:cNvSpPr/>
          <p:nvPr/>
        </p:nvSpPr>
        <p:spPr>
          <a:xfrm>
            <a:off x="8831195" y="5029202"/>
            <a:ext cx="33608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126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6.Конкретизация задач выполнения основного плана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3543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8" name="Content Placeholder 1497"/>
          <p:cNvSpPr>
            <a:spLocks noGrp="1"/>
          </p:cNvSpPr>
          <p:nvPr>
            <p:ph sz="quarter" idx="13"/>
          </p:nvPr>
        </p:nvSpPr>
        <p:spPr>
          <a:xfrm>
            <a:off x="684389" y="533400"/>
            <a:ext cx="8764411" cy="7620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Виды инновационных стратегий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9" name="Content Placeholder 1498"/>
          <p:cNvSpPr>
            <a:spLocks noGrp="1"/>
          </p:cNvSpPr>
          <p:nvPr>
            <p:ph sz="quarter" idx="14"/>
          </p:nvPr>
        </p:nvSpPr>
        <p:spPr>
          <a:xfrm>
            <a:off x="684391" y="1676400"/>
            <a:ext cx="5411609" cy="44958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b="1" u="sng" kern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Активные</a:t>
            </a:r>
          </a:p>
          <a:p>
            <a:pPr>
              <a:lnSpc>
                <a:spcPct val="120000"/>
              </a:lnSpc>
            </a:pPr>
            <a:r>
              <a:rPr lang="ru-RU" b="1" dirty="0"/>
              <a:t>Стратегия </a:t>
            </a:r>
            <a:r>
              <a:rPr lang="ru-RU" dirty="0"/>
              <a:t>«следования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dirty="0"/>
              <a:t>     за лидером» </a:t>
            </a:r>
            <a:endParaRPr lang="ru-RU" b="1" u="sng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ru-RU" b="1" dirty="0"/>
              <a:t>Стратегия </a:t>
            </a:r>
            <a:r>
              <a:rPr lang="ru-RU" dirty="0"/>
              <a:t>«копирования»</a:t>
            </a:r>
          </a:p>
          <a:p>
            <a:pPr>
              <a:lnSpc>
                <a:spcPct val="120000"/>
              </a:lnSpc>
            </a:pPr>
            <a:r>
              <a:rPr lang="ru-RU" b="1" dirty="0"/>
              <a:t>Стратегии </a:t>
            </a:r>
            <a:r>
              <a:rPr lang="ru-RU" dirty="0"/>
              <a:t>«зависимости» </a:t>
            </a:r>
            <a:r>
              <a:rPr lang="ru-RU" b="1" dirty="0"/>
              <a:t>и </a:t>
            </a:r>
            <a:r>
              <a:rPr lang="ru-RU" dirty="0"/>
              <a:t>«усовершенствования»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b="1" u="sng" kern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Пассивные</a:t>
            </a:r>
            <a:endParaRPr lang="en-US" b="1" u="sng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791282" y="1072177"/>
            <a:ext cx="4569223" cy="4797762"/>
            <a:chOff x="5789613" y="1071563"/>
            <a:chExt cx="4570412" cy="4799012"/>
          </a:xfrm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89613" y="1282700"/>
              <a:ext cx="4570412" cy="4587875"/>
            </a:xfrm>
            <a:custGeom>
              <a:avLst/>
              <a:gdLst>
                <a:gd name="T0" fmla="*/ 2824 w 5758"/>
                <a:gd name="T1" fmla="*/ 5781 h 5781"/>
                <a:gd name="T2" fmla="*/ 2923 w 5758"/>
                <a:gd name="T3" fmla="*/ 5612 h 5781"/>
                <a:gd name="T4" fmla="*/ 3392 w 5758"/>
                <a:gd name="T5" fmla="*/ 5669 h 5781"/>
                <a:gd name="T6" fmla="*/ 2346 w 5758"/>
                <a:gd name="T7" fmla="*/ 5565 h 5781"/>
                <a:gd name="T8" fmla="*/ 2125 w 5758"/>
                <a:gd name="T9" fmla="*/ 5680 h 5781"/>
                <a:gd name="T10" fmla="*/ 3478 w 5758"/>
                <a:gd name="T11" fmla="*/ 5548 h 5781"/>
                <a:gd name="T12" fmla="*/ 3584 w 5758"/>
                <a:gd name="T13" fmla="*/ 5695 h 5781"/>
                <a:gd name="T14" fmla="*/ 1656 w 5758"/>
                <a:gd name="T15" fmla="*/ 5323 h 5781"/>
                <a:gd name="T16" fmla="*/ 1549 w 5758"/>
                <a:gd name="T17" fmla="*/ 5456 h 5781"/>
                <a:gd name="T18" fmla="*/ 4332 w 5758"/>
                <a:gd name="T19" fmla="*/ 5334 h 5781"/>
                <a:gd name="T20" fmla="*/ 4029 w 5758"/>
                <a:gd name="T21" fmla="*/ 5462 h 5781"/>
                <a:gd name="T22" fmla="*/ 995 w 5758"/>
                <a:gd name="T23" fmla="*/ 4873 h 5781"/>
                <a:gd name="T24" fmla="*/ 1132 w 5758"/>
                <a:gd name="T25" fmla="*/ 5146 h 5781"/>
                <a:gd name="T26" fmla="*/ 941 w 5758"/>
                <a:gd name="T27" fmla="*/ 4882 h 5781"/>
                <a:gd name="T28" fmla="*/ 4729 w 5758"/>
                <a:gd name="T29" fmla="*/ 5110 h 5781"/>
                <a:gd name="T30" fmla="*/ 4696 w 5758"/>
                <a:gd name="T31" fmla="*/ 4917 h 5781"/>
                <a:gd name="T32" fmla="*/ 711 w 5758"/>
                <a:gd name="T33" fmla="*/ 4534 h 5781"/>
                <a:gd name="T34" fmla="*/ 496 w 5758"/>
                <a:gd name="T35" fmla="*/ 4521 h 5781"/>
                <a:gd name="T36" fmla="*/ 5273 w 5758"/>
                <a:gd name="T37" fmla="*/ 4506 h 5781"/>
                <a:gd name="T38" fmla="*/ 5059 w 5758"/>
                <a:gd name="T39" fmla="*/ 4519 h 5781"/>
                <a:gd name="T40" fmla="*/ 332 w 5758"/>
                <a:gd name="T41" fmla="*/ 3843 h 5781"/>
                <a:gd name="T42" fmla="*/ 244 w 5758"/>
                <a:gd name="T43" fmla="*/ 4063 h 5781"/>
                <a:gd name="T44" fmla="*/ 5528 w 5758"/>
                <a:gd name="T45" fmla="*/ 3754 h 5781"/>
                <a:gd name="T46" fmla="*/ 5480 w 5758"/>
                <a:gd name="T47" fmla="*/ 4075 h 5781"/>
                <a:gd name="T48" fmla="*/ 5451 w 5758"/>
                <a:gd name="T49" fmla="*/ 3791 h 5781"/>
                <a:gd name="T50" fmla="*/ 200 w 5758"/>
                <a:gd name="T51" fmla="*/ 3351 h 5781"/>
                <a:gd name="T52" fmla="*/ 15 w 5758"/>
                <a:gd name="T53" fmla="*/ 3241 h 5781"/>
                <a:gd name="T54" fmla="*/ 5742 w 5758"/>
                <a:gd name="T55" fmla="*/ 3276 h 5781"/>
                <a:gd name="T56" fmla="*/ 5575 w 5758"/>
                <a:gd name="T57" fmla="*/ 3254 h 5781"/>
                <a:gd name="T58" fmla="*/ 179 w 5758"/>
                <a:gd name="T59" fmla="*/ 2561 h 5781"/>
                <a:gd name="T60" fmla="*/ 169 w 5758"/>
                <a:gd name="T61" fmla="*/ 2672 h 5781"/>
                <a:gd name="T62" fmla="*/ 0 w 5758"/>
                <a:gd name="T63" fmla="*/ 2678 h 5781"/>
                <a:gd name="T64" fmla="*/ 13 w 5758"/>
                <a:gd name="T65" fmla="*/ 2559 h 5781"/>
                <a:gd name="T66" fmla="*/ 5746 w 5758"/>
                <a:gd name="T67" fmla="*/ 2540 h 5781"/>
                <a:gd name="T68" fmla="*/ 5590 w 5758"/>
                <a:gd name="T69" fmla="*/ 2663 h 5781"/>
                <a:gd name="T70" fmla="*/ 346 w 5758"/>
                <a:gd name="T71" fmla="*/ 1869 h 5781"/>
                <a:gd name="T72" fmla="*/ 308 w 5758"/>
                <a:gd name="T73" fmla="*/ 2005 h 5781"/>
                <a:gd name="T74" fmla="*/ 128 w 5758"/>
                <a:gd name="T75" fmla="*/ 2067 h 5781"/>
                <a:gd name="T76" fmla="*/ 161 w 5758"/>
                <a:gd name="T77" fmla="*/ 1917 h 5781"/>
                <a:gd name="T78" fmla="*/ 5557 w 5758"/>
                <a:gd name="T79" fmla="*/ 1816 h 5781"/>
                <a:gd name="T80" fmla="*/ 5520 w 5758"/>
                <a:gd name="T81" fmla="*/ 2108 h 5781"/>
                <a:gd name="T82" fmla="*/ 5473 w 5758"/>
                <a:gd name="T83" fmla="*/ 1789 h 5781"/>
                <a:gd name="T84" fmla="*/ 5313 w 5758"/>
                <a:gd name="T85" fmla="*/ 1491 h 5781"/>
                <a:gd name="T86" fmla="*/ 5126 w 5758"/>
                <a:gd name="T87" fmla="*/ 1213 h 5781"/>
                <a:gd name="T88" fmla="*/ 4910 w 5758"/>
                <a:gd name="T89" fmla="*/ 837 h 5781"/>
                <a:gd name="T90" fmla="*/ 4683 w 5758"/>
                <a:gd name="T91" fmla="*/ 853 h 5781"/>
                <a:gd name="T92" fmla="*/ 4346 w 5758"/>
                <a:gd name="T93" fmla="*/ 400 h 5781"/>
                <a:gd name="T94" fmla="*/ 4176 w 5758"/>
                <a:gd name="T95" fmla="*/ 496 h 5781"/>
                <a:gd name="T96" fmla="*/ 1826 w 5758"/>
                <a:gd name="T97" fmla="*/ 362 h 5781"/>
                <a:gd name="T98" fmla="*/ 1711 w 5758"/>
                <a:gd name="T99" fmla="*/ 431 h 5781"/>
                <a:gd name="T100" fmla="*/ 1551 w 5758"/>
                <a:gd name="T101" fmla="*/ 459 h 5781"/>
                <a:gd name="T102" fmla="*/ 1625 w 5758"/>
                <a:gd name="T103" fmla="*/ 287 h 5781"/>
                <a:gd name="T104" fmla="*/ 1720 w 5758"/>
                <a:gd name="T105" fmla="*/ 243 h 5781"/>
                <a:gd name="T106" fmla="*/ 3800 w 5758"/>
                <a:gd name="T107" fmla="*/ 208 h 5781"/>
                <a:gd name="T108" fmla="*/ 3506 w 5758"/>
                <a:gd name="T109" fmla="*/ 233 h 5781"/>
                <a:gd name="T110" fmla="*/ 2432 w 5758"/>
                <a:gd name="T111" fmla="*/ 200 h 5781"/>
                <a:gd name="T112" fmla="*/ 2315 w 5758"/>
                <a:gd name="T113" fmla="*/ 226 h 5781"/>
                <a:gd name="T114" fmla="*/ 2145 w 5758"/>
                <a:gd name="T115" fmla="*/ 164 h 5781"/>
                <a:gd name="T116" fmla="*/ 2286 w 5758"/>
                <a:gd name="T117" fmla="*/ 61 h 5781"/>
                <a:gd name="T118" fmla="*/ 2892 w 5758"/>
                <a:gd name="T119" fmla="*/ 0 h 5781"/>
                <a:gd name="T120" fmla="*/ 3079 w 5758"/>
                <a:gd name="T121" fmla="*/ 171 h 5781"/>
                <a:gd name="T122" fmla="*/ 2846 w 5758"/>
                <a:gd name="T123" fmla="*/ 13 h 57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758" h="5781">
                  <a:moveTo>
                    <a:pt x="2974" y="5779"/>
                  </a:moveTo>
                  <a:lnTo>
                    <a:pt x="2973" y="5779"/>
                  </a:lnTo>
                  <a:lnTo>
                    <a:pt x="2954" y="5779"/>
                  </a:lnTo>
                  <a:lnTo>
                    <a:pt x="2936" y="5781"/>
                  </a:lnTo>
                  <a:lnTo>
                    <a:pt x="2923" y="5781"/>
                  </a:lnTo>
                  <a:lnTo>
                    <a:pt x="2918" y="5781"/>
                  </a:lnTo>
                  <a:lnTo>
                    <a:pt x="2899" y="5781"/>
                  </a:lnTo>
                  <a:lnTo>
                    <a:pt x="2879" y="5781"/>
                  </a:lnTo>
                  <a:lnTo>
                    <a:pt x="2923" y="5781"/>
                  </a:lnTo>
                  <a:lnTo>
                    <a:pt x="2974" y="5779"/>
                  </a:lnTo>
                  <a:close/>
                  <a:moveTo>
                    <a:pt x="2806" y="5612"/>
                  </a:moveTo>
                  <a:lnTo>
                    <a:pt x="2810" y="5612"/>
                  </a:lnTo>
                  <a:lnTo>
                    <a:pt x="2828" y="5612"/>
                  </a:lnTo>
                  <a:lnTo>
                    <a:pt x="2844" y="5612"/>
                  </a:lnTo>
                  <a:lnTo>
                    <a:pt x="2863" y="5614"/>
                  </a:lnTo>
                  <a:lnTo>
                    <a:pt x="2879" y="5614"/>
                  </a:lnTo>
                  <a:lnTo>
                    <a:pt x="2879" y="5781"/>
                  </a:lnTo>
                  <a:lnTo>
                    <a:pt x="2861" y="5781"/>
                  </a:lnTo>
                  <a:lnTo>
                    <a:pt x="2843" y="5781"/>
                  </a:lnTo>
                  <a:lnTo>
                    <a:pt x="2824" y="5781"/>
                  </a:lnTo>
                  <a:lnTo>
                    <a:pt x="2806" y="5779"/>
                  </a:lnTo>
                  <a:lnTo>
                    <a:pt x="2800" y="5779"/>
                  </a:lnTo>
                  <a:lnTo>
                    <a:pt x="2775" y="5775"/>
                  </a:lnTo>
                  <a:lnTo>
                    <a:pt x="2753" y="5763"/>
                  </a:lnTo>
                  <a:lnTo>
                    <a:pt x="2734" y="5744"/>
                  </a:lnTo>
                  <a:lnTo>
                    <a:pt x="2723" y="5722"/>
                  </a:lnTo>
                  <a:lnTo>
                    <a:pt x="2720" y="5698"/>
                  </a:lnTo>
                  <a:lnTo>
                    <a:pt x="2723" y="5673"/>
                  </a:lnTo>
                  <a:lnTo>
                    <a:pt x="2734" y="5649"/>
                  </a:lnTo>
                  <a:lnTo>
                    <a:pt x="2753" y="5629"/>
                  </a:lnTo>
                  <a:lnTo>
                    <a:pt x="2778" y="5616"/>
                  </a:lnTo>
                  <a:lnTo>
                    <a:pt x="2806" y="5612"/>
                  </a:lnTo>
                  <a:close/>
                  <a:moveTo>
                    <a:pt x="2967" y="5612"/>
                  </a:moveTo>
                  <a:lnTo>
                    <a:pt x="2951" y="5612"/>
                  </a:lnTo>
                  <a:lnTo>
                    <a:pt x="2932" y="5612"/>
                  </a:lnTo>
                  <a:lnTo>
                    <a:pt x="2923" y="5612"/>
                  </a:lnTo>
                  <a:lnTo>
                    <a:pt x="2916" y="5612"/>
                  </a:lnTo>
                  <a:lnTo>
                    <a:pt x="2897" y="5614"/>
                  </a:lnTo>
                  <a:lnTo>
                    <a:pt x="2879" y="5614"/>
                  </a:lnTo>
                  <a:lnTo>
                    <a:pt x="2923" y="5612"/>
                  </a:lnTo>
                  <a:lnTo>
                    <a:pt x="2967" y="5612"/>
                  </a:lnTo>
                  <a:lnTo>
                    <a:pt x="2989" y="5614"/>
                  </a:lnTo>
                  <a:lnTo>
                    <a:pt x="3007" y="5621"/>
                  </a:lnTo>
                  <a:lnTo>
                    <a:pt x="3029" y="5636"/>
                  </a:lnTo>
                  <a:lnTo>
                    <a:pt x="3044" y="5656"/>
                  </a:lnTo>
                  <a:lnTo>
                    <a:pt x="3053" y="5680"/>
                  </a:lnTo>
                  <a:lnTo>
                    <a:pt x="3053" y="5702"/>
                  </a:lnTo>
                  <a:lnTo>
                    <a:pt x="3050" y="5726"/>
                  </a:lnTo>
                  <a:lnTo>
                    <a:pt x="3039" y="5746"/>
                  </a:lnTo>
                  <a:lnTo>
                    <a:pt x="3022" y="5763"/>
                  </a:lnTo>
                  <a:lnTo>
                    <a:pt x="3000" y="5774"/>
                  </a:lnTo>
                  <a:lnTo>
                    <a:pt x="2974" y="5779"/>
                  </a:lnTo>
                  <a:lnTo>
                    <a:pt x="2967" y="5612"/>
                  </a:lnTo>
                  <a:close/>
                  <a:moveTo>
                    <a:pt x="3451" y="5554"/>
                  </a:moveTo>
                  <a:lnTo>
                    <a:pt x="3485" y="5717"/>
                  </a:lnTo>
                  <a:lnTo>
                    <a:pt x="3465" y="5719"/>
                  </a:lnTo>
                  <a:lnTo>
                    <a:pt x="3445" y="5715"/>
                  </a:lnTo>
                  <a:lnTo>
                    <a:pt x="3427" y="5708"/>
                  </a:lnTo>
                  <a:lnTo>
                    <a:pt x="3405" y="5691"/>
                  </a:lnTo>
                  <a:lnTo>
                    <a:pt x="3392" y="5669"/>
                  </a:lnTo>
                  <a:lnTo>
                    <a:pt x="3385" y="5647"/>
                  </a:lnTo>
                  <a:lnTo>
                    <a:pt x="3387" y="5621"/>
                  </a:lnTo>
                  <a:lnTo>
                    <a:pt x="3394" y="5599"/>
                  </a:lnTo>
                  <a:lnTo>
                    <a:pt x="3407" y="5579"/>
                  </a:lnTo>
                  <a:lnTo>
                    <a:pt x="3425" y="5563"/>
                  </a:lnTo>
                  <a:lnTo>
                    <a:pt x="3451" y="5554"/>
                  </a:lnTo>
                  <a:close/>
                  <a:moveTo>
                    <a:pt x="2136" y="5515"/>
                  </a:moveTo>
                  <a:lnTo>
                    <a:pt x="2165" y="5519"/>
                  </a:lnTo>
                  <a:lnTo>
                    <a:pt x="2169" y="5519"/>
                  </a:lnTo>
                  <a:lnTo>
                    <a:pt x="2183" y="5524"/>
                  </a:lnTo>
                  <a:lnTo>
                    <a:pt x="2200" y="5528"/>
                  </a:lnTo>
                  <a:lnTo>
                    <a:pt x="2216" y="5532"/>
                  </a:lnTo>
                  <a:lnTo>
                    <a:pt x="2233" y="5535"/>
                  </a:lnTo>
                  <a:lnTo>
                    <a:pt x="2249" y="5539"/>
                  </a:lnTo>
                  <a:lnTo>
                    <a:pt x="2266" y="5544"/>
                  </a:lnTo>
                  <a:lnTo>
                    <a:pt x="2282" y="5548"/>
                  </a:lnTo>
                  <a:lnTo>
                    <a:pt x="2299" y="5552"/>
                  </a:lnTo>
                  <a:lnTo>
                    <a:pt x="2315" y="5555"/>
                  </a:lnTo>
                  <a:lnTo>
                    <a:pt x="2322" y="5555"/>
                  </a:lnTo>
                  <a:lnTo>
                    <a:pt x="2346" y="5565"/>
                  </a:lnTo>
                  <a:lnTo>
                    <a:pt x="2366" y="5581"/>
                  </a:lnTo>
                  <a:lnTo>
                    <a:pt x="2381" y="5601"/>
                  </a:lnTo>
                  <a:lnTo>
                    <a:pt x="2386" y="5623"/>
                  </a:lnTo>
                  <a:lnTo>
                    <a:pt x="2388" y="5649"/>
                  </a:lnTo>
                  <a:lnTo>
                    <a:pt x="2381" y="5671"/>
                  </a:lnTo>
                  <a:lnTo>
                    <a:pt x="2368" y="5693"/>
                  </a:lnTo>
                  <a:lnTo>
                    <a:pt x="2348" y="5709"/>
                  </a:lnTo>
                  <a:lnTo>
                    <a:pt x="2330" y="5719"/>
                  </a:lnTo>
                  <a:lnTo>
                    <a:pt x="2310" y="5722"/>
                  </a:lnTo>
                  <a:lnTo>
                    <a:pt x="2288" y="5720"/>
                  </a:lnTo>
                  <a:lnTo>
                    <a:pt x="2280" y="5719"/>
                  </a:lnTo>
                  <a:lnTo>
                    <a:pt x="2264" y="5715"/>
                  </a:lnTo>
                  <a:lnTo>
                    <a:pt x="2245" y="5711"/>
                  </a:lnTo>
                  <a:lnTo>
                    <a:pt x="2227" y="5708"/>
                  </a:lnTo>
                  <a:lnTo>
                    <a:pt x="2211" y="5702"/>
                  </a:lnTo>
                  <a:lnTo>
                    <a:pt x="2192" y="5698"/>
                  </a:lnTo>
                  <a:lnTo>
                    <a:pt x="2176" y="5695"/>
                  </a:lnTo>
                  <a:lnTo>
                    <a:pt x="2158" y="5689"/>
                  </a:lnTo>
                  <a:lnTo>
                    <a:pt x="2141" y="5686"/>
                  </a:lnTo>
                  <a:lnTo>
                    <a:pt x="2125" y="5680"/>
                  </a:lnTo>
                  <a:lnTo>
                    <a:pt x="2121" y="5680"/>
                  </a:lnTo>
                  <a:lnTo>
                    <a:pt x="2099" y="5671"/>
                  </a:lnTo>
                  <a:lnTo>
                    <a:pt x="2081" y="5656"/>
                  </a:lnTo>
                  <a:lnTo>
                    <a:pt x="2066" y="5631"/>
                  </a:lnTo>
                  <a:lnTo>
                    <a:pt x="2059" y="5605"/>
                  </a:lnTo>
                  <a:lnTo>
                    <a:pt x="2060" y="5579"/>
                  </a:lnTo>
                  <a:lnTo>
                    <a:pt x="2071" y="5555"/>
                  </a:lnTo>
                  <a:lnTo>
                    <a:pt x="2088" y="5535"/>
                  </a:lnTo>
                  <a:lnTo>
                    <a:pt x="2110" y="5522"/>
                  </a:lnTo>
                  <a:lnTo>
                    <a:pt x="2136" y="5515"/>
                  </a:lnTo>
                  <a:close/>
                  <a:moveTo>
                    <a:pt x="3608" y="5515"/>
                  </a:moveTo>
                  <a:lnTo>
                    <a:pt x="3592" y="5519"/>
                  </a:lnTo>
                  <a:lnTo>
                    <a:pt x="3575" y="5524"/>
                  </a:lnTo>
                  <a:lnTo>
                    <a:pt x="3559" y="5528"/>
                  </a:lnTo>
                  <a:lnTo>
                    <a:pt x="3548" y="5532"/>
                  </a:lnTo>
                  <a:lnTo>
                    <a:pt x="3544" y="5532"/>
                  </a:lnTo>
                  <a:lnTo>
                    <a:pt x="3528" y="5535"/>
                  </a:lnTo>
                  <a:lnTo>
                    <a:pt x="3511" y="5539"/>
                  </a:lnTo>
                  <a:lnTo>
                    <a:pt x="3495" y="5544"/>
                  </a:lnTo>
                  <a:lnTo>
                    <a:pt x="3478" y="5548"/>
                  </a:lnTo>
                  <a:lnTo>
                    <a:pt x="3462" y="5552"/>
                  </a:lnTo>
                  <a:lnTo>
                    <a:pt x="3451" y="5554"/>
                  </a:lnTo>
                  <a:lnTo>
                    <a:pt x="3548" y="5530"/>
                  </a:lnTo>
                  <a:lnTo>
                    <a:pt x="3608" y="5515"/>
                  </a:lnTo>
                  <a:close/>
                  <a:moveTo>
                    <a:pt x="3630" y="5511"/>
                  </a:moveTo>
                  <a:lnTo>
                    <a:pt x="3650" y="5513"/>
                  </a:lnTo>
                  <a:lnTo>
                    <a:pt x="3676" y="5524"/>
                  </a:lnTo>
                  <a:lnTo>
                    <a:pt x="3694" y="5541"/>
                  </a:lnTo>
                  <a:lnTo>
                    <a:pt x="3707" y="5559"/>
                  </a:lnTo>
                  <a:lnTo>
                    <a:pt x="3713" y="5583"/>
                  </a:lnTo>
                  <a:lnTo>
                    <a:pt x="3714" y="5605"/>
                  </a:lnTo>
                  <a:lnTo>
                    <a:pt x="3709" y="5629"/>
                  </a:lnTo>
                  <a:lnTo>
                    <a:pt x="3696" y="5649"/>
                  </a:lnTo>
                  <a:lnTo>
                    <a:pt x="3678" y="5665"/>
                  </a:lnTo>
                  <a:lnTo>
                    <a:pt x="3654" y="5676"/>
                  </a:lnTo>
                  <a:lnTo>
                    <a:pt x="3652" y="5676"/>
                  </a:lnTo>
                  <a:lnTo>
                    <a:pt x="3636" y="5680"/>
                  </a:lnTo>
                  <a:lnTo>
                    <a:pt x="3619" y="5686"/>
                  </a:lnTo>
                  <a:lnTo>
                    <a:pt x="3601" y="5689"/>
                  </a:lnTo>
                  <a:lnTo>
                    <a:pt x="3584" y="5695"/>
                  </a:lnTo>
                  <a:lnTo>
                    <a:pt x="3566" y="5698"/>
                  </a:lnTo>
                  <a:lnTo>
                    <a:pt x="3550" y="5702"/>
                  </a:lnTo>
                  <a:lnTo>
                    <a:pt x="3548" y="5704"/>
                  </a:lnTo>
                  <a:lnTo>
                    <a:pt x="3531" y="5708"/>
                  </a:lnTo>
                  <a:lnTo>
                    <a:pt x="3515" y="5711"/>
                  </a:lnTo>
                  <a:lnTo>
                    <a:pt x="3496" y="5715"/>
                  </a:lnTo>
                  <a:lnTo>
                    <a:pt x="3485" y="5717"/>
                  </a:lnTo>
                  <a:lnTo>
                    <a:pt x="3548" y="5616"/>
                  </a:lnTo>
                  <a:lnTo>
                    <a:pt x="3608" y="5515"/>
                  </a:lnTo>
                  <a:lnTo>
                    <a:pt x="3608" y="5515"/>
                  </a:lnTo>
                  <a:lnTo>
                    <a:pt x="3630" y="5511"/>
                  </a:lnTo>
                  <a:close/>
                  <a:moveTo>
                    <a:pt x="1537" y="5264"/>
                  </a:moveTo>
                  <a:lnTo>
                    <a:pt x="1564" y="5273"/>
                  </a:lnTo>
                  <a:lnTo>
                    <a:pt x="1570" y="5277"/>
                  </a:lnTo>
                  <a:lnTo>
                    <a:pt x="1584" y="5284"/>
                  </a:lnTo>
                  <a:lnTo>
                    <a:pt x="1599" y="5293"/>
                  </a:lnTo>
                  <a:lnTo>
                    <a:pt x="1614" y="5301"/>
                  </a:lnTo>
                  <a:lnTo>
                    <a:pt x="1626" y="5308"/>
                  </a:lnTo>
                  <a:lnTo>
                    <a:pt x="1641" y="5315"/>
                  </a:lnTo>
                  <a:lnTo>
                    <a:pt x="1656" y="5323"/>
                  </a:lnTo>
                  <a:lnTo>
                    <a:pt x="1672" y="5330"/>
                  </a:lnTo>
                  <a:lnTo>
                    <a:pt x="1687" y="5337"/>
                  </a:lnTo>
                  <a:lnTo>
                    <a:pt x="1701" y="5345"/>
                  </a:lnTo>
                  <a:lnTo>
                    <a:pt x="1709" y="5348"/>
                  </a:lnTo>
                  <a:lnTo>
                    <a:pt x="1729" y="5363"/>
                  </a:lnTo>
                  <a:lnTo>
                    <a:pt x="1744" y="5381"/>
                  </a:lnTo>
                  <a:lnTo>
                    <a:pt x="1755" y="5409"/>
                  </a:lnTo>
                  <a:lnTo>
                    <a:pt x="1755" y="5436"/>
                  </a:lnTo>
                  <a:lnTo>
                    <a:pt x="1747" y="5460"/>
                  </a:lnTo>
                  <a:lnTo>
                    <a:pt x="1733" y="5480"/>
                  </a:lnTo>
                  <a:lnTo>
                    <a:pt x="1714" y="5497"/>
                  </a:lnTo>
                  <a:lnTo>
                    <a:pt x="1691" y="5506"/>
                  </a:lnTo>
                  <a:lnTo>
                    <a:pt x="1663" y="5508"/>
                  </a:lnTo>
                  <a:lnTo>
                    <a:pt x="1636" y="5500"/>
                  </a:lnTo>
                  <a:lnTo>
                    <a:pt x="1628" y="5497"/>
                  </a:lnTo>
                  <a:lnTo>
                    <a:pt x="1612" y="5488"/>
                  </a:lnTo>
                  <a:lnTo>
                    <a:pt x="1597" y="5480"/>
                  </a:lnTo>
                  <a:lnTo>
                    <a:pt x="1581" y="5473"/>
                  </a:lnTo>
                  <a:lnTo>
                    <a:pt x="1566" y="5466"/>
                  </a:lnTo>
                  <a:lnTo>
                    <a:pt x="1549" y="5456"/>
                  </a:lnTo>
                  <a:lnTo>
                    <a:pt x="1535" y="5449"/>
                  </a:lnTo>
                  <a:lnTo>
                    <a:pt x="1518" y="5440"/>
                  </a:lnTo>
                  <a:lnTo>
                    <a:pt x="1504" y="5433"/>
                  </a:lnTo>
                  <a:lnTo>
                    <a:pt x="1489" y="5423"/>
                  </a:lnTo>
                  <a:lnTo>
                    <a:pt x="1484" y="5422"/>
                  </a:lnTo>
                  <a:lnTo>
                    <a:pt x="1463" y="5407"/>
                  </a:lnTo>
                  <a:lnTo>
                    <a:pt x="1451" y="5389"/>
                  </a:lnTo>
                  <a:lnTo>
                    <a:pt x="1441" y="5367"/>
                  </a:lnTo>
                  <a:lnTo>
                    <a:pt x="1440" y="5337"/>
                  </a:lnTo>
                  <a:lnTo>
                    <a:pt x="1449" y="5312"/>
                  </a:lnTo>
                  <a:lnTo>
                    <a:pt x="1463" y="5290"/>
                  </a:lnTo>
                  <a:lnTo>
                    <a:pt x="1484" y="5273"/>
                  </a:lnTo>
                  <a:lnTo>
                    <a:pt x="1509" y="5264"/>
                  </a:lnTo>
                  <a:lnTo>
                    <a:pt x="1537" y="5264"/>
                  </a:lnTo>
                  <a:close/>
                  <a:moveTo>
                    <a:pt x="4255" y="5256"/>
                  </a:moveTo>
                  <a:lnTo>
                    <a:pt x="4278" y="5262"/>
                  </a:lnTo>
                  <a:lnTo>
                    <a:pt x="4300" y="5275"/>
                  </a:lnTo>
                  <a:lnTo>
                    <a:pt x="4315" y="5291"/>
                  </a:lnTo>
                  <a:lnTo>
                    <a:pt x="4326" y="5312"/>
                  </a:lnTo>
                  <a:lnTo>
                    <a:pt x="4332" y="5334"/>
                  </a:lnTo>
                  <a:lnTo>
                    <a:pt x="4332" y="5356"/>
                  </a:lnTo>
                  <a:lnTo>
                    <a:pt x="4324" y="5378"/>
                  </a:lnTo>
                  <a:lnTo>
                    <a:pt x="4310" y="5398"/>
                  </a:lnTo>
                  <a:lnTo>
                    <a:pt x="4289" y="5414"/>
                  </a:lnTo>
                  <a:lnTo>
                    <a:pt x="4286" y="5416"/>
                  </a:lnTo>
                  <a:lnTo>
                    <a:pt x="4271" y="5423"/>
                  </a:lnTo>
                  <a:lnTo>
                    <a:pt x="4256" y="5433"/>
                  </a:lnTo>
                  <a:lnTo>
                    <a:pt x="4240" y="5440"/>
                  </a:lnTo>
                  <a:lnTo>
                    <a:pt x="4225" y="5449"/>
                  </a:lnTo>
                  <a:lnTo>
                    <a:pt x="4209" y="5456"/>
                  </a:lnTo>
                  <a:lnTo>
                    <a:pt x="4194" y="5466"/>
                  </a:lnTo>
                  <a:lnTo>
                    <a:pt x="4178" y="5473"/>
                  </a:lnTo>
                  <a:lnTo>
                    <a:pt x="4163" y="5480"/>
                  </a:lnTo>
                  <a:lnTo>
                    <a:pt x="4147" y="5488"/>
                  </a:lnTo>
                  <a:lnTo>
                    <a:pt x="4137" y="5493"/>
                  </a:lnTo>
                  <a:lnTo>
                    <a:pt x="4114" y="5500"/>
                  </a:lnTo>
                  <a:lnTo>
                    <a:pt x="4088" y="5500"/>
                  </a:lnTo>
                  <a:lnTo>
                    <a:pt x="4064" y="5493"/>
                  </a:lnTo>
                  <a:lnTo>
                    <a:pt x="4044" y="5480"/>
                  </a:lnTo>
                  <a:lnTo>
                    <a:pt x="4029" y="5462"/>
                  </a:lnTo>
                  <a:lnTo>
                    <a:pt x="4020" y="5442"/>
                  </a:lnTo>
                  <a:lnTo>
                    <a:pt x="4017" y="5420"/>
                  </a:lnTo>
                  <a:lnTo>
                    <a:pt x="4018" y="5398"/>
                  </a:lnTo>
                  <a:lnTo>
                    <a:pt x="4028" y="5376"/>
                  </a:lnTo>
                  <a:lnTo>
                    <a:pt x="4042" y="5357"/>
                  </a:lnTo>
                  <a:lnTo>
                    <a:pt x="4062" y="5343"/>
                  </a:lnTo>
                  <a:lnTo>
                    <a:pt x="4073" y="5337"/>
                  </a:lnTo>
                  <a:lnTo>
                    <a:pt x="4088" y="5330"/>
                  </a:lnTo>
                  <a:lnTo>
                    <a:pt x="4103" y="5323"/>
                  </a:lnTo>
                  <a:lnTo>
                    <a:pt x="4117" y="5315"/>
                  </a:lnTo>
                  <a:lnTo>
                    <a:pt x="4132" y="5308"/>
                  </a:lnTo>
                  <a:lnTo>
                    <a:pt x="4147" y="5301"/>
                  </a:lnTo>
                  <a:lnTo>
                    <a:pt x="4161" y="5293"/>
                  </a:lnTo>
                  <a:lnTo>
                    <a:pt x="4176" y="5284"/>
                  </a:lnTo>
                  <a:lnTo>
                    <a:pt x="4191" y="5277"/>
                  </a:lnTo>
                  <a:lnTo>
                    <a:pt x="4205" y="5269"/>
                  </a:lnTo>
                  <a:lnTo>
                    <a:pt x="4207" y="5267"/>
                  </a:lnTo>
                  <a:lnTo>
                    <a:pt x="4229" y="5258"/>
                  </a:lnTo>
                  <a:lnTo>
                    <a:pt x="4255" y="5256"/>
                  </a:lnTo>
                  <a:close/>
                  <a:moveTo>
                    <a:pt x="995" y="4873"/>
                  </a:moveTo>
                  <a:lnTo>
                    <a:pt x="1018" y="4881"/>
                  </a:lnTo>
                  <a:lnTo>
                    <a:pt x="1038" y="4893"/>
                  </a:lnTo>
                  <a:lnTo>
                    <a:pt x="1038" y="4895"/>
                  </a:lnTo>
                  <a:lnTo>
                    <a:pt x="1051" y="4906"/>
                  </a:lnTo>
                  <a:lnTo>
                    <a:pt x="1064" y="4917"/>
                  </a:lnTo>
                  <a:lnTo>
                    <a:pt x="1075" y="4928"/>
                  </a:lnTo>
                  <a:lnTo>
                    <a:pt x="1088" y="4939"/>
                  </a:lnTo>
                  <a:lnTo>
                    <a:pt x="1101" y="4950"/>
                  </a:lnTo>
                  <a:lnTo>
                    <a:pt x="1112" y="4959"/>
                  </a:lnTo>
                  <a:lnTo>
                    <a:pt x="1125" y="4970"/>
                  </a:lnTo>
                  <a:lnTo>
                    <a:pt x="1137" y="4981"/>
                  </a:lnTo>
                  <a:lnTo>
                    <a:pt x="1150" y="4992"/>
                  </a:lnTo>
                  <a:lnTo>
                    <a:pt x="1161" y="5002"/>
                  </a:lnTo>
                  <a:lnTo>
                    <a:pt x="1178" y="5020"/>
                  </a:lnTo>
                  <a:lnTo>
                    <a:pt x="1189" y="5042"/>
                  </a:lnTo>
                  <a:lnTo>
                    <a:pt x="1192" y="5069"/>
                  </a:lnTo>
                  <a:lnTo>
                    <a:pt x="1187" y="5095"/>
                  </a:lnTo>
                  <a:lnTo>
                    <a:pt x="1174" y="5117"/>
                  </a:lnTo>
                  <a:lnTo>
                    <a:pt x="1154" y="5135"/>
                  </a:lnTo>
                  <a:lnTo>
                    <a:pt x="1132" y="5146"/>
                  </a:lnTo>
                  <a:lnTo>
                    <a:pt x="1106" y="5150"/>
                  </a:lnTo>
                  <a:lnTo>
                    <a:pt x="1081" y="5145"/>
                  </a:lnTo>
                  <a:lnTo>
                    <a:pt x="1055" y="5130"/>
                  </a:lnTo>
                  <a:lnTo>
                    <a:pt x="1044" y="5121"/>
                  </a:lnTo>
                  <a:lnTo>
                    <a:pt x="1029" y="5110"/>
                  </a:lnTo>
                  <a:lnTo>
                    <a:pt x="1017" y="5099"/>
                  </a:lnTo>
                  <a:lnTo>
                    <a:pt x="1004" y="5088"/>
                  </a:lnTo>
                  <a:lnTo>
                    <a:pt x="991" y="5077"/>
                  </a:lnTo>
                  <a:lnTo>
                    <a:pt x="978" y="5064"/>
                  </a:lnTo>
                  <a:lnTo>
                    <a:pt x="965" y="5053"/>
                  </a:lnTo>
                  <a:lnTo>
                    <a:pt x="952" y="5042"/>
                  </a:lnTo>
                  <a:lnTo>
                    <a:pt x="940" y="5031"/>
                  </a:lnTo>
                  <a:lnTo>
                    <a:pt x="927" y="5018"/>
                  </a:lnTo>
                  <a:lnTo>
                    <a:pt x="925" y="5018"/>
                  </a:lnTo>
                  <a:lnTo>
                    <a:pt x="907" y="4994"/>
                  </a:lnTo>
                  <a:lnTo>
                    <a:pt x="899" y="4969"/>
                  </a:lnTo>
                  <a:lnTo>
                    <a:pt x="899" y="4943"/>
                  </a:lnTo>
                  <a:lnTo>
                    <a:pt x="907" y="4919"/>
                  </a:lnTo>
                  <a:lnTo>
                    <a:pt x="921" y="4899"/>
                  </a:lnTo>
                  <a:lnTo>
                    <a:pt x="941" y="4882"/>
                  </a:lnTo>
                  <a:lnTo>
                    <a:pt x="965" y="4873"/>
                  </a:lnTo>
                  <a:lnTo>
                    <a:pt x="995" y="4873"/>
                  </a:lnTo>
                  <a:close/>
                  <a:moveTo>
                    <a:pt x="4777" y="4862"/>
                  </a:moveTo>
                  <a:lnTo>
                    <a:pt x="4802" y="4864"/>
                  </a:lnTo>
                  <a:lnTo>
                    <a:pt x="4826" y="4871"/>
                  </a:lnTo>
                  <a:lnTo>
                    <a:pt x="4846" y="4886"/>
                  </a:lnTo>
                  <a:lnTo>
                    <a:pt x="4863" y="4908"/>
                  </a:lnTo>
                  <a:lnTo>
                    <a:pt x="4872" y="4934"/>
                  </a:lnTo>
                  <a:lnTo>
                    <a:pt x="4870" y="4961"/>
                  </a:lnTo>
                  <a:lnTo>
                    <a:pt x="4861" y="4985"/>
                  </a:lnTo>
                  <a:lnTo>
                    <a:pt x="4844" y="5007"/>
                  </a:lnTo>
                  <a:lnTo>
                    <a:pt x="4833" y="5018"/>
                  </a:lnTo>
                  <a:lnTo>
                    <a:pt x="4821" y="5031"/>
                  </a:lnTo>
                  <a:lnTo>
                    <a:pt x="4808" y="5042"/>
                  </a:lnTo>
                  <a:lnTo>
                    <a:pt x="4795" y="5053"/>
                  </a:lnTo>
                  <a:lnTo>
                    <a:pt x="4782" y="5064"/>
                  </a:lnTo>
                  <a:lnTo>
                    <a:pt x="4769" y="5077"/>
                  </a:lnTo>
                  <a:lnTo>
                    <a:pt x="4756" y="5088"/>
                  </a:lnTo>
                  <a:lnTo>
                    <a:pt x="4742" y="5099"/>
                  </a:lnTo>
                  <a:lnTo>
                    <a:pt x="4729" y="5110"/>
                  </a:lnTo>
                  <a:lnTo>
                    <a:pt x="4716" y="5121"/>
                  </a:lnTo>
                  <a:lnTo>
                    <a:pt x="4716" y="5121"/>
                  </a:lnTo>
                  <a:lnTo>
                    <a:pt x="4692" y="5135"/>
                  </a:lnTo>
                  <a:lnTo>
                    <a:pt x="4669" y="5141"/>
                  </a:lnTo>
                  <a:lnTo>
                    <a:pt x="4643" y="5139"/>
                  </a:lnTo>
                  <a:lnTo>
                    <a:pt x="4619" y="5130"/>
                  </a:lnTo>
                  <a:lnTo>
                    <a:pt x="4601" y="5113"/>
                  </a:lnTo>
                  <a:lnTo>
                    <a:pt x="4586" y="5091"/>
                  </a:lnTo>
                  <a:lnTo>
                    <a:pt x="4579" y="5064"/>
                  </a:lnTo>
                  <a:lnTo>
                    <a:pt x="4581" y="5038"/>
                  </a:lnTo>
                  <a:lnTo>
                    <a:pt x="4592" y="5013"/>
                  </a:lnTo>
                  <a:lnTo>
                    <a:pt x="4608" y="4992"/>
                  </a:lnTo>
                  <a:lnTo>
                    <a:pt x="4610" y="4992"/>
                  </a:lnTo>
                  <a:lnTo>
                    <a:pt x="4623" y="4981"/>
                  </a:lnTo>
                  <a:lnTo>
                    <a:pt x="4634" y="4970"/>
                  </a:lnTo>
                  <a:lnTo>
                    <a:pt x="4647" y="4959"/>
                  </a:lnTo>
                  <a:lnTo>
                    <a:pt x="4659" y="4950"/>
                  </a:lnTo>
                  <a:lnTo>
                    <a:pt x="4672" y="4939"/>
                  </a:lnTo>
                  <a:lnTo>
                    <a:pt x="4683" y="4928"/>
                  </a:lnTo>
                  <a:lnTo>
                    <a:pt x="4696" y="4917"/>
                  </a:lnTo>
                  <a:lnTo>
                    <a:pt x="4709" y="4906"/>
                  </a:lnTo>
                  <a:lnTo>
                    <a:pt x="4720" y="4895"/>
                  </a:lnTo>
                  <a:lnTo>
                    <a:pt x="4731" y="4884"/>
                  </a:lnTo>
                  <a:lnTo>
                    <a:pt x="4753" y="4870"/>
                  </a:lnTo>
                  <a:lnTo>
                    <a:pt x="4777" y="4862"/>
                  </a:lnTo>
                  <a:close/>
                  <a:moveTo>
                    <a:pt x="551" y="4363"/>
                  </a:moveTo>
                  <a:lnTo>
                    <a:pt x="575" y="4369"/>
                  </a:lnTo>
                  <a:lnTo>
                    <a:pt x="597" y="4380"/>
                  </a:lnTo>
                  <a:lnTo>
                    <a:pt x="617" y="4400"/>
                  </a:lnTo>
                  <a:lnTo>
                    <a:pt x="625" y="4413"/>
                  </a:lnTo>
                  <a:lnTo>
                    <a:pt x="634" y="4426"/>
                  </a:lnTo>
                  <a:lnTo>
                    <a:pt x="643" y="4440"/>
                  </a:lnTo>
                  <a:lnTo>
                    <a:pt x="652" y="4453"/>
                  </a:lnTo>
                  <a:lnTo>
                    <a:pt x="663" y="4466"/>
                  </a:lnTo>
                  <a:lnTo>
                    <a:pt x="672" y="4481"/>
                  </a:lnTo>
                  <a:lnTo>
                    <a:pt x="681" y="4494"/>
                  </a:lnTo>
                  <a:lnTo>
                    <a:pt x="690" y="4506"/>
                  </a:lnTo>
                  <a:lnTo>
                    <a:pt x="701" y="4519"/>
                  </a:lnTo>
                  <a:lnTo>
                    <a:pt x="711" y="4532"/>
                  </a:lnTo>
                  <a:lnTo>
                    <a:pt x="711" y="4534"/>
                  </a:lnTo>
                  <a:lnTo>
                    <a:pt x="723" y="4556"/>
                  </a:lnTo>
                  <a:lnTo>
                    <a:pt x="729" y="4578"/>
                  </a:lnTo>
                  <a:lnTo>
                    <a:pt x="727" y="4602"/>
                  </a:lnTo>
                  <a:lnTo>
                    <a:pt x="718" y="4624"/>
                  </a:lnTo>
                  <a:lnTo>
                    <a:pt x="705" y="4642"/>
                  </a:lnTo>
                  <a:lnTo>
                    <a:pt x="687" y="4657"/>
                  </a:lnTo>
                  <a:lnTo>
                    <a:pt x="663" y="4666"/>
                  </a:lnTo>
                  <a:lnTo>
                    <a:pt x="639" y="4668"/>
                  </a:lnTo>
                  <a:lnTo>
                    <a:pt x="615" y="4662"/>
                  </a:lnTo>
                  <a:lnTo>
                    <a:pt x="595" y="4651"/>
                  </a:lnTo>
                  <a:lnTo>
                    <a:pt x="579" y="4635"/>
                  </a:lnTo>
                  <a:lnTo>
                    <a:pt x="577" y="4633"/>
                  </a:lnTo>
                  <a:lnTo>
                    <a:pt x="566" y="4620"/>
                  </a:lnTo>
                  <a:lnTo>
                    <a:pt x="557" y="4605"/>
                  </a:lnTo>
                  <a:lnTo>
                    <a:pt x="546" y="4593"/>
                  </a:lnTo>
                  <a:lnTo>
                    <a:pt x="537" y="4578"/>
                  </a:lnTo>
                  <a:lnTo>
                    <a:pt x="526" y="4563"/>
                  </a:lnTo>
                  <a:lnTo>
                    <a:pt x="516" y="4550"/>
                  </a:lnTo>
                  <a:lnTo>
                    <a:pt x="506" y="4536"/>
                  </a:lnTo>
                  <a:lnTo>
                    <a:pt x="496" y="4521"/>
                  </a:lnTo>
                  <a:lnTo>
                    <a:pt x="485" y="4506"/>
                  </a:lnTo>
                  <a:lnTo>
                    <a:pt x="478" y="4495"/>
                  </a:lnTo>
                  <a:lnTo>
                    <a:pt x="471" y="4481"/>
                  </a:lnTo>
                  <a:lnTo>
                    <a:pt x="465" y="4464"/>
                  </a:lnTo>
                  <a:lnTo>
                    <a:pt x="465" y="4435"/>
                  </a:lnTo>
                  <a:lnTo>
                    <a:pt x="473" y="4411"/>
                  </a:lnTo>
                  <a:lnTo>
                    <a:pt x="485" y="4391"/>
                  </a:lnTo>
                  <a:lnTo>
                    <a:pt x="506" y="4376"/>
                  </a:lnTo>
                  <a:lnTo>
                    <a:pt x="527" y="4367"/>
                  </a:lnTo>
                  <a:lnTo>
                    <a:pt x="551" y="4363"/>
                  </a:lnTo>
                  <a:close/>
                  <a:moveTo>
                    <a:pt x="5205" y="4354"/>
                  </a:moveTo>
                  <a:lnTo>
                    <a:pt x="5235" y="4354"/>
                  </a:lnTo>
                  <a:lnTo>
                    <a:pt x="5262" y="4363"/>
                  </a:lnTo>
                  <a:lnTo>
                    <a:pt x="5282" y="4380"/>
                  </a:lnTo>
                  <a:lnTo>
                    <a:pt x="5297" y="4402"/>
                  </a:lnTo>
                  <a:lnTo>
                    <a:pt x="5304" y="4428"/>
                  </a:lnTo>
                  <a:lnTo>
                    <a:pt x="5302" y="4455"/>
                  </a:lnTo>
                  <a:lnTo>
                    <a:pt x="5289" y="4483"/>
                  </a:lnTo>
                  <a:lnTo>
                    <a:pt x="5284" y="4492"/>
                  </a:lnTo>
                  <a:lnTo>
                    <a:pt x="5273" y="4506"/>
                  </a:lnTo>
                  <a:lnTo>
                    <a:pt x="5264" y="4521"/>
                  </a:lnTo>
                  <a:lnTo>
                    <a:pt x="5255" y="4536"/>
                  </a:lnTo>
                  <a:lnTo>
                    <a:pt x="5244" y="4550"/>
                  </a:lnTo>
                  <a:lnTo>
                    <a:pt x="5235" y="4563"/>
                  </a:lnTo>
                  <a:lnTo>
                    <a:pt x="5224" y="4578"/>
                  </a:lnTo>
                  <a:lnTo>
                    <a:pt x="5214" y="4593"/>
                  </a:lnTo>
                  <a:lnTo>
                    <a:pt x="5203" y="4605"/>
                  </a:lnTo>
                  <a:lnTo>
                    <a:pt x="5192" y="4620"/>
                  </a:lnTo>
                  <a:lnTo>
                    <a:pt x="5191" y="4624"/>
                  </a:lnTo>
                  <a:lnTo>
                    <a:pt x="5170" y="4642"/>
                  </a:lnTo>
                  <a:lnTo>
                    <a:pt x="5148" y="4653"/>
                  </a:lnTo>
                  <a:lnTo>
                    <a:pt x="5123" y="4657"/>
                  </a:lnTo>
                  <a:lnTo>
                    <a:pt x="5097" y="4653"/>
                  </a:lnTo>
                  <a:lnTo>
                    <a:pt x="5073" y="4640"/>
                  </a:lnTo>
                  <a:lnTo>
                    <a:pt x="5055" y="4622"/>
                  </a:lnTo>
                  <a:lnTo>
                    <a:pt x="5044" y="4598"/>
                  </a:lnTo>
                  <a:lnTo>
                    <a:pt x="5040" y="4572"/>
                  </a:lnTo>
                  <a:lnTo>
                    <a:pt x="5044" y="4547"/>
                  </a:lnTo>
                  <a:lnTo>
                    <a:pt x="5057" y="4523"/>
                  </a:lnTo>
                  <a:lnTo>
                    <a:pt x="5059" y="4519"/>
                  </a:lnTo>
                  <a:lnTo>
                    <a:pt x="5068" y="4506"/>
                  </a:lnTo>
                  <a:lnTo>
                    <a:pt x="5079" y="4494"/>
                  </a:lnTo>
                  <a:lnTo>
                    <a:pt x="5088" y="4481"/>
                  </a:lnTo>
                  <a:lnTo>
                    <a:pt x="5097" y="4466"/>
                  </a:lnTo>
                  <a:lnTo>
                    <a:pt x="5106" y="4453"/>
                  </a:lnTo>
                  <a:lnTo>
                    <a:pt x="5115" y="4440"/>
                  </a:lnTo>
                  <a:lnTo>
                    <a:pt x="5126" y="4426"/>
                  </a:lnTo>
                  <a:lnTo>
                    <a:pt x="5136" y="4413"/>
                  </a:lnTo>
                  <a:lnTo>
                    <a:pt x="5145" y="4400"/>
                  </a:lnTo>
                  <a:lnTo>
                    <a:pt x="5150" y="4389"/>
                  </a:lnTo>
                  <a:lnTo>
                    <a:pt x="5165" y="4373"/>
                  </a:lnTo>
                  <a:lnTo>
                    <a:pt x="5183" y="4360"/>
                  </a:lnTo>
                  <a:lnTo>
                    <a:pt x="5205" y="4354"/>
                  </a:lnTo>
                  <a:close/>
                  <a:moveTo>
                    <a:pt x="249" y="3767"/>
                  </a:moveTo>
                  <a:lnTo>
                    <a:pt x="273" y="3771"/>
                  </a:lnTo>
                  <a:lnTo>
                    <a:pt x="293" y="3782"/>
                  </a:lnTo>
                  <a:lnTo>
                    <a:pt x="311" y="3799"/>
                  </a:lnTo>
                  <a:lnTo>
                    <a:pt x="324" y="3822"/>
                  </a:lnTo>
                  <a:lnTo>
                    <a:pt x="326" y="3826"/>
                  </a:lnTo>
                  <a:lnTo>
                    <a:pt x="332" y="3843"/>
                  </a:lnTo>
                  <a:lnTo>
                    <a:pt x="337" y="3857"/>
                  </a:lnTo>
                  <a:lnTo>
                    <a:pt x="342" y="3874"/>
                  </a:lnTo>
                  <a:lnTo>
                    <a:pt x="350" y="3888"/>
                  </a:lnTo>
                  <a:lnTo>
                    <a:pt x="355" y="3905"/>
                  </a:lnTo>
                  <a:lnTo>
                    <a:pt x="361" y="3920"/>
                  </a:lnTo>
                  <a:lnTo>
                    <a:pt x="368" y="3934"/>
                  </a:lnTo>
                  <a:lnTo>
                    <a:pt x="374" y="3951"/>
                  </a:lnTo>
                  <a:lnTo>
                    <a:pt x="381" y="3965"/>
                  </a:lnTo>
                  <a:lnTo>
                    <a:pt x="385" y="3973"/>
                  </a:lnTo>
                  <a:lnTo>
                    <a:pt x="388" y="3987"/>
                  </a:lnTo>
                  <a:lnTo>
                    <a:pt x="390" y="4004"/>
                  </a:lnTo>
                  <a:lnTo>
                    <a:pt x="388" y="4030"/>
                  </a:lnTo>
                  <a:lnTo>
                    <a:pt x="379" y="4052"/>
                  </a:lnTo>
                  <a:lnTo>
                    <a:pt x="364" y="4068"/>
                  </a:lnTo>
                  <a:lnTo>
                    <a:pt x="346" y="4081"/>
                  </a:lnTo>
                  <a:lnTo>
                    <a:pt x="326" y="4088"/>
                  </a:lnTo>
                  <a:lnTo>
                    <a:pt x="304" y="4090"/>
                  </a:lnTo>
                  <a:lnTo>
                    <a:pt x="282" y="4086"/>
                  </a:lnTo>
                  <a:lnTo>
                    <a:pt x="262" y="4077"/>
                  </a:lnTo>
                  <a:lnTo>
                    <a:pt x="244" y="4063"/>
                  </a:lnTo>
                  <a:lnTo>
                    <a:pt x="231" y="4041"/>
                  </a:lnTo>
                  <a:lnTo>
                    <a:pt x="227" y="4031"/>
                  </a:lnTo>
                  <a:lnTo>
                    <a:pt x="220" y="4015"/>
                  </a:lnTo>
                  <a:lnTo>
                    <a:pt x="212" y="3998"/>
                  </a:lnTo>
                  <a:lnTo>
                    <a:pt x="207" y="3984"/>
                  </a:lnTo>
                  <a:lnTo>
                    <a:pt x="200" y="3967"/>
                  </a:lnTo>
                  <a:lnTo>
                    <a:pt x="194" y="3951"/>
                  </a:lnTo>
                  <a:lnTo>
                    <a:pt x="187" y="3934"/>
                  </a:lnTo>
                  <a:lnTo>
                    <a:pt x="181" y="3918"/>
                  </a:lnTo>
                  <a:lnTo>
                    <a:pt x="174" y="3901"/>
                  </a:lnTo>
                  <a:lnTo>
                    <a:pt x="169" y="3885"/>
                  </a:lnTo>
                  <a:lnTo>
                    <a:pt x="167" y="3879"/>
                  </a:lnTo>
                  <a:lnTo>
                    <a:pt x="161" y="3859"/>
                  </a:lnTo>
                  <a:lnTo>
                    <a:pt x="163" y="3837"/>
                  </a:lnTo>
                  <a:lnTo>
                    <a:pt x="170" y="3811"/>
                  </a:lnTo>
                  <a:lnTo>
                    <a:pt x="185" y="3791"/>
                  </a:lnTo>
                  <a:lnTo>
                    <a:pt x="205" y="3778"/>
                  </a:lnTo>
                  <a:lnTo>
                    <a:pt x="227" y="3769"/>
                  </a:lnTo>
                  <a:lnTo>
                    <a:pt x="249" y="3767"/>
                  </a:lnTo>
                  <a:close/>
                  <a:moveTo>
                    <a:pt x="5528" y="3754"/>
                  </a:moveTo>
                  <a:lnTo>
                    <a:pt x="5551" y="3760"/>
                  </a:lnTo>
                  <a:lnTo>
                    <a:pt x="5572" y="3773"/>
                  </a:lnTo>
                  <a:lnTo>
                    <a:pt x="5588" y="3791"/>
                  </a:lnTo>
                  <a:lnTo>
                    <a:pt x="5599" y="3813"/>
                  </a:lnTo>
                  <a:lnTo>
                    <a:pt x="5603" y="3839"/>
                  </a:lnTo>
                  <a:lnTo>
                    <a:pt x="5597" y="3866"/>
                  </a:lnTo>
                  <a:lnTo>
                    <a:pt x="5597" y="3868"/>
                  </a:lnTo>
                  <a:lnTo>
                    <a:pt x="5592" y="3885"/>
                  </a:lnTo>
                  <a:lnTo>
                    <a:pt x="5584" y="3901"/>
                  </a:lnTo>
                  <a:lnTo>
                    <a:pt x="5579" y="3918"/>
                  </a:lnTo>
                  <a:lnTo>
                    <a:pt x="5573" y="3934"/>
                  </a:lnTo>
                  <a:lnTo>
                    <a:pt x="5566" y="3951"/>
                  </a:lnTo>
                  <a:lnTo>
                    <a:pt x="5561" y="3967"/>
                  </a:lnTo>
                  <a:lnTo>
                    <a:pt x="5553" y="3984"/>
                  </a:lnTo>
                  <a:lnTo>
                    <a:pt x="5546" y="3998"/>
                  </a:lnTo>
                  <a:lnTo>
                    <a:pt x="5540" y="4015"/>
                  </a:lnTo>
                  <a:lnTo>
                    <a:pt x="5535" y="4026"/>
                  </a:lnTo>
                  <a:lnTo>
                    <a:pt x="5522" y="4048"/>
                  </a:lnTo>
                  <a:lnTo>
                    <a:pt x="5504" y="4064"/>
                  </a:lnTo>
                  <a:lnTo>
                    <a:pt x="5480" y="4075"/>
                  </a:lnTo>
                  <a:lnTo>
                    <a:pt x="5456" y="4077"/>
                  </a:lnTo>
                  <a:lnTo>
                    <a:pt x="5430" y="4074"/>
                  </a:lnTo>
                  <a:lnTo>
                    <a:pt x="5407" y="4061"/>
                  </a:lnTo>
                  <a:lnTo>
                    <a:pt x="5388" y="4041"/>
                  </a:lnTo>
                  <a:lnTo>
                    <a:pt x="5377" y="4015"/>
                  </a:lnTo>
                  <a:lnTo>
                    <a:pt x="5374" y="3989"/>
                  </a:lnTo>
                  <a:lnTo>
                    <a:pt x="5381" y="3962"/>
                  </a:lnTo>
                  <a:lnTo>
                    <a:pt x="5385" y="3951"/>
                  </a:lnTo>
                  <a:lnTo>
                    <a:pt x="5392" y="3934"/>
                  </a:lnTo>
                  <a:lnTo>
                    <a:pt x="5398" y="3920"/>
                  </a:lnTo>
                  <a:lnTo>
                    <a:pt x="5405" y="3905"/>
                  </a:lnTo>
                  <a:lnTo>
                    <a:pt x="5410" y="3888"/>
                  </a:lnTo>
                  <a:lnTo>
                    <a:pt x="5416" y="3874"/>
                  </a:lnTo>
                  <a:lnTo>
                    <a:pt x="5423" y="3857"/>
                  </a:lnTo>
                  <a:lnTo>
                    <a:pt x="5429" y="3843"/>
                  </a:lnTo>
                  <a:lnTo>
                    <a:pt x="5434" y="3826"/>
                  </a:lnTo>
                  <a:lnTo>
                    <a:pt x="5440" y="3811"/>
                  </a:lnTo>
                  <a:lnTo>
                    <a:pt x="5440" y="3810"/>
                  </a:lnTo>
                  <a:lnTo>
                    <a:pt x="5445" y="3800"/>
                  </a:lnTo>
                  <a:lnTo>
                    <a:pt x="5451" y="3791"/>
                  </a:lnTo>
                  <a:lnTo>
                    <a:pt x="5458" y="3782"/>
                  </a:lnTo>
                  <a:lnTo>
                    <a:pt x="5480" y="3764"/>
                  </a:lnTo>
                  <a:lnTo>
                    <a:pt x="5504" y="3754"/>
                  </a:lnTo>
                  <a:lnTo>
                    <a:pt x="5528" y="3754"/>
                  </a:lnTo>
                  <a:close/>
                  <a:moveTo>
                    <a:pt x="93" y="3116"/>
                  </a:moveTo>
                  <a:lnTo>
                    <a:pt x="115" y="3120"/>
                  </a:lnTo>
                  <a:lnTo>
                    <a:pt x="137" y="3129"/>
                  </a:lnTo>
                  <a:lnTo>
                    <a:pt x="156" y="3144"/>
                  </a:lnTo>
                  <a:lnTo>
                    <a:pt x="170" y="3164"/>
                  </a:lnTo>
                  <a:lnTo>
                    <a:pt x="178" y="3190"/>
                  </a:lnTo>
                  <a:lnTo>
                    <a:pt x="178" y="3202"/>
                  </a:lnTo>
                  <a:lnTo>
                    <a:pt x="179" y="3221"/>
                  </a:lnTo>
                  <a:lnTo>
                    <a:pt x="183" y="3237"/>
                  </a:lnTo>
                  <a:lnTo>
                    <a:pt x="185" y="3254"/>
                  </a:lnTo>
                  <a:lnTo>
                    <a:pt x="187" y="3272"/>
                  </a:lnTo>
                  <a:lnTo>
                    <a:pt x="189" y="3289"/>
                  </a:lnTo>
                  <a:lnTo>
                    <a:pt x="192" y="3305"/>
                  </a:lnTo>
                  <a:lnTo>
                    <a:pt x="194" y="3322"/>
                  </a:lnTo>
                  <a:lnTo>
                    <a:pt x="198" y="3338"/>
                  </a:lnTo>
                  <a:lnTo>
                    <a:pt x="200" y="3351"/>
                  </a:lnTo>
                  <a:lnTo>
                    <a:pt x="200" y="3368"/>
                  </a:lnTo>
                  <a:lnTo>
                    <a:pt x="200" y="3382"/>
                  </a:lnTo>
                  <a:lnTo>
                    <a:pt x="190" y="3408"/>
                  </a:lnTo>
                  <a:lnTo>
                    <a:pt x="176" y="3426"/>
                  </a:lnTo>
                  <a:lnTo>
                    <a:pt x="158" y="3439"/>
                  </a:lnTo>
                  <a:lnTo>
                    <a:pt x="137" y="3446"/>
                  </a:lnTo>
                  <a:lnTo>
                    <a:pt x="115" y="3450"/>
                  </a:lnTo>
                  <a:lnTo>
                    <a:pt x="93" y="3446"/>
                  </a:lnTo>
                  <a:lnTo>
                    <a:pt x="73" y="3437"/>
                  </a:lnTo>
                  <a:lnTo>
                    <a:pt x="57" y="3424"/>
                  </a:lnTo>
                  <a:lnTo>
                    <a:pt x="42" y="3404"/>
                  </a:lnTo>
                  <a:lnTo>
                    <a:pt x="35" y="3380"/>
                  </a:lnTo>
                  <a:lnTo>
                    <a:pt x="31" y="3366"/>
                  </a:lnTo>
                  <a:lnTo>
                    <a:pt x="29" y="3349"/>
                  </a:lnTo>
                  <a:lnTo>
                    <a:pt x="26" y="3331"/>
                  </a:lnTo>
                  <a:lnTo>
                    <a:pt x="24" y="3313"/>
                  </a:lnTo>
                  <a:lnTo>
                    <a:pt x="22" y="3294"/>
                  </a:lnTo>
                  <a:lnTo>
                    <a:pt x="18" y="3276"/>
                  </a:lnTo>
                  <a:lnTo>
                    <a:pt x="16" y="3259"/>
                  </a:lnTo>
                  <a:lnTo>
                    <a:pt x="15" y="3241"/>
                  </a:lnTo>
                  <a:lnTo>
                    <a:pt x="11" y="3223"/>
                  </a:lnTo>
                  <a:lnTo>
                    <a:pt x="11" y="3210"/>
                  </a:lnTo>
                  <a:lnTo>
                    <a:pt x="11" y="3190"/>
                  </a:lnTo>
                  <a:lnTo>
                    <a:pt x="15" y="3171"/>
                  </a:lnTo>
                  <a:lnTo>
                    <a:pt x="29" y="3146"/>
                  </a:lnTo>
                  <a:lnTo>
                    <a:pt x="48" y="3129"/>
                  </a:lnTo>
                  <a:lnTo>
                    <a:pt x="70" y="3120"/>
                  </a:lnTo>
                  <a:lnTo>
                    <a:pt x="93" y="3116"/>
                  </a:lnTo>
                  <a:close/>
                  <a:moveTo>
                    <a:pt x="5663" y="3102"/>
                  </a:moveTo>
                  <a:lnTo>
                    <a:pt x="5685" y="3103"/>
                  </a:lnTo>
                  <a:lnTo>
                    <a:pt x="5707" y="3113"/>
                  </a:lnTo>
                  <a:lnTo>
                    <a:pt x="5725" y="3125"/>
                  </a:lnTo>
                  <a:lnTo>
                    <a:pt x="5740" y="3144"/>
                  </a:lnTo>
                  <a:lnTo>
                    <a:pt x="5749" y="3168"/>
                  </a:lnTo>
                  <a:lnTo>
                    <a:pt x="5751" y="3195"/>
                  </a:lnTo>
                  <a:lnTo>
                    <a:pt x="5749" y="3204"/>
                  </a:lnTo>
                  <a:lnTo>
                    <a:pt x="5747" y="3223"/>
                  </a:lnTo>
                  <a:lnTo>
                    <a:pt x="5746" y="3241"/>
                  </a:lnTo>
                  <a:lnTo>
                    <a:pt x="5744" y="3259"/>
                  </a:lnTo>
                  <a:lnTo>
                    <a:pt x="5742" y="3276"/>
                  </a:lnTo>
                  <a:lnTo>
                    <a:pt x="5738" y="3294"/>
                  </a:lnTo>
                  <a:lnTo>
                    <a:pt x="5736" y="3313"/>
                  </a:lnTo>
                  <a:lnTo>
                    <a:pt x="5733" y="3331"/>
                  </a:lnTo>
                  <a:lnTo>
                    <a:pt x="5731" y="3349"/>
                  </a:lnTo>
                  <a:lnTo>
                    <a:pt x="5727" y="3366"/>
                  </a:lnTo>
                  <a:lnTo>
                    <a:pt x="5720" y="3391"/>
                  </a:lnTo>
                  <a:lnTo>
                    <a:pt x="5703" y="3412"/>
                  </a:lnTo>
                  <a:lnTo>
                    <a:pt x="5683" y="3426"/>
                  </a:lnTo>
                  <a:lnTo>
                    <a:pt x="5659" y="3435"/>
                  </a:lnTo>
                  <a:lnTo>
                    <a:pt x="5632" y="3435"/>
                  </a:lnTo>
                  <a:lnTo>
                    <a:pt x="5606" y="3426"/>
                  </a:lnTo>
                  <a:lnTo>
                    <a:pt x="5586" y="3412"/>
                  </a:lnTo>
                  <a:lnTo>
                    <a:pt x="5570" y="3390"/>
                  </a:lnTo>
                  <a:lnTo>
                    <a:pt x="5562" y="3366"/>
                  </a:lnTo>
                  <a:lnTo>
                    <a:pt x="5562" y="3338"/>
                  </a:lnTo>
                  <a:lnTo>
                    <a:pt x="5566" y="3322"/>
                  </a:lnTo>
                  <a:lnTo>
                    <a:pt x="5568" y="3305"/>
                  </a:lnTo>
                  <a:lnTo>
                    <a:pt x="5570" y="3289"/>
                  </a:lnTo>
                  <a:lnTo>
                    <a:pt x="5573" y="3272"/>
                  </a:lnTo>
                  <a:lnTo>
                    <a:pt x="5575" y="3254"/>
                  </a:lnTo>
                  <a:lnTo>
                    <a:pt x="5577" y="3237"/>
                  </a:lnTo>
                  <a:lnTo>
                    <a:pt x="5579" y="3221"/>
                  </a:lnTo>
                  <a:lnTo>
                    <a:pt x="5581" y="3202"/>
                  </a:lnTo>
                  <a:lnTo>
                    <a:pt x="5583" y="3186"/>
                  </a:lnTo>
                  <a:lnTo>
                    <a:pt x="5584" y="3177"/>
                  </a:lnTo>
                  <a:lnTo>
                    <a:pt x="5590" y="3157"/>
                  </a:lnTo>
                  <a:lnTo>
                    <a:pt x="5599" y="3138"/>
                  </a:lnTo>
                  <a:lnTo>
                    <a:pt x="5617" y="3118"/>
                  </a:lnTo>
                  <a:lnTo>
                    <a:pt x="5639" y="3107"/>
                  </a:lnTo>
                  <a:lnTo>
                    <a:pt x="5663" y="3102"/>
                  </a:lnTo>
                  <a:close/>
                  <a:moveTo>
                    <a:pt x="110" y="2449"/>
                  </a:moveTo>
                  <a:lnTo>
                    <a:pt x="134" y="2454"/>
                  </a:lnTo>
                  <a:lnTo>
                    <a:pt x="156" y="2469"/>
                  </a:lnTo>
                  <a:lnTo>
                    <a:pt x="172" y="2489"/>
                  </a:lnTo>
                  <a:lnTo>
                    <a:pt x="181" y="2513"/>
                  </a:lnTo>
                  <a:lnTo>
                    <a:pt x="183" y="2542"/>
                  </a:lnTo>
                  <a:lnTo>
                    <a:pt x="183" y="2544"/>
                  </a:lnTo>
                  <a:lnTo>
                    <a:pt x="181" y="2550"/>
                  </a:lnTo>
                  <a:lnTo>
                    <a:pt x="181" y="2555"/>
                  </a:lnTo>
                  <a:lnTo>
                    <a:pt x="179" y="2561"/>
                  </a:lnTo>
                  <a:lnTo>
                    <a:pt x="179" y="2566"/>
                  </a:lnTo>
                  <a:lnTo>
                    <a:pt x="179" y="2572"/>
                  </a:lnTo>
                  <a:lnTo>
                    <a:pt x="178" y="2577"/>
                  </a:lnTo>
                  <a:lnTo>
                    <a:pt x="178" y="2583"/>
                  </a:lnTo>
                  <a:lnTo>
                    <a:pt x="178" y="2588"/>
                  </a:lnTo>
                  <a:lnTo>
                    <a:pt x="176" y="2594"/>
                  </a:lnTo>
                  <a:lnTo>
                    <a:pt x="176" y="2599"/>
                  </a:lnTo>
                  <a:lnTo>
                    <a:pt x="176" y="2605"/>
                  </a:lnTo>
                  <a:lnTo>
                    <a:pt x="174" y="2610"/>
                  </a:lnTo>
                  <a:lnTo>
                    <a:pt x="174" y="2616"/>
                  </a:lnTo>
                  <a:lnTo>
                    <a:pt x="174" y="2623"/>
                  </a:lnTo>
                  <a:lnTo>
                    <a:pt x="172" y="2628"/>
                  </a:lnTo>
                  <a:lnTo>
                    <a:pt x="172" y="2634"/>
                  </a:lnTo>
                  <a:lnTo>
                    <a:pt x="172" y="2639"/>
                  </a:lnTo>
                  <a:lnTo>
                    <a:pt x="172" y="2645"/>
                  </a:lnTo>
                  <a:lnTo>
                    <a:pt x="170" y="2650"/>
                  </a:lnTo>
                  <a:lnTo>
                    <a:pt x="170" y="2656"/>
                  </a:lnTo>
                  <a:lnTo>
                    <a:pt x="170" y="2661"/>
                  </a:lnTo>
                  <a:lnTo>
                    <a:pt x="170" y="2667"/>
                  </a:lnTo>
                  <a:lnTo>
                    <a:pt x="169" y="2672"/>
                  </a:lnTo>
                  <a:lnTo>
                    <a:pt x="169" y="2678"/>
                  </a:lnTo>
                  <a:lnTo>
                    <a:pt x="169" y="2683"/>
                  </a:lnTo>
                  <a:lnTo>
                    <a:pt x="169" y="2691"/>
                  </a:lnTo>
                  <a:lnTo>
                    <a:pt x="167" y="2696"/>
                  </a:lnTo>
                  <a:lnTo>
                    <a:pt x="167" y="2702"/>
                  </a:lnTo>
                  <a:lnTo>
                    <a:pt x="167" y="2704"/>
                  </a:lnTo>
                  <a:lnTo>
                    <a:pt x="161" y="2727"/>
                  </a:lnTo>
                  <a:lnTo>
                    <a:pt x="150" y="2748"/>
                  </a:lnTo>
                  <a:lnTo>
                    <a:pt x="132" y="2766"/>
                  </a:lnTo>
                  <a:lnTo>
                    <a:pt x="110" y="2777"/>
                  </a:lnTo>
                  <a:lnTo>
                    <a:pt x="86" y="2781"/>
                  </a:lnTo>
                  <a:lnTo>
                    <a:pt x="64" y="2779"/>
                  </a:lnTo>
                  <a:lnTo>
                    <a:pt x="44" y="2772"/>
                  </a:lnTo>
                  <a:lnTo>
                    <a:pt x="26" y="2759"/>
                  </a:lnTo>
                  <a:lnTo>
                    <a:pt x="11" y="2740"/>
                  </a:lnTo>
                  <a:lnTo>
                    <a:pt x="2" y="2718"/>
                  </a:lnTo>
                  <a:lnTo>
                    <a:pt x="0" y="2693"/>
                  </a:lnTo>
                  <a:lnTo>
                    <a:pt x="0" y="2691"/>
                  </a:lnTo>
                  <a:lnTo>
                    <a:pt x="0" y="2683"/>
                  </a:lnTo>
                  <a:lnTo>
                    <a:pt x="0" y="2678"/>
                  </a:lnTo>
                  <a:lnTo>
                    <a:pt x="2" y="2672"/>
                  </a:lnTo>
                  <a:lnTo>
                    <a:pt x="2" y="2665"/>
                  </a:lnTo>
                  <a:lnTo>
                    <a:pt x="2" y="2660"/>
                  </a:lnTo>
                  <a:lnTo>
                    <a:pt x="2" y="2654"/>
                  </a:lnTo>
                  <a:lnTo>
                    <a:pt x="4" y="2649"/>
                  </a:lnTo>
                  <a:lnTo>
                    <a:pt x="4" y="2641"/>
                  </a:lnTo>
                  <a:lnTo>
                    <a:pt x="4" y="2636"/>
                  </a:lnTo>
                  <a:lnTo>
                    <a:pt x="5" y="2630"/>
                  </a:lnTo>
                  <a:lnTo>
                    <a:pt x="5" y="2623"/>
                  </a:lnTo>
                  <a:lnTo>
                    <a:pt x="5" y="2617"/>
                  </a:lnTo>
                  <a:lnTo>
                    <a:pt x="5" y="2612"/>
                  </a:lnTo>
                  <a:lnTo>
                    <a:pt x="7" y="2606"/>
                  </a:lnTo>
                  <a:lnTo>
                    <a:pt x="7" y="2599"/>
                  </a:lnTo>
                  <a:lnTo>
                    <a:pt x="7" y="2594"/>
                  </a:lnTo>
                  <a:lnTo>
                    <a:pt x="9" y="2588"/>
                  </a:lnTo>
                  <a:lnTo>
                    <a:pt x="9" y="2583"/>
                  </a:lnTo>
                  <a:lnTo>
                    <a:pt x="9" y="2575"/>
                  </a:lnTo>
                  <a:lnTo>
                    <a:pt x="11" y="2570"/>
                  </a:lnTo>
                  <a:lnTo>
                    <a:pt x="11" y="2564"/>
                  </a:lnTo>
                  <a:lnTo>
                    <a:pt x="13" y="2559"/>
                  </a:lnTo>
                  <a:lnTo>
                    <a:pt x="13" y="2551"/>
                  </a:lnTo>
                  <a:lnTo>
                    <a:pt x="13" y="2546"/>
                  </a:lnTo>
                  <a:lnTo>
                    <a:pt x="15" y="2540"/>
                  </a:lnTo>
                  <a:lnTo>
                    <a:pt x="15" y="2535"/>
                  </a:lnTo>
                  <a:lnTo>
                    <a:pt x="15" y="2528"/>
                  </a:lnTo>
                  <a:lnTo>
                    <a:pt x="16" y="2522"/>
                  </a:lnTo>
                  <a:lnTo>
                    <a:pt x="16" y="2520"/>
                  </a:lnTo>
                  <a:lnTo>
                    <a:pt x="24" y="2496"/>
                  </a:lnTo>
                  <a:lnTo>
                    <a:pt x="38" y="2474"/>
                  </a:lnTo>
                  <a:lnTo>
                    <a:pt x="60" y="2456"/>
                  </a:lnTo>
                  <a:lnTo>
                    <a:pt x="86" y="2449"/>
                  </a:lnTo>
                  <a:lnTo>
                    <a:pt x="110" y="2449"/>
                  </a:lnTo>
                  <a:close/>
                  <a:moveTo>
                    <a:pt x="5661" y="2434"/>
                  </a:moveTo>
                  <a:lnTo>
                    <a:pt x="5683" y="2438"/>
                  </a:lnTo>
                  <a:lnTo>
                    <a:pt x="5703" y="2447"/>
                  </a:lnTo>
                  <a:lnTo>
                    <a:pt x="5722" y="2462"/>
                  </a:lnTo>
                  <a:lnTo>
                    <a:pt x="5735" y="2482"/>
                  </a:lnTo>
                  <a:lnTo>
                    <a:pt x="5742" y="2506"/>
                  </a:lnTo>
                  <a:lnTo>
                    <a:pt x="5744" y="2522"/>
                  </a:lnTo>
                  <a:lnTo>
                    <a:pt x="5746" y="2540"/>
                  </a:lnTo>
                  <a:lnTo>
                    <a:pt x="5747" y="2559"/>
                  </a:lnTo>
                  <a:lnTo>
                    <a:pt x="5749" y="2577"/>
                  </a:lnTo>
                  <a:lnTo>
                    <a:pt x="5751" y="2595"/>
                  </a:lnTo>
                  <a:lnTo>
                    <a:pt x="5753" y="2614"/>
                  </a:lnTo>
                  <a:lnTo>
                    <a:pt x="5755" y="2632"/>
                  </a:lnTo>
                  <a:lnTo>
                    <a:pt x="5757" y="2650"/>
                  </a:lnTo>
                  <a:lnTo>
                    <a:pt x="5758" y="2669"/>
                  </a:lnTo>
                  <a:lnTo>
                    <a:pt x="5758" y="2678"/>
                  </a:lnTo>
                  <a:lnTo>
                    <a:pt x="5757" y="2705"/>
                  </a:lnTo>
                  <a:lnTo>
                    <a:pt x="5744" y="2731"/>
                  </a:lnTo>
                  <a:lnTo>
                    <a:pt x="5725" y="2751"/>
                  </a:lnTo>
                  <a:lnTo>
                    <a:pt x="5703" y="2762"/>
                  </a:lnTo>
                  <a:lnTo>
                    <a:pt x="5678" y="2768"/>
                  </a:lnTo>
                  <a:lnTo>
                    <a:pt x="5654" y="2764"/>
                  </a:lnTo>
                  <a:lnTo>
                    <a:pt x="5630" y="2753"/>
                  </a:lnTo>
                  <a:lnTo>
                    <a:pt x="5612" y="2738"/>
                  </a:lnTo>
                  <a:lnTo>
                    <a:pt x="5599" y="2716"/>
                  </a:lnTo>
                  <a:lnTo>
                    <a:pt x="5592" y="2691"/>
                  </a:lnTo>
                  <a:lnTo>
                    <a:pt x="5592" y="2682"/>
                  </a:lnTo>
                  <a:lnTo>
                    <a:pt x="5590" y="2663"/>
                  </a:lnTo>
                  <a:lnTo>
                    <a:pt x="5588" y="2647"/>
                  </a:lnTo>
                  <a:lnTo>
                    <a:pt x="5586" y="2628"/>
                  </a:lnTo>
                  <a:lnTo>
                    <a:pt x="5584" y="2612"/>
                  </a:lnTo>
                  <a:lnTo>
                    <a:pt x="5583" y="2595"/>
                  </a:lnTo>
                  <a:lnTo>
                    <a:pt x="5581" y="2577"/>
                  </a:lnTo>
                  <a:lnTo>
                    <a:pt x="5579" y="2561"/>
                  </a:lnTo>
                  <a:lnTo>
                    <a:pt x="5577" y="2544"/>
                  </a:lnTo>
                  <a:lnTo>
                    <a:pt x="5575" y="2528"/>
                  </a:lnTo>
                  <a:lnTo>
                    <a:pt x="5575" y="2502"/>
                  </a:lnTo>
                  <a:lnTo>
                    <a:pt x="5584" y="2478"/>
                  </a:lnTo>
                  <a:lnTo>
                    <a:pt x="5599" y="2458"/>
                  </a:lnTo>
                  <a:lnTo>
                    <a:pt x="5617" y="2443"/>
                  </a:lnTo>
                  <a:lnTo>
                    <a:pt x="5639" y="2436"/>
                  </a:lnTo>
                  <a:lnTo>
                    <a:pt x="5661" y="2434"/>
                  </a:lnTo>
                  <a:close/>
                  <a:moveTo>
                    <a:pt x="260" y="1800"/>
                  </a:moveTo>
                  <a:lnTo>
                    <a:pt x="284" y="1801"/>
                  </a:lnTo>
                  <a:lnTo>
                    <a:pt x="306" y="1811"/>
                  </a:lnTo>
                  <a:lnTo>
                    <a:pt x="324" y="1827"/>
                  </a:lnTo>
                  <a:lnTo>
                    <a:pt x="339" y="1849"/>
                  </a:lnTo>
                  <a:lnTo>
                    <a:pt x="346" y="1869"/>
                  </a:lnTo>
                  <a:lnTo>
                    <a:pt x="346" y="1891"/>
                  </a:lnTo>
                  <a:lnTo>
                    <a:pt x="341" y="1913"/>
                  </a:lnTo>
                  <a:lnTo>
                    <a:pt x="339" y="1917"/>
                  </a:lnTo>
                  <a:lnTo>
                    <a:pt x="337" y="1922"/>
                  </a:lnTo>
                  <a:lnTo>
                    <a:pt x="335" y="1928"/>
                  </a:lnTo>
                  <a:lnTo>
                    <a:pt x="333" y="1933"/>
                  </a:lnTo>
                  <a:lnTo>
                    <a:pt x="332" y="1937"/>
                  </a:lnTo>
                  <a:lnTo>
                    <a:pt x="330" y="1943"/>
                  </a:lnTo>
                  <a:lnTo>
                    <a:pt x="328" y="1948"/>
                  </a:lnTo>
                  <a:lnTo>
                    <a:pt x="326" y="1954"/>
                  </a:lnTo>
                  <a:lnTo>
                    <a:pt x="324" y="1959"/>
                  </a:lnTo>
                  <a:lnTo>
                    <a:pt x="322" y="1963"/>
                  </a:lnTo>
                  <a:lnTo>
                    <a:pt x="321" y="1968"/>
                  </a:lnTo>
                  <a:lnTo>
                    <a:pt x="319" y="1974"/>
                  </a:lnTo>
                  <a:lnTo>
                    <a:pt x="317" y="1979"/>
                  </a:lnTo>
                  <a:lnTo>
                    <a:pt x="315" y="1985"/>
                  </a:lnTo>
                  <a:lnTo>
                    <a:pt x="313" y="1988"/>
                  </a:lnTo>
                  <a:lnTo>
                    <a:pt x="311" y="1994"/>
                  </a:lnTo>
                  <a:lnTo>
                    <a:pt x="310" y="1999"/>
                  </a:lnTo>
                  <a:lnTo>
                    <a:pt x="308" y="2005"/>
                  </a:lnTo>
                  <a:lnTo>
                    <a:pt x="306" y="2010"/>
                  </a:lnTo>
                  <a:lnTo>
                    <a:pt x="304" y="2014"/>
                  </a:lnTo>
                  <a:lnTo>
                    <a:pt x="302" y="2020"/>
                  </a:lnTo>
                  <a:lnTo>
                    <a:pt x="300" y="2025"/>
                  </a:lnTo>
                  <a:lnTo>
                    <a:pt x="299" y="2031"/>
                  </a:lnTo>
                  <a:lnTo>
                    <a:pt x="297" y="2036"/>
                  </a:lnTo>
                  <a:lnTo>
                    <a:pt x="295" y="2042"/>
                  </a:lnTo>
                  <a:lnTo>
                    <a:pt x="293" y="2045"/>
                  </a:lnTo>
                  <a:lnTo>
                    <a:pt x="291" y="2051"/>
                  </a:lnTo>
                  <a:lnTo>
                    <a:pt x="291" y="2056"/>
                  </a:lnTo>
                  <a:lnTo>
                    <a:pt x="289" y="2062"/>
                  </a:lnTo>
                  <a:lnTo>
                    <a:pt x="288" y="2065"/>
                  </a:lnTo>
                  <a:lnTo>
                    <a:pt x="275" y="2091"/>
                  </a:lnTo>
                  <a:lnTo>
                    <a:pt x="256" y="2108"/>
                  </a:lnTo>
                  <a:lnTo>
                    <a:pt x="234" y="2120"/>
                  </a:lnTo>
                  <a:lnTo>
                    <a:pt x="209" y="2124"/>
                  </a:lnTo>
                  <a:lnTo>
                    <a:pt x="183" y="2120"/>
                  </a:lnTo>
                  <a:lnTo>
                    <a:pt x="159" y="2109"/>
                  </a:lnTo>
                  <a:lnTo>
                    <a:pt x="141" y="2091"/>
                  </a:lnTo>
                  <a:lnTo>
                    <a:pt x="128" y="2067"/>
                  </a:lnTo>
                  <a:lnTo>
                    <a:pt x="125" y="2042"/>
                  </a:lnTo>
                  <a:lnTo>
                    <a:pt x="128" y="2016"/>
                  </a:lnTo>
                  <a:lnTo>
                    <a:pt x="130" y="2010"/>
                  </a:lnTo>
                  <a:lnTo>
                    <a:pt x="130" y="2005"/>
                  </a:lnTo>
                  <a:lnTo>
                    <a:pt x="132" y="1999"/>
                  </a:lnTo>
                  <a:lnTo>
                    <a:pt x="134" y="1994"/>
                  </a:lnTo>
                  <a:lnTo>
                    <a:pt x="136" y="1988"/>
                  </a:lnTo>
                  <a:lnTo>
                    <a:pt x="137" y="1983"/>
                  </a:lnTo>
                  <a:lnTo>
                    <a:pt x="139" y="1977"/>
                  </a:lnTo>
                  <a:lnTo>
                    <a:pt x="141" y="1972"/>
                  </a:lnTo>
                  <a:lnTo>
                    <a:pt x="143" y="1966"/>
                  </a:lnTo>
                  <a:lnTo>
                    <a:pt x="145" y="1961"/>
                  </a:lnTo>
                  <a:lnTo>
                    <a:pt x="147" y="1955"/>
                  </a:lnTo>
                  <a:lnTo>
                    <a:pt x="150" y="1950"/>
                  </a:lnTo>
                  <a:lnTo>
                    <a:pt x="152" y="1944"/>
                  </a:lnTo>
                  <a:lnTo>
                    <a:pt x="154" y="1939"/>
                  </a:lnTo>
                  <a:lnTo>
                    <a:pt x="156" y="1933"/>
                  </a:lnTo>
                  <a:lnTo>
                    <a:pt x="158" y="1928"/>
                  </a:lnTo>
                  <a:lnTo>
                    <a:pt x="159" y="1922"/>
                  </a:lnTo>
                  <a:lnTo>
                    <a:pt x="161" y="1917"/>
                  </a:lnTo>
                  <a:lnTo>
                    <a:pt x="163" y="1911"/>
                  </a:lnTo>
                  <a:lnTo>
                    <a:pt x="165" y="1906"/>
                  </a:lnTo>
                  <a:lnTo>
                    <a:pt x="167" y="1900"/>
                  </a:lnTo>
                  <a:lnTo>
                    <a:pt x="169" y="1895"/>
                  </a:lnTo>
                  <a:lnTo>
                    <a:pt x="170" y="1889"/>
                  </a:lnTo>
                  <a:lnTo>
                    <a:pt x="172" y="1884"/>
                  </a:lnTo>
                  <a:lnTo>
                    <a:pt x="174" y="1878"/>
                  </a:lnTo>
                  <a:lnTo>
                    <a:pt x="176" y="1873"/>
                  </a:lnTo>
                  <a:lnTo>
                    <a:pt x="179" y="1869"/>
                  </a:lnTo>
                  <a:lnTo>
                    <a:pt x="181" y="1864"/>
                  </a:lnTo>
                  <a:lnTo>
                    <a:pt x="183" y="1858"/>
                  </a:lnTo>
                  <a:lnTo>
                    <a:pt x="185" y="1853"/>
                  </a:lnTo>
                  <a:lnTo>
                    <a:pt x="198" y="1829"/>
                  </a:lnTo>
                  <a:lnTo>
                    <a:pt x="216" y="1812"/>
                  </a:lnTo>
                  <a:lnTo>
                    <a:pt x="238" y="1803"/>
                  </a:lnTo>
                  <a:lnTo>
                    <a:pt x="260" y="1800"/>
                  </a:lnTo>
                  <a:close/>
                  <a:moveTo>
                    <a:pt x="5496" y="1787"/>
                  </a:moveTo>
                  <a:lnTo>
                    <a:pt x="5518" y="1790"/>
                  </a:lnTo>
                  <a:lnTo>
                    <a:pt x="5539" y="1800"/>
                  </a:lnTo>
                  <a:lnTo>
                    <a:pt x="5557" y="1816"/>
                  </a:lnTo>
                  <a:lnTo>
                    <a:pt x="5570" y="1838"/>
                  </a:lnTo>
                  <a:lnTo>
                    <a:pt x="5573" y="1847"/>
                  </a:lnTo>
                  <a:lnTo>
                    <a:pt x="5579" y="1864"/>
                  </a:lnTo>
                  <a:lnTo>
                    <a:pt x="5584" y="1880"/>
                  </a:lnTo>
                  <a:lnTo>
                    <a:pt x="5592" y="1897"/>
                  </a:lnTo>
                  <a:lnTo>
                    <a:pt x="5597" y="1913"/>
                  </a:lnTo>
                  <a:lnTo>
                    <a:pt x="5603" y="1930"/>
                  </a:lnTo>
                  <a:lnTo>
                    <a:pt x="5610" y="1946"/>
                  </a:lnTo>
                  <a:lnTo>
                    <a:pt x="5615" y="1963"/>
                  </a:lnTo>
                  <a:lnTo>
                    <a:pt x="5621" y="1981"/>
                  </a:lnTo>
                  <a:lnTo>
                    <a:pt x="5626" y="1998"/>
                  </a:lnTo>
                  <a:lnTo>
                    <a:pt x="5626" y="2001"/>
                  </a:lnTo>
                  <a:lnTo>
                    <a:pt x="5630" y="2018"/>
                  </a:lnTo>
                  <a:lnTo>
                    <a:pt x="5632" y="2034"/>
                  </a:lnTo>
                  <a:lnTo>
                    <a:pt x="5625" y="2062"/>
                  </a:lnTo>
                  <a:lnTo>
                    <a:pt x="5610" y="2084"/>
                  </a:lnTo>
                  <a:lnTo>
                    <a:pt x="5592" y="2098"/>
                  </a:lnTo>
                  <a:lnTo>
                    <a:pt x="5570" y="2108"/>
                  </a:lnTo>
                  <a:lnTo>
                    <a:pt x="5544" y="2111"/>
                  </a:lnTo>
                  <a:lnTo>
                    <a:pt x="5520" y="2108"/>
                  </a:lnTo>
                  <a:lnTo>
                    <a:pt x="5500" y="2097"/>
                  </a:lnTo>
                  <a:lnTo>
                    <a:pt x="5482" y="2078"/>
                  </a:lnTo>
                  <a:lnTo>
                    <a:pt x="5469" y="2053"/>
                  </a:lnTo>
                  <a:lnTo>
                    <a:pt x="5467" y="2049"/>
                  </a:lnTo>
                  <a:lnTo>
                    <a:pt x="5462" y="2032"/>
                  </a:lnTo>
                  <a:lnTo>
                    <a:pt x="5456" y="2018"/>
                  </a:lnTo>
                  <a:lnTo>
                    <a:pt x="5451" y="2001"/>
                  </a:lnTo>
                  <a:lnTo>
                    <a:pt x="5445" y="1985"/>
                  </a:lnTo>
                  <a:lnTo>
                    <a:pt x="5440" y="1970"/>
                  </a:lnTo>
                  <a:lnTo>
                    <a:pt x="5434" y="1954"/>
                  </a:lnTo>
                  <a:lnTo>
                    <a:pt x="5429" y="1939"/>
                  </a:lnTo>
                  <a:lnTo>
                    <a:pt x="5423" y="1922"/>
                  </a:lnTo>
                  <a:lnTo>
                    <a:pt x="5416" y="1908"/>
                  </a:lnTo>
                  <a:lnTo>
                    <a:pt x="5414" y="1900"/>
                  </a:lnTo>
                  <a:lnTo>
                    <a:pt x="5409" y="1877"/>
                  </a:lnTo>
                  <a:lnTo>
                    <a:pt x="5409" y="1853"/>
                  </a:lnTo>
                  <a:lnTo>
                    <a:pt x="5418" y="1829"/>
                  </a:lnTo>
                  <a:lnTo>
                    <a:pt x="5432" y="1809"/>
                  </a:lnTo>
                  <a:lnTo>
                    <a:pt x="5451" y="1796"/>
                  </a:lnTo>
                  <a:lnTo>
                    <a:pt x="5473" y="1789"/>
                  </a:lnTo>
                  <a:lnTo>
                    <a:pt x="5496" y="1787"/>
                  </a:lnTo>
                  <a:close/>
                  <a:moveTo>
                    <a:pt x="5178" y="1196"/>
                  </a:moveTo>
                  <a:lnTo>
                    <a:pt x="5203" y="1202"/>
                  </a:lnTo>
                  <a:lnTo>
                    <a:pt x="5225" y="1213"/>
                  </a:lnTo>
                  <a:lnTo>
                    <a:pt x="5244" y="1231"/>
                  </a:lnTo>
                  <a:lnTo>
                    <a:pt x="5255" y="1246"/>
                  </a:lnTo>
                  <a:lnTo>
                    <a:pt x="5264" y="1260"/>
                  </a:lnTo>
                  <a:lnTo>
                    <a:pt x="5273" y="1275"/>
                  </a:lnTo>
                  <a:lnTo>
                    <a:pt x="5284" y="1288"/>
                  </a:lnTo>
                  <a:lnTo>
                    <a:pt x="5293" y="1303"/>
                  </a:lnTo>
                  <a:lnTo>
                    <a:pt x="5302" y="1317"/>
                  </a:lnTo>
                  <a:lnTo>
                    <a:pt x="5311" y="1332"/>
                  </a:lnTo>
                  <a:lnTo>
                    <a:pt x="5321" y="1347"/>
                  </a:lnTo>
                  <a:lnTo>
                    <a:pt x="5330" y="1361"/>
                  </a:lnTo>
                  <a:lnTo>
                    <a:pt x="5339" y="1376"/>
                  </a:lnTo>
                  <a:lnTo>
                    <a:pt x="5350" y="1402"/>
                  </a:lnTo>
                  <a:lnTo>
                    <a:pt x="5352" y="1427"/>
                  </a:lnTo>
                  <a:lnTo>
                    <a:pt x="5344" y="1451"/>
                  </a:lnTo>
                  <a:lnTo>
                    <a:pt x="5332" y="1473"/>
                  </a:lnTo>
                  <a:lnTo>
                    <a:pt x="5313" y="1491"/>
                  </a:lnTo>
                  <a:lnTo>
                    <a:pt x="5288" y="1502"/>
                  </a:lnTo>
                  <a:lnTo>
                    <a:pt x="5262" y="1504"/>
                  </a:lnTo>
                  <a:lnTo>
                    <a:pt x="5236" y="1497"/>
                  </a:lnTo>
                  <a:lnTo>
                    <a:pt x="5214" y="1484"/>
                  </a:lnTo>
                  <a:lnTo>
                    <a:pt x="5196" y="1464"/>
                  </a:lnTo>
                  <a:lnTo>
                    <a:pt x="5189" y="1451"/>
                  </a:lnTo>
                  <a:lnTo>
                    <a:pt x="5180" y="1436"/>
                  </a:lnTo>
                  <a:lnTo>
                    <a:pt x="5170" y="1424"/>
                  </a:lnTo>
                  <a:lnTo>
                    <a:pt x="5161" y="1409"/>
                  </a:lnTo>
                  <a:lnTo>
                    <a:pt x="5152" y="1396"/>
                  </a:lnTo>
                  <a:lnTo>
                    <a:pt x="5145" y="1381"/>
                  </a:lnTo>
                  <a:lnTo>
                    <a:pt x="5136" y="1369"/>
                  </a:lnTo>
                  <a:lnTo>
                    <a:pt x="5126" y="1354"/>
                  </a:lnTo>
                  <a:lnTo>
                    <a:pt x="5115" y="1341"/>
                  </a:lnTo>
                  <a:lnTo>
                    <a:pt x="5108" y="1328"/>
                  </a:lnTo>
                  <a:lnTo>
                    <a:pt x="5095" y="1304"/>
                  </a:lnTo>
                  <a:lnTo>
                    <a:pt x="5092" y="1277"/>
                  </a:lnTo>
                  <a:lnTo>
                    <a:pt x="5097" y="1253"/>
                  </a:lnTo>
                  <a:lnTo>
                    <a:pt x="5108" y="1231"/>
                  </a:lnTo>
                  <a:lnTo>
                    <a:pt x="5126" y="1213"/>
                  </a:lnTo>
                  <a:lnTo>
                    <a:pt x="5152" y="1200"/>
                  </a:lnTo>
                  <a:lnTo>
                    <a:pt x="5178" y="1196"/>
                  </a:lnTo>
                  <a:close/>
                  <a:moveTo>
                    <a:pt x="810" y="864"/>
                  </a:moveTo>
                  <a:lnTo>
                    <a:pt x="793" y="1772"/>
                  </a:lnTo>
                  <a:lnTo>
                    <a:pt x="35" y="1336"/>
                  </a:lnTo>
                  <a:lnTo>
                    <a:pt x="810" y="864"/>
                  </a:lnTo>
                  <a:close/>
                  <a:moveTo>
                    <a:pt x="4735" y="699"/>
                  </a:moveTo>
                  <a:lnTo>
                    <a:pt x="4762" y="705"/>
                  </a:lnTo>
                  <a:lnTo>
                    <a:pt x="4786" y="719"/>
                  </a:lnTo>
                  <a:lnTo>
                    <a:pt x="4795" y="728"/>
                  </a:lnTo>
                  <a:lnTo>
                    <a:pt x="4808" y="740"/>
                  </a:lnTo>
                  <a:lnTo>
                    <a:pt x="4821" y="751"/>
                  </a:lnTo>
                  <a:lnTo>
                    <a:pt x="4833" y="763"/>
                  </a:lnTo>
                  <a:lnTo>
                    <a:pt x="4846" y="774"/>
                  </a:lnTo>
                  <a:lnTo>
                    <a:pt x="4859" y="785"/>
                  </a:lnTo>
                  <a:lnTo>
                    <a:pt x="4872" y="798"/>
                  </a:lnTo>
                  <a:lnTo>
                    <a:pt x="4885" y="809"/>
                  </a:lnTo>
                  <a:lnTo>
                    <a:pt x="4896" y="822"/>
                  </a:lnTo>
                  <a:lnTo>
                    <a:pt x="4909" y="835"/>
                  </a:lnTo>
                  <a:lnTo>
                    <a:pt x="4910" y="837"/>
                  </a:lnTo>
                  <a:lnTo>
                    <a:pt x="4927" y="859"/>
                  </a:lnTo>
                  <a:lnTo>
                    <a:pt x="4936" y="884"/>
                  </a:lnTo>
                  <a:lnTo>
                    <a:pt x="4934" y="912"/>
                  </a:lnTo>
                  <a:lnTo>
                    <a:pt x="4927" y="938"/>
                  </a:lnTo>
                  <a:lnTo>
                    <a:pt x="4910" y="956"/>
                  </a:lnTo>
                  <a:lnTo>
                    <a:pt x="4890" y="971"/>
                  </a:lnTo>
                  <a:lnTo>
                    <a:pt x="4866" y="980"/>
                  </a:lnTo>
                  <a:lnTo>
                    <a:pt x="4841" y="980"/>
                  </a:lnTo>
                  <a:lnTo>
                    <a:pt x="4817" y="972"/>
                  </a:lnTo>
                  <a:lnTo>
                    <a:pt x="4793" y="956"/>
                  </a:lnTo>
                  <a:lnTo>
                    <a:pt x="4791" y="954"/>
                  </a:lnTo>
                  <a:lnTo>
                    <a:pt x="4780" y="941"/>
                  </a:lnTo>
                  <a:lnTo>
                    <a:pt x="4767" y="930"/>
                  </a:lnTo>
                  <a:lnTo>
                    <a:pt x="4756" y="919"/>
                  </a:lnTo>
                  <a:lnTo>
                    <a:pt x="4744" y="908"/>
                  </a:lnTo>
                  <a:lnTo>
                    <a:pt x="4733" y="897"/>
                  </a:lnTo>
                  <a:lnTo>
                    <a:pt x="4720" y="886"/>
                  </a:lnTo>
                  <a:lnTo>
                    <a:pt x="4709" y="875"/>
                  </a:lnTo>
                  <a:lnTo>
                    <a:pt x="4696" y="864"/>
                  </a:lnTo>
                  <a:lnTo>
                    <a:pt x="4683" y="853"/>
                  </a:lnTo>
                  <a:lnTo>
                    <a:pt x="4674" y="846"/>
                  </a:lnTo>
                  <a:lnTo>
                    <a:pt x="4658" y="824"/>
                  </a:lnTo>
                  <a:lnTo>
                    <a:pt x="4648" y="802"/>
                  </a:lnTo>
                  <a:lnTo>
                    <a:pt x="4647" y="776"/>
                  </a:lnTo>
                  <a:lnTo>
                    <a:pt x="4652" y="752"/>
                  </a:lnTo>
                  <a:lnTo>
                    <a:pt x="4663" y="730"/>
                  </a:lnTo>
                  <a:lnTo>
                    <a:pt x="4681" y="714"/>
                  </a:lnTo>
                  <a:lnTo>
                    <a:pt x="4705" y="701"/>
                  </a:lnTo>
                  <a:lnTo>
                    <a:pt x="4735" y="699"/>
                  </a:lnTo>
                  <a:close/>
                  <a:moveTo>
                    <a:pt x="4191" y="320"/>
                  </a:moveTo>
                  <a:lnTo>
                    <a:pt x="4218" y="329"/>
                  </a:lnTo>
                  <a:lnTo>
                    <a:pt x="4225" y="332"/>
                  </a:lnTo>
                  <a:lnTo>
                    <a:pt x="4240" y="340"/>
                  </a:lnTo>
                  <a:lnTo>
                    <a:pt x="4256" y="349"/>
                  </a:lnTo>
                  <a:lnTo>
                    <a:pt x="4271" y="358"/>
                  </a:lnTo>
                  <a:lnTo>
                    <a:pt x="4286" y="365"/>
                  </a:lnTo>
                  <a:lnTo>
                    <a:pt x="4302" y="375"/>
                  </a:lnTo>
                  <a:lnTo>
                    <a:pt x="4317" y="384"/>
                  </a:lnTo>
                  <a:lnTo>
                    <a:pt x="4332" y="391"/>
                  </a:lnTo>
                  <a:lnTo>
                    <a:pt x="4346" y="400"/>
                  </a:lnTo>
                  <a:lnTo>
                    <a:pt x="4363" y="409"/>
                  </a:lnTo>
                  <a:lnTo>
                    <a:pt x="4368" y="413"/>
                  </a:lnTo>
                  <a:lnTo>
                    <a:pt x="4385" y="426"/>
                  </a:lnTo>
                  <a:lnTo>
                    <a:pt x="4398" y="444"/>
                  </a:lnTo>
                  <a:lnTo>
                    <a:pt x="4408" y="472"/>
                  </a:lnTo>
                  <a:lnTo>
                    <a:pt x="4408" y="499"/>
                  </a:lnTo>
                  <a:lnTo>
                    <a:pt x="4399" y="525"/>
                  </a:lnTo>
                  <a:lnTo>
                    <a:pt x="4385" y="545"/>
                  </a:lnTo>
                  <a:lnTo>
                    <a:pt x="4363" y="560"/>
                  </a:lnTo>
                  <a:lnTo>
                    <a:pt x="4337" y="569"/>
                  </a:lnTo>
                  <a:lnTo>
                    <a:pt x="4311" y="567"/>
                  </a:lnTo>
                  <a:lnTo>
                    <a:pt x="4282" y="558"/>
                  </a:lnTo>
                  <a:lnTo>
                    <a:pt x="4277" y="552"/>
                  </a:lnTo>
                  <a:lnTo>
                    <a:pt x="4262" y="545"/>
                  </a:lnTo>
                  <a:lnTo>
                    <a:pt x="4247" y="536"/>
                  </a:lnTo>
                  <a:lnTo>
                    <a:pt x="4233" y="529"/>
                  </a:lnTo>
                  <a:lnTo>
                    <a:pt x="4220" y="519"/>
                  </a:lnTo>
                  <a:lnTo>
                    <a:pt x="4205" y="512"/>
                  </a:lnTo>
                  <a:lnTo>
                    <a:pt x="4191" y="505"/>
                  </a:lnTo>
                  <a:lnTo>
                    <a:pt x="4176" y="496"/>
                  </a:lnTo>
                  <a:lnTo>
                    <a:pt x="4161" y="488"/>
                  </a:lnTo>
                  <a:lnTo>
                    <a:pt x="4147" y="481"/>
                  </a:lnTo>
                  <a:lnTo>
                    <a:pt x="4141" y="477"/>
                  </a:lnTo>
                  <a:lnTo>
                    <a:pt x="4121" y="463"/>
                  </a:lnTo>
                  <a:lnTo>
                    <a:pt x="4106" y="442"/>
                  </a:lnTo>
                  <a:lnTo>
                    <a:pt x="4097" y="415"/>
                  </a:lnTo>
                  <a:lnTo>
                    <a:pt x="4097" y="389"/>
                  </a:lnTo>
                  <a:lnTo>
                    <a:pt x="4104" y="365"/>
                  </a:lnTo>
                  <a:lnTo>
                    <a:pt x="4121" y="345"/>
                  </a:lnTo>
                  <a:lnTo>
                    <a:pt x="4141" y="329"/>
                  </a:lnTo>
                  <a:lnTo>
                    <a:pt x="4165" y="321"/>
                  </a:lnTo>
                  <a:lnTo>
                    <a:pt x="4191" y="320"/>
                  </a:lnTo>
                  <a:close/>
                  <a:moveTo>
                    <a:pt x="1751" y="235"/>
                  </a:moveTo>
                  <a:lnTo>
                    <a:pt x="1780" y="241"/>
                  </a:lnTo>
                  <a:lnTo>
                    <a:pt x="1802" y="252"/>
                  </a:lnTo>
                  <a:lnTo>
                    <a:pt x="1821" y="270"/>
                  </a:lnTo>
                  <a:lnTo>
                    <a:pt x="1832" y="290"/>
                  </a:lnTo>
                  <a:lnTo>
                    <a:pt x="1837" y="314"/>
                  </a:lnTo>
                  <a:lnTo>
                    <a:pt x="1835" y="338"/>
                  </a:lnTo>
                  <a:lnTo>
                    <a:pt x="1826" y="362"/>
                  </a:lnTo>
                  <a:lnTo>
                    <a:pt x="1810" y="382"/>
                  </a:lnTo>
                  <a:lnTo>
                    <a:pt x="1788" y="397"/>
                  </a:lnTo>
                  <a:lnTo>
                    <a:pt x="1786" y="397"/>
                  </a:lnTo>
                  <a:lnTo>
                    <a:pt x="1782" y="398"/>
                  </a:lnTo>
                  <a:lnTo>
                    <a:pt x="1777" y="400"/>
                  </a:lnTo>
                  <a:lnTo>
                    <a:pt x="1773" y="402"/>
                  </a:lnTo>
                  <a:lnTo>
                    <a:pt x="1769" y="404"/>
                  </a:lnTo>
                  <a:lnTo>
                    <a:pt x="1764" y="406"/>
                  </a:lnTo>
                  <a:lnTo>
                    <a:pt x="1760" y="409"/>
                  </a:lnTo>
                  <a:lnTo>
                    <a:pt x="1755" y="411"/>
                  </a:lnTo>
                  <a:lnTo>
                    <a:pt x="1751" y="413"/>
                  </a:lnTo>
                  <a:lnTo>
                    <a:pt x="1745" y="415"/>
                  </a:lnTo>
                  <a:lnTo>
                    <a:pt x="1742" y="417"/>
                  </a:lnTo>
                  <a:lnTo>
                    <a:pt x="1736" y="419"/>
                  </a:lnTo>
                  <a:lnTo>
                    <a:pt x="1733" y="420"/>
                  </a:lnTo>
                  <a:lnTo>
                    <a:pt x="1729" y="422"/>
                  </a:lnTo>
                  <a:lnTo>
                    <a:pt x="1723" y="426"/>
                  </a:lnTo>
                  <a:lnTo>
                    <a:pt x="1720" y="428"/>
                  </a:lnTo>
                  <a:lnTo>
                    <a:pt x="1714" y="430"/>
                  </a:lnTo>
                  <a:lnTo>
                    <a:pt x="1711" y="431"/>
                  </a:lnTo>
                  <a:lnTo>
                    <a:pt x="1705" y="433"/>
                  </a:lnTo>
                  <a:lnTo>
                    <a:pt x="1701" y="435"/>
                  </a:lnTo>
                  <a:lnTo>
                    <a:pt x="1698" y="437"/>
                  </a:lnTo>
                  <a:lnTo>
                    <a:pt x="1692" y="441"/>
                  </a:lnTo>
                  <a:lnTo>
                    <a:pt x="1689" y="442"/>
                  </a:lnTo>
                  <a:lnTo>
                    <a:pt x="1683" y="444"/>
                  </a:lnTo>
                  <a:lnTo>
                    <a:pt x="1680" y="446"/>
                  </a:lnTo>
                  <a:lnTo>
                    <a:pt x="1676" y="448"/>
                  </a:lnTo>
                  <a:lnTo>
                    <a:pt x="1670" y="452"/>
                  </a:lnTo>
                  <a:lnTo>
                    <a:pt x="1667" y="453"/>
                  </a:lnTo>
                  <a:lnTo>
                    <a:pt x="1661" y="455"/>
                  </a:lnTo>
                  <a:lnTo>
                    <a:pt x="1658" y="457"/>
                  </a:lnTo>
                  <a:lnTo>
                    <a:pt x="1654" y="459"/>
                  </a:lnTo>
                  <a:lnTo>
                    <a:pt x="1648" y="463"/>
                  </a:lnTo>
                  <a:lnTo>
                    <a:pt x="1645" y="464"/>
                  </a:lnTo>
                  <a:lnTo>
                    <a:pt x="1641" y="466"/>
                  </a:lnTo>
                  <a:lnTo>
                    <a:pt x="1619" y="474"/>
                  </a:lnTo>
                  <a:lnTo>
                    <a:pt x="1599" y="475"/>
                  </a:lnTo>
                  <a:lnTo>
                    <a:pt x="1571" y="470"/>
                  </a:lnTo>
                  <a:lnTo>
                    <a:pt x="1551" y="459"/>
                  </a:lnTo>
                  <a:lnTo>
                    <a:pt x="1535" y="441"/>
                  </a:lnTo>
                  <a:lnTo>
                    <a:pt x="1524" y="420"/>
                  </a:lnTo>
                  <a:lnTo>
                    <a:pt x="1518" y="398"/>
                  </a:lnTo>
                  <a:lnTo>
                    <a:pt x="1520" y="375"/>
                  </a:lnTo>
                  <a:lnTo>
                    <a:pt x="1527" y="353"/>
                  </a:lnTo>
                  <a:lnTo>
                    <a:pt x="1542" y="332"/>
                  </a:lnTo>
                  <a:lnTo>
                    <a:pt x="1564" y="318"/>
                  </a:lnTo>
                  <a:lnTo>
                    <a:pt x="1568" y="314"/>
                  </a:lnTo>
                  <a:lnTo>
                    <a:pt x="1573" y="312"/>
                  </a:lnTo>
                  <a:lnTo>
                    <a:pt x="1577" y="310"/>
                  </a:lnTo>
                  <a:lnTo>
                    <a:pt x="1582" y="309"/>
                  </a:lnTo>
                  <a:lnTo>
                    <a:pt x="1586" y="305"/>
                  </a:lnTo>
                  <a:lnTo>
                    <a:pt x="1592" y="303"/>
                  </a:lnTo>
                  <a:lnTo>
                    <a:pt x="1597" y="301"/>
                  </a:lnTo>
                  <a:lnTo>
                    <a:pt x="1601" y="298"/>
                  </a:lnTo>
                  <a:lnTo>
                    <a:pt x="1606" y="296"/>
                  </a:lnTo>
                  <a:lnTo>
                    <a:pt x="1610" y="294"/>
                  </a:lnTo>
                  <a:lnTo>
                    <a:pt x="1615" y="292"/>
                  </a:lnTo>
                  <a:lnTo>
                    <a:pt x="1619" y="288"/>
                  </a:lnTo>
                  <a:lnTo>
                    <a:pt x="1625" y="287"/>
                  </a:lnTo>
                  <a:lnTo>
                    <a:pt x="1628" y="285"/>
                  </a:lnTo>
                  <a:lnTo>
                    <a:pt x="1634" y="283"/>
                  </a:lnTo>
                  <a:lnTo>
                    <a:pt x="1639" y="281"/>
                  </a:lnTo>
                  <a:lnTo>
                    <a:pt x="1643" y="277"/>
                  </a:lnTo>
                  <a:lnTo>
                    <a:pt x="1648" y="276"/>
                  </a:lnTo>
                  <a:lnTo>
                    <a:pt x="1652" y="274"/>
                  </a:lnTo>
                  <a:lnTo>
                    <a:pt x="1658" y="272"/>
                  </a:lnTo>
                  <a:lnTo>
                    <a:pt x="1661" y="268"/>
                  </a:lnTo>
                  <a:lnTo>
                    <a:pt x="1667" y="266"/>
                  </a:lnTo>
                  <a:lnTo>
                    <a:pt x="1672" y="265"/>
                  </a:lnTo>
                  <a:lnTo>
                    <a:pt x="1676" y="263"/>
                  </a:lnTo>
                  <a:lnTo>
                    <a:pt x="1681" y="261"/>
                  </a:lnTo>
                  <a:lnTo>
                    <a:pt x="1685" y="259"/>
                  </a:lnTo>
                  <a:lnTo>
                    <a:pt x="1691" y="255"/>
                  </a:lnTo>
                  <a:lnTo>
                    <a:pt x="1696" y="254"/>
                  </a:lnTo>
                  <a:lnTo>
                    <a:pt x="1700" y="252"/>
                  </a:lnTo>
                  <a:lnTo>
                    <a:pt x="1705" y="250"/>
                  </a:lnTo>
                  <a:lnTo>
                    <a:pt x="1709" y="248"/>
                  </a:lnTo>
                  <a:lnTo>
                    <a:pt x="1714" y="246"/>
                  </a:lnTo>
                  <a:lnTo>
                    <a:pt x="1720" y="243"/>
                  </a:lnTo>
                  <a:lnTo>
                    <a:pt x="1720" y="243"/>
                  </a:lnTo>
                  <a:lnTo>
                    <a:pt x="1734" y="237"/>
                  </a:lnTo>
                  <a:lnTo>
                    <a:pt x="1751" y="235"/>
                  </a:lnTo>
                  <a:close/>
                  <a:moveTo>
                    <a:pt x="3560" y="83"/>
                  </a:moveTo>
                  <a:lnTo>
                    <a:pt x="3575" y="85"/>
                  </a:lnTo>
                  <a:lnTo>
                    <a:pt x="3584" y="87"/>
                  </a:lnTo>
                  <a:lnTo>
                    <a:pt x="3601" y="90"/>
                  </a:lnTo>
                  <a:lnTo>
                    <a:pt x="3619" y="96"/>
                  </a:lnTo>
                  <a:lnTo>
                    <a:pt x="3636" y="99"/>
                  </a:lnTo>
                  <a:lnTo>
                    <a:pt x="3652" y="105"/>
                  </a:lnTo>
                  <a:lnTo>
                    <a:pt x="3670" y="110"/>
                  </a:lnTo>
                  <a:lnTo>
                    <a:pt x="3687" y="114"/>
                  </a:lnTo>
                  <a:lnTo>
                    <a:pt x="3703" y="120"/>
                  </a:lnTo>
                  <a:lnTo>
                    <a:pt x="3722" y="125"/>
                  </a:lnTo>
                  <a:lnTo>
                    <a:pt x="3738" y="131"/>
                  </a:lnTo>
                  <a:lnTo>
                    <a:pt x="3742" y="131"/>
                  </a:lnTo>
                  <a:lnTo>
                    <a:pt x="3762" y="142"/>
                  </a:lnTo>
                  <a:lnTo>
                    <a:pt x="3780" y="156"/>
                  </a:lnTo>
                  <a:lnTo>
                    <a:pt x="3795" y="182"/>
                  </a:lnTo>
                  <a:lnTo>
                    <a:pt x="3800" y="208"/>
                  </a:lnTo>
                  <a:lnTo>
                    <a:pt x="3797" y="233"/>
                  </a:lnTo>
                  <a:lnTo>
                    <a:pt x="3786" y="257"/>
                  </a:lnTo>
                  <a:lnTo>
                    <a:pt x="3769" y="276"/>
                  </a:lnTo>
                  <a:lnTo>
                    <a:pt x="3745" y="290"/>
                  </a:lnTo>
                  <a:lnTo>
                    <a:pt x="3720" y="296"/>
                  </a:lnTo>
                  <a:lnTo>
                    <a:pt x="3691" y="290"/>
                  </a:lnTo>
                  <a:lnTo>
                    <a:pt x="3689" y="290"/>
                  </a:lnTo>
                  <a:lnTo>
                    <a:pt x="3672" y="285"/>
                  </a:lnTo>
                  <a:lnTo>
                    <a:pt x="3656" y="281"/>
                  </a:lnTo>
                  <a:lnTo>
                    <a:pt x="3641" y="276"/>
                  </a:lnTo>
                  <a:lnTo>
                    <a:pt x="3625" y="270"/>
                  </a:lnTo>
                  <a:lnTo>
                    <a:pt x="3608" y="266"/>
                  </a:lnTo>
                  <a:lnTo>
                    <a:pt x="3592" y="263"/>
                  </a:lnTo>
                  <a:lnTo>
                    <a:pt x="3575" y="257"/>
                  </a:lnTo>
                  <a:lnTo>
                    <a:pt x="3559" y="254"/>
                  </a:lnTo>
                  <a:lnTo>
                    <a:pt x="3548" y="250"/>
                  </a:lnTo>
                  <a:lnTo>
                    <a:pt x="3544" y="250"/>
                  </a:lnTo>
                  <a:lnTo>
                    <a:pt x="3535" y="248"/>
                  </a:lnTo>
                  <a:lnTo>
                    <a:pt x="3520" y="243"/>
                  </a:lnTo>
                  <a:lnTo>
                    <a:pt x="3506" y="233"/>
                  </a:lnTo>
                  <a:lnTo>
                    <a:pt x="3485" y="213"/>
                  </a:lnTo>
                  <a:lnTo>
                    <a:pt x="3474" y="189"/>
                  </a:lnTo>
                  <a:lnTo>
                    <a:pt x="3471" y="165"/>
                  </a:lnTo>
                  <a:lnTo>
                    <a:pt x="3474" y="142"/>
                  </a:lnTo>
                  <a:lnTo>
                    <a:pt x="3485" y="120"/>
                  </a:lnTo>
                  <a:lnTo>
                    <a:pt x="3502" y="101"/>
                  </a:lnTo>
                  <a:lnTo>
                    <a:pt x="3522" y="88"/>
                  </a:lnTo>
                  <a:lnTo>
                    <a:pt x="3548" y="83"/>
                  </a:lnTo>
                  <a:lnTo>
                    <a:pt x="3560" y="83"/>
                  </a:lnTo>
                  <a:close/>
                  <a:moveTo>
                    <a:pt x="2394" y="43"/>
                  </a:moveTo>
                  <a:lnTo>
                    <a:pt x="2408" y="44"/>
                  </a:lnTo>
                  <a:lnTo>
                    <a:pt x="2434" y="54"/>
                  </a:lnTo>
                  <a:lnTo>
                    <a:pt x="2452" y="66"/>
                  </a:lnTo>
                  <a:lnTo>
                    <a:pt x="2465" y="85"/>
                  </a:lnTo>
                  <a:lnTo>
                    <a:pt x="2473" y="105"/>
                  </a:lnTo>
                  <a:lnTo>
                    <a:pt x="2476" y="127"/>
                  </a:lnTo>
                  <a:lnTo>
                    <a:pt x="2473" y="149"/>
                  </a:lnTo>
                  <a:lnTo>
                    <a:pt x="2463" y="169"/>
                  </a:lnTo>
                  <a:lnTo>
                    <a:pt x="2451" y="187"/>
                  </a:lnTo>
                  <a:lnTo>
                    <a:pt x="2432" y="200"/>
                  </a:lnTo>
                  <a:lnTo>
                    <a:pt x="2407" y="208"/>
                  </a:lnTo>
                  <a:lnTo>
                    <a:pt x="2405" y="209"/>
                  </a:lnTo>
                  <a:lnTo>
                    <a:pt x="2399" y="209"/>
                  </a:lnTo>
                  <a:lnTo>
                    <a:pt x="2394" y="211"/>
                  </a:lnTo>
                  <a:lnTo>
                    <a:pt x="2388" y="211"/>
                  </a:lnTo>
                  <a:lnTo>
                    <a:pt x="2385" y="213"/>
                  </a:lnTo>
                  <a:lnTo>
                    <a:pt x="2379" y="213"/>
                  </a:lnTo>
                  <a:lnTo>
                    <a:pt x="2374" y="215"/>
                  </a:lnTo>
                  <a:lnTo>
                    <a:pt x="2370" y="215"/>
                  </a:lnTo>
                  <a:lnTo>
                    <a:pt x="2365" y="217"/>
                  </a:lnTo>
                  <a:lnTo>
                    <a:pt x="2359" y="217"/>
                  </a:lnTo>
                  <a:lnTo>
                    <a:pt x="2355" y="219"/>
                  </a:lnTo>
                  <a:lnTo>
                    <a:pt x="2350" y="219"/>
                  </a:lnTo>
                  <a:lnTo>
                    <a:pt x="2344" y="220"/>
                  </a:lnTo>
                  <a:lnTo>
                    <a:pt x="2339" y="220"/>
                  </a:lnTo>
                  <a:lnTo>
                    <a:pt x="2335" y="222"/>
                  </a:lnTo>
                  <a:lnTo>
                    <a:pt x="2330" y="222"/>
                  </a:lnTo>
                  <a:lnTo>
                    <a:pt x="2324" y="224"/>
                  </a:lnTo>
                  <a:lnTo>
                    <a:pt x="2321" y="226"/>
                  </a:lnTo>
                  <a:lnTo>
                    <a:pt x="2315" y="226"/>
                  </a:lnTo>
                  <a:lnTo>
                    <a:pt x="2310" y="228"/>
                  </a:lnTo>
                  <a:lnTo>
                    <a:pt x="2306" y="228"/>
                  </a:lnTo>
                  <a:lnTo>
                    <a:pt x="2300" y="230"/>
                  </a:lnTo>
                  <a:lnTo>
                    <a:pt x="2295" y="230"/>
                  </a:lnTo>
                  <a:lnTo>
                    <a:pt x="2291" y="231"/>
                  </a:lnTo>
                  <a:lnTo>
                    <a:pt x="2286" y="233"/>
                  </a:lnTo>
                  <a:lnTo>
                    <a:pt x="2280" y="233"/>
                  </a:lnTo>
                  <a:lnTo>
                    <a:pt x="2277" y="235"/>
                  </a:lnTo>
                  <a:lnTo>
                    <a:pt x="2271" y="235"/>
                  </a:lnTo>
                  <a:lnTo>
                    <a:pt x="2266" y="237"/>
                  </a:lnTo>
                  <a:lnTo>
                    <a:pt x="2260" y="239"/>
                  </a:lnTo>
                  <a:lnTo>
                    <a:pt x="2256" y="239"/>
                  </a:lnTo>
                  <a:lnTo>
                    <a:pt x="2251" y="241"/>
                  </a:lnTo>
                  <a:lnTo>
                    <a:pt x="2247" y="241"/>
                  </a:lnTo>
                  <a:lnTo>
                    <a:pt x="2222" y="243"/>
                  </a:lnTo>
                  <a:lnTo>
                    <a:pt x="2194" y="237"/>
                  </a:lnTo>
                  <a:lnTo>
                    <a:pt x="2174" y="224"/>
                  </a:lnTo>
                  <a:lnTo>
                    <a:pt x="2158" y="206"/>
                  </a:lnTo>
                  <a:lnTo>
                    <a:pt x="2148" y="186"/>
                  </a:lnTo>
                  <a:lnTo>
                    <a:pt x="2145" y="164"/>
                  </a:lnTo>
                  <a:lnTo>
                    <a:pt x="2147" y="142"/>
                  </a:lnTo>
                  <a:lnTo>
                    <a:pt x="2154" y="120"/>
                  </a:lnTo>
                  <a:lnTo>
                    <a:pt x="2169" y="101"/>
                  </a:lnTo>
                  <a:lnTo>
                    <a:pt x="2185" y="88"/>
                  </a:lnTo>
                  <a:lnTo>
                    <a:pt x="2209" y="79"/>
                  </a:lnTo>
                  <a:lnTo>
                    <a:pt x="2212" y="77"/>
                  </a:lnTo>
                  <a:lnTo>
                    <a:pt x="2218" y="76"/>
                  </a:lnTo>
                  <a:lnTo>
                    <a:pt x="2223" y="76"/>
                  </a:lnTo>
                  <a:lnTo>
                    <a:pt x="2229" y="74"/>
                  </a:lnTo>
                  <a:lnTo>
                    <a:pt x="2233" y="72"/>
                  </a:lnTo>
                  <a:lnTo>
                    <a:pt x="2238" y="72"/>
                  </a:lnTo>
                  <a:lnTo>
                    <a:pt x="2244" y="70"/>
                  </a:lnTo>
                  <a:lnTo>
                    <a:pt x="2249" y="68"/>
                  </a:lnTo>
                  <a:lnTo>
                    <a:pt x="2255" y="68"/>
                  </a:lnTo>
                  <a:lnTo>
                    <a:pt x="2260" y="66"/>
                  </a:lnTo>
                  <a:lnTo>
                    <a:pt x="2266" y="66"/>
                  </a:lnTo>
                  <a:lnTo>
                    <a:pt x="2269" y="65"/>
                  </a:lnTo>
                  <a:lnTo>
                    <a:pt x="2275" y="63"/>
                  </a:lnTo>
                  <a:lnTo>
                    <a:pt x="2280" y="63"/>
                  </a:lnTo>
                  <a:lnTo>
                    <a:pt x="2286" y="61"/>
                  </a:lnTo>
                  <a:lnTo>
                    <a:pt x="2291" y="61"/>
                  </a:lnTo>
                  <a:lnTo>
                    <a:pt x="2297" y="59"/>
                  </a:lnTo>
                  <a:lnTo>
                    <a:pt x="2302" y="57"/>
                  </a:lnTo>
                  <a:lnTo>
                    <a:pt x="2306" y="57"/>
                  </a:lnTo>
                  <a:lnTo>
                    <a:pt x="2311" y="55"/>
                  </a:lnTo>
                  <a:lnTo>
                    <a:pt x="2317" y="55"/>
                  </a:lnTo>
                  <a:lnTo>
                    <a:pt x="2322" y="54"/>
                  </a:lnTo>
                  <a:lnTo>
                    <a:pt x="2328" y="54"/>
                  </a:lnTo>
                  <a:lnTo>
                    <a:pt x="2333" y="52"/>
                  </a:lnTo>
                  <a:lnTo>
                    <a:pt x="2339" y="50"/>
                  </a:lnTo>
                  <a:lnTo>
                    <a:pt x="2344" y="50"/>
                  </a:lnTo>
                  <a:lnTo>
                    <a:pt x="2348" y="48"/>
                  </a:lnTo>
                  <a:lnTo>
                    <a:pt x="2354" y="48"/>
                  </a:lnTo>
                  <a:lnTo>
                    <a:pt x="2359" y="46"/>
                  </a:lnTo>
                  <a:lnTo>
                    <a:pt x="2365" y="46"/>
                  </a:lnTo>
                  <a:lnTo>
                    <a:pt x="2370" y="44"/>
                  </a:lnTo>
                  <a:lnTo>
                    <a:pt x="2375" y="44"/>
                  </a:lnTo>
                  <a:lnTo>
                    <a:pt x="2377" y="43"/>
                  </a:lnTo>
                  <a:lnTo>
                    <a:pt x="2394" y="43"/>
                  </a:lnTo>
                  <a:close/>
                  <a:moveTo>
                    <a:pt x="2892" y="0"/>
                  </a:moveTo>
                  <a:lnTo>
                    <a:pt x="2899" y="0"/>
                  </a:lnTo>
                  <a:lnTo>
                    <a:pt x="2918" y="0"/>
                  </a:lnTo>
                  <a:lnTo>
                    <a:pt x="2923" y="0"/>
                  </a:lnTo>
                  <a:lnTo>
                    <a:pt x="2936" y="0"/>
                  </a:lnTo>
                  <a:lnTo>
                    <a:pt x="2954" y="0"/>
                  </a:lnTo>
                  <a:lnTo>
                    <a:pt x="2973" y="2"/>
                  </a:lnTo>
                  <a:lnTo>
                    <a:pt x="2991" y="2"/>
                  </a:lnTo>
                  <a:lnTo>
                    <a:pt x="3009" y="2"/>
                  </a:lnTo>
                  <a:lnTo>
                    <a:pt x="3028" y="4"/>
                  </a:lnTo>
                  <a:lnTo>
                    <a:pt x="3046" y="4"/>
                  </a:lnTo>
                  <a:lnTo>
                    <a:pt x="3064" y="6"/>
                  </a:lnTo>
                  <a:lnTo>
                    <a:pt x="3092" y="11"/>
                  </a:lnTo>
                  <a:lnTo>
                    <a:pt x="3115" y="26"/>
                  </a:lnTo>
                  <a:lnTo>
                    <a:pt x="3132" y="46"/>
                  </a:lnTo>
                  <a:lnTo>
                    <a:pt x="3141" y="70"/>
                  </a:lnTo>
                  <a:lnTo>
                    <a:pt x="3143" y="96"/>
                  </a:lnTo>
                  <a:lnTo>
                    <a:pt x="3137" y="121"/>
                  </a:lnTo>
                  <a:lnTo>
                    <a:pt x="3121" y="145"/>
                  </a:lnTo>
                  <a:lnTo>
                    <a:pt x="3103" y="162"/>
                  </a:lnTo>
                  <a:lnTo>
                    <a:pt x="3079" y="171"/>
                  </a:lnTo>
                  <a:lnTo>
                    <a:pt x="3055" y="173"/>
                  </a:lnTo>
                  <a:lnTo>
                    <a:pt x="3037" y="173"/>
                  </a:lnTo>
                  <a:lnTo>
                    <a:pt x="3020" y="171"/>
                  </a:lnTo>
                  <a:lnTo>
                    <a:pt x="3002" y="171"/>
                  </a:lnTo>
                  <a:lnTo>
                    <a:pt x="2985" y="169"/>
                  </a:lnTo>
                  <a:lnTo>
                    <a:pt x="2967" y="169"/>
                  </a:lnTo>
                  <a:lnTo>
                    <a:pt x="2951" y="169"/>
                  </a:lnTo>
                  <a:lnTo>
                    <a:pt x="2932" y="167"/>
                  </a:lnTo>
                  <a:lnTo>
                    <a:pt x="2923" y="167"/>
                  </a:lnTo>
                  <a:lnTo>
                    <a:pt x="2916" y="167"/>
                  </a:lnTo>
                  <a:lnTo>
                    <a:pt x="2897" y="167"/>
                  </a:lnTo>
                  <a:lnTo>
                    <a:pt x="2892" y="167"/>
                  </a:lnTo>
                  <a:lnTo>
                    <a:pt x="2865" y="164"/>
                  </a:lnTo>
                  <a:lnTo>
                    <a:pt x="2841" y="151"/>
                  </a:lnTo>
                  <a:lnTo>
                    <a:pt x="2822" y="131"/>
                  </a:lnTo>
                  <a:lnTo>
                    <a:pt x="2811" y="109"/>
                  </a:lnTo>
                  <a:lnTo>
                    <a:pt x="2808" y="81"/>
                  </a:lnTo>
                  <a:lnTo>
                    <a:pt x="2813" y="55"/>
                  </a:lnTo>
                  <a:lnTo>
                    <a:pt x="2828" y="32"/>
                  </a:lnTo>
                  <a:lnTo>
                    <a:pt x="2846" y="13"/>
                  </a:lnTo>
                  <a:lnTo>
                    <a:pt x="2868" y="4"/>
                  </a:lnTo>
                  <a:lnTo>
                    <a:pt x="2892" y="0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315075" y="1812925"/>
              <a:ext cx="3521075" cy="3525838"/>
            </a:xfrm>
            <a:custGeom>
              <a:avLst/>
              <a:gdLst>
                <a:gd name="T0" fmla="*/ 2381 w 4438"/>
                <a:gd name="T1" fmla="*/ 5 h 4442"/>
                <a:gd name="T2" fmla="*/ 2665 w 4438"/>
                <a:gd name="T3" fmla="*/ 44 h 4442"/>
                <a:gd name="T4" fmla="*/ 2931 w 4438"/>
                <a:gd name="T5" fmla="*/ 115 h 4442"/>
                <a:gd name="T6" fmla="*/ 3031 w 4438"/>
                <a:gd name="T7" fmla="*/ 154 h 4442"/>
                <a:gd name="T8" fmla="*/ 3185 w 4438"/>
                <a:gd name="T9" fmla="*/ 220 h 4442"/>
                <a:gd name="T10" fmla="*/ 3440 w 4438"/>
                <a:gd name="T11" fmla="*/ 365 h 4442"/>
                <a:gd name="T12" fmla="*/ 3711 w 4438"/>
                <a:gd name="T13" fmla="*/ 576 h 4442"/>
                <a:gd name="T14" fmla="*/ 3914 w 4438"/>
                <a:gd name="T15" fmla="*/ 787 h 4442"/>
                <a:gd name="T16" fmla="*/ 4088 w 4438"/>
                <a:gd name="T17" fmla="*/ 1023 h 4442"/>
                <a:gd name="T18" fmla="*/ 4218 w 4438"/>
                <a:gd name="T19" fmla="*/ 1258 h 4442"/>
                <a:gd name="T20" fmla="*/ 4302 w 4438"/>
                <a:gd name="T21" fmla="*/ 1456 h 4442"/>
                <a:gd name="T22" fmla="*/ 4392 w 4438"/>
                <a:gd name="T23" fmla="*/ 1773 h 4442"/>
                <a:gd name="T24" fmla="*/ 4434 w 4438"/>
                <a:gd name="T25" fmla="*/ 2107 h 4442"/>
                <a:gd name="T26" fmla="*/ 4425 w 4438"/>
                <a:gd name="T27" fmla="*/ 2448 h 4442"/>
                <a:gd name="T28" fmla="*/ 4367 w 4438"/>
                <a:gd name="T29" fmla="*/ 2776 h 4442"/>
                <a:gd name="T30" fmla="*/ 4262 w 4438"/>
                <a:gd name="T31" fmla="*/ 3084 h 4442"/>
                <a:gd name="T32" fmla="*/ 4143 w 4438"/>
                <a:gd name="T33" fmla="*/ 3327 h 4442"/>
                <a:gd name="T34" fmla="*/ 3964 w 4438"/>
                <a:gd name="T35" fmla="*/ 3592 h 4442"/>
                <a:gd name="T36" fmla="*/ 3788 w 4438"/>
                <a:gd name="T37" fmla="*/ 3791 h 4442"/>
                <a:gd name="T38" fmla="*/ 3524 w 4438"/>
                <a:gd name="T39" fmla="*/ 4016 h 4442"/>
                <a:gd name="T40" fmla="*/ 3229 w 4438"/>
                <a:gd name="T41" fmla="*/ 4200 h 4442"/>
                <a:gd name="T42" fmla="*/ 2931 w 4438"/>
                <a:gd name="T43" fmla="*/ 4326 h 4442"/>
                <a:gd name="T44" fmla="*/ 2592 w 4438"/>
                <a:gd name="T45" fmla="*/ 4410 h 4442"/>
                <a:gd name="T46" fmla="*/ 2218 w 4438"/>
                <a:gd name="T47" fmla="*/ 4442 h 4442"/>
                <a:gd name="T48" fmla="*/ 1782 w 4438"/>
                <a:gd name="T49" fmla="*/ 4399 h 4442"/>
                <a:gd name="T50" fmla="*/ 1405 w 4438"/>
                <a:gd name="T51" fmla="*/ 4288 h 4442"/>
                <a:gd name="T52" fmla="*/ 1114 w 4438"/>
                <a:gd name="T53" fmla="*/ 4148 h 4442"/>
                <a:gd name="T54" fmla="*/ 817 w 4438"/>
                <a:gd name="T55" fmla="*/ 3943 h 4442"/>
                <a:gd name="T56" fmla="*/ 577 w 4438"/>
                <a:gd name="T57" fmla="*/ 3714 h 4442"/>
                <a:gd name="T58" fmla="*/ 410 w 4438"/>
                <a:gd name="T59" fmla="*/ 3506 h 4442"/>
                <a:gd name="T60" fmla="*/ 244 w 4438"/>
                <a:gd name="T61" fmla="*/ 3231 h 4442"/>
                <a:gd name="T62" fmla="*/ 136 w 4438"/>
                <a:gd name="T63" fmla="*/ 2984 h 4442"/>
                <a:gd name="T64" fmla="*/ 46 w 4438"/>
                <a:gd name="T65" fmla="*/ 2668 h 4442"/>
                <a:gd name="T66" fmla="*/ 4 w 4438"/>
                <a:gd name="T67" fmla="*/ 2334 h 4442"/>
                <a:gd name="T68" fmla="*/ 11 w 4438"/>
                <a:gd name="T69" fmla="*/ 1993 h 4442"/>
                <a:gd name="T70" fmla="*/ 70 w 4438"/>
                <a:gd name="T71" fmla="*/ 1665 h 4442"/>
                <a:gd name="T72" fmla="*/ 154 w 4438"/>
                <a:gd name="T73" fmla="*/ 1406 h 4442"/>
                <a:gd name="T74" fmla="*/ 244 w 4438"/>
                <a:gd name="T75" fmla="*/ 1208 h 4442"/>
                <a:gd name="T76" fmla="*/ 410 w 4438"/>
                <a:gd name="T77" fmla="*/ 935 h 4442"/>
                <a:gd name="T78" fmla="*/ 577 w 4438"/>
                <a:gd name="T79" fmla="*/ 726 h 4442"/>
                <a:gd name="T80" fmla="*/ 766 w 4438"/>
                <a:gd name="T81" fmla="*/ 543 h 4442"/>
                <a:gd name="T82" fmla="*/ 1114 w 4438"/>
                <a:gd name="T83" fmla="*/ 293 h 4442"/>
                <a:gd name="T84" fmla="*/ 1374 w 4438"/>
                <a:gd name="T85" fmla="*/ 167 h 4442"/>
                <a:gd name="T86" fmla="*/ 1630 w 4438"/>
                <a:gd name="T87" fmla="*/ 79 h 4442"/>
                <a:gd name="T88" fmla="*/ 2017 w 4438"/>
                <a:gd name="T89" fmla="*/ 9 h 4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438" h="4442">
                  <a:moveTo>
                    <a:pt x="2218" y="0"/>
                  </a:moveTo>
                  <a:lnTo>
                    <a:pt x="2258" y="0"/>
                  </a:lnTo>
                  <a:lnTo>
                    <a:pt x="2381" y="5"/>
                  </a:lnTo>
                  <a:lnTo>
                    <a:pt x="2500" y="16"/>
                  </a:lnTo>
                  <a:lnTo>
                    <a:pt x="2617" y="35"/>
                  </a:lnTo>
                  <a:lnTo>
                    <a:pt x="2665" y="44"/>
                  </a:lnTo>
                  <a:lnTo>
                    <a:pt x="2729" y="58"/>
                  </a:lnTo>
                  <a:lnTo>
                    <a:pt x="2830" y="84"/>
                  </a:lnTo>
                  <a:lnTo>
                    <a:pt x="2931" y="115"/>
                  </a:lnTo>
                  <a:lnTo>
                    <a:pt x="2947" y="123"/>
                  </a:lnTo>
                  <a:lnTo>
                    <a:pt x="3031" y="152"/>
                  </a:lnTo>
                  <a:lnTo>
                    <a:pt x="3031" y="154"/>
                  </a:lnTo>
                  <a:lnTo>
                    <a:pt x="3110" y="185"/>
                  </a:lnTo>
                  <a:lnTo>
                    <a:pt x="3132" y="196"/>
                  </a:lnTo>
                  <a:lnTo>
                    <a:pt x="3185" y="220"/>
                  </a:lnTo>
                  <a:lnTo>
                    <a:pt x="3229" y="242"/>
                  </a:lnTo>
                  <a:lnTo>
                    <a:pt x="3323" y="293"/>
                  </a:lnTo>
                  <a:lnTo>
                    <a:pt x="3440" y="365"/>
                  </a:lnTo>
                  <a:lnTo>
                    <a:pt x="3552" y="444"/>
                  </a:lnTo>
                  <a:lnTo>
                    <a:pt x="3632" y="508"/>
                  </a:lnTo>
                  <a:lnTo>
                    <a:pt x="3711" y="576"/>
                  </a:lnTo>
                  <a:lnTo>
                    <a:pt x="3788" y="649"/>
                  </a:lnTo>
                  <a:lnTo>
                    <a:pt x="3861" y="726"/>
                  </a:lnTo>
                  <a:lnTo>
                    <a:pt x="3914" y="787"/>
                  </a:lnTo>
                  <a:lnTo>
                    <a:pt x="3964" y="849"/>
                  </a:lnTo>
                  <a:lnTo>
                    <a:pt x="4028" y="935"/>
                  </a:lnTo>
                  <a:lnTo>
                    <a:pt x="4088" y="1023"/>
                  </a:lnTo>
                  <a:lnTo>
                    <a:pt x="4143" y="1115"/>
                  </a:lnTo>
                  <a:lnTo>
                    <a:pt x="4194" y="1208"/>
                  </a:lnTo>
                  <a:lnTo>
                    <a:pt x="4218" y="1258"/>
                  </a:lnTo>
                  <a:lnTo>
                    <a:pt x="4253" y="1331"/>
                  </a:lnTo>
                  <a:lnTo>
                    <a:pt x="4284" y="1406"/>
                  </a:lnTo>
                  <a:lnTo>
                    <a:pt x="4302" y="1456"/>
                  </a:lnTo>
                  <a:lnTo>
                    <a:pt x="4337" y="1560"/>
                  </a:lnTo>
                  <a:lnTo>
                    <a:pt x="4367" y="1665"/>
                  </a:lnTo>
                  <a:lnTo>
                    <a:pt x="4392" y="1773"/>
                  </a:lnTo>
                  <a:lnTo>
                    <a:pt x="4412" y="1881"/>
                  </a:lnTo>
                  <a:lnTo>
                    <a:pt x="4425" y="1993"/>
                  </a:lnTo>
                  <a:lnTo>
                    <a:pt x="4434" y="2107"/>
                  </a:lnTo>
                  <a:lnTo>
                    <a:pt x="4438" y="2221"/>
                  </a:lnTo>
                  <a:lnTo>
                    <a:pt x="4434" y="2334"/>
                  </a:lnTo>
                  <a:lnTo>
                    <a:pt x="4425" y="2448"/>
                  </a:lnTo>
                  <a:lnTo>
                    <a:pt x="4412" y="2558"/>
                  </a:lnTo>
                  <a:lnTo>
                    <a:pt x="4392" y="2668"/>
                  </a:lnTo>
                  <a:lnTo>
                    <a:pt x="4367" y="2776"/>
                  </a:lnTo>
                  <a:lnTo>
                    <a:pt x="4337" y="2881"/>
                  </a:lnTo>
                  <a:lnTo>
                    <a:pt x="4302" y="2984"/>
                  </a:lnTo>
                  <a:lnTo>
                    <a:pt x="4262" y="3084"/>
                  </a:lnTo>
                  <a:lnTo>
                    <a:pt x="4218" y="3184"/>
                  </a:lnTo>
                  <a:lnTo>
                    <a:pt x="4194" y="3231"/>
                  </a:lnTo>
                  <a:lnTo>
                    <a:pt x="4143" y="3327"/>
                  </a:lnTo>
                  <a:lnTo>
                    <a:pt x="4108" y="3383"/>
                  </a:lnTo>
                  <a:lnTo>
                    <a:pt x="4039" y="3490"/>
                  </a:lnTo>
                  <a:lnTo>
                    <a:pt x="3964" y="3592"/>
                  </a:lnTo>
                  <a:lnTo>
                    <a:pt x="3914" y="3655"/>
                  </a:lnTo>
                  <a:lnTo>
                    <a:pt x="3861" y="3714"/>
                  </a:lnTo>
                  <a:lnTo>
                    <a:pt x="3788" y="3791"/>
                  </a:lnTo>
                  <a:lnTo>
                    <a:pt x="3711" y="3864"/>
                  </a:lnTo>
                  <a:lnTo>
                    <a:pt x="3619" y="3943"/>
                  </a:lnTo>
                  <a:lnTo>
                    <a:pt x="3524" y="4016"/>
                  </a:lnTo>
                  <a:lnTo>
                    <a:pt x="3425" y="4084"/>
                  </a:lnTo>
                  <a:lnTo>
                    <a:pt x="3323" y="4148"/>
                  </a:lnTo>
                  <a:lnTo>
                    <a:pt x="3229" y="4200"/>
                  </a:lnTo>
                  <a:lnTo>
                    <a:pt x="3132" y="4245"/>
                  </a:lnTo>
                  <a:lnTo>
                    <a:pt x="3031" y="4288"/>
                  </a:lnTo>
                  <a:lnTo>
                    <a:pt x="2931" y="4326"/>
                  </a:lnTo>
                  <a:lnTo>
                    <a:pt x="2823" y="4359"/>
                  </a:lnTo>
                  <a:lnTo>
                    <a:pt x="2713" y="4387"/>
                  </a:lnTo>
                  <a:lnTo>
                    <a:pt x="2592" y="4410"/>
                  </a:lnTo>
                  <a:lnTo>
                    <a:pt x="2469" y="4427"/>
                  </a:lnTo>
                  <a:lnTo>
                    <a:pt x="2345" y="4438"/>
                  </a:lnTo>
                  <a:lnTo>
                    <a:pt x="2218" y="4442"/>
                  </a:lnTo>
                  <a:lnTo>
                    <a:pt x="2070" y="4436"/>
                  </a:lnTo>
                  <a:lnTo>
                    <a:pt x="1925" y="4423"/>
                  </a:lnTo>
                  <a:lnTo>
                    <a:pt x="1782" y="4399"/>
                  </a:lnTo>
                  <a:lnTo>
                    <a:pt x="1643" y="4366"/>
                  </a:lnTo>
                  <a:lnTo>
                    <a:pt x="1508" y="4324"/>
                  </a:lnTo>
                  <a:lnTo>
                    <a:pt x="1405" y="4288"/>
                  </a:lnTo>
                  <a:lnTo>
                    <a:pt x="1306" y="4245"/>
                  </a:lnTo>
                  <a:lnTo>
                    <a:pt x="1209" y="4200"/>
                  </a:lnTo>
                  <a:lnTo>
                    <a:pt x="1114" y="4148"/>
                  </a:lnTo>
                  <a:lnTo>
                    <a:pt x="1011" y="4084"/>
                  </a:lnTo>
                  <a:lnTo>
                    <a:pt x="912" y="4016"/>
                  </a:lnTo>
                  <a:lnTo>
                    <a:pt x="817" y="3943"/>
                  </a:lnTo>
                  <a:lnTo>
                    <a:pt x="727" y="3864"/>
                  </a:lnTo>
                  <a:lnTo>
                    <a:pt x="650" y="3791"/>
                  </a:lnTo>
                  <a:lnTo>
                    <a:pt x="577" y="3714"/>
                  </a:lnTo>
                  <a:lnTo>
                    <a:pt x="524" y="3653"/>
                  </a:lnTo>
                  <a:lnTo>
                    <a:pt x="473" y="3592"/>
                  </a:lnTo>
                  <a:lnTo>
                    <a:pt x="410" y="3506"/>
                  </a:lnTo>
                  <a:lnTo>
                    <a:pt x="350" y="3418"/>
                  </a:lnTo>
                  <a:lnTo>
                    <a:pt x="295" y="3327"/>
                  </a:lnTo>
                  <a:lnTo>
                    <a:pt x="244" y="3231"/>
                  </a:lnTo>
                  <a:lnTo>
                    <a:pt x="220" y="3184"/>
                  </a:lnTo>
                  <a:lnTo>
                    <a:pt x="174" y="3084"/>
                  </a:lnTo>
                  <a:lnTo>
                    <a:pt x="136" y="2984"/>
                  </a:lnTo>
                  <a:lnTo>
                    <a:pt x="101" y="2881"/>
                  </a:lnTo>
                  <a:lnTo>
                    <a:pt x="70" y="2776"/>
                  </a:lnTo>
                  <a:lnTo>
                    <a:pt x="46" y="2668"/>
                  </a:lnTo>
                  <a:lnTo>
                    <a:pt x="26" y="2558"/>
                  </a:lnTo>
                  <a:lnTo>
                    <a:pt x="11" y="2448"/>
                  </a:lnTo>
                  <a:lnTo>
                    <a:pt x="4" y="2334"/>
                  </a:lnTo>
                  <a:lnTo>
                    <a:pt x="0" y="2221"/>
                  </a:lnTo>
                  <a:lnTo>
                    <a:pt x="4" y="2105"/>
                  </a:lnTo>
                  <a:lnTo>
                    <a:pt x="11" y="1993"/>
                  </a:lnTo>
                  <a:lnTo>
                    <a:pt x="26" y="1881"/>
                  </a:lnTo>
                  <a:lnTo>
                    <a:pt x="46" y="1773"/>
                  </a:lnTo>
                  <a:lnTo>
                    <a:pt x="70" y="1665"/>
                  </a:lnTo>
                  <a:lnTo>
                    <a:pt x="99" y="1560"/>
                  </a:lnTo>
                  <a:lnTo>
                    <a:pt x="136" y="1456"/>
                  </a:lnTo>
                  <a:lnTo>
                    <a:pt x="154" y="1406"/>
                  </a:lnTo>
                  <a:lnTo>
                    <a:pt x="185" y="1331"/>
                  </a:lnTo>
                  <a:lnTo>
                    <a:pt x="218" y="1258"/>
                  </a:lnTo>
                  <a:lnTo>
                    <a:pt x="244" y="1208"/>
                  </a:lnTo>
                  <a:lnTo>
                    <a:pt x="293" y="1115"/>
                  </a:lnTo>
                  <a:lnTo>
                    <a:pt x="350" y="1023"/>
                  </a:lnTo>
                  <a:lnTo>
                    <a:pt x="410" y="935"/>
                  </a:lnTo>
                  <a:lnTo>
                    <a:pt x="473" y="849"/>
                  </a:lnTo>
                  <a:lnTo>
                    <a:pt x="524" y="787"/>
                  </a:lnTo>
                  <a:lnTo>
                    <a:pt x="577" y="726"/>
                  </a:lnTo>
                  <a:lnTo>
                    <a:pt x="650" y="649"/>
                  </a:lnTo>
                  <a:lnTo>
                    <a:pt x="727" y="576"/>
                  </a:lnTo>
                  <a:lnTo>
                    <a:pt x="766" y="543"/>
                  </a:lnTo>
                  <a:lnTo>
                    <a:pt x="876" y="453"/>
                  </a:lnTo>
                  <a:lnTo>
                    <a:pt x="993" y="368"/>
                  </a:lnTo>
                  <a:lnTo>
                    <a:pt x="1114" y="293"/>
                  </a:lnTo>
                  <a:lnTo>
                    <a:pt x="1209" y="242"/>
                  </a:lnTo>
                  <a:lnTo>
                    <a:pt x="1306" y="196"/>
                  </a:lnTo>
                  <a:lnTo>
                    <a:pt x="1374" y="167"/>
                  </a:lnTo>
                  <a:lnTo>
                    <a:pt x="1405" y="154"/>
                  </a:lnTo>
                  <a:lnTo>
                    <a:pt x="1508" y="115"/>
                  </a:lnTo>
                  <a:lnTo>
                    <a:pt x="1630" y="79"/>
                  </a:lnTo>
                  <a:lnTo>
                    <a:pt x="1757" y="47"/>
                  </a:lnTo>
                  <a:lnTo>
                    <a:pt x="1885" y="24"/>
                  </a:lnTo>
                  <a:lnTo>
                    <a:pt x="2017" y="9"/>
                  </a:lnTo>
                  <a:lnTo>
                    <a:pt x="2150" y="0"/>
                  </a:lnTo>
                  <a:lnTo>
                    <a:pt x="2218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6315075" y="1812925"/>
              <a:ext cx="3521075" cy="3378200"/>
            </a:xfrm>
            <a:custGeom>
              <a:avLst/>
              <a:gdLst>
                <a:gd name="T0" fmla="*/ 727 w 4438"/>
                <a:gd name="T1" fmla="*/ 2560 h 4255"/>
                <a:gd name="T2" fmla="*/ 519 w 4438"/>
                <a:gd name="T3" fmla="*/ 2503 h 4255"/>
                <a:gd name="T4" fmla="*/ 246 w 4438"/>
                <a:gd name="T5" fmla="*/ 2661 h 4255"/>
                <a:gd name="T6" fmla="*/ 645 w 4438"/>
                <a:gd name="T7" fmla="*/ 2782 h 4255"/>
                <a:gd name="T8" fmla="*/ 1321 w 4438"/>
                <a:gd name="T9" fmla="*/ 3015 h 4255"/>
                <a:gd name="T10" fmla="*/ 1857 w 4438"/>
                <a:gd name="T11" fmla="*/ 3416 h 4255"/>
                <a:gd name="T12" fmla="*/ 1388 w 4438"/>
                <a:gd name="T13" fmla="*/ 4124 h 4255"/>
                <a:gd name="T14" fmla="*/ 475 w 4438"/>
                <a:gd name="T15" fmla="*/ 3556 h 4255"/>
                <a:gd name="T16" fmla="*/ 484 w 4438"/>
                <a:gd name="T17" fmla="*/ 3051 h 4255"/>
                <a:gd name="T18" fmla="*/ 150 w 4438"/>
                <a:gd name="T19" fmla="*/ 2740 h 4255"/>
                <a:gd name="T20" fmla="*/ 396 w 4438"/>
                <a:gd name="T21" fmla="*/ 2450 h 4255"/>
                <a:gd name="T22" fmla="*/ 478 w 4438"/>
                <a:gd name="T23" fmla="*/ 2375 h 4255"/>
                <a:gd name="T24" fmla="*/ 2390 w 4438"/>
                <a:gd name="T25" fmla="*/ 2166 h 4255"/>
                <a:gd name="T26" fmla="*/ 2469 w 4438"/>
                <a:gd name="T27" fmla="*/ 2030 h 4255"/>
                <a:gd name="T28" fmla="*/ 856 w 4438"/>
                <a:gd name="T29" fmla="*/ 1641 h 4255"/>
                <a:gd name="T30" fmla="*/ 1110 w 4438"/>
                <a:gd name="T31" fmla="*/ 1329 h 4255"/>
                <a:gd name="T32" fmla="*/ 1079 w 4438"/>
                <a:gd name="T33" fmla="*/ 1423 h 4255"/>
                <a:gd name="T34" fmla="*/ 3002 w 4438"/>
                <a:gd name="T35" fmla="*/ 1240 h 4255"/>
                <a:gd name="T36" fmla="*/ 2652 w 4438"/>
                <a:gd name="T37" fmla="*/ 1183 h 4255"/>
                <a:gd name="T38" fmla="*/ 2984 w 4438"/>
                <a:gd name="T39" fmla="*/ 1041 h 4255"/>
                <a:gd name="T40" fmla="*/ 2834 w 4438"/>
                <a:gd name="T41" fmla="*/ 1346 h 4255"/>
                <a:gd name="T42" fmla="*/ 2834 w 4438"/>
                <a:gd name="T43" fmla="*/ 990 h 4255"/>
                <a:gd name="T44" fmla="*/ 879 w 4438"/>
                <a:gd name="T45" fmla="*/ 902 h 4255"/>
                <a:gd name="T46" fmla="*/ 1163 w 4438"/>
                <a:gd name="T47" fmla="*/ 1289 h 4255"/>
                <a:gd name="T48" fmla="*/ 766 w 4438"/>
                <a:gd name="T49" fmla="*/ 1386 h 4255"/>
                <a:gd name="T50" fmla="*/ 594 w 4438"/>
                <a:gd name="T51" fmla="*/ 1768 h 4255"/>
                <a:gd name="T52" fmla="*/ 348 w 4438"/>
                <a:gd name="T53" fmla="*/ 2268 h 4255"/>
                <a:gd name="T54" fmla="*/ 280 w 4438"/>
                <a:gd name="T55" fmla="*/ 1139 h 4255"/>
                <a:gd name="T56" fmla="*/ 456 w 4438"/>
                <a:gd name="T57" fmla="*/ 1041 h 4255"/>
                <a:gd name="T58" fmla="*/ 4434 w 4438"/>
                <a:gd name="T59" fmla="*/ 2107 h 4255"/>
                <a:gd name="T60" fmla="*/ 4074 w 4438"/>
                <a:gd name="T61" fmla="*/ 2298 h 4255"/>
                <a:gd name="T62" fmla="*/ 3788 w 4438"/>
                <a:gd name="T63" fmla="*/ 3791 h 4255"/>
                <a:gd name="T64" fmla="*/ 3385 w 4438"/>
                <a:gd name="T65" fmla="*/ 3495 h 4255"/>
                <a:gd name="T66" fmla="*/ 3185 w 4438"/>
                <a:gd name="T67" fmla="*/ 3022 h 4255"/>
                <a:gd name="T68" fmla="*/ 2394 w 4438"/>
                <a:gd name="T69" fmla="*/ 2687 h 4255"/>
                <a:gd name="T70" fmla="*/ 2524 w 4438"/>
                <a:gd name="T71" fmla="*/ 2217 h 4255"/>
                <a:gd name="T72" fmla="*/ 3105 w 4438"/>
                <a:gd name="T73" fmla="*/ 1883 h 4255"/>
                <a:gd name="T74" fmla="*/ 3583 w 4438"/>
                <a:gd name="T75" fmla="*/ 2114 h 4255"/>
                <a:gd name="T76" fmla="*/ 4059 w 4438"/>
                <a:gd name="T77" fmla="*/ 1933 h 4255"/>
                <a:gd name="T78" fmla="*/ 4304 w 4438"/>
                <a:gd name="T79" fmla="*/ 1700 h 4255"/>
                <a:gd name="T80" fmla="*/ 4026 w 4438"/>
                <a:gd name="T81" fmla="*/ 1553 h 4255"/>
                <a:gd name="T82" fmla="*/ 3733 w 4438"/>
                <a:gd name="T83" fmla="*/ 1850 h 4255"/>
                <a:gd name="T84" fmla="*/ 3405 w 4438"/>
                <a:gd name="T85" fmla="*/ 1616 h 4255"/>
                <a:gd name="T86" fmla="*/ 3454 w 4438"/>
                <a:gd name="T87" fmla="*/ 1881 h 4255"/>
                <a:gd name="T88" fmla="*/ 3041 w 4438"/>
                <a:gd name="T89" fmla="*/ 1661 h 4255"/>
                <a:gd name="T90" fmla="*/ 2786 w 4438"/>
                <a:gd name="T91" fmla="*/ 1905 h 4255"/>
                <a:gd name="T92" fmla="*/ 2727 w 4438"/>
                <a:gd name="T93" fmla="*/ 1634 h 4255"/>
                <a:gd name="T94" fmla="*/ 3020 w 4438"/>
                <a:gd name="T95" fmla="*/ 1324 h 4255"/>
                <a:gd name="T96" fmla="*/ 3464 w 4438"/>
                <a:gd name="T97" fmla="*/ 1124 h 4255"/>
                <a:gd name="T98" fmla="*/ 3760 w 4438"/>
                <a:gd name="T99" fmla="*/ 996 h 4255"/>
                <a:gd name="T100" fmla="*/ 3650 w 4438"/>
                <a:gd name="T101" fmla="*/ 851 h 4255"/>
                <a:gd name="T102" fmla="*/ 2506 w 4438"/>
                <a:gd name="T103" fmla="*/ 623 h 4255"/>
                <a:gd name="T104" fmla="*/ 899 w 4438"/>
                <a:gd name="T105" fmla="*/ 508 h 4255"/>
                <a:gd name="T106" fmla="*/ 868 w 4438"/>
                <a:gd name="T107" fmla="*/ 799 h 4255"/>
                <a:gd name="T108" fmla="*/ 3661 w 4438"/>
                <a:gd name="T109" fmla="*/ 642 h 4255"/>
                <a:gd name="T110" fmla="*/ 3410 w 4438"/>
                <a:gd name="T111" fmla="*/ 1097 h 4255"/>
                <a:gd name="T112" fmla="*/ 3139 w 4438"/>
                <a:gd name="T113" fmla="*/ 871 h 4255"/>
                <a:gd name="T114" fmla="*/ 2716 w 4438"/>
                <a:gd name="T115" fmla="*/ 345 h 4255"/>
                <a:gd name="T116" fmla="*/ 2154 w 4438"/>
                <a:gd name="T117" fmla="*/ 143 h 4255"/>
                <a:gd name="T118" fmla="*/ 2207 w 4438"/>
                <a:gd name="T119" fmla="*/ 370 h 4255"/>
                <a:gd name="T120" fmla="*/ 1647 w 4438"/>
                <a:gd name="T121" fmla="*/ 733 h 4255"/>
                <a:gd name="T122" fmla="*/ 1299 w 4438"/>
                <a:gd name="T123" fmla="*/ 526 h 4255"/>
                <a:gd name="T124" fmla="*/ 1293 w 4438"/>
                <a:gd name="T125" fmla="*/ 348 h 4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438" h="4255">
                  <a:moveTo>
                    <a:pt x="793" y="2569"/>
                  </a:moveTo>
                  <a:lnTo>
                    <a:pt x="815" y="2569"/>
                  </a:lnTo>
                  <a:lnTo>
                    <a:pt x="837" y="2573"/>
                  </a:lnTo>
                  <a:lnTo>
                    <a:pt x="856" y="2580"/>
                  </a:lnTo>
                  <a:lnTo>
                    <a:pt x="868" y="2589"/>
                  </a:lnTo>
                  <a:lnTo>
                    <a:pt x="870" y="2593"/>
                  </a:lnTo>
                  <a:lnTo>
                    <a:pt x="872" y="2597"/>
                  </a:lnTo>
                  <a:lnTo>
                    <a:pt x="872" y="2600"/>
                  </a:lnTo>
                  <a:lnTo>
                    <a:pt x="868" y="2602"/>
                  </a:lnTo>
                  <a:lnTo>
                    <a:pt x="863" y="2604"/>
                  </a:lnTo>
                  <a:lnTo>
                    <a:pt x="857" y="2606"/>
                  </a:lnTo>
                  <a:lnTo>
                    <a:pt x="850" y="2606"/>
                  </a:lnTo>
                  <a:lnTo>
                    <a:pt x="841" y="2606"/>
                  </a:lnTo>
                  <a:lnTo>
                    <a:pt x="821" y="2604"/>
                  </a:lnTo>
                  <a:lnTo>
                    <a:pt x="802" y="2600"/>
                  </a:lnTo>
                  <a:lnTo>
                    <a:pt x="788" y="2595"/>
                  </a:lnTo>
                  <a:lnTo>
                    <a:pt x="777" y="2587"/>
                  </a:lnTo>
                  <a:lnTo>
                    <a:pt x="771" y="2582"/>
                  </a:lnTo>
                  <a:lnTo>
                    <a:pt x="771" y="2576"/>
                  </a:lnTo>
                  <a:lnTo>
                    <a:pt x="779" y="2573"/>
                  </a:lnTo>
                  <a:lnTo>
                    <a:pt x="793" y="2569"/>
                  </a:lnTo>
                  <a:close/>
                  <a:moveTo>
                    <a:pt x="696" y="2523"/>
                  </a:moveTo>
                  <a:lnTo>
                    <a:pt x="711" y="2525"/>
                  </a:lnTo>
                  <a:lnTo>
                    <a:pt x="722" y="2532"/>
                  </a:lnTo>
                  <a:lnTo>
                    <a:pt x="727" y="2545"/>
                  </a:lnTo>
                  <a:lnTo>
                    <a:pt x="727" y="2560"/>
                  </a:lnTo>
                  <a:lnTo>
                    <a:pt x="725" y="2573"/>
                  </a:lnTo>
                  <a:lnTo>
                    <a:pt x="716" y="2586"/>
                  </a:lnTo>
                  <a:lnTo>
                    <a:pt x="703" y="2595"/>
                  </a:lnTo>
                  <a:lnTo>
                    <a:pt x="687" y="2599"/>
                  </a:lnTo>
                  <a:lnTo>
                    <a:pt x="678" y="2597"/>
                  </a:lnTo>
                  <a:lnTo>
                    <a:pt x="665" y="2593"/>
                  </a:lnTo>
                  <a:lnTo>
                    <a:pt x="650" y="2586"/>
                  </a:lnTo>
                  <a:lnTo>
                    <a:pt x="639" y="2576"/>
                  </a:lnTo>
                  <a:lnTo>
                    <a:pt x="632" y="2565"/>
                  </a:lnTo>
                  <a:lnTo>
                    <a:pt x="628" y="2554"/>
                  </a:lnTo>
                  <a:lnTo>
                    <a:pt x="630" y="2543"/>
                  </a:lnTo>
                  <a:lnTo>
                    <a:pt x="639" y="2534"/>
                  </a:lnTo>
                  <a:lnTo>
                    <a:pt x="654" y="2527"/>
                  </a:lnTo>
                  <a:lnTo>
                    <a:pt x="678" y="2523"/>
                  </a:lnTo>
                  <a:lnTo>
                    <a:pt x="687" y="2523"/>
                  </a:lnTo>
                  <a:lnTo>
                    <a:pt x="696" y="2523"/>
                  </a:lnTo>
                  <a:close/>
                  <a:moveTo>
                    <a:pt x="475" y="2455"/>
                  </a:moveTo>
                  <a:lnTo>
                    <a:pt x="486" y="2455"/>
                  </a:lnTo>
                  <a:lnTo>
                    <a:pt x="497" y="2457"/>
                  </a:lnTo>
                  <a:lnTo>
                    <a:pt x="513" y="2463"/>
                  </a:lnTo>
                  <a:lnTo>
                    <a:pt x="528" y="2470"/>
                  </a:lnTo>
                  <a:lnTo>
                    <a:pt x="539" y="2479"/>
                  </a:lnTo>
                  <a:lnTo>
                    <a:pt x="544" y="2488"/>
                  </a:lnTo>
                  <a:lnTo>
                    <a:pt x="542" y="2496"/>
                  </a:lnTo>
                  <a:lnTo>
                    <a:pt x="535" y="2501"/>
                  </a:lnTo>
                  <a:lnTo>
                    <a:pt x="519" y="2503"/>
                  </a:lnTo>
                  <a:lnTo>
                    <a:pt x="508" y="2503"/>
                  </a:lnTo>
                  <a:lnTo>
                    <a:pt x="497" y="2501"/>
                  </a:lnTo>
                  <a:lnTo>
                    <a:pt x="478" y="2496"/>
                  </a:lnTo>
                  <a:lnTo>
                    <a:pt x="464" y="2488"/>
                  </a:lnTo>
                  <a:lnTo>
                    <a:pt x="454" y="2479"/>
                  </a:lnTo>
                  <a:lnTo>
                    <a:pt x="449" y="2470"/>
                  </a:lnTo>
                  <a:lnTo>
                    <a:pt x="449" y="2463"/>
                  </a:lnTo>
                  <a:lnTo>
                    <a:pt x="458" y="2457"/>
                  </a:lnTo>
                  <a:lnTo>
                    <a:pt x="475" y="2455"/>
                  </a:lnTo>
                  <a:close/>
                  <a:moveTo>
                    <a:pt x="176" y="2406"/>
                  </a:moveTo>
                  <a:lnTo>
                    <a:pt x="183" y="2410"/>
                  </a:lnTo>
                  <a:lnTo>
                    <a:pt x="185" y="2421"/>
                  </a:lnTo>
                  <a:lnTo>
                    <a:pt x="185" y="2435"/>
                  </a:lnTo>
                  <a:lnTo>
                    <a:pt x="182" y="2455"/>
                  </a:lnTo>
                  <a:lnTo>
                    <a:pt x="178" y="2479"/>
                  </a:lnTo>
                  <a:lnTo>
                    <a:pt x="174" y="2505"/>
                  </a:lnTo>
                  <a:lnTo>
                    <a:pt x="171" y="2531"/>
                  </a:lnTo>
                  <a:lnTo>
                    <a:pt x="167" y="2556"/>
                  </a:lnTo>
                  <a:lnTo>
                    <a:pt x="167" y="2582"/>
                  </a:lnTo>
                  <a:lnTo>
                    <a:pt x="167" y="2604"/>
                  </a:lnTo>
                  <a:lnTo>
                    <a:pt x="172" y="2624"/>
                  </a:lnTo>
                  <a:lnTo>
                    <a:pt x="180" y="2641"/>
                  </a:lnTo>
                  <a:lnTo>
                    <a:pt x="192" y="2650"/>
                  </a:lnTo>
                  <a:lnTo>
                    <a:pt x="209" y="2654"/>
                  </a:lnTo>
                  <a:lnTo>
                    <a:pt x="231" y="2655"/>
                  </a:lnTo>
                  <a:lnTo>
                    <a:pt x="246" y="2661"/>
                  </a:lnTo>
                  <a:lnTo>
                    <a:pt x="253" y="2670"/>
                  </a:lnTo>
                  <a:lnTo>
                    <a:pt x="257" y="2683"/>
                  </a:lnTo>
                  <a:lnTo>
                    <a:pt x="257" y="2698"/>
                  </a:lnTo>
                  <a:lnTo>
                    <a:pt x="257" y="2714"/>
                  </a:lnTo>
                  <a:lnTo>
                    <a:pt x="257" y="2731"/>
                  </a:lnTo>
                  <a:lnTo>
                    <a:pt x="260" y="2749"/>
                  </a:lnTo>
                  <a:lnTo>
                    <a:pt x="268" y="2765"/>
                  </a:lnTo>
                  <a:lnTo>
                    <a:pt x="288" y="2793"/>
                  </a:lnTo>
                  <a:lnTo>
                    <a:pt x="310" y="2817"/>
                  </a:lnTo>
                  <a:lnTo>
                    <a:pt x="335" y="2833"/>
                  </a:lnTo>
                  <a:lnTo>
                    <a:pt x="359" y="2842"/>
                  </a:lnTo>
                  <a:lnTo>
                    <a:pt x="379" y="2844"/>
                  </a:lnTo>
                  <a:lnTo>
                    <a:pt x="398" y="2841"/>
                  </a:lnTo>
                  <a:lnTo>
                    <a:pt x="418" y="2837"/>
                  </a:lnTo>
                  <a:lnTo>
                    <a:pt x="443" y="2837"/>
                  </a:lnTo>
                  <a:lnTo>
                    <a:pt x="469" y="2839"/>
                  </a:lnTo>
                  <a:lnTo>
                    <a:pt x="497" y="2841"/>
                  </a:lnTo>
                  <a:lnTo>
                    <a:pt x="519" y="2842"/>
                  </a:lnTo>
                  <a:lnTo>
                    <a:pt x="539" y="2839"/>
                  </a:lnTo>
                  <a:lnTo>
                    <a:pt x="559" y="2831"/>
                  </a:lnTo>
                  <a:lnTo>
                    <a:pt x="573" y="2820"/>
                  </a:lnTo>
                  <a:lnTo>
                    <a:pt x="590" y="2808"/>
                  </a:lnTo>
                  <a:lnTo>
                    <a:pt x="605" y="2797"/>
                  </a:lnTo>
                  <a:lnTo>
                    <a:pt x="619" y="2787"/>
                  </a:lnTo>
                  <a:lnTo>
                    <a:pt x="634" y="2782"/>
                  </a:lnTo>
                  <a:lnTo>
                    <a:pt x="645" y="2782"/>
                  </a:lnTo>
                  <a:lnTo>
                    <a:pt x="656" y="2789"/>
                  </a:lnTo>
                  <a:lnTo>
                    <a:pt x="665" y="2804"/>
                  </a:lnTo>
                  <a:lnTo>
                    <a:pt x="669" y="2811"/>
                  </a:lnTo>
                  <a:lnTo>
                    <a:pt x="674" y="2817"/>
                  </a:lnTo>
                  <a:lnTo>
                    <a:pt x="678" y="2822"/>
                  </a:lnTo>
                  <a:lnTo>
                    <a:pt x="696" y="2833"/>
                  </a:lnTo>
                  <a:lnTo>
                    <a:pt x="716" y="2839"/>
                  </a:lnTo>
                  <a:lnTo>
                    <a:pt x="740" y="2841"/>
                  </a:lnTo>
                  <a:lnTo>
                    <a:pt x="766" y="2841"/>
                  </a:lnTo>
                  <a:lnTo>
                    <a:pt x="797" y="2837"/>
                  </a:lnTo>
                  <a:lnTo>
                    <a:pt x="826" y="2837"/>
                  </a:lnTo>
                  <a:lnTo>
                    <a:pt x="868" y="2835"/>
                  </a:lnTo>
                  <a:lnTo>
                    <a:pt x="901" y="2833"/>
                  </a:lnTo>
                  <a:lnTo>
                    <a:pt x="938" y="2837"/>
                  </a:lnTo>
                  <a:lnTo>
                    <a:pt x="971" y="2842"/>
                  </a:lnTo>
                  <a:lnTo>
                    <a:pt x="1008" y="2855"/>
                  </a:lnTo>
                  <a:lnTo>
                    <a:pt x="1046" y="2874"/>
                  </a:lnTo>
                  <a:lnTo>
                    <a:pt x="1084" y="2897"/>
                  </a:lnTo>
                  <a:lnTo>
                    <a:pt x="1121" y="2923"/>
                  </a:lnTo>
                  <a:lnTo>
                    <a:pt x="1156" y="2947"/>
                  </a:lnTo>
                  <a:lnTo>
                    <a:pt x="1189" y="2969"/>
                  </a:lnTo>
                  <a:lnTo>
                    <a:pt x="1220" y="2987"/>
                  </a:lnTo>
                  <a:lnTo>
                    <a:pt x="1251" y="2998"/>
                  </a:lnTo>
                  <a:lnTo>
                    <a:pt x="1282" y="3002"/>
                  </a:lnTo>
                  <a:lnTo>
                    <a:pt x="1304" y="3006"/>
                  </a:lnTo>
                  <a:lnTo>
                    <a:pt x="1321" y="3015"/>
                  </a:lnTo>
                  <a:lnTo>
                    <a:pt x="1332" y="3028"/>
                  </a:lnTo>
                  <a:lnTo>
                    <a:pt x="1337" y="3046"/>
                  </a:lnTo>
                  <a:lnTo>
                    <a:pt x="1341" y="3068"/>
                  </a:lnTo>
                  <a:lnTo>
                    <a:pt x="1341" y="3090"/>
                  </a:lnTo>
                  <a:lnTo>
                    <a:pt x="1341" y="3116"/>
                  </a:lnTo>
                  <a:lnTo>
                    <a:pt x="1341" y="3141"/>
                  </a:lnTo>
                  <a:lnTo>
                    <a:pt x="1345" y="3163"/>
                  </a:lnTo>
                  <a:lnTo>
                    <a:pt x="1354" y="3180"/>
                  </a:lnTo>
                  <a:lnTo>
                    <a:pt x="1368" y="3193"/>
                  </a:lnTo>
                  <a:lnTo>
                    <a:pt x="1387" y="3204"/>
                  </a:lnTo>
                  <a:lnTo>
                    <a:pt x="1410" y="3211"/>
                  </a:lnTo>
                  <a:lnTo>
                    <a:pt x="1438" y="3218"/>
                  </a:lnTo>
                  <a:lnTo>
                    <a:pt x="1465" y="3226"/>
                  </a:lnTo>
                  <a:lnTo>
                    <a:pt x="1497" y="3235"/>
                  </a:lnTo>
                  <a:lnTo>
                    <a:pt x="1530" y="3244"/>
                  </a:lnTo>
                  <a:lnTo>
                    <a:pt x="1566" y="3257"/>
                  </a:lnTo>
                  <a:lnTo>
                    <a:pt x="1601" y="3264"/>
                  </a:lnTo>
                  <a:lnTo>
                    <a:pt x="1632" y="3273"/>
                  </a:lnTo>
                  <a:lnTo>
                    <a:pt x="1661" y="3281"/>
                  </a:lnTo>
                  <a:lnTo>
                    <a:pt x="1693" y="3294"/>
                  </a:lnTo>
                  <a:lnTo>
                    <a:pt x="1725" y="3308"/>
                  </a:lnTo>
                  <a:lnTo>
                    <a:pt x="1764" y="3330"/>
                  </a:lnTo>
                  <a:lnTo>
                    <a:pt x="1801" y="3354"/>
                  </a:lnTo>
                  <a:lnTo>
                    <a:pt x="1830" y="3376"/>
                  </a:lnTo>
                  <a:lnTo>
                    <a:pt x="1848" y="3396"/>
                  </a:lnTo>
                  <a:lnTo>
                    <a:pt x="1857" y="3416"/>
                  </a:lnTo>
                  <a:lnTo>
                    <a:pt x="1859" y="3438"/>
                  </a:lnTo>
                  <a:lnTo>
                    <a:pt x="1850" y="3464"/>
                  </a:lnTo>
                  <a:lnTo>
                    <a:pt x="1834" y="3492"/>
                  </a:lnTo>
                  <a:lnTo>
                    <a:pt x="1812" y="3523"/>
                  </a:lnTo>
                  <a:lnTo>
                    <a:pt x="1784" y="3559"/>
                  </a:lnTo>
                  <a:lnTo>
                    <a:pt x="1755" y="3598"/>
                  </a:lnTo>
                  <a:lnTo>
                    <a:pt x="1727" y="3640"/>
                  </a:lnTo>
                  <a:lnTo>
                    <a:pt x="1704" y="3682"/>
                  </a:lnTo>
                  <a:lnTo>
                    <a:pt x="1687" y="3726"/>
                  </a:lnTo>
                  <a:lnTo>
                    <a:pt x="1678" y="3770"/>
                  </a:lnTo>
                  <a:lnTo>
                    <a:pt x="1672" y="3814"/>
                  </a:lnTo>
                  <a:lnTo>
                    <a:pt x="1661" y="3855"/>
                  </a:lnTo>
                  <a:lnTo>
                    <a:pt x="1643" y="3891"/>
                  </a:lnTo>
                  <a:lnTo>
                    <a:pt x="1621" y="3924"/>
                  </a:lnTo>
                  <a:lnTo>
                    <a:pt x="1597" y="3952"/>
                  </a:lnTo>
                  <a:lnTo>
                    <a:pt x="1568" y="3970"/>
                  </a:lnTo>
                  <a:lnTo>
                    <a:pt x="1539" y="3979"/>
                  </a:lnTo>
                  <a:lnTo>
                    <a:pt x="1506" y="3989"/>
                  </a:lnTo>
                  <a:lnTo>
                    <a:pt x="1473" y="4003"/>
                  </a:lnTo>
                  <a:lnTo>
                    <a:pt x="1447" y="4022"/>
                  </a:lnTo>
                  <a:lnTo>
                    <a:pt x="1425" y="4044"/>
                  </a:lnTo>
                  <a:lnTo>
                    <a:pt x="1410" y="4067"/>
                  </a:lnTo>
                  <a:lnTo>
                    <a:pt x="1405" y="4093"/>
                  </a:lnTo>
                  <a:lnTo>
                    <a:pt x="1403" y="4106"/>
                  </a:lnTo>
                  <a:lnTo>
                    <a:pt x="1398" y="4117"/>
                  </a:lnTo>
                  <a:lnTo>
                    <a:pt x="1388" y="4124"/>
                  </a:lnTo>
                  <a:lnTo>
                    <a:pt x="1377" y="4132"/>
                  </a:lnTo>
                  <a:lnTo>
                    <a:pt x="1367" y="4139"/>
                  </a:lnTo>
                  <a:lnTo>
                    <a:pt x="1356" y="4150"/>
                  </a:lnTo>
                  <a:lnTo>
                    <a:pt x="1346" y="4165"/>
                  </a:lnTo>
                  <a:lnTo>
                    <a:pt x="1339" y="4185"/>
                  </a:lnTo>
                  <a:lnTo>
                    <a:pt x="1335" y="4211"/>
                  </a:lnTo>
                  <a:lnTo>
                    <a:pt x="1328" y="4255"/>
                  </a:lnTo>
                  <a:lnTo>
                    <a:pt x="1209" y="4200"/>
                  </a:lnTo>
                  <a:lnTo>
                    <a:pt x="1121" y="4152"/>
                  </a:lnTo>
                  <a:lnTo>
                    <a:pt x="1114" y="4148"/>
                  </a:lnTo>
                  <a:lnTo>
                    <a:pt x="1024" y="4093"/>
                  </a:lnTo>
                  <a:lnTo>
                    <a:pt x="938" y="4034"/>
                  </a:lnTo>
                  <a:lnTo>
                    <a:pt x="868" y="3983"/>
                  </a:lnTo>
                  <a:lnTo>
                    <a:pt x="766" y="3899"/>
                  </a:lnTo>
                  <a:lnTo>
                    <a:pt x="727" y="3864"/>
                  </a:lnTo>
                  <a:lnTo>
                    <a:pt x="678" y="3820"/>
                  </a:lnTo>
                  <a:lnTo>
                    <a:pt x="661" y="3803"/>
                  </a:lnTo>
                  <a:lnTo>
                    <a:pt x="638" y="3772"/>
                  </a:lnTo>
                  <a:lnTo>
                    <a:pt x="610" y="3743"/>
                  </a:lnTo>
                  <a:lnTo>
                    <a:pt x="581" y="3719"/>
                  </a:lnTo>
                  <a:lnTo>
                    <a:pt x="577" y="3714"/>
                  </a:lnTo>
                  <a:lnTo>
                    <a:pt x="497" y="3620"/>
                  </a:lnTo>
                  <a:lnTo>
                    <a:pt x="493" y="3616"/>
                  </a:lnTo>
                  <a:lnTo>
                    <a:pt x="493" y="3598"/>
                  </a:lnTo>
                  <a:lnTo>
                    <a:pt x="489" y="3580"/>
                  </a:lnTo>
                  <a:lnTo>
                    <a:pt x="475" y="3556"/>
                  </a:lnTo>
                  <a:lnTo>
                    <a:pt x="454" y="3532"/>
                  </a:lnTo>
                  <a:lnTo>
                    <a:pt x="431" y="3506"/>
                  </a:lnTo>
                  <a:lnTo>
                    <a:pt x="405" y="3479"/>
                  </a:lnTo>
                  <a:lnTo>
                    <a:pt x="381" y="3451"/>
                  </a:lnTo>
                  <a:lnTo>
                    <a:pt x="359" y="3426"/>
                  </a:lnTo>
                  <a:lnTo>
                    <a:pt x="350" y="3413"/>
                  </a:lnTo>
                  <a:lnTo>
                    <a:pt x="343" y="3400"/>
                  </a:lnTo>
                  <a:lnTo>
                    <a:pt x="334" y="3374"/>
                  </a:lnTo>
                  <a:lnTo>
                    <a:pt x="326" y="3347"/>
                  </a:lnTo>
                  <a:lnTo>
                    <a:pt x="321" y="3317"/>
                  </a:lnTo>
                  <a:lnTo>
                    <a:pt x="321" y="3288"/>
                  </a:lnTo>
                  <a:lnTo>
                    <a:pt x="323" y="3259"/>
                  </a:lnTo>
                  <a:lnTo>
                    <a:pt x="330" y="3235"/>
                  </a:lnTo>
                  <a:lnTo>
                    <a:pt x="343" y="3213"/>
                  </a:lnTo>
                  <a:lnTo>
                    <a:pt x="359" y="3198"/>
                  </a:lnTo>
                  <a:lnTo>
                    <a:pt x="365" y="3196"/>
                  </a:lnTo>
                  <a:lnTo>
                    <a:pt x="383" y="3184"/>
                  </a:lnTo>
                  <a:lnTo>
                    <a:pt x="396" y="3167"/>
                  </a:lnTo>
                  <a:lnTo>
                    <a:pt x="405" y="3149"/>
                  </a:lnTo>
                  <a:lnTo>
                    <a:pt x="410" y="3130"/>
                  </a:lnTo>
                  <a:lnTo>
                    <a:pt x="418" y="3112"/>
                  </a:lnTo>
                  <a:lnTo>
                    <a:pt x="425" y="3096"/>
                  </a:lnTo>
                  <a:lnTo>
                    <a:pt x="438" y="3081"/>
                  </a:lnTo>
                  <a:lnTo>
                    <a:pt x="456" y="3072"/>
                  </a:lnTo>
                  <a:lnTo>
                    <a:pt x="475" y="3064"/>
                  </a:lnTo>
                  <a:lnTo>
                    <a:pt x="484" y="3051"/>
                  </a:lnTo>
                  <a:lnTo>
                    <a:pt x="487" y="3037"/>
                  </a:lnTo>
                  <a:lnTo>
                    <a:pt x="486" y="3020"/>
                  </a:lnTo>
                  <a:lnTo>
                    <a:pt x="482" y="3002"/>
                  </a:lnTo>
                  <a:lnTo>
                    <a:pt x="473" y="2984"/>
                  </a:lnTo>
                  <a:lnTo>
                    <a:pt x="465" y="2965"/>
                  </a:lnTo>
                  <a:lnTo>
                    <a:pt x="456" y="2949"/>
                  </a:lnTo>
                  <a:lnTo>
                    <a:pt x="445" y="2938"/>
                  </a:lnTo>
                  <a:lnTo>
                    <a:pt x="429" y="2932"/>
                  </a:lnTo>
                  <a:lnTo>
                    <a:pt x="409" y="2929"/>
                  </a:lnTo>
                  <a:lnTo>
                    <a:pt x="385" y="2927"/>
                  </a:lnTo>
                  <a:lnTo>
                    <a:pt x="359" y="2927"/>
                  </a:lnTo>
                  <a:lnTo>
                    <a:pt x="337" y="2927"/>
                  </a:lnTo>
                  <a:lnTo>
                    <a:pt x="317" y="2925"/>
                  </a:lnTo>
                  <a:lnTo>
                    <a:pt x="299" y="2921"/>
                  </a:lnTo>
                  <a:lnTo>
                    <a:pt x="284" y="2916"/>
                  </a:lnTo>
                  <a:lnTo>
                    <a:pt x="273" y="2907"/>
                  </a:lnTo>
                  <a:lnTo>
                    <a:pt x="266" y="2890"/>
                  </a:lnTo>
                  <a:lnTo>
                    <a:pt x="260" y="2872"/>
                  </a:lnTo>
                  <a:lnTo>
                    <a:pt x="253" y="2852"/>
                  </a:lnTo>
                  <a:lnTo>
                    <a:pt x="246" y="2830"/>
                  </a:lnTo>
                  <a:lnTo>
                    <a:pt x="236" y="2806"/>
                  </a:lnTo>
                  <a:lnTo>
                    <a:pt x="225" y="2786"/>
                  </a:lnTo>
                  <a:lnTo>
                    <a:pt x="213" y="2767"/>
                  </a:lnTo>
                  <a:lnTo>
                    <a:pt x="196" y="2753"/>
                  </a:lnTo>
                  <a:lnTo>
                    <a:pt x="176" y="2743"/>
                  </a:lnTo>
                  <a:lnTo>
                    <a:pt x="150" y="2740"/>
                  </a:lnTo>
                  <a:lnTo>
                    <a:pt x="116" y="2734"/>
                  </a:lnTo>
                  <a:lnTo>
                    <a:pt x="84" y="2723"/>
                  </a:lnTo>
                  <a:lnTo>
                    <a:pt x="53" y="2709"/>
                  </a:lnTo>
                  <a:lnTo>
                    <a:pt x="46" y="2668"/>
                  </a:lnTo>
                  <a:lnTo>
                    <a:pt x="26" y="2558"/>
                  </a:lnTo>
                  <a:lnTo>
                    <a:pt x="20" y="2516"/>
                  </a:lnTo>
                  <a:lnTo>
                    <a:pt x="37" y="2499"/>
                  </a:lnTo>
                  <a:lnTo>
                    <a:pt x="55" y="2483"/>
                  </a:lnTo>
                  <a:lnTo>
                    <a:pt x="75" y="2466"/>
                  </a:lnTo>
                  <a:lnTo>
                    <a:pt x="95" y="2450"/>
                  </a:lnTo>
                  <a:lnTo>
                    <a:pt x="114" y="2435"/>
                  </a:lnTo>
                  <a:lnTo>
                    <a:pt x="134" y="2422"/>
                  </a:lnTo>
                  <a:lnTo>
                    <a:pt x="150" y="2411"/>
                  </a:lnTo>
                  <a:lnTo>
                    <a:pt x="165" y="2406"/>
                  </a:lnTo>
                  <a:lnTo>
                    <a:pt x="176" y="2406"/>
                  </a:lnTo>
                  <a:close/>
                  <a:moveTo>
                    <a:pt x="324" y="2389"/>
                  </a:moveTo>
                  <a:lnTo>
                    <a:pt x="343" y="2389"/>
                  </a:lnTo>
                  <a:lnTo>
                    <a:pt x="352" y="2389"/>
                  </a:lnTo>
                  <a:lnTo>
                    <a:pt x="359" y="2391"/>
                  </a:lnTo>
                  <a:lnTo>
                    <a:pt x="377" y="2397"/>
                  </a:lnTo>
                  <a:lnTo>
                    <a:pt x="390" y="2406"/>
                  </a:lnTo>
                  <a:lnTo>
                    <a:pt x="401" y="2415"/>
                  </a:lnTo>
                  <a:lnTo>
                    <a:pt x="409" y="2426"/>
                  </a:lnTo>
                  <a:lnTo>
                    <a:pt x="410" y="2437"/>
                  </a:lnTo>
                  <a:lnTo>
                    <a:pt x="407" y="2444"/>
                  </a:lnTo>
                  <a:lnTo>
                    <a:pt x="396" y="2450"/>
                  </a:lnTo>
                  <a:lnTo>
                    <a:pt x="379" y="2450"/>
                  </a:lnTo>
                  <a:lnTo>
                    <a:pt x="370" y="2450"/>
                  </a:lnTo>
                  <a:lnTo>
                    <a:pt x="359" y="2446"/>
                  </a:lnTo>
                  <a:lnTo>
                    <a:pt x="343" y="2439"/>
                  </a:lnTo>
                  <a:lnTo>
                    <a:pt x="328" y="2430"/>
                  </a:lnTo>
                  <a:lnTo>
                    <a:pt x="317" y="2421"/>
                  </a:lnTo>
                  <a:lnTo>
                    <a:pt x="312" y="2410"/>
                  </a:lnTo>
                  <a:lnTo>
                    <a:pt x="310" y="2400"/>
                  </a:lnTo>
                  <a:lnTo>
                    <a:pt x="313" y="2393"/>
                  </a:lnTo>
                  <a:lnTo>
                    <a:pt x="324" y="2389"/>
                  </a:lnTo>
                  <a:close/>
                  <a:moveTo>
                    <a:pt x="460" y="2300"/>
                  </a:moveTo>
                  <a:lnTo>
                    <a:pt x="478" y="2303"/>
                  </a:lnTo>
                  <a:lnTo>
                    <a:pt x="497" y="2311"/>
                  </a:lnTo>
                  <a:lnTo>
                    <a:pt x="511" y="2320"/>
                  </a:lnTo>
                  <a:lnTo>
                    <a:pt x="526" y="2331"/>
                  </a:lnTo>
                  <a:lnTo>
                    <a:pt x="537" y="2344"/>
                  </a:lnTo>
                  <a:lnTo>
                    <a:pt x="546" y="2356"/>
                  </a:lnTo>
                  <a:lnTo>
                    <a:pt x="551" y="2367"/>
                  </a:lnTo>
                  <a:lnTo>
                    <a:pt x="555" y="2377"/>
                  </a:lnTo>
                  <a:lnTo>
                    <a:pt x="553" y="2382"/>
                  </a:lnTo>
                  <a:lnTo>
                    <a:pt x="548" y="2382"/>
                  </a:lnTo>
                  <a:lnTo>
                    <a:pt x="537" y="2378"/>
                  </a:lnTo>
                  <a:lnTo>
                    <a:pt x="522" y="2371"/>
                  </a:lnTo>
                  <a:lnTo>
                    <a:pt x="509" y="2369"/>
                  </a:lnTo>
                  <a:lnTo>
                    <a:pt x="497" y="2369"/>
                  </a:lnTo>
                  <a:lnTo>
                    <a:pt x="478" y="2375"/>
                  </a:lnTo>
                  <a:lnTo>
                    <a:pt x="462" y="2380"/>
                  </a:lnTo>
                  <a:lnTo>
                    <a:pt x="447" y="2382"/>
                  </a:lnTo>
                  <a:lnTo>
                    <a:pt x="432" y="2378"/>
                  </a:lnTo>
                  <a:lnTo>
                    <a:pt x="420" y="2367"/>
                  </a:lnTo>
                  <a:lnTo>
                    <a:pt x="414" y="2353"/>
                  </a:lnTo>
                  <a:lnTo>
                    <a:pt x="416" y="2336"/>
                  </a:lnTo>
                  <a:lnTo>
                    <a:pt x="423" y="2320"/>
                  </a:lnTo>
                  <a:lnTo>
                    <a:pt x="438" y="2309"/>
                  </a:lnTo>
                  <a:lnTo>
                    <a:pt x="460" y="2300"/>
                  </a:lnTo>
                  <a:close/>
                  <a:moveTo>
                    <a:pt x="2418" y="2155"/>
                  </a:moveTo>
                  <a:lnTo>
                    <a:pt x="2423" y="2157"/>
                  </a:lnTo>
                  <a:lnTo>
                    <a:pt x="2427" y="2160"/>
                  </a:lnTo>
                  <a:lnTo>
                    <a:pt x="2431" y="2164"/>
                  </a:lnTo>
                  <a:lnTo>
                    <a:pt x="2431" y="2169"/>
                  </a:lnTo>
                  <a:lnTo>
                    <a:pt x="2431" y="2177"/>
                  </a:lnTo>
                  <a:lnTo>
                    <a:pt x="2429" y="2184"/>
                  </a:lnTo>
                  <a:lnTo>
                    <a:pt x="2425" y="2191"/>
                  </a:lnTo>
                  <a:lnTo>
                    <a:pt x="2421" y="2197"/>
                  </a:lnTo>
                  <a:lnTo>
                    <a:pt x="2416" y="2201"/>
                  </a:lnTo>
                  <a:lnTo>
                    <a:pt x="2410" y="2204"/>
                  </a:lnTo>
                  <a:lnTo>
                    <a:pt x="2407" y="2204"/>
                  </a:lnTo>
                  <a:lnTo>
                    <a:pt x="2401" y="2202"/>
                  </a:lnTo>
                  <a:lnTo>
                    <a:pt x="2396" y="2197"/>
                  </a:lnTo>
                  <a:lnTo>
                    <a:pt x="2387" y="2184"/>
                  </a:lnTo>
                  <a:lnTo>
                    <a:pt x="2385" y="2173"/>
                  </a:lnTo>
                  <a:lnTo>
                    <a:pt x="2390" y="2166"/>
                  </a:lnTo>
                  <a:lnTo>
                    <a:pt x="2401" y="2160"/>
                  </a:lnTo>
                  <a:lnTo>
                    <a:pt x="2407" y="2157"/>
                  </a:lnTo>
                  <a:lnTo>
                    <a:pt x="2410" y="2157"/>
                  </a:lnTo>
                  <a:lnTo>
                    <a:pt x="2418" y="2155"/>
                  </a:lnTo>
                  <a:close/>
                  <a:moveTo>
                    <a:pt x="2354" y="2041"/>
                  </a:moveTo>
                  <a:lnTo>
                    <a:pt x="2359" y="2043"/>
                  </a:lnTo>
                  <a:lnTo>
                    <a:pt x="2363" y="2045"/>
                  </a:lnTo>
                  <a:lnTo>
                    <a:pt x="2367" y="2050"/>
                  </a:lnTo>
                  <a:lnTo>
                    <a:pt x="2368" y="2056"/>
                  </a:lnTo>
                  <a:lnTo>
                    <a:pt x="2368" y="2063"/>
                  </a:lnTo>
                  <a:lnTo>
                    <a:pt x="2365" y="2074"/>
                  </a:lnTo>
                  <a:lnTo>
                    <a:pt x="2357" y="2083"/>
                  </a:lnTo>
                  <a:lnTo>
                    <a:pt x="2350" y="2089"/>
                  </a:lnTo>
                  <a:lnTo>
                    <a:pt x="2343" y="2091"/>
                  </a:lnTo>
                  <a:lnTo>
                    <a:pt x="2334" y="2083"/>
                  </a:lnTo>
                  <a:lnTo>
                    <a:pt x="2324" y="2070"/>
                  </a:lnTo>
                  <a:lnTo>
                    <a:pt x="2323" y="2059"/>
                  </a:lnTo>
                  <a:lnTo>
                    <a:pt x="2326" y="2052"/>
                  </a:lnTo>
                  <a:lnTo>
                    <a:pt x="2339" y="2046"/>
                  </a:lnTo>
                  <a:lnTo>
                    <a:pt x="2346" y="2043"/>
                  </a:lnTo>
                  <a:lnTo>
                    <a:pt x="2354" y="2041"/>
                  </a:lnTo>
                  <a:close/>
                  <a:moveTo>
                    <a:pt x="2453" y="2017"/>
                  </a:moveTo>
                  <a:lnTo>
                    <a:pt x="2460" y="2017"/>
                  </a:lnTo>
                  <a:lnTo>
                    <a:pt x="2464" y="2019"/>
                  </a:lnTo>
                  <a:lnTo>
                    <a:pt x="2467" y="2024"/>
                  </a:lnTo>
                  <a:lnTo>
                    <a:pt x="2469" y="2030"/>
                  </a:lnTo>
                  <a:lnTo>
                    <a:pt x="2469" y="2037"/>
                  </a:lnTo>
                  <a:lnTo>
                    <a:pt x="2467" y="2045"/>
                  </a:lnTo>
                  <a:lnTo>
                    <a:pt x="2464" y="2050"/>
                  </a:lnTo>
                  <a:lnTo>
                    <a:pt x="2460" y="2056"/>
                  </a:lnTo>
                  <a:lnTo>
                    <a:pt x="2456" y="2061"/>
                  </a:lnTo>
                  <a:lnTo>
                    <a:pt x="2451" y="2065"/>
                  </a:lnTo>
                  <a:lnTo>
                    <a:pt x="2445" y="2065"/>
                  </a:lnTo>
                  <a:lnTo>
                    <a:pt x="2442" y="2065"/>
                  </a:lnTo>
                  <a:lnTo>
                    <a:pt x="2438" y="2061"/>
                  </a:lnTo>
                  <a:lnTo>
                    <a:pt x="2434" y="2057"/>
                  </a:lnTo>
                  <a:lnTo>
                    <a:pt x="2425" y="2045"/>
                  </a:lnTo>
                  <a:lnTo>
                    <a:pt x="2423" y="2034"/>
                  </a:lnTo>
                  <a:lnTo>
                    <a:pt x="2429" y="2026"/>
                  </a:lnTo>
                  <a:lnTo>
                    <a:pt x="2440" y="2021"/>
                  </a:lnTo>
                  <a:lnTo>
                    <a:pt x="2445" y="2017"/>
                  </a:lnTo>
                  <a:lnTo>
                    <a:pt x="2453" y="2017"/>
                  </a:lnTo>
                  <a:close/>
                  <a:moveTo>
                    <a:pt x="868" y="1595"/>
                  </a:moveTo>
                  <a:lnTo>
                    <a:pt x="879" y="1597"/>
                  </a:lnTo>
                  <a:lnTo>
                    <a:pt x="888" y="1605"/>
                  </a:lnTo>
                  <a:lnTo>
                    <a:pt x="894" y="1614"/>
                  </a:lnTo>
                  <a:lnTo>
                    <a:pt x="896" y="1627"/>
                  </a:lnTo>
                  <a:lnTo>
                    <a:pt x="892" y="1636"/>
                  </a:lnTo>
                  <a:lnTo>
                    <a:pt x="887" y="1643"/>
                  </a:lnTo>
                  <a:lnTo>
                    <a:pt x="876" y="1647"/>
                  </a:lnTo>
                  <a:lnTo>
                    <a:pt x="868" y="1647"/>
                  </a:lnTo>
                  <a:lnTo>
                    <a:pt x="856" y="1641"/>
                  </a:lnTo>
                  <a:lnTo>
                    <a:pt x="846" y="1632"/>
                  </a:lnTo>
                  <a:lnTo>
                    <a:pt x="841" y="1621"/>
                  </a:lnTo>
                  <a:lnTo>
                    <a:pt x="841" y="1610"/>
                  </a:lnTo>
                  <a:lnTo>
                    <a:pt x="848" y="1601"/>
                  </a:lnTo>
                  <a:lnTo>
                    <a:pt x="861" y="1595"/>
                  </a:lnTo>
                  <a:lnTo>
                    <a:pt x="868" y="1595"/>
                  </a:lnTo>
                  <a:close/>
                  <a:moveTo>
                    <a:pt x="938" y="1551"/>
                  </a:moveTo>
                  <a:lnTo>
                    <a:pt x="953" y="1553"/>
                  </a:lnTo>
                  <a:lnTo>
                    <a:pt x="964" y="1560"/>
                  </a:lnTo>
                  <a:lnTo>
                    <a:pt x="971" y="1571"/>
                  </a:lnTo>
                  <a:lnTo>
                    <a:pt x="975" y="1584"/>
                  </a:lnTo>
                  <a:lnTo>
                    <a:pt x="975" y="1597"/>
                  </a:lnTo>
                  <a:lnTo>
                    <a:pt x="969" y="1610"/>
                  </a:lnTo>
                  <a:lnTo>
                    <a:pt x="960" y="1617"/>
                  </a:lnTo>
                  <a:lnTo>
                    <a:pt x="947" y="1621"/>
                  </a:lnTo>
                  <a:lnTo>
                    <a:pt x="938" y="1619"/>
                  </a:lnTo>
                  <a:lnTo>
                    <a:pt x="923" y="1614"/>
                  </a:lnTo>
                  <a:lnTo>
                    <a:pt x="910" y="1605"/>
                  </a:lnTo>
                  <a:lnTo>
                    <a:pt x="903" y="1592"/>
                  </a:lnTo>
                  <a:lnTo>
                    <a:pt x="901" y="1579"/>
                  </a:lnTo>
                  <a:lnTo>
                    <a:pt x="903" y="1568"/>
                  </a:lnTo>
                  <a:lnTo>
                    <a:pt x="912" y="1559"/>
                  </a:lnTo>
                  <a:lnTo>
                    <a:pt x="927" y="1553"/>
                  </a:lnTo>
                  <a:lnTo>
                    <a:pt x="932" y="1551"/>
                  </a:lnTo>
                  <a:lnTo>
                    <a:pt x="938" y="1551"/>
                  </a:lnTo>
                  <a:close/>
                  <a:moveTo>
                    <a:pt x="1110" y="1329"/>
                  </a:moveTo>
                  <a:lnTo>
                    <a:pt x="1121" y="1329"/>
                  </a:lnTo>
                  <a:lnTo>
                    <a:pt x="1127" y="1331"/>
                  </a:lnTo>
                  <a:lnTo>
                    <a:pt x="1132" y="1331"/>
                  </a:lnTo>
                  <a:lnTo>
                    <a:pt x="1161" y="1333"/>
                  </a:lnTo>
                  <a:lnTo>
                    <a:pt x="1183" y="1340"/>
                  </a:lnTo>
                  <a:lnTo>
                    <a:pt x="1202" y="1351"/>
                  </a:lnTo>
                  <a:lnTo>
                    <a:pt x="1214" y="1366"/>
                  </a:lnTo>
                  <a:lnTo>
                    <a:pt x="1225" y="1384"/>
                  </a:lnTo>
                  <a:lnTo>
                    <a:pt x="1235" y="1403"/>
                  </a:lnTo>
                  <a:lnTo>
                    <a:pt x="1244" y="1423"/>
                  </a:lnTo>
                  <a:lnTo>
                    <a:pt x="1253" y="1443"/>
                  </a:lnTo>
                  <a:lnTo>
                    <a:pt x="1260" y="1463"/>
                  </a:lnTo>
                  <a:lnTo>
                    <a:pt x="1262" y="1482"/>
                  </a:lnTo>
                  <a:lnTo>
                    <a:pt x="1262" y="1498"/>
                  </a:lnTo>
                  <a:lnTo>
                    <a:pt x="1255" y="1511"/>
                  </a:lnTo>
                  <a:lnTo>
                    <a:pt x="1246" y="1520"/>
                  </a:lnTo>
                  <a:lnTo>
                    <a:pt x="1229" y="1524"/>
                  </a:lnTo>
                  <a:lnTo>
                    <a:pt x="1207" y="1522"/>
                  </a:lnTo>
                  <a:lnTo>
                    <a:pt x="1180" y="1513"/>
                  </a:lnTo>
                  <a:lnTo>
                    <a:pt x="1149" y="1498"/>
                  </a:lnTo>
                  <a:lnTo>
                    <a:pt x="1121" y="1487"/>
                  </a:lnTo>
                  <a:lnTo>
                    <a:pt x="1103" y="1478"/>
                  </a:lnTo>
                  <a:lnTo>
                    <a:pt x="1090" y="1469"/>
                  </a:lnTo>
                  <a:lnTo>
                    <a:pt x="1081" y="1458"/>
                  </a:lnTo>
                  <a:lnTo>
                    <a:pt x="1077" y="1443"/>
                  </a:lnTo>
                  <a:lnTo>
                    <a:pt x="1079" y="1423"/>
                  </a:lnTo>
                  <a:lnTo>
                    <a:pt x="1088" y="1399"/>
                  </a:lnTo>
                  <a:lnTo>
                    <a:pt x="1097" y="1377"/>
                  </a:lnTo>
                  <a:lnTo>
                    <a:pt x="1101" y="1359"/>
                  </a:lnTo>
                  <a:lnTo>
                    <a:pt x="1103" y="1346"/>
                  </a:lnTo>
                  <a:lnTo>
                    <a:pt x="1103" y="1337"/>
                  </a:lnTo>
                  <a:lnTo>
                    <a:pt x="1103" y="1333"/>
                  </a:lnTo>
                  <a:lnTo>
                    <a:pt x="1105" y="1329"/>
                  </a:lnTo>
                  <a:lnTo>
                    <a:pt x="1110" y="1329"/>
                  </a:lnTo>
                  <a:close/>
                  <a:moveTo>
                    <a:pt x="3028" y="1230"/>
                  </a:moveTo>
                  <a:lnTo>
                    <a:pt x="3033" y="1230"/>
                  </a:lnTo>
                  <a:lnTo>
                    <a:pt x="3039" y="1234"/>
                  </a:lnTo>
                  <a:lnTo>
                    <a:pt x="3042" y="1238"/>
                  </a:lnTo>
                  <a:lnTo>
                    <a:pt x="3044" y="1243"/>
                  </a:lnTo>
                  <a:lnTo>
                    <a:pt x="3042" y="1251"/>
                  </a:lnTo>
                  <a:lnTo>
                    <a:pt x="3041" y="1258"/>
                  </a:lnTo>
                  <a:lnTo>
                    <a:pt x="3039" y="1263"/>
                  </a:lnTo>
                  <a:lnTo>
                    <a:pt x="3035" y="1271"/>
                  </a:lnTo>
                  <a:lnTo>
                    <a:pt x="3031" y="1274"/>
                  </a:lnTo>
                  <a:lnTo>
                    <a:pt x="3026" y="1278"/>
                  </a:lnTo>
                  <a:lnTo>
                    <a:pt x="3020" y="1278"/>
                  </a:lnTo>
                  <a:lnTo>
                    <a:pt x="3017" y="1278"/>
                  </a:lnTo>
                  <a:lnTo>
                    <a:pt x="3013" y="1276"/>
                  </a:lnTo>
                  <a:lnTo>
                    <a:pt x="3008" y="1271"/>
                  </a:lnTo>
                  <a:lnTo>
                    <a:pt x="3000" y="1258"/>
                  </a:lnTo>
                  <a:lnTo>
                    <a:pt x="2998" y="1247"/>
                  </a:lnTo>
                  <a:lnTo>
                    <a:pt x="3002" y="1240"/>
                  </a:lnTo>
                  <a:lnTo>
                    <a:pt x="3015" y="1234"/>
                  </a:lnTo>
                  <a:lnTo>
                    <a:pt x="3020" y="1232"/>
                  </a:lnTo>
                  <a:lnTo>
                    <a:pt x="3028" y="1230"/>
                  </a:lnTo>
                  <a:close/>
                  <a:moveTo>
                    <a:pt x="2702" y="1120"/>
                  </a:moveTo>
                  <a:lnTo>
                    <a:pt x="2709" y="1122"/>
                  </a:lnTo>
                  <a:lnTo>
                    <a:pt x="2726" y="1124"/>
                  </a:lnTo>
                  <a:lnTo>
                    <a:pt x="2736" y="1133"/>
                  </a:lnTo>
                  <a:lnTo>
                    <a:pt x="2744" y="1146"/>
                  </a:lnTo>
                  <a:lnTo>
                    <a:pt x="2749" y="1164"/>
                  </a:lnTo>
                  <a:lnTo>
                    <a:pt x="2751" y="1186"/>
                  </a:lnTo>
                  <a:lnTo>
                    <a:pt x="2751" y="1208"/>
                  </a:lnTo>
                  <a:lnTo>
                    <a:pt x="2747" y="1232"/>
                  </a:lnTo>
                  <a:lnTo>
                    <a:pt x="2742" y="1254"/>
                  </a:lnTo>
                  <a:lnTo>
                    <a:pt x="2735" y="1276"/>
                  </a:lnTo>
                  <a:lnTo>
                    <a:pt x="2726" y="1291"/>
                  </a:lnTo>
                  <a:lnTo>
                    <a:pt x="2715" y="1302"/>
                  </a:lnTo>
                  <a:lnTo>
                    <a:pt x="2702" y="1309"/>
                  </a:lnTo>
                  <a:lnTo>
                    <a:pt x="2685" y="1311"/>
                  </a:lnTo>
                  <a:lnTo>
                    <a:pt x="2669" y="1306"/>
                  </a:lnTo>
                  <a:lnTo>
                    <a:pt x="2658" y="1295"/>
                  </a:lnTo>
                  <a:lnTo>
                    <a:pt x="2650" y="1278"/>
                  </a:lnTo>
                  <a:lnTo>
                    <a:pt x="2652" y="1256"/>
                  </a:lnTo>
                  <a:lnTo>
                    <a:pt x="2654" y="1240"/>
                  </a:lnTo>
                  <a:lnTo>
                    <a:pt x="2654" y="1221"/>
                  </a:lnTo>
                  <a:lnTo>
                    <a:pt x="2654" y="1201"/>
                  </a:lnTo>
                  <a:lnTo>
                    <a:pt x="2652" y="1183"/>
                  </a:lnTo>
                  <a:lnTo>
                    <a:pt x="2652" y="1166"/>
                  </a:lnTo>
                  <a:lnTo>
                    <a:pt x="2654" y="1150"/>
                  </a:lnTo>
                  <a:lnTo>
                    <a:pt x="2658" y="1137"/>
                  </a:lnTo>
                  <a:lnTo>
                    <a:pt x="2667" y="1128"/>
                  </a:lnTo>
                  <a:lnTo>
                    <a:pt x="2682" y="1122"/>
                  </a:lnTo>
                  <a:lnTo>
                    <a:pt x="2702" y="1120"/>
                  </a:lnTo>
                  <a:close/>
                  <a:moveTo>
                    <a:pt x="2991" y="1040"/>
                  </a:moveTo>
                  <a:lnTo>
                    <a:pt x="2997" y="1041"/>
                  </a:lnTo>
                  <a:lnTo>
                    <a:pt x="3002" y="1043"/>
                  </a:lnTo>
                  <a:lnTo>
                    <a:pt x="3006" y="1049"/>
                  </a:lnTo>
                  <a:lnTo>
                    <a:pt x="3006" y="1054"/>
                  </a:lnTo>
                  <a:lnTo>
                    <a:pt x="3006" y="1062"/>
                  </a:lnTo>
                  <a:lnTo>
                    <a:pt x="3004" y="1067"/>
                  </a:lnTo>
                  <a:lnTo>
                    <a:pt x="3002" y="1074"/>
                  </a:lnTo>
                  <a:lnTo>
                    <a:pt x="2998" y="1080"/>
                  </a:lnTo>
                  <a:lnTo>
                    <a:pt x="2993" y="1086"/>
                  </a:lnTo>
                  <a:lnTo>
                    <a:pt x="2989" y="1087"/>
                  </a:lnTo>
                  <a:lnTo>
                    <a:pt x="2984" y="1089"/>
                  </a:lnTo>
                  <a:lnTo>
                    <a:pt x="2980" y="1089"/>
                  </a:lnTo>
                  <a:lnTo>
                    <a:pt x="2975" y="1086"/>
                  </a:lnTo>
                  <a:lnTo>
                    <a:pt x="2971" y="1082"/>
                  </a:lnTo>
                  <a:lnTo>
                    <a:pt x="2964" y="1069"/>
                  </a:lnTo>
                  <a:lnTo>
                    <a:pt x="2960" y="1058"/>
                  </a:lnTo>
                  <a:lnTo>
                    <a:pt x="2965" y="1051"/>
                  </a:lnTo>
                  <a:lnTo>
                    <a:pt x="2976" y="1045"/>
                  </a:lnTo>
                  <a:lnTo>
                    <a:pt x="2984" y="1041"/>
                  </a:lnTo>
                  <a:lnTo>
                    <a:pt x="2991" y="1040"/>
                  </a:lnTo>
                  <a:close/>
                  <a:moveTo>
                    <a:pt x="2854" y="986"/>
                  </a:moveTo>
                  <a:lnTo>
                    <a:pt x="2878" y="990"/>
                  </a:lnTo>
                  <a:lnTo>
                    <a:pt x="2898" y="999"/>
                  </a:lnTo>
                  <a:lnTo>
                    <a:pt x="2910" y="1014"/>
                  </a:lnTo>
                  <a:lnTo>
                    <a:pt x="2921" y="1034"/>
                  </a:lnTo>
                  <a:lnTo>
                    <a:pt x="2927" y="1054"/>
                  </a:lnTo>
                  <a:lnTo>
                    <a:pt x="2931" y="1076"/>
                  </a:lnTo>
                  <a:lnTo>
                    <a:pt x="2932" y="1098"/>
                  </a:lnTo>
                  <a:lnTo>
                    <a:pt x="2931" y="1119"/>
                  </a:lnTo>
                  <a:lnTo>
                    <a:pt x="2927" y="1135"/>
                  </a:lnTo>
                  <a:lnTo>
                    <a:pt x="2925" y="1148"/>
                  </a:lnTo>
                  <a:lnTo>
                    <a:pt x="2927" y="1164"/>
                  </a:lnTo>
                  <a:lnTo>
                    <a:pt x="2932" y="1183"/>
                  </a:lnTo>
                  <a:lnTo>
                    <a:pt x="2938" y="1203"/>
                  </a:lnTo>
                  <a:lnTo>
                    <a:pt x="2943" y="1223"/>
                  </a:lnTo>
                  <a:lnTo>
                    <a:pt x="2949" y="1245"/>
                  </a:lnTo>
                  <a:lnTo>
                    <a:pt x="2954" y="1263"/>
                  </a:lnTo>
                  <a:lnTo>
                    <a:pt x="2956" y="1282"/>
                  </a:lnTo>
                  <a:lnTo>
                    <a:pt x="2954" y="1298"/>
                  </a:lnTo>
                  <a:lnTo>
                    <a:pt x="2949" y="1309"/>
                  </a:lnTo>
                  <a:lnTo>
                    <a:pt x="2938" y="1318"/>
                  </a:lnTo>
                  <a:lnTo>
                    <a:pt x="2920" y="1320"/>
                  </a:lnTo>
                  <a:lnTo>
                    <a:pt x="2887" y="1326"/>
                  </a:lnTo>
                  <a:lnTo>
                    <a:pt x="2854" y="1337"/>
                  </a:lnTo>
                  <a:lnTo>
                    <a:pt x="2834" y="1346"/>
                  </a:lnTo>
                  <a:lnTo>
                    <a:pt x="2815" y="1355"/>
                  </a:lnTo>
                  <a:lnTo>
                    <a:pt x="2799" y="1361"/>
                  </a:lnTo>
                  <a:lnTo>
                    <a:pt x="2786" y="1362"/>
                  </a:lnTo>
                  <a:lnTo>
                    <a:pt x="2775" y="1359"/>
                  </a:lnTo>
                  <a:lnTo>
                    <a:pt x="2766" y="1348"/>
                  </a:lnTo>
                  <a:lnTo>
                    <a:pt x="2760" y="1328"/>
                  </a:lnTo>
                  <a:lnTo>
                    <a:pt x="2757" y="1300"/>
                  </a:lnTo>
                  <a:lnTo>
                    <a:pt x="2753" y="1280"/>
                  </a:lnTo>
                  <a:lnTo>
                    <a:pt x="2753" y="1265"/>
                  </a:lnTo>
                  <a:lnTo>
                    <a:pt x="2757" y="1254"/>
                  </a:lnTo>
                  <a:lnTo>
                    <a:pt x="2762" y="1245"/>
                  </a:lnTo>
                  <a:lnTo>
                    <a:pt x="2775" y="1238"/>
                  </a:lnTo>
                  <a:lnTo>
                    <a:pt x="2793" y="1229"/>
                  </a:lnTo>
                  <a:lnTo>
                    <a:pt x="2819" y="1218"/>
                  </a:lnTo>
                  <a:lnTo>
                    <a:pt x="2832" y="1208"/>
                  </a:lnTo>
                  <a:lnTo>
                    <a:pt x="2841" y="1192"/>
                  </a:lnTo>
                  <a:lnTo>
                    <a:pt x="2846" y="1174"/>
                  </a:lnTo>
                  <a:lnTo>
                    <a:pt x="2846" y="1152"/>
                  </a:lnTo>
                  <a:lnTo>
                    <a:pt x="2845" y="1126"/>
                  </a:lnTo>
                  <a:lnTo>
                    <a:pt x="2841" y="1102"/>
                  </a:lnTo>
                  <a:lnTo>
                    <a:pt x="2835" y="1076"/>
                  </a:lnTo>
                  <a:lnTo>
                    <a:pt x="2832" y="1052"/>
                  </a:lnTo>
                  <a:lnTo>
                    <a:pt x="2828" y="1030"/>
                  </a:lnTo>
                  <a:lnTo>
                    <a:pt x="2826" y="1012"/>
                  </a:lnTo>
                  <a:lnTo>
                    <a:pt x="2828" y="999"/>
                  </a:lnTo>
                  <a:lnTo>
                    <a:pt x="2834" y="990"/>
                  </a:lnTo>
                  <a:lnTo>
                    <a:pt x="2843" y="988"/>
                  </a:lnTo>
                  <a:lnTo>
                    <a:pt x="2854" y="986"/>
                  </a:lnTo>
                  <a:close/>
                  <a:moveTo>
                    <a:pt x="535" y="774"/>
                  </a:moveTo>
                  <a:lnTo>
                    <a:pt x="572" y="781"/>
                  </a:lnTo>
                  <a:lnTo>
                    <a:pt x="608" y="794"/>
                  </a:lnTo>
                  <a:lnTo>
                    <a:pt x="645" y="812"/>
                  </a:lnTo>
                  <a:lnTo>
                    <a:pt x="678" y="834"/>
                  </a:lnTo>
                  <a:lnTo>
                    <a:pt x="703" y="853"/>
                  </a:lnTo>
                  <a:lnTo>
                    <a:pt x="724" y="873"/>
                  </a:lnTo>
                  <a:lnTo>
                    <a:pt x="736" y="891"/>
                  </a:lnTo>
                  <a:lnTo>
                    <a:pt x="740" y="908"/>
                  </a:lnTo>
                  <a:lnTo>
                    <a:pt x="744" y="933"/>
                  </a:lnTo>
                  <a:lnTo>
                    <a:pt x="751" y="952"/>
                  </a:lnTo>
                  <a:lnTo>
                    <a:pt x="766" y="966"/>
                  </a:lnTo>
                  <a:lnTo>
                    <a:pt x="780" y="972"/>
                  </a:lnTo>
                  <a:lnTo>
                    <a:pt x="799" y="972"/>
                  </a:lnTo>
                  <a:lnTo>
                    <a:pt x="821" y="968"/>
                  </a:lnTo>
                  <a:lnTo>
                    <a:pt x="835" y="961"/>
                  </a:lnTo>
                  <a:lnTo>
                    <a:pt x="845" y="952"/>
                  </a:lnTo>
                  <a:lnTo>
                    <a:pt x="848" y="941"/>
                  </a:lnTo>
                  <a:lnTo>
                    <a:pt x="852" y="930"/>
                  </a:lnTo>
                  <a:lnTo>
                    <a:pt x="854" y="920"/>
                  </a:lnTo>
                  <a:lnTo>
                    <a:pt x="859" y="911"/>
                  </a:lnTo>
                  <a:lnTo>
                    <a:pt x="868" y="906"/>
                  </a:lnTo>
                  <a:lnTo>
                    <a:pt x="874" y="904"/>
                  </a:lnTo>
                  <a:lnTo>
                    <a:pt x="879" y="902"/>
                  </a:lnTo>
                  <a:lnTo>
                    <a:pt x="887" y="902"/>
                  </a:lnTo>
                  <a:lnTo>
                    <a:pt x="896" y="904"/>
                  </a:lnTo>
                  <a:lnTo>
                    <a:pt x="912" y="908"/>
                  </a:lnTo>
                  <a:lnTo>
                    <a:pt x="927" y="917"/>
                  </a:lnTo>
                  <a:lnTo>
                    <a:pt x="938" y="931"/>
                  </a:lnTo>
                  <a:lnTo>
                    <a:pt x="949" y="953"/>
                  </a:lnTo>
                  <a:lnTo>
                    <a:pt x="958" y="981"/>
                  </a:lnTo>
                  <a:lnTo>
                    <a:pt x="965" y="1008"/>
                  </a:lnTo>
                  <a:lnTo>
                    <a:pt x="975" y="1036"/>
                  </a:lnTo>
                  <a:lnTo>
                    <a:pt x="984" y="1062"/>
                  </a:lnTo>
                  <a:lnTo>
                    <a:pt x="998" y="1080"/>
                  </a:lnTo>
                  <a:lnTo>
                    <a:pt x="1019" y="1097"/>
                  </a:lnTo>
                  <a:lnTo>
                    <a:pt x="1040" y="1111"/>
                  </a:lnTo>
                  <a:lnTo>
                    <a:pt x="1062" y="1124"/>
                  </a:lnTo>
                  <a:lnTo>
                    <a:pt x="1083" y="1137"/>
                  </a:lnTo>
                  <a:lnTo>
                    <a:pt x="1099" y="1150"/>
                  </a:lnTo>
                  <a:lnTo>
                    <a:pt x="1106" y="1163"/>
                  </a:lnTo>
                  <a:lnTo>
                    <a:pt x="1105" y="1177"/>
                  </a:lnTo>
                  <a:lnTo>
                    <a:pt x="1105" y="1190"/>
                  </a:lnTo>
                  <a:lnTo>
                    <a:pt x="1110" y="1205"/>
                  </a:lnTo>
                  <a:lnTo>
                    <a:pt x="1121" y="1221"/>
                  </a:lnTo>
                  <a:lnTo>
                    <a:pt x="1132" y="1236"/>
                  </a:lnTo>
                  <a:lnTo>
                    <a:pt x="1143" y="1251"/>
                  </a:lnTo>
                  <a:lnTo>
                    <a:pt x="1154" y="1265"/>
                  </a:lnTo>
                  <a:lnTo>
                    <a:pt x="1161" y="1278"/>
                  </a:lnTo>
                  <a:lnTo>
                    <a:pt x="1163" y="1289"/>
                  </a:lnTo>
                  <a:lnTo>
                    <a:pt x="1161" y="1298"/>
                  </a:lnTo>
                  <a:lnTo>
                    <a:pt x="1150" y="1304"/>
                  </a:lnTo>
                  <a:lnTo>
                    <a:pt x="1132" y="1306"/>
                  </a:lnTo>
                  <a:lnTo>
                    <a:pt x="1121" y="1306"/>
                  </a:lnTo>
                  <a:lnTo>
                    <a:pt x="1083" y="1309"/>
                  </a:lnTo>
                  <a:lnTo>
                    <a:pt x="1051" y="1315"/>
                  </a:lnTo>
                  <a:lnTo>
                    <a:pt x="1024" y="1326"/>
                  </a:lnTo>
                  <a:lnTo>
                    <a:pt x="1004" y="1339"/>
                  </a:lnTo>
                  <a:lnTo>
                    <a:pt x="989" y="1353"/>
                  </a:lnTo>
                  <a:lnTo>
                    <a:pt x="976" y="1370"/>
                  </a:lnTo>
                  <a:lnTo>
                    <a:pt x="967" y="1383"/>
                  </a:lnTo>
                  <a:lnTo>
                    <a:pt x="958" y="1388"/>
                  </a:lnTo>
                  <a:lnTo>
                    <a:pt x="949" y="1384"/>
                  </a:lnTo>
                  <a:lnTo>
                    <a:pt x="938" y="1375"/>
                  </a:lnTo>
                  <a:lnTo>
                    <a:pt x="923" y="1362"/>
                  </a:lnTo>
                  <a:lnTo>
                    <a:pt x="907" y="1350"/>
                  </a:lnTo>
                  <a:lnTo>
                    <a:pt x="896" y="1344"/>
                  </a:lnTo>
                  <a:lnTo>
                    <a:pt x="883" y="1342"/>
                  </a:lnTo>
                  <a:lnTo>
                    <a:pt x="868" y="1344"/>
                  </a:lnTo>
                  <a:lnTo>
                    <a:pt x="850" y="1348"/>
                  </a:lnTo>
                  <a:lnTo>
                    <a:pt x="830" y="1351"/>
                  </a:lnTo>
                  <a:lnTo>
                    <a:pt x="812" y="1359"/>
                  </a:lnTo>
                  <a:lnTo>
                    <a:pt x="795" y="1366"/>
                  </a:lnTo>
                  <a:lnTo>
                    <a:pt x="780" y="1373"/>
                  </a:lnTo>
                  <a:lnTo>
                    <a:pt x="771" y="1381"/>
                  </a:lnTo>
                  <a:lnTo>
                    <a:pt x="766" y="1386"/>
                  </a:lnTo>
                  <a:lnTo>
                    <a:pt x="768" y="1390"/>
                  </a:lnTo>
                  <a:lnTo>
                    <a:pt x="779" y="1392"/>
                  </a:lnTo>
                  <a:lnTo>
                    <a:pt x="801" y="1395"/>
                  </a:lnTo>
                  <a:lnTo>
                    <a:pt x="824" y="1405"/>
                  </a:lnTo>
                  <a:lnTo>
                    <a:pt x="846" y="1421"/>
                  </a:lnTo>
                  <a:lnTo>
                    <a:pt x="868" y="1441"/>
                  </a:lnTo>
                  <a:lnTo>
                    <a:pt x="881" y="1460"/>
                  </a:lnTo>
                  <a:lnTo>
                    <a:pt x="890" y="1480"/>
                  </a:lnTo>
                  <a:lnTo>
                    <a:pt x="892" y="1502"/>
                  </a:lnTo>
                  <a:lnTo>
                    <a:pt x="887" y="1524"/>
                  </a:lnTo>
                  <a:lnTo>
                    <a:pt x="874" y="1548"/>
                  </a:lnTo>
                  <a:lnTo>
                    <a:pt x="868" y="1555"/>
                  </a:lnTo>
                  <a:lnTo>
                    <a:pt x="841" y="1583"/>
                  </a:lnTo>
                  <a:lnTo>
                    <a:pt x="815" y="1601"/>
                  </a:lnTo>
                  <a:lnTo>
                    <a:pt x="790" y="1616"/>
                  </a:lnTo>
                  <a:lnTo>
                    <a:pt x="766" y="1628"/>
                  </a:lnTo>
                  <a:lnTo>
                    <a:pt x="736" y="1643"/>
                  </a:lnTo>
                  <a:lnTo>
                    <a:pt x="713" y="1660"/>
                  </a:lnTo>
                  <a:lnTo>
                    <a:pt x="694" y="1685"/>
                  </a:lnTo>
                  <a:lnTo>
                    <a:pt x="678" y="1713"/>
                  </a:lnTo>
                  <a:lnTo>
                    <a:pt x="669" y="1727"/>
                  </a:lnTo>
                  <a:lnTo>
                    <a:pt x="660" y="1742"/>
                  </a:lnTo>
                  <a:lnTo>
                    <a:pt x="647" y="1753"/>
                  </a:lnTo>
                  <a:lnTo>
                    <a:pt x="630" y="1760"/>
                  </a:lnTo>
                  <a:lnTo>
                    <a:pt x="612" y="1762"/>
                  </a:lnTo>
                  <a:lnTo>
                    <a:pt x="594" y="1768"/>
                  </a:lnTo>
                  <a:lnTo>
                    <a:pt x="577" y="1779"/>
                  </a:lnTo>
                  <a:lnTo>
                    <a:pt x="562" y="1799"/>
                  </a:lnTo>
                  <a:lnTo>
                    <a:pt x="550" y="1823"/>
                  </a:lnTo>
                  <a:lnTo>
                    <a:pt x="539" y="1848"/>
                  </a:lnTo>
                  <a:lnTo>
                    <a:pt x="531" y="1876"/>
                  </a:lnTo>
                  <a:lnTo>
                    <a:pt x="526" y="1902"/>
                  </a:lnTo>
                  <a:lnTo>
                    <a:pt x="522" y="1925"/>
                  </a:lnTo>
                  <a:lnTo>
                    <a:pt x="520" y="1946"/>
                  </a:lnTo>
                  <a:lnTo>
                    <a:pt x="517" y="1958"/>
                  </a:lnTo>
                  <a:lnTo>
                    <a:pt x="509" y="1973"/>
                  </a:lnTo>
                  <a:lnTo>
                    <a:pt x="497" y="1986"/>
                  </a:lnTo>
                  <a:lnTo>
                    <a:pt x="475" y="2002"/>
                  </a:lnTo>
                  <a:lnTo>
                    <a:pt x="451" y="2019"/>
                  </a:lnTo>
                  <a:lnTo>
                    <a:pt x="427" y="2035"/>
                  </a:lnTo>
                  <a:lnTo>
                    <a:pt x="407" y="2050"/>
                  </a:lnTo>
                  <a:lnTo>
                    <a:pt x="392" y="2068"/>
                  </a:lnTo>
                  <a:lnTo>
                    <a:pt x="381" y="2094"/>
                  </a:lnTo>
                  <a:lnTo>
                    <a:pt x="377" y="2122"/>
                  </a:lnTo>
                  <a:lnTo>
                    <a:pt x="381" y="2153"/>
                  </a:lnTo>
                  <a:lnTo>
                    <a:pt x="385" y="2188"/>
                  </a:lnTo>
                  <a:lnTo>
                    <a:pt x="387" y="2230"/>
                  </a:lnTo>
                  <a:lnTo>
                    <a:pt x="385" y="2256"/>
                  </a:lnTo>
                  <a:lnTo>
                    <a:pt x="379" y="2272"/>
                  </a:lnTo>
                  <a:lnTo>
                    <a:pt x="372" y="2279"/>
                  </a:lnTo>
                  <a:lnTo>
                    <a:pt x="359" y="2278"/>
                  </a:lnTo>
                  <a:lnTo>
                    <a:pt x="348" y="2268"/>
                  </a:lnTo>
                  <a:lnTo>
                    <a:pt x="334" y="2254"/>
                  </a:lnTo>
                  <a:lnTo>
                    <a:pt x="315" y="2234"/>
                  </a:lnTo>
                  <a:lnTo>
                    <a:pt x="295" y="2208"/>
                  </a:lnTo>
                  <a:lnTo>
                    <a:pt x="269" y="2180"/>
                  </a:lnTo>
                  <a:lnTo>
                    <a:pt x="242" y="2162"/>
                  </a:lnTo>
                  <a:lnTo>
                    <a:pt x="211" y="2153"/>
                  </a:lnTo>
                  <a:lnTo>
                    <a:pt x="182" y="2149"/>
                  </a:lnTo>
                  <a:lnTo>
                    <a:pt x="152" y="2149"/>
                  </a:lnTo>
                  <a:lnTo>
                    <a:pt x="123" y="2155"/>
                  </a:lnTo>
                  <a:lnTo>
                    <a:pt x="97" y="2162"/>
                  </a:lnTo>
                  <a:lnTo>
                    <a:pt x="75" y="2169"/>
                  </a:lnTo>
                  <a:lnTo>
                    <a:pt x="51" y="2177"/>
                  </a:lnTo>
                  <a:lnTo>
                    <a:pt x="26" y="2177"/>
                  </a:lnTo>
                  <a:lnTo>
                    <a:pt x="0" y="2177"/>
                  </a:lnTo>
                  <a:lnTo>
                    <a:pt x="4" y="2083"/>
                  </a:lnTo>
                  <a:lnTo>
                    <a:pt x="11" y="1993"/>
                  </a:lnTo>
                  <a:lnTo>
                    <a:pt x="26" y="1881"/>
                  </a:lnTo>
                  <a:lnTo>
                    <a:pt x="46" y="1773"/>
                  </a:lnTo>
                  <a:lnTo>
                    <a:pt x="70" y="1665"/>
                  </a:lnTo>
                  <a:lnTo>
                    <a:pt x="99" y="1560"/>
                  </a:lnTo>
                  <a:lnTo>
                    <a:pt x="136" y="1456"/>
                  </a:lnTo>
                  <a:lnTo>
                    <a:pt x="154" y="1406"/>
                  </a:lnTo>
                  <a:lnTo>
                    <a:pt x="185" y="1331"/>
                  </a:lnTo>
                  <a:lnTo>
                    <a:pt x="218" y="1258"/>
                  </a:lnTo>
                  <a:lnTo>
                    <a:pt x="244" y="1208"/>
                  </a:lnTo>
                  <a:lnTo>
                    <a:pt x="280" y="1139"/>
                  </a:lnTo>
                  <a:lnTo>
                    <a:pt x="301" y="1148"/>
                  </a:lnTo>
                  <a:lnTo>
                    <a:pt x="315" y="1161"/>
                  </a:lnTo>
                  <a:lnTo>
                    <a:pt x="324" y="1174"/>
                  </a:lnTo>
                  <a:lnTo>
                    <a:pt x="328" y="1188"/>
                  </a:lnTo>
                  <a:lnTo>
                    <a:pt x="330" y="1208"/>
                  </a:lnTo>
                  <a:lnTo>
                    <a:pt x="337" y="1234"/>
                  </a:lnTo>
                  <a:lnTo>
                    <a:pt x="348" y="1260"/>
                  </a:lnTo>
                  <a:lnTo>
                    <a:pt x="359" y="1282"/>
                  </a:lnTo>
                  <a:lnTo>
                    <a:pt x="368" y="1293"/>
                  </a:lnTo>
                  <a:lnTo>
                    <a:pt x="376" y="1300"/>
                  </a:lnTo>
                  <a:lnTo>
                    <a:pt x="383" y="1300"/>
                  </a:lnTo>
                  <a:lnTo>
                    <a:pt x="390" y="1296"/>
                  </a:lnTo>
                  <a:lnTo>
                    <a:pt x="394" y="1284"/>
                  </a:lnTo>
                  <a:lnTo>
                    <a:pt x="398" y="1263"/>
                  </a:lnTo>
                  <a:lnTo>
                    <a:pt x="399" y="1221"/>
                  </a:lnTo>
                  <a:lnTo>
                    <a:pt x="401" y="1185"/>
                  </a:lnTo>
                  <a:lnTo>
                    <a:pt x="405" y="1155"/>
                  </a:lnTo>
                  <a:lnTo>
                    <a:pt x="410" y="1130"/>
                  </a:lnTo>
                  <a:lnTo>
                    <a:pt x="418" y="1111"/>
                  </a:lnTo>
                  <a:lnTo>
                    <a:pt x="429" y="1100"/>
                  </a:lnTo>
                  <a:lnTo>
                    <a:pt x="445" y="1097"/>
                  </a:lnTo>
                  <a:lnTo>
                    <a:pt x="458" y="1095"/>
                  </a:lnTo>
                  <a:lnTo>
                    <a:pt x="464" y="1087"/>
                  </a:lnTo>
                  <a:lnTo>
                    <a:pt x="465" y="1076"/>
                  </a:lnTo>
                  <a:lnTo>
                    <a:pt x="462" y="1060"/>
                  </a:lnTo>
                  <a:lnTo>
                    <a:pt x="456" y="1041"/>
                  </a:lnTo>
                  <a:lnTo>
                    <a:pt x="449" y="1019"/>
                  </a:lnTo>
                  <a:lnTo>
                    <a:pt x="442" y="994"/>
                  </a:lnTo>
                  <a:lnTo>
                    <a:pt x="434" y="968"/>
                  </a:lnTo>
                  <a:lnTo>
                    <a:pt x="425" y="913"/>
                  </a:lnTo>
                  <a:lnTo>
                    <a:pt x="473" y="849"/>
                  </a:lnTo>
                  <a:lnTo>
                    <a:pt x="497" y="821"/>
                  </a:lnTo>
                  <a:lnTo>
                    <a:pt x="535" y="774"/>
                  </a:lnTo>
                  <a:close/>
                  <a:moveTo>
                    <a:pt x="3762" y="623"/>
                  </a:moveTo>
                  <a:lnTo>
                    <a:pt x="3788" y="649"/>
                  </a:lnTo>
                  <a:lnTo>
                    <a:pt x="3861" y="726"/>
                  </a:lnTo>
                  <a:lnTo>
                    <a:pt x="3914" y="787"/>
                  </a:lnTo>
                  <a:lnTo>
                    <a:pt x="3964" y="849"/>
                  </a:lnTo>
                  <a:lnTo>
                    <a:pt x="4028" y="935"/>
                  </a:lnTo>
                  <a:lnTo>
                    <a:pt x="4088" y="1023"/>
                  </a:lnTo>
                  <a:lnTo>
                    <a:pt x="4143" y="1115"/>
                  </a:lnTo>
                  <a:lnTo>
                    <a:pt x="4194" y="1208"/>
                  </a:lnTo>
                  <a:lnTo>
                    <a:pt x="4218" y="1258"/>
                  </a:lnTo>
                  <a:lnTo>
                    <a:pt x="4253" y="1331"/>
                  </a:lnTo>
                  <a:lnTo>
                    <a:pt x="4284" y="1406"/>
                  </a:lnTo>
                  <a:lnTo>
                    <a:pt x="4302" y="1456"/>
                  </a:lnTo>
                  <a:lnTo>
                    <a:pt x="4337" y="1560"/>
                  </a:lnTo>
                  <a:lnTo>
                    <a:pt x="4367" y="1665"/>
                  </a:lnTo>
                  <a:lnTo>
                    <a:pt x="4392" y="1773"/>
                  </a:lnTo>
                  <a:lnTo>
                    <a:pt x="4412" y="1881"/>
                  </a:lnTo>
                  <a:lnTo>
                    <a:pt x="4425" y="1993"/>
                  </a:lnTo>
                  <a:lnTo>
                    <a:pt x="4434" y="2107"/>
                  </a:lnTo>
                  <a:lnTo>
                    <a:pt x="4438" y="2221"/>
                  </a:lnTo>
                  <a:lnTo>
                    <a:pt x="4434" y="2334"/>
                  </a:lnTo>
                  <a:lnTo>
                    <a:pt x="4425" y="2448"/>
                  </a:lnTo>
                  <a:lnTo>
                    <a:pt x="4412" y="2558"/>
                  </a:lnTo>
                  <a:lnTo>
                    <a:pt x="4392" y="2668"/>
                  </a:lnTo>
                  <a:lnTo>
                    <a:pt x="4383" y="2714"/>
                  </a:lnTo>
                  <a:lnTo>
                    <a:pt x="4381" y="2709"/>
                  </a:lnTo>
                  <a:lnTo>
                    <a:pt x="4356" y="2657"/>
                  </a:lnTo>
                  <a:lnTo>
                    <a:pt x="4324" y="2604"/>
                  </a:lnTo>
                  <a:lnTo>
                    <a:pt x="4291" y="2553"/>
                  </a:lnTo>
                  <a:lnTo>
                    <a:pt x="4257" y="2499"/>
                  </a:lnTo>
                  <a:lnTo>
                    <a:pt x="4226" y="2448"/>
                  </a:lnTo>
                  <a:lnTo>
                    <a:pt x="4198" y="2399"/>
                  </a:lnTo>
                  <a:lnTo>
                    <a:pt x="4176" y="2351"/>
                  </a:lnTo>
                  <a:lnTo>
                    <a:pt x="4158" y="2301"/>
                  </a:lnTo>
                  <a:lnTo>
                    <a:pt x="4138" y="2259"/>
                  </a:lnTo>
                  <a:lnTo>
                    <a:pt x="4117" y="2224"/>
                  </a:lnTo>
                  <a:lnTo>
                    <a:pt x="4097" y="2199"/>
                  </a:lnTo>
                  <a:lnTo>
                    <a:pt x="4077" y="2186"/>
                  </a:lnTo>
                  <a:lnTo>
                    <a:pt x="4059" y="2182"/>
                  </a:lnTo>
                  <a:lnTo>
                    <a:pt x="4052" y="2188"/>
                  </a:lnTo>
                  <a:lnTo>
                    <a:pt x="4048" y="2201"/>
                  </a:lnTo>
                  <a:lnTo>
                    <a:pt x="4050" y="2219"/>
                  </a:lnTo>
                  <a:lnTo>
                    <a:pt x="4055" y="2241"/>
                  </a:lnTo>
                  <a:lnTo>
                    <a:pt x="4063" y="2268"/>
                  </a:lnTo>
                  <a:lnTo>
                    <a:pt x="4074" y="2298"/>
                  </a:lnTo>
                  <a:lnTo>
                    <a:pt x="4086" y="2329"/>
                  </a:lnTo>
                  <a:lnTo>
                    <a:pt x="4099" y="2360"/>
                  </a:lnTo>
                  <a:lnTo>
                    <a:pt x="4112" y="2391"/>
                  </a:lnTo>
                  <a:lnTo>
                    <a:pt x="4125" y="2419"/>
                  </a:lnTo>
                  <a:lnTo>
                    <a:pt x="4138" y="2444"/>
                  </a:lnTo>
                  <a:lnTo>
                    <a:pt x="4149" y="2465"/>
                  </a:lnTo>
                  <a:lnTo>
                    <a:pt x="4169" y="2505"/>
                  </a:lnTo>
                  <a:lnTo>
                    <a:pt x="4191" y="2551"/>
                  </a:lnTo>
                  <a:lnTo>
                    <a:pt x="4215" y="2597"/>
                  </a:lnTo>
                  <a:lnTo>
                    <a:pt x="4240" y="2644"/>
                  </a:lnTo>
                  <a:lnTo>
                    <a:pt x="4269" y="2688"/>
                  </a:lnTo>
                  <a:lnTo>
                    <a:pt x="4301" y="2725"/>
                  </a:lnTo>
                  <a:lnTo>
                    <a:pt x="4334" y="2754"/>
                  </a:lnTo>
                  <a:lnTo>
                    <a:pt x="4367" y="2778"/>
                  </a:lnTo>
                  <a:lnTo>
                    <a:pt x="4337" y="2883"/>
                  </a:lnTo>
                  <a:lnTo>
                    <a:pt x="4302" y="2984"/>
                  </a:lnTo>
                  <a:lnTo>
                    <a:pt x="4262" y="3084"/>
                  </a:lnTo>
                  <a:lnTo>
                    <a:pt x="4218" y="3184"/>
                  </a:lnTo>
                  <a:lnTo>
                    <a:pt x="4194" y="3231"/>
                  </a:lnTo>
                  <a:lnTo>
                    <a:pt x="4143" y="3327"/>
                  </a:lnTo>
                  <a:lnTo>
                    <a:pt x="4108" y="3383"/>
                  </a:lnTo>
                  <a:lnTo>
                    <a:pt x="4039" y="3490"/>
                  </a:lnTo>
                  <a:lnTo>
                    <a:pt x="3964" y="3592"/>
                  </a:lnTo>
                  <a:lnTo>
                    <a:pt x="3914" y="3655"/>
                  </a:lnTo>
                  <a:lnTo>
                    <a:pt x="3861" y="3714"/>
                  </a:lnTo>
                  <a:lnTo>
                    <a:pt x="3788" y="3791"/>
                  </a:lnTo>
                  <a:lnTo>
                    <a:pt x="3711" y="3864"/>
                  </a:lnTo>
                  <a:lnTo>
                    <a:pt x="3628" y="3935"/>
                  </a:lnTo>
                  <a:lnTo>
                    <a:pt x="3542" y="4003"/>
                  </a:lnTo>
                  <a:lnTo>
                    <a:pt x="3453" y="4066"/>
                  </a:lnTo>
                  <a:lnTo>
                    <a:pt x="3447" y="4044"/>
                  </a:lnTo>
                  <a:lnTo>
                    <a:pt x="3443" y="4022"/>
                  </a:lnTo>
                  <a:lnTo>
                    <a:pt x="3438" y="3992"/>
                  </a:lnTo>
                  <a:lnTo>
                    <a:pt x="3432" y="3963"/>
                  </a:lnTo>
                  <a:lnTo>
                    <a:pt x="3423" y="3934"/>
                  </a:lnTo>
                  <a:lnTo>
                    <a:pt x="3409" y="3902"/>
                  </a:lnTo>
                  <a:lnTo>
                    <a:pt x="3390" y="3877"/>
                  </a:lnTo>
                  <a:lnTo>
                    <a:pt x="3376" y="3847"/>
                  </a:lnTo>
                  <a:lnTo>
                    <a:pt x="3361" y="3814"/>
                  </a:lnTo>
                  <a:lnTo>
                    <a:pt x="3348" y="3781"/>
                  </a:lnTo>
                  <a:lnTo>
                    <a:pt x="3341" y="3748"/>
                  </a:lnTo>
                  <a:lnTo>
                    <a:pt x="3335" y="3715"/>
                  </a:lnTo>
                  <a:lnTo>
                    <a:pt x="3337" y="3684"/>
                  </a:lnTo>
                  <a:lnTo>
                    <a:pt x="3343" y="3657"/>
                  </a:lnTo>
                  <a:lnTo>
                    <a:pt x="3357" y="3631"/>
                  </a:lnTo>
                  <a:lnTo>
                    <a:pt x="3378" y="3604"/>
                  </a:lnTo>
                  <a:lnTo>
                    <a:pt x="3392" y="3578"/>
                  </a:lnTo>
                  <a:lnTo>
                    <a:pt x="3403" y="3554"/>
                  </a:lnTo>
                  <a:lnTo>
                    <a:pt x="3409" y="3536"/>
                  </a:lnTo>
                  <a:lnTo>
                    <a:pt x="3409" y="3517"/>
                  </a:lnTo>
                  <a:lnTo>
                    <a:pt x="3401" y="3504"/>
                  </a:lnTo>
                  <a:lnTo>
                    <a:pt x="3385" y="3495"/>
                  </a:lnTo>
                  <a:lnTo>
                    <a:pt x="3374" y="3488"/>
                  </a:lnTo>
                  <a:lnTo>
                    <a:pt x="3368" y="3477"/>
                  </a:lnTo>
                  <a:lnTo>
                    <a:pt x="3368" y="3462"/>
                  </a:lnTo>
                  <a:lnTo>
                    <a:pt x="3370" y="3446"/>
                  </a:lnTo>
                  <a:lnTo>
                    <a:pt x="3372" y="3427"/>
                  </a:lnTo>
                  <a:lnTo>
                    <a:pt x="3374" y="3409"/>
                  </a:lnTo>
                  <a:lnTo>
                    <a:pt x="3370" y="3391"/>
                  </a:lnTo>
                  <a:lnTo>
                    <a:pt x="3361" y="3374"/>
                  </a:lnTo>
                  <a:lnTo>
                    <a:pt x="3346" y="3360"/>
                  </a:lnTo>
                  <a:lnTo>
                    <a:pt x="3321" y="3339"/>
                  </a:lnTo>
                  <a:lnTo>
                    <a:pt x="3299" y="3312"/>
                  </a:lnTo>
                  <a:lnTo>
                    <a:pt x="3280" y="3281"/>
                  </a:lnTo>
                  <a:lnTo>
                    <a:pt x="3268" y="3248"/>
                  </a:lnTo>
                  <a:lnTo>
                    <a:pt x="3262" y="3217"/>
                  </a:lnTo>
                  <a:lnTo>
                    <a:pt x="3260" y="3187"/>
                  </a:lnTo>
                  <a:lnTo>
                    <a:pt x="3266" y="3162"/>
                  </a:lnTo>
                  <a:lnTo>
                    <a:pt x="3273" y="3143"/>
                  </a:lnTo>
                  <a:lnTo>
                    <a:pt x="3279" y="3123"/>
                  </a:lnTo>
                  <a:lnTo>
                    <a:pt x="3280" y="3103"/>
                  </a:lnTo>
                  <a:lnTo>
                    <a:pt x="3280" y="3084"/>
                  </a:lnTo>
                  <a:lnTo>
                    <a:pt x="3279" y="3066"/>
                  </a:lnTo>
                  <a:lnTo>
                    <a:pt x="3271" y="3050"/>
                  </a:lnTo>
                  <a:lnTo>
                    <a:pt x="3258" y="3037"/>
                  </a:lnTo>
                  <a:lnTo>
                    <a:pt x="3242" y="3028"/>
                  </a:lnTo>
                  <a:lnTo>
                    <a:pt x="3222" y="3026"/>
                  </a:lnTo>
                  <a:lnTo>
                    <a:pt x="3185" y="3022"/>
                  </a:lnTo>
                  <a:lnTo>
                    <a:pt x="3147" y="3015"/>
                  </a:lnTo>
                  <a:lnTo>
                    <a:pt x="3105" y="3004"/>
                  </a:lnTo>
                  <a:lnTo>
                    <a:pt x="3063" y="2995"/>
                  </a:lnTo>
                  <a:lnTo>
                    <a:pt x="3020" y="2987"/>
                  </a:lnTo>
                  <a:lnTo>
                    <a:pt x="2984" y="2987"/>
                  </a:lnTo>
                  <a:lnTo>
                    <a:pt x="2969" y="2989"/>
                  </a:lnTo>
                  <a:lnTo>
                    <a:pt x="2956" y="2991"/>
                  </a:lnTo>
                  <a:lnTo>
                    <a:pt x="2901" y="3007"/>
                  </a:lnTo>
                  <a:lnTo>
                    <a:pt x="2854" y="3022"/>
                  </a:lnTo>
                  <a:lnTo>
                    <a:pt x="2813" y="3035"/>
                  </a:lnTo>
                  <a:lnTo>
                    <a:pt x="2775" y="3048"/>
                  </a:lnTo>
                  <a:lnTo>
                    <a:pt x="2758" y="3050"/>
                  </a:lnTo>
                  <a:lnTo>
                    <a:pt x="2740" y="3046"/>
                  </a:lnTo>
                  <a:lnTo>
                    <a:pt x="2722" y="3037"/>
                  </a:lnTo>
                  <a:lnTo>
                    <a:pt x="2702" y="3024"/>
                  </a:lnTo>
                  <a:lnTo>
                    <a:pt x="2667" y="2995"/>
                  </a:lnTo>
                  <a:lnTo>
                    <a:pt x="2630" y="2962"/>
                  </a:lnTo>
                  <a:lnTo>
                    <a:pt x="2594" y="2925"/>
                  </a:lnTo>
                  <a:lnTo>
                    <a:pt x="2559" y="2890"/>
                  </a:lnTo>
                  <a:lnTo>
                    <a:pt x="2524" y="2855"/>
                  </a:lnTo>
                  <a:lnTo>
                    <a:pt x="2484" y="2815"/>
                  </a:lnTo>
                  <a:lnTo>
                    <a:pt x="2445" y="2776"/>
                  </a:lnTo>
                  <a:lnTo>
                    <a:pt x="2427" y="2753"/>
                  </a:lnTo>
                  <a:lnTo>
                    <a:pt x="2410" y="2731"/>
                  </a:lnTo>
                  <a:lnTo>
                    <a:pt x="2399" y="2709"/>
                  </a:lnTo>
                  <a:lnTo>
                    <a:pt x="2394" y="2687"/>
                  </a:lnTo>
                  <a:lnTo>
                    <a:pt x="2396" y="2668"/>
                  </a:lnTo>
                  <a:lnTo>
                    <a:pt x="2407" y="2652"/>
                  </a:lnTo>
                  <a:lnTo>
                    <a:pt x="2410" y="2648"/>
                  </a:lnTo>
                  <a:lnTo>
                    <a:pt x="2427" y="2632"/>
                  </a:lnTo>
                  <a:lnTo>
                    <a:pt x="2434" y="2617"/>
                  </a:lnTo>
                  <a:lnTo>
                    <a:pt x="2438" y="2606"/>
                  </a:lnTo>
                  <a:lnTo>
                    <a:pt x="2436" y="2595"/>
                  </a:lnTo>
                  <a:lnTo>
                    <a:pt x="2429" y="2586"/>
                  </a:lnTo>
                  <a:lnTo>
                    <a:pt x="2421" y="2575"/>
                  </a:lnTo>
                  <a:lnTo>
                    <a:pt x="2410" y="2564"/>
                  </a:lnTo>
                  <a:lnTo>
                    <a:pt x="2401" y="2551"/>
                  </a:lnTo>
                  <a:lnTo>
                    <a:pt x="2394" y="2532"/>
                  </a:lnTo>
                  <a:lnTo>
                    <a:pt x="2392" y="2512"/>
                  </a:lnTo>
                  <a:lnTo>
                    <a:pt x="2394" y="2488"/>
                  </a:lnTo>
                  <a:lnTo>
                    <a:pt x="2401" y="2465"/>
                  </a:lnTo>
                  <a:lnTo>
                    <a:pt x="2410" y="2443"/>
                  </a:lnTo>
                  <a:lnTo>
                    <a:pt x="2425" y="2415"/>
                  </a:lnTo>
                  <a:lnTo>
                    <a:pt x="2442" y="2391"/>
                  </a:lnTo>
                  <a:lnTo>
                    <a:pt x="2445" y="2382"/>
                  </a:lnTo>
                  <a:lnTo>
                    <a:pt x="2456" y="2362"/>
                  </a:lnTo>
                  <a:lnTo>
                    <a:pt x="2464" y="2336"/>
                  </a:lnTo>
                  <a:lnTo>
                    <a:pt x="2475" y="2309"/>
                  </a:lnTo>
                  <a:lnTo>
                    <a:pt x="2484" y="2281"/>
                  </a:lnTo>
                  <a:lnTo>
                    <a:pt x="2495" y="2254"/>
                  </a:lnTo>
                  <a:lnTo>
                    <a:pt x="2509" y="2234"/>
                  </a:lnTo>
                  <a:lnTo>
                    <a:pt x="2524" y="2217"/>
                  </a:lnTo>
                  <a:lnTo>
                    <a:pt x="2542" y="2210"/>
                  </a:lnTo>
                  <a:lnTo>
                    <a:pt x="2570" y="2202"/>
                  </a:lnTo>
                  <a:lnTo>
                    <a:pt x="2592" y="2188"/>
                  </a:lnTo>
                  <a:lnTo>
                    <a:pt x="2612" y="2168"/>
                  </a:lnTo>
                  <a:lnTo>
                    <a:pt x="2627" y="2144"/>
                  </a:lnTo>
                  <a:lnTo>
                    <a:pt x="2636" y="2118"/>
                  </a:lnTo>
                  <a:lnTo>
                    <a:pt x="2639" y="2091"/>
                  </a:lnTo>
                  <a:lnTo>
                    <a:pt x="2643" y="2063"/>
                  </a:lnTo>
                  <a:lnTo>
                    <a:pt x="2656" y="2035"/>
                  </a:lnTo>
                  <a:lnTo>
                    <a:pt x="2676" y="2013"/>
                  </a:lnTo>
                  <a:lnTo>
                    <a:pt x="2702" y="1995"/>
                  </a:lnTo>
                  <a:lnTo>
                    <a:pt x="2735" y="1984"/>
                  </a:lnTo>
                  <a:lnTo>
                    <a:pt x="2758" y="1977"/>
                  </a:lnTo>
                  <a:lnTo>
                    <a:pt x="2780" y="1966"/>
                  </a:lnTo>
                  <a:lnTo>
                    <a:pt x="2801" y="1955"/>
                  </a:lnTo>
                  <a:lnTo>
                    <a:pt x="2824" y="1946"/>
                  </a:lnTo>
                  <a:lnTo>
                    <a:pt x="2854" y="1936"/>
                  </a:lnTo>
                  <a:lnTo>
                    <a:pt x="2878" y="1935"/>
                  </a:lnTo>
                  <a:lnTo>
                    <a:pt x="2905" y="1933"/>
                  </a:lnTo>
                  <a:lnTo>
                    <a:pt x="2934" y="1931"/>
                  </a:lnTo>
                  <a:lnTo>
                    <a:pt x="2960" y="1927"/>
                  </a:lnTo>
                  <a:lnTo>
                    <a:pt x="2984" y="1920"/>
                  </a:lnTo>
                  <a:lnTo>
                    <a:pt x="3020" y="1907"/>
                  </a:lnTo>
                  <a:lnTo>
                    <a:pt x="3046" y="1898"/>
                  </a:lnTo>
                  <a:lnTo>
                    <a:pt x="3073" y="1891"/>
                  </a:lnTo>
                  <a:lnTo>
                    <a:pt x="3105" y="1883"/>
                  </a:lnTo>
                  <a:lnTo>
                    <a:pt x="3141" y="1881"/>
                  </a:lnTo>
                  <a:lnTo>
                    <a:pt x="3172" y="1881"/>
                  </a:lnTo>
                  <a:lnTo>
                    <a:pt x="3202" y="1878"/>
                  </a:lnTo>
                  <a:lnTo>
                    <a:pt x="3229" y="1876"/>
                  </a:lnTo>
                  <a:lnTo>
                    <a:pt x="3253" y="1874"/>
                  </a:lnTo>
                  <a:lnTo>
                    <a:pt x="3275" y="1872"/>
                  </a:lnTo>
                  <a:lnTo>
                    <a:pt x="3291" y="1874"/>
                  </a:lnTo>
                  <a:lnTo>
                    <a:pt x="3304" y="1880"/>
                  </a:lnTo>
                  <a:lnTo>
                    <a:pt x="3313" y="1891"/>
                  </a:lnTo>
                  <a:lnTo>
                    <a:pt x="3319" y="1905"/>
                  </a:lnTo>
                  <a:lnTo>
                    <a:pt x="3317" y="1927"/>
                  </a:lnTo>
                  <a:lnTo>
                    <a:pt x="3317" y="1953"/>
                  </a:lnTo>
                  <a:lnTo>
                    <a:pt x="3324" y="1973"/>
                  </a:lnTo>
                  <a:lnTo>
                    <a:pt x="3337" y="1991"/>
                  </a:lnTo>
                  <a:lnTo>
                    <a:pt x="3354" y="2006"/>
                  </a:lnTo>
                  <a:lnTo>
                    <a:pt x="3376" y="2017"/>
                  </a:lnTo>
                  <a:lnTo>
                    <a:pt x="3398" y="2028"/>
                  </a:lnTo>
                  <a:lnTo>
                    <a:pt x="3420" y="2039"/>
                  </a:lnTo>
                  <a:lnTo>
                    <a:pt x="3443" y="2048"/>
                  </a:lnTo>
                  <a:lnTo>
                    <a:pt x="3456" y="2056"/>
                  </a:lnTo>
                  <a:lnTo>
                    <a:pt x="3469" y="2063"/>
                  </a:lnTo>
                  <a:lnTo>
                    <a:pt x="3493" y="2076"/>
                  </a:lnTo>
                  <a:lnTo>
                    <a:pt x="3515" y="2089"/>
                  </a:lnTo>
                  <a:lnTo>
                    <a:pt x="3539" y="2100"/>
                  </a:lnTo>
                  <a:lnTo>
                    <a:pt x="3563" y="2109"/>
                  </a:lnTo>
                  <a:lnTo>
                    <a:pt x="3583" y="2114"/>
                  </a:lnTo>
                  <a:lnTo>
                    <a:pt x="3603" y="2113"/>
                  </a:lnTo>
                  <a:lnTo>
                    <a:pt x="3617" y="2107"/>
                  </a:lnTo>
                  <a:lnTo>
                    <a:pt x="3628" y="2091"/>
                  </a:lnTo>
                  <a:lnTo>
                    <a:pt x="3641" y="2074"/>
                  </a:lnTo>
                  <a:lnTo>
                    <a:pt x="3660" y="2063"/>
                  </a:lnTo>
                  <a:lnTo>
                    <a:pt x="3680" y="2057"/>
                  </a:lnTo>
                  <a:lnTo>
                    <a:pt x="3705" y="2057"/>
                  </a:lnTo>
                  <a:lnTo>
                    <a:pt x="3733" y="2059"/>
                  </a:lnTo>
                  <a:lnTo>
                    <a:pt x="3760" y="2063"/>
                  </a:lnTo>
                  <a:lnTo>
                    <a:pt x="3786" y="2068"/>
                  </a:lnTo>
                  <a:lnTo>
                    <a:pt x="3821" y="2076"/>
                  </a:lnTo>
                  <a:lnTo>
                    <a:pt x="3861" y="2083"/>
                  </a:lnTo>
                  <a:lnTo>
                    <a:pt x="3901" y="2089"/>
                  </a:lnTo>
                  <a:lnTo>
                    <a:pt x="3943" y="2094"/>
                  </a:lnTo>
                  <a:lnTo>
                    <a:pt x="3980" y="2098"/>
                  </a:lnTo>
                  <a:lnTo>
                    <a:pt x="4013" y="2098"/>
                  </a:lnTo>
                  <a:lnTo>
                    <a:pt x="4046" y="2089"/>
                  </a:lnTo>
                  <a:lnTo>
                    <a:pt x="4077" y="2072"/>
                  </a:lnTo>
                  <a:lnTo>
                    <a:pt x="4103" y="2048"/>
                  </a:lnTo>
                  <a:lnTo>
                    <a:pt x="4123" y="2019"/>
                  </a:lnTo>
                  <a:lnTo>
                    <a:pt x="4132" y="1990"/>
                  </a:lnTo>
                  <a:lnTo>
                    <a:pt x="4130" y="1971"/>
                  </a:lnTo>
                  <a:lnTo>
                    <a:pt x="4121" y="1958"/>
                  </a:lnTo>
                  <a:lnTo>
                    <a:pt x="4106" y="1947"/>
                  </a:lnTo>
                  <a:lnTo>
                    <a:pt x="4084" y="1938"/>
                  </a:lnTo>
                  <a:lnTo>
                    <a:pt x="4059" y="1933"/>
                  </a:lnTo>
                  <a:lnTo>
                    <a:pt x="4030" y="1929"/>
                  </a:lnTo>
                  <a:lnTo>
                    <a:pt x="3997" y="1927"/>
                  </a:lnTo>
                  <a:lnTo>
                    <a:pt x="3962" y="1927"/>
                  </a:lnTo>
                  <a:lnTo>
                    <a:pt x="3923" y="1925"/>
                  </a:lnTo>
                  <a:lnTo>
                    <a:pt x="3894" y="1922"/>
                  </a:lnTo>
                  <a:lnTo>
                    <a:pt x="3870" y="1916"/>
                  </a:lnTo>
                  <a:lnTo>
                    <a:pt x="3852" y="1907"/>
                  </a:lnTo>
                  <a:lnTo>
                    <a:pt x="3843" y="1892"/>
                  </a:lnTo>
                  <a:lnTo>
                    <a:pt x="3839" y="1876"/>
                  </a:lnTo>
                  <a:lnTo>
                    <a:pt x="3843" y="1854"/>
                  </a:lnTo>
                  <a:lnTo>
                    <a:pt x="3856" y="1821"/>
                  </a:lnTo>
                  <a:lnTo>
                    <a:pt x="3870" y="1790"/>
                  </a:lnTo>
                  <a:lnTo>
                    <a:pt x="3889" y="1762"/>
                  </a:lnTo>
                  <a:lnTo>
                    <a:pt x="3911" y="1740"/>
                  </a:lnTo>
                  <a:lnTo>
                    <a:pt x="3940" y="1724"/>
                  </a:lnTo>
                  <a:lnTo>
                    <a:pt x="3989" y="1704"/>
                  </a:lnTo>
                  <a:lnTo>
                    <a:pt x="4037" y="1693"/>
                  </a:lnTo>
                  <a:lnTo>
                    <a:pt x="4086" y="1689"/>
                  </a:lnTo>
                  <a:lnTo>
                    <a:pt x="4119" y="1693"/>
                  </a:lnTo>
                  <a:lnTo>
                    <a:pt x="4154" y="1704"/>
                  </a:lnTo>
                  <a:lnTo>
                    <a:pt x="4191" y="1715"/>
                  </a:lnTo>
                  <a:lnTo>
                    <a:pt x="4229" y="1722"/>
                  </a:lnTo>
                  <a:lnTo>
                    <a:pt x="4268" y="1724"/>
                  </a:lnTo>
                  <a:lnTo>
                    <a:pt x="4286" y="1718"/>
                  </a:lnTo>
                  <a:lnTo>
                    <a:pt x="4299" y="1711"/>
                  </a:lnTo>
                  <a:lnTo>
                    <a:pt x="4304" y="1700"/>
                  </a:lnTo>
                  <a:lnTo>
                    <a:pt x="4302" y="1685"/>
                  </a:lnTo>
                  <a:lnTo>
                    <a:pt x="4295" y="1671"/>
                  </a:lnTo>
                  <a:lnTo>
                    <a:pt x="4282" y="1656"/>
                  </a:lnTo>
                  <a:lnTo>
                    <a:pt x="4266" y="1641"/>
                  </a:lnTo>
                  <a:lnTo>
                    <a:pt x="4244" y="1627"/>
                  </a:lnTo>
                  <a:lnTo>
                    <a:pt x="4218" y="1608"/>
                  </a:lnTo>
                  <a:lnTo>
                    <a:pt x="4200" y="1588"/>
                  </a:lnTo>
                  <a:lnTo>
                    <a:pt x="4189" y="1568"/>
                  </a:lnTo>
                  <a:lnTo>
                    <a:pt x="4185" y="1548"/>
                  </a:lnTo>
                  <a:lnTo>
                    <a:pt x="4189" y="1529"/>
                  </a:lnTo>
                  <a:lnTo>
                    <a:pt x="4200" y="1515"/>
                  </a:lnTo>
                  <a:lnTo>
                    <a:pt x="4209" y="1502"/>
                  </a:lnTo>
                  <a:lnTo>
                    <a:pt x="4213" y="1491"/>
                  </a:lnTo>
                  <a:lnTo>
                    <a:pt x="4211" y="1482"/>
                  </a:lnTo>
                  <a:lnTo>
                    <a:pt x="4205" y="1476"/>
                  </a:lnTo>
                  <a:lnTo>
                    <a:pt x="4194" y="1474"/>
                  </a:lnTo>
                  <a:lnTo>
                    <a:pt x="4180" y="1476"/>
                  </a:lnTo>
                  <a:lnTo>
                    <a:pt x="4160" y="1485"/>
                  </a:lnTo>
                  <a:lnTo>
                    <a:pt x="4141" y="1496"/>
                  </a:lnTo>
                  <a:lnTo>
                    <a:pt x="4123" y="1509"/>
                  </a:lnTo>
                  <a:lnTo>
                    <a:pt x="4105" y="1522"/>
                  </a:lnTo>
                  <a:lnTo>
                    <a:pt x="4086" y="1535"/>
                  </a:lnTo>
                  <a:lnTo>
                    <a:pt x="4068" y="1546"/>
                  </a:lnTo>
                  <a:lnTo>
                    <a:pt x="4052" y="1553"/>
                  </a:lnTo>
                  <a:lnTo>
                    <a:pt x="4037" y="1557"/>
                  </a:lnTo>
                  <a:lnTo>
                    <a:pt x="4026" y="1553"/>
                  </a:lnTo>
                  <a:lnTo>
                    <a:pt x="4019" y="1542"/>
                  </a:lnTo>
                  <a:lnTo>
                    <a:pt x="4009" y="1529"/>
                  </a:lnTo>
                  <a:lnTo>
                    <a:pt x="3993" y="1524"/>
                  </a:lnTo>
                  <a:lnTo>
                    <a:pt x="3975" y="1524"/>
                  </a:lnTo>
                  <a:lnTo>
                    <a:pt x="3953" y="1527"/>
                  </a:lnTo>
                  <a:lnTo>
                    <a:pt x="3931" y="1535"/>
                  </a:lnTo>
                  <a:lnTo>
                    <a:pt x="3911" y="1548"/>
                  </a:lnTo>
                  <a:lnTo>
                    <a:pt x="3892" y="1564"/>
                  </a:lnTo>
                  <a:lnTo>
                    <a:pt x="3881" y="1583"/>
                  </a:lnTo>
                  <a:lnTo>
                    <a:pt x="3878" y="1605"/>
                  </a:lnTo>
                  <a:lnTo>
                    <a:pt x="3878" y="1634"/>
                  </a:lnTo>
                  <a:lnTo>
                    <a:pt x="3881" y="1658"/>
                  </a:lnTo>
                  <a:lnTo>
                    <a:pt x="3883" y="1676"/>
                  </a:lnTo>
                  <a:lnTo>
                    <a:pt x="3883" y="1693"/>
                  </a:lnTo>
                  <a:lnTo>
                    <a:pt x="3879" y="1709"/>
                  </a:lnTo>
                  <a:lnTo>
                    <a:pt x="3872" y="1729"/>
                  </a:lnTo>
                  <a:lnTo>
                    <a:pt x="3856" y="1755"/>
                  </a:lnTo>
                  <a:lnTo>
                    <a:pt x="3834" y="1777"/>
                  </a:lnTo>
                  <a:lnTo>
                    <a:pt x="3808" y="1792"/>
                  </a:lnTo>
                  <a:lnTo>
                    <a:pt x="3780" y="1801"/>
                  </a:lnTo>
                  <a:lnTo>
                    <a:pt x="3753" y="1803"/>
                  </a:lnTo>
                  <a:lnTo>
                    <a:pt x="3740" y="1804"/>
                  </a:lnTo>
                  <a:lnTo>
                    <a:pt x="3735" y="1810"/>
                  </a:lnTo>
                  <a:lnTo>
                    <a:pt x="3733" y="1821"/>
                  </a:lnTo>
                  <a:lnTo>
                    <a:pt x="3733" y="1836"/>
                  </a:lnTo>
                  <a:lnTo>
                    <a:pt x="3733" y="1850"/>
                  </a:lnTo>
                  <a:lnTo>
                    <a:pt x="3733" y="1867"/>
                  </a:lnTo>
                  <a:lnTo>
                    <a:pt x="3731" y="1881"/>
                  </a:lnTo>
                  <a:lnTo>
                    <a:pt x="3726" y="1894"/>
                  </a:lnTo>
                  <a:lnTo>
                    <a:pt x="3713" y="1905"/>
                  </a:lnTo>
                  <a:lnTo>
                    <a:pt x="3694" y="1909"/>
                  </a:lnTo>
                  <a:lnTo>
                    <a:pt x="3680" y="1907"/>
                  </a:lnTo>
                  <a:lnTo>
                    <a:pt x="3665" y="1896"/>
                  </a:lnTo>
                  <a:lnTo>
                    <a:pt x="3652" y="1880"/>
                  </a:lnTo>
                  <a:lnTo>
                    <a:pt x="3641" y="1861"/>
                  </a:lnTo>
                  <a:lnTo>
                    <a:pt x="3628" y="1837"/>
                  </a:lnTo>
                  <a:lnTo>
                    <a:pt x="3617" y="1814"/>
                  </a:lnTo>
                  <a:lnTo>
                    <a:pt x="3597" y="1775"/>
                  </a:lnTo>
                  <a:lnTo>
                    <a:pt x="3577" y="1744"/>
                  </a:lnTo>
                  <a:lnTo>
                    <a:pt x="3559" y="1715"/>
                  </a:lnTo>
                  <a:lnTo>
                    <a:pt x="3539" y="1689"/>
                  </a:lnTo>
                  <a:lnTo>
                    <a:pt x="3522" y="1671"/>
                  </a:lnTo>
                  <a:lnTo>
                    <a:pt x="3508" y="1654"/>
                  </a:lnTo>
                  <a:lnTo>
                    <a:pt x="3491" y="1639"/>
                  </a:lnTo>
                  <a:lnTo>
                    <a:pt x="3475" y="1623"/>
                  </a:lnTo>
                  <a:lnTo>
                    <a:pt x="3453" y="1605"/>
                  </a:lnTo>
                  <a:lnTo>
                    <a:pt x="3443" y="1597"/>
                  </a:lnTo>
                  <a:lnTo>
                    <a:pt x="3427" y="1590"/>
                  </a:lnTo>
                  <a:lnTo>
                    <a:pt x="3412" y="1588"/>
                  </a:lnTo>
                  <a:lnTo>
                    <a:pt x="3405" y="1594"/>
                  </a:lnTo>
                  <a:lnTo>
                    <a:pt x="3401" y="1603"/>
                  </a:lnTo>
                  <a:lnTo>
                    <a:pt x="3405" y="1616"/>
                  </a:lnTo>
                  <a:lnTo>
                    <a:pt x="3420" y="1632"/>
                  </a:lnTo>
                  <a:lnTo>
                    <a:pt x="3427" y="1641"/>
                  </a:lnTo>
                  <a:lnTo>
                    <a:pt x="3436" y="1649"/>
                  </a:lnTo>
                  <a:lnTo>
                    <a:pt x="3443" y="1656"/>
                  </a:lnTo>
                  <a:lnTo>
                    <a:pt x="3458" y="1671"/>
                  </a:lnTo>
                  <a:lnTo>
                    <a:pt x="3475" y="1682"/>
                  </a:lnTo>
                  <a:lnTo>
                    <a:pt x="3493" y="1687"/>
                  </a:lnTo>
                  <a:lnTo>
                    <a:pt x="3515" y="1689"/>
                  </a:lnTo>
                  <a:lnTo>
                    <a:pt x="3530" y="1693"/>
                  </a:lnTo>
                  <a:lnTo>
                    <a:pt x="3537" y="1702"/>
                  </a:lnTo>
                  <a:lnTo>
                    <a:pt x="3542" y="1716"/>
                  </a:lnTo>
                  <a:lnTo>
                    <a:pt x="3542" y="1733"/>
                  </a:lnTo>
                  <a:lnTo>
                    <a:pt x="3541" y="1751"/>
                  </a:lnTo>
                  <a:lnTo>
                    <a:pt x="3535" y="1771"/>
                  </a:lnTo>
                  <a:lnTo>
                    <a:pt x="3531" y="1788"/>
                  </a:lnTo>
                  <a:lnTo>
                    <a:pt x="3526" y="1803"/>
                  </a:lnTo>
                  <a:lnTo>
                    <a:pt x="3522" y="1814"/>
                  </a:lnTo>
                  <a:lnTo>
                    <a:pt x="3517" y="1826"/>
                  </a:lnTo>
                  <a:lnTo>
                    <a:pt x="3508" y="1841"/>
                  </a:lnTo>
                  <a:lnTo>
                    <a:pt x="3500" y="1856"/>
                  </a:lnTo>
                  <a:lnTo>
                    <a:pt x="3491" y="1870"/>
                  </a:lnTo>
                  <a:lnTo>
                    <a:pt x="3480" y="1881"/>
                  </a:lnTo>
                  <a:lnTo>
                    <a:pt x="3473" y="1891"/>
                  </a:lnTo>
                  <a:lnTo>
                    <a:pt x="3465" y="1892"/>
                  </a:lnTo>
                  <a:lnTo>
                    <a:pt x="3458" y="1891"/>
                  </a:lnTo>
                  <a:lnTo>
                    <a:pt x="3454" y="1881"/>
                  </a:lnTo>
                  <a:lnTo>
                    <a:pt x="3453" y="1865"/>
                  </a:lnTo>
                  <a:lnTo>
                    <a:pt x="3453" y="1828"/>
                  </a:lnTo>
                  <a:lnTo>
                    <a:pt x="3449" y="1793"/>
                  </a:lnTo>
                  <a:lnTo>
                    <a:pt x="3443" y="1764"/>
                  </a:lnTo>
                  <a:lnTo>
                    <a:pt x="3434" y="1746"/>
                  </a:lnTo>
                  <a:lnTo>
                    <a:pt x="3421" y="1729"/>
                  </a:lnTo>
                  <a:lnTo>
                    <a:pt x="3407" y="1716"/>
                  </a:lnTo>
                  <a:lnTo>
                    <a:pt x="3385" y="1707"/>
                  </a:lnTo>
                  <a:lnTo>
                    <a:pt x="3365" y="1696"/>
                  </a:lnTo>
                  <a:lnTo>
                    <a:pt x="3346" y="1683"/>
                  </a:lnTo>
                  <a:lnTo>
                    <a:pt x="3330" y="1669"/>
                  </a:lnTo>
                  <a:lnTo>
                    <a:pt x="3313" y="1656"/>
                  </a:lnTo>
                  <a:lnTo>
                    <a:pt x="3297" y="1643"/>
                  </a:lnTo>
                  <a:lnTo>
                    <a:pt x="3277" y="1632"/>
                  </a:lnTo>
                  <a:lnTo>
                    <a:pt x="3251" y="1625"/>
                  </a:lnTo>
                  <a:lnTo>
                    <a:pt x="3222" y="1621"/>
                  </a:lnTo>
                  <a:lnTo>
                    <a:pt x="3194" y="1621"/>
                  </a:lnTo>
                  <a:lnTo>
                    <a:pt x="3165" y="1619"/>
                  </a:lnTo>
                  <a:lnTo>
                    <a:pt x="3139" y="1617"/>
                  </a:lnTo>
                  <a:lnTo>
                    <a:pt x="3114" y="1617"/>
                  </a:lnTo>
                  <a:lnTo>
                    <a:pt x="3090" y="1617"/>
                  </a:lnTo>
                  <a:lnTo>
                    <a:pt x="3070" y="1621"/>
                  </a:lnTo>
                  <a:lnTo>
                    <a:pt x="3055" y="1625"/>
                  </a:lnTo>
                  <a:lnTo>
                    <a:pt x="3044" y="1634"/>
                  </a:lnTo>
                  <a:lnTo>
                    <a:pt x="3039" y="1645"/>
                  </a:lnTo>
                  <a:lnTo>
                    <a:pt x="3041" y="1661"/>
                  </a:lnTo>
                  <a:lnTo>
                    <a:pt x="3046" y="1689"/>
                  </a:lnTo>
                  <a:lnTo>
                    <a:pt x="3048" y="1715"/>
                  </a:lnTo>
                  <a:lnTo>
                    <a:pt x="3046" y="1738"/>
                  </a:lnTo>
                  <a:lnTo>
                    <a:pt x="3041" y="1757"/>
                  </a:lnTo>
                  <a:lnTo>
                    <a:pt x="3033" y="1771"/>
                  </a:lnTo>
                  <a:lnTo>
                    <a:pt x="3020" y="1779"/>
                  </a:lnTo>
                  <a:lnTo>
                    <a:pt x="3017" y="1779"/>
                  </a:lnTo>
                  <a:lnTo>
                    <a:pt x="3011" y="1781"/>
                  </a:lnTo>
                  <a:lnTo>
                    <a:pt x="2998" y="1781"/>
                  </a:lnTo>
                  <a:lnTo>
                    <a:pt x="2984" y="1782"/>
                  </a:lnTo>
                  <a:lnTo>
                    <a:pt x="2969" y="1784"/>
                  </a:lnTo>
                  <a:lnTo>
                    <a:pt x="2958" y="1790"/>
                  </a:lnTo>
                  <a:lnTo>
                    <a:pt x="2949" y="1799"/>
                  </a:lnTo>
                  <a:lnTo>
                    <a:pt x="2943" y="1810"/>
                  </a:lnTo>
                  <a:lnTo>
                    <a:pt x="2943" y="1825"/>
                  </a:lnTo>
                  <a:lnTo>
                    <a:pt x="2945" y="1841"/>
                  </a:lnTo>
                  <a:lnTo>
                    <a:pt x="2943" y="1852"/>
                  </a:lnTo>
                  <a:lnTo>
                    <a:pt x="2936" y="1859"/>
                  </a:lnTo>
                  <a:lnTo>
                    <a:pt x="2929" y="1867"/>
                  </a:lnTo>
                  <a:lnTo>
                    <a:pt x="2918" y="1872"/>
                  </a:lnTo>
                  <a:lnTo>
                    <a:pt x="2905" y="1881"/>
                  </a:lnTo>
                  <a:lnTo>
                    <a:pt x="2881" y="1898"/>
                  </a:lnTo>
                  <a:lnTo>
                    <a:pt x="2854" y="1911"/>
                  </a:lnTo>
                  <a:lnTo>
                    <a:pt x="2832" y="1916"/>
                  </a:lnTo>
                  <a:lnTo>
                    <a:pt x="2810" y="1914"/>
                  </a:lnTo>
                  <a:lnTo>
                    <a:pt x="2786" y="1905"/>
                  </a:lnTo>
                  <a:lnTo>
                    <a:pt x="2768" y="1896"/>
                  </a:lnTo>
                  <a:lnTo>
                    <a:pt x="2746" y="1894"/>
                  </a:lnTo>
                  <a:lnTo>
                    <a:pt x="2724" y="1894"/>
                  </a:lnTo>
                  <a:lnTo>
                    <a:pt x="2702" y="1896"/>
                  </a:lnTo>
                  <a:lnTo>
                    <a:pt x="2685" y="1894"/>
                  </a:lnTo>
                  <a:lnTo>
                    <a:pt x="2671" y="1892"/>
                  </a:lnTo>
                  <a:lnTo>
                    <a:pt x="2660" y="1889"/>
                  </a:lnTo>
                  <a:lnTo>
                    <a:pt x="2652" y="1880"/>
                  </a:lnTo>
                  <a:lnTo>
                    <a:pt x="2650" y="1865"/>
                  </a:lnTo>
                  <a:lnTo>
                    <a:pt x="2649" y="1843"/>
                  </a:lnTo>
                  <a:lnTo>
                    <a:pt x="2643" y="1823"/>
                  </a:lnTo>
                  <a:lnTo>
                    <a:pt x="2638" y="1806"/>
                  </a:lnTo>
                  <a:lnTo>
                    <a:pt x="2632" y="1790"/>
                  </a:lnTo>
                  <a:lnTo>
                    <a:pt x="2628" y="1773"/>
                  </a:lnTo>
                  <a:lnTo>
                    <a:pt x="2630" y="1755"/>
                  </a:lnTo>
                  <a:lnTo>
                    <a:pt x="2639" y="1735"/>
                  </a:lnTo>
                  <a:lnTo>
                    <a:pt x="2647" y="1716"/>
                  </a:lnTo>
                  <a:lnTo>
                    <a:pt x="2652" y="1698"/>
                  </a:lnTo>
                  <a:lnTo>
                    <a:pt x="2654" y="1680"/>
                  </a:lnTo>
                  <a:lnTo>
                    <a:pt x="2656" y="1665"/>
                  </a:lnTo>
                  <a:lnTo>
                    <a:pt x="2660" y="1652"/>
                  </a:lnTo>
                  <a:lnTo>
                    <a:pt x="2667" y="1641"/>
                  </a:lnTo>
                  <a:lnTo>
                    <a:pt x="2678" y="1636"/>
                  </a:lnTo>
                  <a:lnTo>
                    <a:pt x="2694" y="1632"/>
                  </a:lnTo>
                  <a:lnTo>
                    <a:pt x="2702" y="1632"/>
                  </a:lnTo>
                  <a:lnTo>
                    <a:pt x="2727" y="1634"/>
                  </a:lnTo>
                  <a:lnTo>
                    <a:pt x="2749" y="1638"/>
                  </a:lnTo>
                  <a:lnTo>
                    <a:pt x="2771" y="1641"/>
                  </a:lnTo>
                  <a:lnTo>
                    <a:pt x="2795" y="1643"/>
                  </a:lnTo>
                  <a:lnTo>
                    <a:pt x="2826" y="1645"/>
                  </a:lnTo>
                  <a:lnTo>
                    <a:pt x="2841" y="1643"/>
                  </a:lnTo>
                  <a:lnTo>
                    <a:pt x="2854" y="1639"/>
                  </a:lnTo>
                  <a:lnTo>
                    <a:pt x="2876" y="1628"/>
                  </a:lnTo>
                  <a:lnTo>
                    <a:pt x="2894" y="1614"/>
                  </a:lnTo>
                  <a:lnTo>
                    <a:pt x="2905" y="1597"/>
                  </a:lnTo>
                  <a:lnTo>
                    <a:pt x="2909" y="1577"/>
                  </a:lnTo>
                  <a:lnTo>
                    <a:pt x="2903" y="1557"/>
                  </a:lnTo>
                  <a:lnTo>
                    <a:pt x="2887" y="1537"/>
                  </a:lnTo>
                  <a:lnTo>
                    <a:pt x="2868" y="1513"/>
                  </a:lnTo>
                  <a:lnTo>
                    <a:pt x="2857" y="1487"/>
                  </a:lnTo>
                  <a:lnTo>
                    <a:pt x="2856" y="1460"/>
                  </a:lnTo>
                  <a:lnTo>
                    <a:pt x="2859" y="1432"/>
                  </a:lnTo>
                  <a:lnTo>
                    <a:pt x="2868" y="1405"/>
                  </a:lnTo>
                  <a:lnTo>
                    <a:pt x="2881" y="1377"/>
                  </a:lnTo>
                  <a:lnTo>
                    <a:pt x="2894" y="1359"/>
                  </a:lnTo>
                  <a:lnTo>
                    <a:pt x="2907" y="1348"/>
                  </a:lnTo>
                  <a:lnTo>
                    <a:pt x="2921" y="1342"/>
                  </a:lnTo>
                  <a:lnTo>
                    <a:pt x="2938" y="1340"/>
                  </a:lnTo>
                  <a:lnTo>
                    <a:pt x="2958" y="1339"/>
                  </a:lnTo>
                  <a:lnTo>
                    <a:pt x="2984" y="1335"/>
                  </a:lnTo>
                  <a:lnTo>
                    <a:pt x="2995" y="1333"/>
                  </a:lnTo>
                  <a:lnTo>
                    <a:pt x="3020" y="1324"/>
                  </a:lnTo>
                  <a:lnTo>
                    <a:pt x="3064" y="1306"/>
                  </a:lnTo>
                  <a:lnTo>
                    <a:pt x="3105" y="1280"/>
                  </a:lnTo>
                  <a:lnTo>
                    <a:pt x="3141" y="1252"/>
                  </a:lnTo>
                  <a:lnTo>
                    <a:pt x="3171" y="1225"/>
                  </a:lnTo>
                  <a:lnTo>
                    <a:pt x="3183" y="1208"/>
                  </a:lnTo>
                  <a:lnTo>
                    <a:pt x="3193" y="1188"/>
                  </a:lnTo>
                  <a:lnTo>
                    <a:pt x="3200" y="1168"/>
                  </a:lnTo>
                  <a:lnTo>
                    <a:pt x="3205" y="1148"/>
                  </a:lnTo>
                  <a:lnTo>
                    <a:pt x="3211" y="1130"/>
                  </a:lnTo>
                  <a:lnTo>
                    <a:pt x="3218" y="1115"/>
                  </a:lnTo>
                  <a:lnTo>
                    <a:pt x="3229" y="1104"/>
                  </a:lnTo>
                  <a:lnTo>
                    <a:pt x="3244" y="1100"/>
                  </a:lnTo>
                  <a:lnTo>
                    <a:pt x="3258" y="1102"/>
                  </a:lnTo>
                  <a:lnTo>
                    <a:pt x="3266" y="1109"/>
                  </a:lnTo>
                  <a:lnTo>
                    <a:pt x="3273" y="1117"/>
                  </a:lnTo>
                  <a:lnTo>
                    <a:pt x="3279" y="1126"/>
                  </a:lnTo>
                  <a:lnTo>
                    <a:pt x="3286" y="1135"/>
                  </a:lnTo>
                  <a:lnTo>
                    <a:pt x="3295" y="1144"/>
                  </a:lnTo>
                  <a:lnTo>
                    <a:pt x="3312" y="1150"/>
                  </a:lnTo>
                  <a:lnTo>
                    <a:pt x="3334" y="1152"/>
                  </a:lnTo>
                  <a:lnTo>
                    <a:pt x="3363" y="1150"/>
                  </a:lnTo>
                  <a:lnTo>
                    <a:pt x="3387" y="1146"/>
                  </a:lnTo>
                  <a:lnTo>
                    <a:pt x="3405" y="1141"/>
                  </a:lnTo>
                  <a:lnTo>
                    <a:pt x="3423" y="1135"/>
                  </a:lnTo>
                  <a:lnTo>
                    <a:pt x="3443" y="1130"/>
                  </a:lnTo>
                  <a:lnTo>
                    <a:pt x="3464" y="1124"/>
                  </a:lnTo>
                  <a:lnTo>
                    <a:pt x="3487" y="1124"/>
                  </a:lnTo>
                  <a:lnTo>
                    <a:pt x="3513" y="1126"/>
                  </a:lnTo>
                  <a:lnTo>
                    <a:pt x="3537" y="1133"/>
                  </a:lnTo>
                  <a:lnTo>
                    <a:pt x="3559" y="1141"/>
                  </a:lnTo>
                  <a:lnTo>
                    <a:pt x="3581" y="1146"/>
                  </a:lnTo>
                  <a:lnTo>
                    <a:pt x="3601" y="1150"/>
                  </a:lnTo>
                  <a:lnTo>
                    <a:pt x="3619" y="1146"/>
                  </a:lnTo>
                  <a:lnTo>
                    <a:pt x="3639" y="1135"/>
                  </a:lnTo>
                  <a:lnTo>
                    <a:pt x="3650" y="1122"/>
                  </a:lnTo>
                  <a:lnTo>
                    <a:pt x="3654" y="1108"/>
                  </a:lnTo>
                  <a:lnTo>
                    <a:pt x="3654" y="1093"/>
                  </a:lnTo>
                  <a:lnTo>
                    <a:pt x="3652" y="1080"/>
                  </a:lnTo>
                  <a:lnTo>
                    <a:pt x="3649" y="1065"/>
                  </a:lnTo>
                  <a:lnTo>
                    <a:pt x="3645" y="1052"/>
                  </a:lnTo>
                  <a:lnTo>
                    <a:pt x="3645" y="1043"/>
                  </a:lnTo>
                  <a:lnTo>
                    <a:pt x="3649" y="1034"/>
                  </a:lnTo>
                  <a:lnTo>
                    <a:pt x="3658" y="1029"/>
                  </a:lnTo>
                  <a:lnTo>
                    <a:pt x="3674" y="1027"/>
                  </a:lnTo>
                  <a:lnTo>
                    <a:pt x="3696" y="1027"/>
                  </a:lnTo>
                  <a:lnTo>
                    <a:pt x="3716" y="1027"/>
                  </a:lnTo>
                  <a:lnTo>
                    <a:pt x="3735" y="1027"/>
                  </a:lnTo>
                  <a:lnTo>
                    <a:pt x="3749" y="1025"/>
                  </a:lnTo>
                  <a:lnTo>
                    <a:pt x="3760" y="1021"/>
                  </a:lnTo>
                  <a:lnTo>
                    <a:pt x="3766" y="1016"/>
                  </a:lnTo>
                  <a:lnTo>
                    <a:pt x="3766" y="1008"/>
                  </a:lnTo>
                  <a:lnTo>
                    <a:pt x="3760" y="996"/>
                  </a:lnTo>
                  <a:lnTo>
                    <a:pt x="3747" y="981"/>
                  </a:lnTo>
                  <a:lnTo>
                    <a:pt x="3735" y="968"/>
                  </a:lnTo>
                  <a:lnTo>
                    <a:pt x="3729" y="959"/>
                  </a:lnTo>
                  <a:lnTo>
                    <a:pt x="3729" y="953"/>
                  </a:lnTo>
                  <a:lnTo>
                    <a:pt x="3735" y="950"/>
                  </a:lnTo>
                  <a:lnTo>
                    <a:pt x="3744" y="948"/>
                  </a:lnTo>
                  <a:lnTo>
                    <a:pt x="3755" y="946"/>
                  </a:lnTo>
                  <a:lnTo>
                    <a:pt x="3769" y="944"/>
                  </a:lnTo>
                  <a:lnTo>
                    <a:pt x="3786" y="942"/>
                  </a:lnTo>
                  <a:lnTo>
                    <a:pt x="3804" y="937"/>
                  </a:lnTo>
                  <a:lnTo>
                    <a:pt x="3821" y="931"/>
                  </a:lnTo>
                  <a:lnTo>
                    <a:pt x="3841" y="917"/>
                  </a:lnTo>
                  <a:lnTo>
                    <a:pt x="3854" y="904"/>
                  </a:lnTo>
                  <a:lnTo>
                    <a:pt x="3859" y="891"/>
                  </a:lnTo>
                  <a:lnTo>
                    <a:pt x="3857" y="878"/>
                  </a:lnTo>
                  <a:lnTo>
                    <a:pt x="3846" y="871"/>
                  </a:lnTo>
                  <a:lnTo>
                    <a:pt x="3828" y="867"/>
                  </a:lnTo>
                  <a:lnTo>
                    <a:pt x="3804" y="869"/>
                  </a:lnTo>
                  <a:lnTo>
                    <a:pt x="3779" y="873"/>
                  </a:lnTo>
                  <a:lnTo>
                    <a:pt x="3755" y="880"/>
                  </a:lnTo>
                  <a:lnTo>
                    <a:pt x="3733" y="886"/>
                  </a:lnTo>
                  <a:lnTo>
                    <a:pt x="3713" y="889"/>
                  </a:lnTo>
                  <a:lnTo>
                    <a:pt x="3694" y="889"/>
                  </a:lnTo>
                  <a:lnTo>
                    <a:pt x="3678" y="884"/>
                  </a:lnTo>
                  <a:lnTo>
                    <a:pt x="3663" y="873"/>
                  </a:lnTo>
                  <a:lnTo>
                    <a:pt x="3650" y="851"/>
                  </a:lnTo>
                  <a:lnTo>
                    <a:pt x="3645" y="825"/>
                  </a:lnTo>
                  <a:lnTo>
                    <a:pt x="3649" y="799"/>
                  </a:lnTo>
                  <a:lnTo>
                    <a:pt x="3660" y="772"/>
                  </a:lnTo>
                  <a:lnTo>
                    <a:pt x="3674" y="746"/>
                  </a:lnTo>
                  <a:lnTo>
                    <a:pt x="3693" y="721"/>
                  </a:lnTo>
                  <a:lnTo>
                    <a:pt x="3715" y="697"/>
                  </a:lnTo>
                  <a:lnTo>
                    <a:pt x="3735" y="673"/>
                  </a:lnTo>
                  <a:lnTo>
                    <a:pt x="3753" y="653"/>
                  </a:lnTo>
                  <a:lnTo>
                    <a:pt x="3758" y="645"/>
                  </a:lnTo>
                  <a:lnTo>
                    <a:pt x="3762" y="638"/>
                  </a:lnTo>
                  <a:lnTo>
                    <a:pt x="3762" y="631"/>
                  </a:lnTo>
                  <a:lnTo>
                    <a:pt x="3762" y="623"/>
                  </a:lnTo>
                  <a:close/>
                  <a:moveTo>
                    <a:pt x="2273" y="568"/>
                  </a:moveTo>
                  <a:lnTo>
                    <a:pt x="2288" y="572"/>
                  </a:lnTo>
                  <a:lnTo>
                    <a:pt x="2313" y="583"/>
                  </a:lnTo>
                  <a:lnTo>
                    <a:pt x="2335" y="589"/>
                  </a:lnTo>
                  <a:lnTo>
                    <a:pt x="2354" y="592"/>
                  </a:lnTo>
                  <a:lnTo>
                    <a:pt x="2370" y="594"/>
                  </a:lnTo>
                  <a:lnTo>
                    <a:pt x="2389" y="596"/>
                  </a:lnTo>
                  <a:lnTo>
                    <a:pt x="2409" y="598"/>
                  </a:lnTo>
                  <a:lnTo>
                    <a:pt x="2410" y="596"/>
                  </a:lnTo>
                  <a:lnTo>
                    <a:pt x="2429" y="592"/>
                  </a:lnTo>
                  <a:lnTo>
                    <a:pt x="2445" y="592"/>
                  </a:lnTo>
                  <a:lnTo>
                    <a:pt x="2473" y="596"/>
                  </a:lnTo>
                  <a:lnTo>
                    <a:pt x="2493" y="607"/>
                  </a:lnTo>
                  <a:lnTo>
                    <a:pt x="2506" y="623"/>
                  </a:lnTo>
                  <a:lnTo>
                    <a:pt x="2509" y="644"/>
                  </a:lnTo>
                  <a:lnTo>
                    <a:pt x="2506" y="666"/>
                  </a:lnTo>
                  <a:lnTo>
                    <a:pt x="2493" y="688"/>
                  </a:lnTo>
                  <a:lnTo>
                    <a:pt x="2471" y="708"/>
                  </a:lnTo>
                  <a:lnTo>
                    <a:pt x="2445" y="728"/>
                  </a:lnTo>
                  <a:lnTo>
                    <a:pt x="2410" y="746"/>
                  </a:lnTo>
                  <a:lnTo>
                    <a:pt x="2383" y="754"/>
                  </a:lnTo>
                  <a:lnTo>
                    <a:pt x="2354" y="757"/>
                  </a:lnTo>
                  <a:lnTo>
                    <a:pt x="2324" y="755"/>
                  </a:lnTo>
                  <a:lnTo>
                    <a:pt x="2293" y="744"/>
                  </a:lnTo>
                  <a:lnTo>
                    <a:pt x="2262" y="726"/>
                  </a:lnTo>
                  <a:lnTo>
                    <a:pt x="2258" y="722"/>
                  </a:lnTo>
                  <a:lnTo>
                    <a:pt x="2235" y="697"/>
                  </a:lnTo>
                  <a:lnTo>
                    <a:pt x="2220" y="669"/>
                  </a:lnTo>
                  <a:lnTo>
                    <a:pt x="2216" y="642"/>
                  </a:lnTo>
                  <a:lnTo>
                    <a:pt x="2218" y="618"/>
                  </a:lnTo>
                  <a:lnTo>
                    <a:pt x="2227" y="596"/>
                  </a:lnTo>
                  <a:lnTo>
                    <a:pt x="2240" y="579"/>
                  </a:lnTo>
                  <a:lnTo>
                    <a:pt x="2258" y="570"/>
                  </a:lnTo>
                  <a:lnTo>
                    <a:pt x="2273" y="568"/>
                  </a:lnTo>
                  <a:close/>
                  <a:moveTo>
                    <a:pt x="846" y="475"/>
                  </a:moveTo>
                  <a:lnTo>
                    <a:pt x="852" y="482"/>
                  </a:lnTo>
                  <a:lnTo>
                    <a:pt x="859" y="488"/>
                  </a:lnTo>
                  <a:lnTo>
                    <a:pt x="868" y="493"/>
                  </a:lnTo>
                  <a:lnTo>
                    <a:pt x="874" y="495"/>
                  </a:lnTo>
                  <a:lnTo>
                    <a:pt x="899" y="508"/>
                  </a:lnTo>
                  <a:lnTo>
                    <a:pt x="921" y="526"/>
                  </a:lnTo>
                  <a:lnTo>
                    <a:pt x="938" y="548"/>
                  </a:lnTo>
                  <a:lnTo>
                    <a:pt x="947" y="565"/>
                  </a:lnTo>
                  <a:lnTo>
                    <a:pt x="953" y="583"/>
                  </a:lnTo>
                  <a:lnTo>
                    <a:pt x="953" y="598"/>
                  </a:lnTo>
                  <a:lnTo>
                    <a:pt x="947" y="609"/>
                  </a:lnTo>
                  <a:lnTo>
                    <a:pt x="938" y="614"/>
                  </a:lnTo>
                  <a:lnTo>
                    <a:pt x="931" y="616"/>
                  </a:lnTo>
                  <a:lnTo>
                    <a:pt x="921" y="616"/>
                  </a:lnTo>
                  <a:lnTo>
                    <a:pt x="912" y="612"/>
                  </a:lnTo>
                  <a:lnTo>
                    <a:pt x="888" y="609"/>
                  </a:lnTo>
                  <a:lnTo>
                    <a:pt x="868" y="605"/>
                  </a:lnTo>
                  <a:lnTo>
                    <a:pt x="848" y="607"/>
                  </a:lnTo>
                  <a:lnTo>
                    <a:pt x="834" y="612"/>
                  </a:lnTo>
                  <a:lnTo>
                    <a:pt x="824" y="620"/>
                  </a:lnTo>
                  <a:lnTo>
                    <a:pt x="821" y="631"/>
                  </a:lnTo>
                  <a:lnTo>
                    <a:pt x="824" y="645"/>
                  </a:lnTo>
                  <a:lnTo>
                    <a:pt x="834" y="662"/>
                  </a:lnTo>
                  <a:lnTo>
                    <a:pt x="854" y="682"/>
                  </a:lnTo>
                  <a:lnTo>
                    <a:pt x="861" y="691"/>
                  </a:lnTo>
                  <a:lnTo>
                    <a:pt x="868" y="699"/>
                  </a:lnTo>
                  <a:lnTo>
                    <a:pt x="881" y="722"/>
                  </a:lnTo>
                  <a:lnTo>
                    <a:pt x="887" y="746"/>
                  </a:lnTo>
                  <a:lnTo>
                    <a:pt x="887" y="766"/>
                  </a:lnTo>
                  <a:lnTo>
                    <a:pt x="879" y="785"/>
                  </a:lnTo>
                  <a:lnTo>
                    <a:pt x="868" y="799"/>
                  </a:lnTo>
                  <a:lnTo>
                    <a:pt x="854" y="807"/>
                  </a:lnTo>
                  <a:lnTo>
                    <a:pt x="837" y="810"/>
                  </a:lnTo>
                  <a:lnTo>
                    <a:pt x="821" y="807"/>
                  </a:lnTo>
                  <a:lnTo>
                    <a:pt x="797" y="798"/>
                  </a:lnTo>
                  <a:lnTo>
                    <a:pt x="766" y="785"/>
                  </a:lnTo>
                  <a:lnTo>
                    <a:pt x="724" y="770"/>
                  </a:lnTo>
                  <a:lnTo>
                    <a:pt x="678" y="755"/>
                  </a:lnTo>
                  <a:lnTo>
                    <a:pt x="628" y="739"/>
                  </a:lnTo>
                  <a:lnTo>
                    <a:pt x="577" y="726"/>
                  </a:lnTo>
                  <a:lnTo>
                    <a:pt x="650" y="649"/>
                  </a:lnTo>
                  <a:lnTo>
                    <a:pt x="678" y="622"/>
                  </a:lnTo>
                  <a:lnTo>
                    <a:pt x="727" y="576"/>
                  </a:lnTo>
                  <a:lnTo>
                    <a:pt x="766" y="543"/>
                  </a:lnTo>
                  <a:lnTo>
                    <a:pt x="766" y="543"/>
                  </a:lnTo>
                  <a:lnTo>
                    <a:pt x="846" y="475"/>
                  </a:lnTo>
                  <a:close/>
                  <a:moveTo>
                    <a:pt x="3513" y="416"/>
                  </a:moveTo>
                  <a:lnTo>
                    <a:pt x="3552" y="444"/>
                  </a:lnTo>
                  <a:lnTo>
                    <a:pt x="3632" y="508"/>
                  </a:lnTo>
                  <a:lnTo>
                    <a:pt x="3711" y="576"/>
                  </a:lnTo>
                  <a:lnTo>
                    <a:pt x="3747" y="611"/>
                  </a:lnTo>
                  <a:lnTo>
                    <a:pt x="3733" y="605"/>
                  </a:lnTo>
                  <a:lnTo>
                    <a:pt x="3716" y="605"/>
                  </a:lnTo>
                  <a:lnTo>
                    <a:pt x="3698" y="607"/>
                  </a:lnTo>
                  <a:lnTo>
                    <a:pt x="3683" y="614"/>
                  </a:lnTo>
                  <a:lnTo>
                    <a:pt x="3671" y="625"/>
                  </a:lnTo>
                  <a:lnTo>
                    <a:pt x="3661" y="642"/>
                  </a:lnTo>
                  <a:lnTo>
                    <a:pt x="3650" y="671"/>
                  </a:lnTo>
                  <a:lnTo>
                    <a:pt x="3632" y="695"/>
                  </a:lnTo>
                  <a:lnTo>
                    <a:pt x="3610" y="719"/>
                  </a:lnTo>
                  <a:lnTo>
                    <a:pt x="3588" y="741"/>
                  </a:lnTo>
                  <a:lnTo>
                    <a:pt x="3570" y="766"/>
                  </a:lnTo>
                  <a:lnTo>
                    <a:pt x="3555" y="794"/>
                  </a:lnTo>
                  <a:lnTo>
                    <a:pt x="3552" y="818"/>
                  </a:lnTo>
                  <a:lnTo>
                    <a:pt x="3553" y="840"/>
                  </a:lnTo>
                  <a:lnTo>
                    <a:pt x="3563" y="862"/>
                  </a:lnTo>
                  <a:lnTo>
                    <a:pt x="3572" y="884"/>
                  </a:lnTo>
                  <a:lnTo>
                    <a:pt x="3581" y="904"/>
                  </a:lnTo>
                  <a:lnTo>
                    <a:pt x="3584" y="922"/>
                  </a:lnTo>
                  <a:lnTo>
                    <a:pt x="3583" y="941"/>
                  </a:lnTo>
                  <a:lnTo>
                    <a:pt x="3572" y="959"/>
                  </a:lnTo>
                  <a:lnTo>
                    <a:pt x="3552" y="981"/>
                  </a:lnTo>
                  <a:lnTo>
                    <a:pt x="3533" y="1005"/>
                  </a:lnTo>
                  <a:lnTo>
                    <a:pt x="3519" y="1023"/>
                  </a:lnTo>
                  <a:lnTo>
                    <a:pt x="3504" y="1040"/>
                  </a:lnTo>
                  <a:lnTo>
                    <a:pt x="3487" y="1051"/>
                  </a:lnTo>
                  <a:lnTo>
                    <a:pt x="3469" y="1054"/>
                  </a:lnTo>
                  <a:lnTo>
                    <a:pt x="3460" y="1056"/>
                  </a:lnTo>
                  <a:lnTo>
                    <a:pt x="3451" y="1062"/>
                  </a:lnTo>
                  <a:lnTo>
                    <a:pt x="3443" y="1067"/>
                  </a:lnTo>
                  <a:lnTo>
                    <a:pt x="3431" y="1076"/>
                  </a:lnTo>
                  <a:lnTo>
                    <a:pt x="3420" y="1087"/>
                  </a:lnTo>
                  <a:lnTo>
                    <a:pt x="3410" y="1097"/>
                  </a:lnTo>
                  <a:lnTo>
                    <a:pt x="3401" y="1102"/>
                  </a:lnTo>
                  <a:lnTo>
                    <a:pt x="3392" y="1102"/>
                  </a:lnTo>
                  <a:lnTo>
                    <a:pt x="3385" y="1097"/>
                  </a:lnTo>
                  <a:lnTo>
                    <a:pt x="3379" y="1084"/>
                  </a:lnTo>
                  <a:lnTo>
                    <a:pt x="3372" y="1060"/>
                  </a:lnTo>
                  <a:lnTo>
                    <a:pt x="3361" y="1036"/>
                  </a:lnTo>
                  <a:lnTo>
                    <a:pt x="3350" y="1016"/>
                  </a:lnTo>
                  <a:lnTo>
                    <a:pt x="3335" y="999"/>
                  </a:lnTo>
                  <a:lnTo>
                    <a:pt x="3321" y="988"/>
                  </a:lnTo>
                  <a:lnTo>
                    <a:pt x="3306" y="986"/>
                  </a:lnTo>
                  <a:lnTo>
                    <a:pt x="3290" y="994"/>
                  </a:lnTo>
                  <a:lnTo>
                    <a:pt x="3279" y="1003"/>
                  </a:lnTo>
                  <a:lnTo>
                    <a:pt x="3269" y="1016"/>
                  </a:lnTo>
                  <a:lnTo>
                    <a:pt x="3262" y="1030"/>
                  </a:lnTo>
                  <a:lnTo>
                    <a:pt x="3257" y="1043"/>
                  </a:lnTo>
                  <a:lnTo>
                    <a:pt x="3251" y="1056"/>
                  </a:lnTo>
                  <a:lnTo>
                    <a:pt x="3244" y="1065"/>
                  </a:lnTo>
                  <a:lnTo>
                    <a:pt x="3238" y="1069"/>
                  </a:lnTo>
                  <a:lnTo>
                    <a:pt x="3229" y="1067"/>
                  </a:lnTo>
                  <a:lnTo>
                    <a:pt x="3218" y="1056"/>
                  </a:lnTo>
                  <a:lnTo>
                    <a:pt x="3204" y="1038"/>
                  </a:lnTo>
                  <a:lnTo>
                    <a:pt x="3185" y="1007"/>
                  </a:lnTo>
                  <a:lnTo>
                    <a:pt x="3169" y="974"/>
                  </a:lnTo>
                  <a:lnTo>
                    <a:pt x="3154" y="939"/>
                  </a:lnTo>
                  <a:lnTo>
                    <a:pt x="3145" y="904"/>
                  </a:lnTo>
                  <a:lnTo>
                    <a:pt x="3139" y="871"/>
                  </a:lnTo>
                  <a:lnTo>
                    <a:pt x="3139" y="838"/>
                  </a:lnTo>
                  <a:lnTo>
                    <a:pt x="3149" y="809"/>
                  </a:lnTo>
                  <a:lnTo>
                    <a:pt x="3165" y="783"/>
                  </a:lnTo>
                  <a:lnTo>
                    <a:pt x="3202" y="748"/>
                  </a:lnTo>
                  <a:lnTo>
                    <a:pt x="3240" y="713"/>
                  </a:lnTo>
                  <a:lnTo>
                    <a:pt x="3279" y="678"/>
                  </a:lnTo>
                  <a:lnTo>
                    <a:pt x="3315" y="644"/>
                  </a:lnTo>
                  <a:lnTo>
                    <a:pt x="3346" y="609"/>
                  </a:lnTo>
                  <a:lnTo>
                    <a:pt x="3365" y="583"/>
                  </a:lnTo>
                  <a:lnTo>
                    <a:pt x="3387" y="552"/>
                  </a:lnTo>
                  <a:lnTo>
                    <a:pt x="3414" y="519"/>
                  </a:lnTo>
                  <a:lnTo>
                    <a:pt x="3443" y="484"/>
                  </a:lnTo>
                  <a:lnTo>
                    <a:pt x="3478" y="447"/>
                  </a:lnTo>
                  <a:lnTo>
                    <a:pt x="3513" y="416"/>
                  </a:lnTo>
                  <a:close/>
                  <a:moveTo>
                    <a:pt x="2707" y="271"/>
                  </a:moveTo>
                  <a:lnTo>
                    <a:pt x="2716" y="271"/>
                  </a:lnTo>
                  <a:lnTo>
                    <a:pt x="2731" y="273"/>
                  </a:lnTo>
                  <a:lnTo>
                    <a:pt x="2742" y="280"/>
                  </a:lnTo>
                  <a:lnTo>
                    <a:pt x="2753" y="291"/>
                  </a:lnTo>
                  <a:lnTo>
                    <a:pt x="2760" y="302"/>
                  </a:lnTo>
                  <a:lnTo>
                    <a:pt x="2766" y="315"/>
                  </a:lnTo>
                  <a:lnTo>
                    <a:pt x="2766" y="328"/>
                  </a:lnTo>
                  <a:lnTo>
                    <a:pt x="2760" y="339"/>
                  </a:lnTo>
                  <a:lnTo>
                    <a:pt x="2751" y="345"/>
                  </a:lnTo>
                  <a:lnTo>
                    <a:pt x="2735" y="348"/>
                  </a:lnTo>
                  <a:lnTo>
                    <a:pt x="2716" y="345"/>
                  </a:lnTo>
                  <a:lnTo>
                    <a:pt x="2702" y="337"/>
                  </a:lnTo>
                  <a:lnTo>
                    <a:pt x="2689" y="328"/>
                  </a:lnTo>
                  <a:lnTo>
                    <a:pt x="2680" y="317"/>
                  </a:lnTo>
                  <a:lnTo>
                    <a:pt x="2674" y="304"/>
                  </a:lnTo>
                  <a:lnTo>
                    <a:pt x="2672" y="293"/>
                  </a:lnTo>
                  <a:lnTo>
                    <a:pt x="2676" y="282"/>
                  </a:lnTo>
                  <a:lnTo>
                    <a:pt x="2685" y="275"/>
                  </a:lnTo>
                  <a:lnTo>
                    <a:pt x="2702" y="271"/>
                  </a:lnTo>
                  <a:lnTo>
                    <a:pt x="2707" y="271"/>
                  </a:lnTo>
                  <a:close/>
                  <a:moveTo>
                    <a:pt x="2218" y="0"/>
                  </a:moveTo>
                  <a:lnTo>
                    <a:pt x="2258" y="0"/>
                  </a:lnTo>
                  <a:lnTo>
                    <a:pt x="2258" y="0"/>
                  </a:lnTo>
                  <a:lnTo>
                    <a:pt x="2301" y="0"/>
                  </a:lnTo>
                  <a:lnTo>
                    <a:pt x="2299" y="16"/>
                  </a:lnTo>
                  <a:lnTo>
                    <a:pt x="2293" y="33"/>
                  </a:lnTo>
                  <a:lnTo>
                    <a:pt x="2279" y="49"/>
                  </a:lnTo>
                  <a:lnTo>
                    <a:pt x="2268" y="62"/>
                  </a:lnTo>
                  <a:lnTo>
                    <a:pt x="2258" y="75"/>
                  </a:lnTo>
                  <a:lnTo>
                    <a:pt x="2247" y="90"/>
                  </a:lnTo>
                  <a:lnTo>
                    <a:pt x="2238" y="104"/>
                  </a:lnTo>
                  <a:lnTo>
                    <a:pt x="2229" y="117"/>
                  </a:lnTo>
                  <a:lnTo>
                    <a:pt x="2218" y="126"/>
                  </a:lnTo>
                  <a:lnTo>
                    <a:pt x="2207" y="134"/>
                  </a:lnTo>
                  <a:lnTo>
                    <a:pt x="2191" y="139"/>
                  </a:lnTo>
                  <a:lnTo>
                    <a:pt x="2167" y="141"/>
                  </a:lnTo>
                  <a:lnTo>
                    <a:pt x="2154" y="143"/>
                  </a:lnTo>
                  <a:lnTo>
                    <a:pt x="2147" y="148"/>
                  </a:lnTo>
                  <a:lnTo>
                    <a:pt x="2147" y="156"/>
                  </a:lnTo>
                  <a:lnTo>
                    <a:pt x="2152" y="167"/>
                  </a:lnTo>
                  <a:lnTo>
                    <a:pt x="2160" y="180"/>
                  </a:lnTo>
                  <a:lnTo>
                    <a:pt x="2169" y="192"/>
                  </a:lnTo>
                  <a:lnTo>
                    <a:pt x="2178" y="207"/>
                  </a:lnTo>
                  <a:lnTo>
                    <a:pt x="2187" y="220"/>
                  </a:lnTo>
                  <a:lnTo>
                    <a:pt x="2194" y="233"/>
                  </a:lnTo>
                  <a:lnTo>
                    <a:pt x="2198" y="242"/>
                  </a:lnTo>
                  <a:lnTo>
                    <a:pt x="2196" y="251"/>
                  </a:lnTo>
                  <a:lnTo>
                    <a:pt x="2187" y="257"/>
                  </a:lnTo>
                  <a:lnTo>
                    <a:pt x="2172" y="258"/>
                  </a:lnTo>
                  <a:lnTo>
                    <a:pt x="2149" y="262"/>
                  </a:lnTo>
                  <a:lnTo>
                    <a:pt x="2128" y="269"/>
                  </a:lnTo>
                  <a:lnTo>
                    <a:pt x="2112" y="282"/>
                  </a:lnTo>
                  <a:lnTo>
                    <a:pt x="2101" y="295"/>
                  </a:lnTo>
                  <a:lnTo>
                    <a:pt x="2094" y="312"/>
                  </a:lnTo>
                  <a:lnTo>
                    <a:pt x="2094" y="326"/>
                  </a:lnTo>
                  <a:lnTo>
                    <a:pt x="2097" y="339"/>
                  </a:lnTo>
                  <a:lnTo>
                    <a:pt x="2106" y="350"/>
                  </a:lnTo>
                  <a:lnTo>
                    <a:pt x="2123" y="356"/>
                  </a:lnTo>
                  <a:lnTo>
                    <a:pt x="2145" y="356"/>
                  </a:lnTo>
                  <a:lnTo>
                    <a:pt x="2172" y="354"/>
                  </a:lnTo>
                  <a:lnTo>
                    <a:pt x="2193" y="356"/>
                  </a:lnTo>
                  <a:lnTo>
                    <a:pt x="2204" y="361"/>
                  </a:lnTo>
                  <a:lnTo>
                    <a:pt x="2207" y="370"/>
                  </a:lnTo>
                  <a:lnTo>
                    <a:pt x="2200" y="381"/>
                  </a:lnTo>
                  <a:lnTo>
                    <a:pt x="2187" y="394"/>
                  </a:lnTo>
                  <a:lnTo>
                    <a:pt x="2165" y="409"/>
                  </a:lnTo>
                  <a:lnTo>
                    <a:pt x="2134" y="425"/>
                  </a:lnTo>
                  <a:lnTo>
                    <a:pt x="2103" y="438"/>
                  </a:lnTo>
                  <a:lnTo>
                    <a:pt x="2068" y="449"/>
                  </a:lnTo>
                  <a:lnTo>
                    <a:pt x="2031" y="458"/>
                  </a:lnTo>
                  <a:lnTo>
                    <a:pt x="1995" y="467"/>
                  </a:lnTo>
                  <a:lnTo>
                    <a:pt x="1960" y="477"/>
                  </a:lnTo>
                  <a:lnTo>
                    <a:pt x="1927" y="488"/>
                  </a:lnTo>
                  <a:lnTo>
                    <a:pt x="1898" y="500"/>
                  </a:lnTo>
                  <a:lnTo>
                    <a:pt x="1874" y="517"/>
                  </a:lnTo>
                  <a:lnTo>
                    <a:pt x="1856" y="537"/>
                  </a:lnTo>
                  <a:lnTo>
                    <a:pt x="1839" y="557"/>
                  </a:lnTo>
                  <a:lnTo>
                    <a:pt x="1819" y="572"/>
                  </a:lnTo>
                  <a:lnTo>
                    <a:pt x="1793" y="585"/>
                  </a:lnTo>
                  <a:lnTo>
                    <a:pt x="1766" y="594"/>
                  </a:lnTo>
                  <a:lnTo>
                    <a:pt x="1738" y="605"/>
                  </a:lnTo>
                  <a:lnTo>
                    <a:pt x="1711" y="614"/>
                  </a:lnTo>
                  <a:lnTo>
                    <a:pt x="1687" y="623"/>
                  </a:lnTo>
                  <a:lnTo>
                    <a:pt x="1669" y="636"/>
                  </a:lnTo>
                  <a:lnTo>
                    <a:pt x="1656" y="649"/>
                  </a:lnTo>
                  <a:lnTo>
                    <a:pt x="1652" y="667"/>
                  </a:lnTo>
                  <a:lnTo>
                    <a:pt x="1652" y="684"/>
                  </a:lnTo>
                  <a:lnTo>
                    <a:pt x="1650" y="708"/>
                  </a:lnTo>
                  <a:lnTo>
                    <a:pt x="1647" y="733"/>
                  </a:lnTo>
                  <a:lnTo>
                    <a:pt x="1643" y="763"/>
                  </a:lnTo>
                  <a:lnTo>
                    <a:pt x="1636" y="792"/>
                  </a:lnTo>
                  <a:lnTo>
                    <a:pt x="1628" y="821"/>
                  </a:lnTo>
                  <a:lnTo>
                    <a:pt x="1617" y="851"/>
                  </a:lnTo>
                  <a:lnTo>
                    <a:pt x="1605" y="876"/>
                  </a:lnTo>
                  <a:lnTo>
                    <a:pt x="1590" y="898"/>
                  </a:lnTo>
                  <a:lnTo>
                    <a:pt x="1573" y="915"/>
                  </a:lnTo>
                  <a:lnTo>
                    <a:pt x="1551" y="926"/>
                  </a:lnTo>
                  <a:lnTo>
                    <a:pt x="1528" y="930"/>
                  </a:lnTo>
                  <a:lnTo>
                    <a:pt x="1502" y="924"/>
                  </a:lnTo>
                  <a:lnTo>
                    <a:pt x="1464" y="908"/>
                  </a:lnTo>
                  <a:lnTo>
                    <a:pt x="1432" y="886"/>
                  </a:lnTo>
                  <a:lnTo>
                    <a:pt x="1407" y="860"/>
                  </a:lnTo>
                  <a:lnTo>
                    <a:pt x="1385" y="831"/>
                  </a:lnTo>
                  <a:lnTo>
                    <a:pt x="1365" y="801"/>
                  </a:lnTo>
                  <a:lnTo>
                    <a:pt x="1348" y="770"/>
                  </a:lnTo>
                  <a:lnTo>
                    <a:pt x="1334" y="739"/>
                  </a:lnTo>
                  <a:lnTo>
                    <a:pt x="1319" y="710"/>
                  </a:lnTo>
                  <a:lnTo>
                    <a:pt x="1304" y="682"/>
                  </a:lnTo>
                  <a:lnTo>
                    <a:pt x="1291" y="658"/>
                  </a:lnTo>
                  <a:lnTo>
                    <a:pt x="1286" y="633"/>
                  </a:lnTo>
                  <a:lnTo>
                    <a:pt x="1288" y="609"/>
                  </a:lnTo>
                  <a:lnTo>
                    <a:pt x="1290" y="585"/>
                  </a:lnTo>
                  <a:lnTo>
                    <a:pt x="1295" y="563"/>
                  </a:lnTo>
                  <a:lnTo>
                    <a:pt x="1299" y="543"/>
                  </a:lnTo>
                  <a:lnTo>
                    <a:pt x="1299" y="526"/>
                  </a:lnTo>
                  <a:lnTo>
                    <a:pt x="1293" y="511"/>
                  </a:lnTo>
                  <a:lnTo>
                    <a:pt x="1282" y="500"/>
                  </a:lnTo>
                  <a:lnTo>
                    <a:pt x="1275" y="493"/>
                  </a:lnTo>
                  <a:lnTo>
                    <a:pt x="1273" y="482"/>
                  </a:lnTo>
                  <a:lnTo>
                    <a:pt x="1277" y="469"/>
                  </a:lnTo>
                  <a:lnTo>
                    <a:pt x="1284" y="456"/>
                  </a:lnTo>
                  <a:lnTo>
                    <a:pt x="1293" y="442"/>
                  </a:lnTo>
                  <a:lnTo>
                    <a:pt x="1304" y="427"/>
                  </a:lnTo>
                  <a:lnTo>
                    <a:pt x="1317" y="412"/>
                  </a:lnTo>
                  <a:lnTo>
                    <a:pt x="1328" y="401"/>
                  </a:lnTo>
                  <a:lnTo>
                    <a:pt x="1337" y="390"/>
                  </a:lnTo>
                  <a:lnTo>
                    <a:pt x="1345" y="385"/>
                  </a:lnTo>
                  <a:lnTo>
                    <a:pt x="1346" y="381"/>
                  </a:lnTo>
                  <a:lnTo>
                    <a:pt x="1345" y="381"/>
                  </a:lnTo>
                  <a:lnTo>
                    <a:pt x="1335" y="387"/>
                  </a:lnTo>
                  <a:lnTo>
                    <a:pt x="1319" y="396"/>
                  </a:lnTo>
                  <a:lnTo>
                    <a:pt x="1301" y="400"/>
                  </a:lnTo>
                  <a:lnTo>
                    <a:pt x="1284" y="400"/>
                  </a:lnTo>
                  <a:lnTo>
                    <a:pt x="1268" y="398"/>
                  </a:lnTo>
                  <a:lnTo>
                    <a:pt x="1255" y="392"/>
                  </a:lnTo>
                  <a:lnTo>
                    <a:pt x="1246" y="385"/>
                  </a:lnTo>
                  <a:lnTo>
                    <a:pt x="1242" y="376"/>
                  </a:lnTo>
                  <a:lnTo>
                    <a:pt x="1244" y="368"/>
                  </a:lnTo>
                  <a:lnTo>
                    <a:pt x="1253" y="361"/>
                  </a:lnTo>
                  <a:lnTo>
                    <a:pt x="1271" y="356"/>
                  </a:lnTo>
                  <a:lnTo>
                    <a:pt x="1293" y="348"/>
                  </a:lnTo>
                  <a:lnTo>
                    <a:pt x="1308" y="337"/>
                  </a:lnTo>
                  <a:lnTo>
                    <a:pt x="1315" y="324"/>
                  </a:lnTo>
                  <a:lnTo>
                    <a:pt x="1317" y="312"/>
                  </a:lnTo>
                  <a:lnTo>
                    <a:pt x="1315" y="299"/>
                  </a:lnTo>
                  <a:lnTo>
                    <a:pt x="1308" y="290"/>
                  </a:lnTo>
                  <a:lnTo>
                    <a:pt x="1297" y="282"/>
                  </a:lnTo>
                  <a:lnTo>
                    <a:pt x="1282" y="279"/>
                  </a:lnTo>
                  <a:lnTo>
                    <a:pt x="1266" y="280"/>
                  </a:lnTo>
                  <a:lnTo>
                    <a:pt x="1246" y="284"/>
                  </a:lnTo>
                  <a:lnTo>
                    <a:pt x="1227" y="284"/>
                  </a:lnTo>
                  <a:lnTo>
                    <a:pt x="1211" y="280"/>
                  </a:lnTo>
                  <a:lnTo>
                    <a:pt x="1198" y="273"/>
                  </a:lnTo>
                  <a:lnTo>
                    <a:pt x="1193" y="264"/>
                  </a:lnTo>
                  <a:lnTo>
                    <a:pt x="1193" y="251"/>
                  </a:lnTo>
                  <a:lnTo>
                    <a:pt x="1209" y="242"/>
                  </a:lnTo>
                  <a:lnTo>
                    <a:pt x="1306" y="196"/>
                  </a:lnTo>
                  <a:lnTo>
                    <a:pt x="1374" y="167"/>
                  </a:lnTo>
                  <a:lnTo>
                    <a:pt x="1405" y="154"/>
                  </a:lnTo>
                  <a:lnTo>
                    <a:pt x="1508" y="115"/>
                  </a:lnTo>
                  <a:lnTo>
                    <a:pt x="1630" y="79"/>
                  </a:lnTo>
                  <a:lnTo>
                    <a:pt x="1757" y="47"/>
                  </a:lnTo>
                  <a:lnTo>
                    <a:pt x="1885" y="24"/>
                  </a:lnTo>
                  <a:lnTo>
                    <a:pt x="2017" y="9"/>
                  </a:lnTo>
                  <a:lnTo>
                    <a:pt x="2150" y="0"/>
                  </a:lnTo>
                  <a:lnTo>
                    <a:pt x="2218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7786688" y="1071563"/>
              <a:ext cx="1416050" cy="2498725"/>
              <a:chOff x="7786688" y="1071563"/>
              <a:chExt cx="1416050" cy="2498725"/>
            </a:xfrm>
          </p:grpSpPr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7786688" y="1071563"/>
                <a:ext cx="1416050" cy="2498725"/>
              </a:xfrm>
              <a:custGeom>
                <a:avLst/>
                <a:gdLst>
                  <a:gd name="T0" fmla="*/ 891 w 1783"/>
                  <a:gd name="T1" fmla="*/ 0 h 3148"/>
                  <a:gd name="T2" fmla="*/ 989 w 1783"/>
                  <a:gd name="T3" fmla="*/ 5 h 3148"/>
                  <a:gd name="T4" fmla="*/ 1082 w 1783"/>
                  <a:gd name="T5" fmla="*/ 20 h 3148"/>
                  <a:gd name="T6" fmla="*/ 1174 w 1783"/>
                  <a:gd name="T7" fmla="*/ 45 h 3148"/>
                  <a:gd name="T8" fmla="*/ 1260 w 1783"/>
                  <a:gd name="T9" fmla="*/ 78 h 3148"/>
                  <a:gd name="T10" fmla="*/ 1342 w 1783"/>
                  <a:gd name="T11" fmla="*/ 121 h 3148"/>
                  <a:gd name="T12" fmla="*/ 1417 w 1783"/>
                  <a:gd name="T13" fmla="*/ 172 h 3148"/>
                  <a:gd name="T14" fmla="*/ 1489 w 1783"/>
                  <a:gd name="T15" fmla="*/ 229 h 3148"/>
                  <a:gd name="T16" fmla="*/ 1553 w 1783"/>
                  <a:gd name="T17" fmla="*/ 293 h 3148"/>
                  <a:gd name="T18" fmla="*/ 1611 w 1783"/>
                  <a:gd name="T19" fmla="*/ 364 h 3148"/>
                  <a:gd name="T20" fmla="*/ 1661 w 1783"/>
                  <a:gd name="T21" fmla="*/ 441 h 3148"/>
                  <a:gd name="T22" fmla="*/ 1705 w 1783"/>
                  <a:gd name="T23" fmla="*/ 524 h 3148"/>
                  <a:gd name="T24" fmla="*/ 1738 w 1783"/>
                  <a:gd name="T25" fmla="*/ 610 h 3148"/>
                  <a:gd name="T26" fmla="*/ 1763 w 1783"/>
                  <a:gd name="T27" fmla="*/ 700 h 3148"/>
                  <a:gd name="T28" fmla="*/ 1778 w 1783"/>
                  <a:gd name="T29" fmla="*/ 795 h 3148"/>
                  <a:gd name="T30" fmla="*/ 1783 w 1783"/>
                  <a:gd name="T31" fmla="*/ 893 h 3148"/>
                  <a:gd name="T32" fmla="*/ 1782 w 1783"/>
                  <a:gd name="T33" fmla="*/ 948 h 3148"/>
                  <a:gd name="T34" fmla="*/ 1774 w 1783"/>
                  <a:gd name="T35" fmla="*/ 1006 h 3148"/>
                  <a:gd name="T36" fmla="*/ 1765 w 1783"/>
                  <a:gd name="T37" fmla="*/ 1067 h 3148"/>
                  <a:gd name="T38" fmla="*/ 1752 w 1783"/>
                  <a:gd name="T39" fmla="*/ 1126 h 3148"/>
                  <a:gd name="T40" fmla="*/ 1736 w 1783"/>
                  <a:gd name="T41" fmla="*/ 1179 h 3148"/>
                  <a:gd name="T42" fmla="*/ 1719 w 1783"/>
                  <a:gd name="T43" fmla="*/ 1226 h 3148"/>
                  <a:gd name="T44" fmla="*/ 891 w 1783"/>
                  <a:gd name="T45" fmla="*/ 3148 h 3148"/>
                  <a:gd name="T46" fmla="*/ 67 w 1783"/>
                  <a:gd name="T47" fmla="*/ 1234 h 3148"/>
                  <a:gd name="T48" fmla="*/ 47 w 1783"/>
                  <a:gd name="T49" fmla="*/ 1184 h 3148"/>
                  <a:gd name="T50" fmla="*/ 31 w 1783"/>
                  <a:gd name="T51" fmla="*/ 1127 h 3148"/>
                  <a:gd name="T52" fmla="*/ 18 w 1783"/>
                  <a:gd name="T53" fmla="*/ 1069 h 3148"/>
                  <a:gd name="T54" fmla="*/ 7 w 1783"/>
                  <a:gd name="T55" fmla="*/ 1006 h 3148"/>
                  <a:gd name="T56" fmla="*/ 1 w 1783"/>
                  <a:gd name="T57" fmla="*/ 948 h 3148"/>
                  <a:gd name="T58" fmla="*/ 0 w 1783"/>
                  <a:gd name="T59" fmla="*/ 893 h 3148"/>
                  <a:gd name="T60" fmla="*/ 5 w 1783"/>
                  <a:gd name="T61" fmla="*/ 795 h 3148"/>
                  <a:gd name="T62" fmla="*/ 20 w 1783"/>
                  <a:gd name="T63" fmla="*/ 700 h 3148"/>
                  <a:gd name="T64" fmla="*/ 45 w 1783"/>
                  <a:gd name="T65" fmla="*/ 610 h 3148"/>
                  <a:gd name="T66" fmla="*/ 78 w 1783"/>
                  <a:gd name="T67" fmla="*/ 524 h 3148"/>
                  <a:gd name="T68" fmla="*/ 120 w 1783"/>
                  <a:gd name="T69" fmla="*/ 441 h 3148"/>
                  <a:gd name="T70" fmla="*/ 172 w 1783"/>
                  <a:gd name="T71" fmla="*/ 364 h 3148"/>
                  <a:gd name="T72" fmla="*/ 228 w 1783"/>
                  <a:gd name="T73" fmla="*/ 293 h 3148"/>
                  <a:gd name="T74" fmla="*/ 293 w 1783"/>
                  <a:gd name="T75" fmla="*/ 229 h 3148"/>
                  <a:gd name="T76" fmla="*/ 364 w 1783"/>
                  <a:gd name="T77" fmla="*/ 172 h 3148"/>
                  <a:gd name="T78" fmla="*/ 441 w 1783"/>
                  <a:gd name="T79" fmla="*/ 121 h 3148"/>
                  <a:gd name="T80" fmla="*/ 523 w 1783"/>
                  <a:gd name="T81" fmla="*/ 78 h 3148"/>
                  <a:gd name="T82" fmla="*/ 609 w 1783"/>
                  <a:gd name="T83" fmla="*/ 45 h 3148"/>
                  <a:gd name="T84" fmla="*/ 699 w 1783"/>
                  <a:gd name="T85" fmla="*/ 20 h 3148"/>
                  <a:gd name="T86" fmla="*/ 794 w 1783"/>
                  <a:gd name="T87" fmla="*/ 5 h 3148"/>
                  <a:gd name="T88" fmla="*/ 891 w 1783"/>
                  <a:gd name="T89" fmla="*/ 0 h 3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783" h="3148">
                    <a:moveTo>
                      <a:pt x="891" y="0"/>
                    </a:moveTo>
                    <a:lnTo>
                      <a:pt x="989" y="5"/>
                    </a:lnTo>
                    <a:lnTo>
                      <a:pt x="1082" y="20"/>
                    </a:lnTo>
                    <a:lnTo>
                      <a:pt x="1174" y="45"/>
                    </a:lnTo>
                    <a:lnTo>
                      <a:pt x="1260" y="78"/>
                    </a:lnTo>
                    <a:lnTo>
                      <a:pt x="1342" y="121"/>
                    </a:lnTo>
                    <a:lnTo>
                      <a:pt x="1417" y="172"/>
                    </a:lnTo>
                    <a:lnTo>
                      <a:pt x="1489" y="229"/>
                    </a:lnTo>
                    <a:lnTo>
                      <a:pt x="1553" y="293"/>
                    </a:lnTo>
                    <a:lnTo>
                      <a:pt x="1611" y="364"/>
                    </a:lnTo>
                    <a:lnTo>
                      <a:pt x="1661" y="441"/>
                    </a:lnTo>
                    <a:lnTo>
                      <a:pt x="1705" y="524"/>
                    </a:lnTo>
                    <a:lnTo>
                      <a:pt x="1738" y="610"/>
                    </a:lnTo>
                    <a:lnTo>
                      <a:pt x="1763" y="700"/>
                    </a:lnTo>
                    <a:lnTo>
                      <a:pt x="1778" y="795"/>
                    </a:lnTo>
                    <a:lnTo>
                      <a:pt x="1783" y="893"/>
                    </a:lnTo>
                    <a:lnTo>
                      <a:pt x="1782" y="948"/>
                    </a:lnTo>
                    <a:lnTo>
                      <a:pt x="1774" y="1006"/>
                    </a:lnTo>
                    <a:lnTo>
                      <a:pt x="1765" y="1067"/>
                    </a:lnTo>
                    <a:lnTo>
                      <a:pt x="1752" y="1126"/>
                    </a:lnTo>
                    <a:lnTo>
                      <a:pt x="1736" y="1179"/>
                    </a:lnTo>
                    <a:lnTo>
                      <a:pt x="1719" y="1226"/>
                    </a:lnTo>
                    <a:lnTo>
                      <a:pt x="891" y="3148"/>
                    </a:lnTo>
                    <a:lnTo>
                      <a:pt x="67" y="1234"/>
                    </a:lnTo>
                    <a:lnTo>
                      <a:pt x="47" y="1184"/>
                    </a:lnTo>
                    <a:lnTo>
                      <a:pt x="31" y="1127"/>
                    </a:lnTo>
                    <a:lnTo>
                      <a:pt x="18" y="1069"/>
                    </a:lnTo>
                    <a:lnTo>
                      <a:pt x="7" y="1006"/>
                    </a:lnTo>
                    <a:lnTo>
                      <a:pt x="1" y="948"/>
                    </a:lnTo>
                    <a:lnTo>
                      <a:pt x="0" y="893"/>
                    </a:lnTo>
                    <a:lnTo>
                      <a:pt x="5" y="795"/>
                    </a:lnTo>
                    <a:lnTo>
                      <a:pt x="20" y="700"/>
                    </a:lnTo>
                    <a:lnTo>
                      <a:pt x="45" y="610"/>
                    </a:lnTo>
                    <a:lnTo>
                      <a:pt x="78" y="524"/>
                    </a:lnTo>
                    <a:lnTo>
                      <a:pt x="120" y="441"/>
                    </a:lnTo>
                    <a:lnTo>
                      <a:pt x="172" y="364"/>
                    </a:lnTo>
                    <a:lnTo>
                      <a:pt x="228" y="293"/>
                    </a:lnTo>
                    <a:lnTo>
                      <a:pt x="293" y="229"/>
                    </a:lnTo>
                    <a:lnTo>
                      <a:pt x="364" y="172"/>
                    </a:lnTo>
                    <a:lnTo>
                      <a:pt x="441" y="121"/>
                    </a:lnTo>
                    <a:lnTo>
                      <a:pt x="523" y="78"/>
                    </a:lnTo>
                    <a:lnTo>
                      <a:pt x="609" y="45"/>
                    </a:lnTo>
                    <a:lnTo>
                      <a:pt x="699" y="20"/>
                    </a:lnTo>
                    <a:lnTo>
                      <a:pt x="794" y="5"/>
                    </a:lnTo>
                    <a:lnTo>
                      <a:pt x="891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7913688" y="1198563"/>
                <a:ext cx="1163637" cy="1163638"/>
              </a:xfrm>
              <a:custGeom>
                <a:avLst/>
                <a:gdLst>
                  <a:gd name="T0" fmla="*/ 732 w 1465"/>
                  <a:gd name="T1" fmla="*/ 0 h 1467"/>
                  <a:gd name="T2" fmla="*/ 824 w 1465"/>
                  <a:gd name="T3" fmla="*/ 6 h 1467"/>
                  <a:gd name="T4" fmla="*/ 912 w 1465"/>
                  <a:gd name="T5" fmla="*/ 22 h 1467"/>
                  <a:gd name="T6" fmla="*/ 996 w 1465"/>
                  <a:gd name="T7" fmla="*/ 50 h 1467"/>
                  <a:gd name="T8" fmla="*/ 1075 w 1465"/>
                  <a:gd name="T9" fmla="*/ 86 h 1467"/>
                  <a:gd name="T10" fmla="*/ 1150 w 1465"/>
                  <a:gd name="T11" fmla="*/ 132 h 1467"/>
                  <a:gd name="T12" fmla="*/ 1218 w 1465"/>
                  <a:gd name="T13" fmla="*/ 185 h 1467"/>
                  <a:gd name="T14" fmla="*/ 1278 w 1465"/>
                  <a:gd name="T15" fmla="*/ 248 h 1467"/>
                  <a:gd name="T16" fmla="*/ 1333 w 1465"/>
                  <a:gd name="T17" fmla="*/ 315 h 1467"/>
                  <a:gd name="T18" fmla="*/ 1379 w 1465"/>
                  <a:gd name="T19" fmla="*/ 389 h 1467"/>
                  <a:gd name="T20" fmla="*/ 1416 w 1465"/>
                  <a:gd name="T21" fmla="*/ 470 h 1467"/>
                  <a:gd name="T22" fmla="*/ 1441 w 1465"/>
                  <a:gd name="T23" fmla="*/ 554 h 1467"/>
                  <a:gd name="T24" fmla="*/ 1458 w 1465"/>
                  <a:gd name="T25" fmla="*/ 642 h 1467"/>
                  <a:gd name="T26" fmla="*/ 1465 w 1465"/>
                  <a:gd name="T27" fmla="*/ 734 h 1467"/>
                  <a:gd name="T28" fmla="*/ 1458 w 1465"/>
                  <a:gd name="T29" fmla="*/ 825 h 1467"/>
                  <a:gd name="T30" fmla="*/ 1441 w 1465"/>
                  <a:gd name="T31" fmla="*/ 913 h 1467"/>
                  <a:gd name="T32" fmla="*/ 1416 w 1465"/>
                  <a:gd name="T33" fmla="*/ 998 h 1467"/>
                  <a:gd name="T34" fmla="*/ 1379 w 1465"/>
                  <a:gd name="T35" fmla="*/ 1078 h 1467"/>
                  <a:gd name="T36" fmla="*/ 1333 w 1465"/>
                  <a:gd name="T37" fmla="*/ 1152 h 1467"/>
                  <a:gd name="T38" fmla="*/ 1278 w 1465"/>
                  <a:gd name="T39" fmla="*/ 1220 h 1467"/>
                  <a:gd name="T40" fmla="*/ 1218 w 1465"/>
                  <a:gd name="T41" fmla="*/ 1282 h 1467"/>
                  <a:gd name="T42" fmla="*/ 1150 w 1465"/>
                  <a:gd name="T43" fmla="*/ 1335 h 1467"/>
                  <a:gd name="T44" fmla="*/ 1075 w 1465"/>
                  <a:gd name="T45" fmla="*/ 1381 h 1467"/>
                  <a:gd name="T46" fmla="*/ 996 w 1465"/>
                  <a:gd name="T47" fmla="*/ 1418 h 1467"/>
                  <a:gd name="T48" fmla="*/ 912 w 1465"/>
                  <a:gd name="T49" fmla="*/ 1443 h 1467"/>
                  <a:gd name="T50" fmla="*/ 824 w 1465"/>
                  <a:gd name="T51" fmla="*/ 1462 h 1467"/>
                  <a:gd name="T52" fmla="*/ 732 w 1465"/>
                  <a:gd name="T53" fmla="*/ 1467 h 1467"/>
                  <a:gd name="T54" fmla="*/ 641 w 1465"/>
                  <a:gd name="T55" fmla="*/ 1462 h 1467"/>
                  <a:gd name="T56" fmla="*/ 553 w 1465"/>
                  <a:gd name="T57" fmla="*/ 1443 h 1467"/>
                  <a:gd name="T58" fmla="*/ 469 w 1465"/>
                  <a:gd name="T59" fmla="*/ 1418 h 1467"/>
                  <a:gd name="T60" fmla="*/ 388 w 1465"/>
                  <a:gd name="T61" fmla="*/ 1381 h 1467"/>
                  <a:gd name="T62" fmla="*/ 315 w 1465"/>
                  <a:gd name="T63" fmla="*/ 1335 h 1467"/>
                  <a:gd name="T64" fmla="*/ 245 w 1465"/>
                  <a:gd name="T65" fmla="*/ 1282 h 1467"/>
                  <a:gd name="T66" fmla="*/ 185 w 1465"/>
                  <a:gd name="T67" fmla="*/ 1220 h 1467"/>
                  <a:gd name="T68" fmla="*/ 132 w 1465"/>
                  <a:gd name="T69" fmla="*/ 1152 h 1467"/>
                  <a:gd name="T70" fmla="*/ 86 w 1465"/>
                  <a:gd name="T71" fmla="*/ 1078 h 1467"/>
                  <a:gd name="T72" fmla="*/ 49 w 1465"/>
                  <a:gd name="T73" fmla="*/ 998 h 1467"/>
                  <a:gd name="T74" fmla="*/ 22 w 1465"/>
                  <a:gd name="T75" fmla="*/ 913 h 1467"/>
                  <a:gd name="T76" fmla="*/ 5 w 1465"/>
                  <a:gd name="T77" fmla="*/ 825 h 1467"/>
                  <a:gd name="T78" fmla="*/ 0 w 1465"/>
                  <a:gd name="T79" fmla="*/ 734 h 1467"/>
                  <a:gd name="T80" fmla="*/ 5 w 1465"/>
                  <a:gd name="T81" fmla="*/ 642 h 1467"/>
                  <a:gd name="T82" fmla="*/ 22 w 1465"/>
                  <a:gd name="T83" fmla="*/ 554 h 1467"/>
                  <a:gd name="T84" fmla="*/ 49 w 1465"/>
                  <a:gd name="T85" fmla="*/ 470 h 1467"/>
                  <a:gd name="T86" fmla="*/ 86 w 1465"/>
                  <a:gd name="T87" fmla="*/ 389 h 1467"/>
                  <a:gd name="T88" fmla="*/ 132 w 1465"/>
                  <a:gd name="T89" fmla="*/ 315 h 1467"/>
                  <a:gd name="T90" fmla="*/ 185 w 1465"/>
                  <a:gd name="T91" fmla="*/ 248 h 1467"/>
                  <a:gd name="T92" fmla="*/ 245 w 1465"/>
                  <a:gd name="T93" fmla="*/ 185 h 1467"/>
                  <a:gd name="T94" fmla="*/ 315 w 1465"/>
                  <a:gd name="T95" fmla="*/ 132 h 1467"/>
                  <a:gd name="T96" fmla="*/ 388 w 1465"/>
                  <a:gd name="T97" fmla="*/ 86 h 1467"/>
                  <a:gd name="T98" fmla="*/ 469 w 1465"/>
                  <a:gd name="T99" fmla="*/ 50 h 1467"/>
                  <a:gd name="T100" fmla="*/ 553 w 1465"/>
                  <a:gd name="T101" fmla="*/ 22 h 1467"/>
                  <a:gd name="T102" fmla="*/ 641 w 1465"/>
                  <a:gd name="T103" fmla="*/ 6 h 1467"/>
                  <a:gd name="T104" fmla="*/ 732 w 1465"/>
                  <a:gd name="T105" fmla="*/ 0 h 14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465" h="1467">
                    <a:moveTo>
                      <a:pt x="732" y="0"/>
                    </a:moveTo>
                    <a:lnTo>
                      <a:pt x="824" y="6"/>
                    </a:lnTo>
                    <a:lnTo>
                      <a:pt x="912" y="22"/>
                    </a:lnTo>
                    <a:lnTo>
                      <a:pt x="996" y="50"/>
                    </a:lnTo>
                    <a:lnTo>
                      <a:pt x="1075" y="86"/>
                    </a:lnTo>
                    <a:lnTo>
                      <a:pt x="1150" y="132"/>
                    </a:lnTo>
                    <a:lnTo>
                      <a:pt x="1218" y="185"/>
                    </a:lnTo>
                    <a:lnTo>
                      <a:pt x="1278" y="248"/>
                    </a:lnTo>
                    <a:lnTo>
                      <a:pt x="1333" y="315"/>
                    </a:lnTo>
                    <a:lnTo>
                      <a:pt x="1379" y="389"/>
                    </a:lnTo>
                    <a:lnTo>
                      <a:pt x="1416" y="470"/>
                    </a:lnTo>
                    <a:lnTo>
                      <a:pt x="1441" y="554"/>
                    </a:lnTo>
                    <a:lnTo>
                      <a:pt x="1458" y="642"/>
                    </a:lnTo>
                    <a:lnTo>
                      <a:pt x="1465" y="734"/>
                    </a:lnTo>
                    <a:lnTo>
                      <a:pt x="1458" y="825"/>
                    </a:lnTo>
                    <a:lnTo>
                      <a:pt x="1441" y="913"/>
                    </a:lnTo>
                    <a:lnTo>
                      <a:pt x="1416" y="998"/>
                    </a:lnTo>
                    <a:lnTo>
                      <a:pt x="1379" y="1078"/>
                    </a:lnTo>
                    <a:lnTo>
                      <a:pt x="1333" y="1152"/>
                    </a:lnTo>
                    <a:lnTo>
                      <a:pt x="1278" y="1220"/>
                    </a:lnTo>
                    <a:lnTo>
                      <a:pt x="1218" y="1282"/>
                    </a:lnTo>
                    <a:lnTo>
                      <a:pt x="1150" y="1335"/>
                    </a:lnTo>
                    <a:lnTo>
                      <a:pt x="1075" y="1381"/>
                    </a:lnTo>
                    <a:lnTo>
                      <a:pt x="996" y="1418"/>
                    </a:lnTo>
                    <a:lnTo>
                      <a:pt x="912" y="1443"/>
                    </a:lnTo>
                    <a:lnTo>
                      <a:pt x="824" y="1462"/>
                    </a:lnTo>
                    <a:lnTo>
                      <a:pt x="732" y="1467"/>
                    </a:lnTo>
                    <a:lnTo>
                      <a:pt x="641" y="1462"/>
                    </a:lnTo>
                    <a:lnTo>
                      <a:pt x="553" y="1443"/>
                    </a:lnTo>
                    <a:lnTo>
                      <a:pt x="469" y="1418"/>
                    </a:lnTo>
                    <a:lnTo>
                      <a:pt x="388" y="1381"/>
                    </a:lnTo>
                    <a:lnTo>
                      <a:pt x="315" y="1335"/>
                    </a:lnTo>
                    <a:lnTo>
                      <a:pt x="245" y="1282"/>
                    </a:lnTo>
                    <a:lnTo>
                      <a:pt x="185" y="1220"/>
                    </a:lnTo>
                    <a:lnTo>
                      <a:pt x="132" y="1152"/>
                    </a:lnTo>
                    <a:lnTo>
                      <a:pt x="86" y="1078"/>
                    </a:lnTo>
                    <a:lnTo>
                      <a:pt x="49" y="998"/>
                    </a:lnTo>
                    <a:lnTo>
                      <a:pt x="22" y="913"/>
                    </a:lnTo>
                    <a:lnTo>
                      <a:pt x="5" y="825"/>
                    </a:lnTo>
                    <a:lnTo>
                      <a:pt x="0" y="734"/>
                    </a:lnTo>
                    <a:lnTo>
                      <a:pt x="5" y="642"/>
                    </a:lnTo>
                    <a:lnTo>
                      <a:pt x="22" y="554"/>
                    </a:lnTo>
                    <a:lnTo>
                      <a:pt x="49" y="470"/>
                    </a:lnTo>
                    <a:lnTo>
                      <a:pt x="86" y="389"/>
                    </a:lnTo>
                    <a:lnTo>
                      <a:pt x="132" y="315"/>
                    </a:lnTo>
                    <a:lnTo>
                      <a:pt x="185" y="248"/>
                    </a:lnTo>
                    <a:lnTo>
                      <a:pt x="245" y="185"/>
                    </a:lnTo>
                    <a:lnTo>
                      <a:pt x="315" y="132"/>
                    </a:lnTo>
                    <a:lnTo>
                      <a:pt x="388" y="86"/>
                    </a:lnTo>
                    <a:lnTo>
                      <a:pt x="469" y="50"/>
                    </a:lnTo>
                    <a:lnTo>
                      <a:pt x="553" y="22"/>
                    </a:lnTo>
                    <a:lnTo>
                      <a:pt x="641" y="6"/>
                    </a:lnTo>
                    <a:lnTo>
                      <a:pt x="73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6542088" y="2811463"/>
              <a:ext cx="823912" cy="1454150"/>
              <a:chOff x="6542088" y="2811463"/>
              <a:chExt cx="823912" cy="1454150"/>
            </a:xfrm>
          </p:grpSpPr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6542088" y="2811463"/>
                <a:ext cx="823912" cy="1454150"/>
              </a:xfrm>
              <a:custGeom>
                <a:avLst/>
                <a:gdLst>
                  <a:gd name="T0" fmla="*/ 518 w 1036"/>
                  <a:gd name="T1" fmla="*/ 0 h 1832"/>
                  <a:gd name="T2" fmla="*/ 595 w 1036"/>
                  <a:gd name="T3" fmla="*/ 7 h 1832"/>
                  <a:gd name="T4" fmla="*/ 668 w 1036"/>
                  <a:gd name="T5" fmla="*/ 22 h 1832"/>
                  <a:gd name="T6" fmla="*/ 738 w 1036"/>
                  <a:gd name="T7" fmla="*/ 50 h 1832"/>
                  <a:gd name="T8" fmla="*/ 800 w 1036"/>
                  <a:gd name="T9" fmla="*/ 84 h 1832"/>
                  <a:gd name="T10" fmla="*/ 859 w 1036"/>
                  <a:gd name="T11" fmla="*/ 128 h 1832"/>
                  <a:gd name="T12" fmla="*/ 910 w 1036"/>
                  <a:gd name="T13" fmla="*/ 180 h 1832"/>
                  <a:gd name="T14" fmla="*/ 954 w 1036"/>
                  <a:gd name="T15" fmla="*/ 237 h 1832"/>
                  <a:gd name="T16" fmla="*/ 989 w 1036"/>
                  <a:gd name="T17" fmla="*/ 301 h 1832"/>
                  <a:gd name="T18" fmla="*/ 1014 w 1036"/>
                  <a:gd name="T19" fmla="*/ 371 h 1832"/>
                  <a:gd name="T20" fmla="*/ 1031 w 1036"/>
                  <a:gd name="T21" fmla="*/ 444 h 1832"/>
                  <a:gd name="T22" fmla="*/ 1036 w 1036"/>
                  <a:gd name="T23" fmla="*/ 521 h 1832"/>
                  <a:gd name="T24" fmla="*/ 1035 w 1036"/>
                  <a:gd name="T25" fmla="*/ 559 h 1832"/>
                  <a:gd name="T26" fmla="*/ 1029 w 1036"/>
                  <a:gd name="T27" fmla="*/ 600 h 1832"/>
                  <a:gd name="T28" fmla="*/ 1022 w 1036"/>
                  <a:gd name="T29" fmla="*/ 642 h 1832"/>
                  <a:gd name="T30" fmla="*/ 1013 w 1036"/>
                  <a:gd name="T31" fmla="*/ 680 h 1832"/>
                  <a:gd name="T32" fmla="*/ 1000 w 1036"/>
                  <a:gd name="T33" fmla="*/ 713 h 1832"/>
                  <a:gd name="T34" fmla="*/ 518 w 1036"/>
                  <a:gd name="T35" fmla="*/ 1832 h 1832"/>
                  <a:gd name="T36" fmla="*/ 40 w 1036"/>
                  <a:gd name="T37" fmla="*/ 719 h 1832"/>
                  <a:gd name="T38" fmla="*/ 27 w 1036"/>
                  <a:gd name="T39" fmla="*/ 684 h 1832"/>
                  <a:gd name="T40" fmla="*/ 16 w 1036"/>
                  <a:gd name="T41" fmla="*/ 644 h 1832"/>
                  <a:gd name="T42" fmla="*/ 7 w 1036"/>
                  <a:gd name="T43" fmla="*/ 602 h 1832"/>
                  <a:gd name="T44" fmla="*/ 2 w 1036"/>
                  <a:gd name="T45" fmla="*/ 559 h 1832"/>
                  <a:gd name="T46" fmla="*/ 0 w 1036"/>
                  <a:gd name="T47" fmla="*/ 521 h 1832"/>
                  <a:gd name="T48" fmla="*/ 5 w 1036"/>
                  <a:gd name="T49" fmla="*/ 444 h 1832"/>
                  <a:gd name="T50" fmla="*/ 22 w 1036"/>
                  <a:gd name="T51" fmla="*/ 371 h 1832"/>
                  <a:gd name="T52" fmla="*/ 49 w 1036"/>
                  <a:gd name="T53" fmla="*/ 301 h 1832"/>
                  <a:gd name="T54" fmla="*/ 84 w 1036"/>
                  <a:gd name="T55" fmla="*/ 237 h 1832"/>
                  <a:gd name="T56" fmla="*/ 128 w 1036"/>
                  <a:gd name="T57" fmla="*/ 180 h 1832"/>
                  <a:gd name="T58" fmla="*/ 179 w 1036"/>
                  <a:gd name="T59" fmla="*/ 128 h 1832"/>
                  <a:gd name="T60" fmla="*/ 236 w 1036"/>
                  <a:gd name="T61" fmla="*/ 84 h 1832"/>
                  <a:gd name="T62" fmla="*/ 300 w 1036"/>
                  <a:gd name="T63" fmla="*/ 50 h 1832"/>
                  <a:gd name="T64" fmla="*/ 370 w 1036"/>
                  <a:gd name="T65" fmla="*/ 22 h 1832"/>
                  <a:gd name="T66" fmla="*/ 441 w 1036"/>
                  <a:gd name="T67" fmla="*/ 7 h 1832"/>
                  <a:gd name="T68" fmla="*/ 518 w 1036"/>
                  <a:gd name="T69" fmla="*/ 0 h 1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036" h="1832">
                    <a:moveTo>
                      <a:pt x="518" y="0"/>
                    </a:moveTo>
                    <a:lnTo>
                      <a:pt x="595" y="7"/>
                    </a:lnTo>
                    <a:lnTo>
                      <a:pt x="668" y="22"/>
                    </a:lnTo>
                    <a:lnTo>
                      <a:pt x="738" y="50"/>
                    </a:lnTo>
                    <a:lnTo>
                      <a:pt x="800" y="84"/>
                    </a:lnTo>
                    <a:lnTo>
                      <a:pt x="859" y="128"/>
                    </a:lnTo>
                    <a:lnTo>
                      <a:pt x="910" y="180"/>
                    </a:lnTo>
                    <a:lnTo>
                      <a:pt x="954" y="237"/>
                    </a:lnTo>
                    <a:lnTo>
                      <a:pt x="989" y="301"/>
                    </a:lnTo>
                    <a:lnTo>
                      <a:pt x="1014" y="371"/>
                    </a:lnTo>
                    <a:lnTo>
                      <a:pt x="1031" y="444"/>
                    </a:lnTo>
                    <a:lnTo>
                      <a:pt x="1036" y="521"/>
                    </a:lnTo>
                    <a:lnTo>
                      <a:pt x="1035" y="559"/>
                    </a:lnTo>
                    <a:lnTo>
                      <a:pt x="1029" y="600"/>
                    </a:lnTo>
                    <a:lnTo>
                      <a:pt x="1022" y="642"/>
                    </a:lnTo>
                    <a:lnTo>
                      <a:pt x="1013" y="680"/>
                    </a:lnTo>
                    <a:lnTo>
                      <a:pt x="1000" y="713"/>
                    </a:lnTo>
                    <a:lnTo>
                      <a:pt x="518" y="1832"/>
                    </a:lnTo>
                    <a:lnTo>
                      <a:pt x="40" y="719"/>
                    </a:lnTo>
                    <a:lnTo>
                      <a:pt x="27" y="684"/>
                    </a:lnTo>
                    <a:lnTo>
                      <a:pt x="16" y="644"/>
                    </a:lnTo>
                    <a:lnTo>
                      <a:pt x="7" y="602"/>
                    </a:lnTo>
                    <a:lnTo>
                      <a:pt x="2" y="559"/>
                    </a:lnTo>
                    <a:lnTo>
                      <a:pt x="0" y="521"/>
                    </a:lnTo>
                    <a:lnTo>
                      <a:pt x="5" y="444"/>
                    </a:lnTo>
                    <a:lnTo>
                      <a:pt x="22" y="371"/>
                    </a:lnTo>
                    <a:lnTo>
                      <a:pt x="49" y="301"/>
                    </a:lnTo>
                    <a:lnTo>
                      <a:pt x="84" y="237"/>
                    </a:lnTo>
                    <a:lnTo>
                      <a:pt x="128" y="180"/>
                    </a:lnTo>
                    <a:lnTo>
                      <a:pt x="179" y="128"/>
                    </a:lnTo>
                    <a:lnTo>
                      <a:pt x="236" y="84"/>
                    </a:lnTo>
                    <a:lnTo>
                      <a:pt x="300" y="50"/>
                    </a:lnTo>
                    <a:lnTo>
                      <a:pt x="370" y="22"/>
                    </a:lnTo>
                    <a:lnTo>
                      <a:pt x="441" y="7"/>
                    </a:lnTo>
                    <a:lnTo>
                      <a:pt x="518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9" name="Freeform 12"/>
              <p:cNvSpPr>
                <a:spLocks/>
              </p:cNvSpPr>
              <p:nvPr/>
            </p:nvSpPr>
            <p:spPr bwMode="auto">
              <a:xfrm>
                <a:off x="6616700" y="2884488"/>
                <a:ext cx="676275" cy="677863"/>
              </a:xfrm>
              <a:custGeom>
                <a:avLst/>
                <a:gdLst>
                  <a:gd name="T0" fmla="*/ 425 w 852"/>
                  <a:gd name="T1" fmla="*/ 0 h 852"/>
                  <a:gd name="T2" fmla="*/ 495 w 852"/>
                  <a:gd name="T3" fmla="*/ 5 h 852"/>
                  <a:gd name="T4" fmla="*/ 561 w 852"/>
                  <a:gd name="T5" fmla="*/ 22 h 852"/>
                  <a:gd name="T6" fmla="*/ 621 w 852"/>
                  <a:gd name="T7" fmla="*/ 47 h 852"/>
                  <a:gd name="T8" fmla="*/ 676 w 852"/>
                  <a:gd name="T9" fmla="*/ 82 h 852"/>
                  <a:gd name="T10" fmla="*/ 725 w 852"/>
                  <a:gd name="T11" fmla="*/ 124 h 852"/>
                  <a:gd name="T12" fmla="*/ 769 w 852"/>
                  <a:gd name="T13" fmla="*/ 174 h 852"/>
                  <a:gd name="T14" fmla="*/ 804 w 852"/>
                  <a:gd name="T15" fmla="*/ 231 h 852"/>
                  <a:gd name="T16" fmla="*/ 830 w 852"/>
                  <a:gd name="T17" fmla="*/ 291 h 852"/>
                  <a:gd name="T18" fmla="*/ 846 w 852"/>
                  <a:gd name="T19" fmla="*/ 357 h 852"/>
                  <a:gd name="T20" fmla="*/ 852 w 852"/>
                  <a:gd name="T21" fmla="*/ 425 h 852"/>
                  <a:gd name="T22" fmla="*/ 846 w 852"/>
                  <a:gd name="T23" fmla="*/ 495 h 852"/>
                  <a:gd name="T24" fmla="*/ 830 w 852"/>
                  <a:gd name="T25" fmla="*/ 561 h 852"/>
                  <a:gd name="T26" fmla="*/ 804 w 852"/>
                  <a:gd name="T27" fmla="*/ 621 h 852"/>
                  <a:gd name="T28" fmla="*/ 769 w 852"/>
                  <a:gd name="T29" fmla="*/ 678 h 852"/>
                  <a:gd name="T30" fmla="*/ 725 w 852"/>
                  <a:gd name="T31" fmla="*/ 728 h 852"/>
                  <a:gd name="T32" fmla="*/ 676 w 852"/>
                  <a:gd name="T33" fmla="*/ 770 h 852"/>
                  <a:gd name="T34" fmla="*/ 621 w 852"/>
                  <a:gd name="T35" fmla="*/ 805 h 852"/>
                  <a:gd name="T36" fmla="*/ 561 w 852"/>
                  <a:gd name="T37" fmla="*/ 830 h 852"/>
                  <a:gd name="T38" fmla="*/ 495 w 852"/>
                  <a:gd name="T39" fmla="*/ 847 h 852"/>
                  <a:gd name="T40" fmla="*/ 425 w 852"/>
                  <a:gd name="T41" fmla="*/ 852 h 852"/>
                  <a:gd name="T42" fmla="*/ 357 w 852"/>
                  <a:gd name="T43" fmla="*/ 847 h 852"/>
                  <a:gd name="T44" fmla="*/ 291 w 852"/>
                  <a:gd name="T45" fmla="*/ 830 h 852"/>
                  <a:gd name="T46" fmla="*/ 231 w 852"/>
                  <a:gd name="T47" fmla="*/ 805 h 852"/>
                  <a:gd name="T48" fmla="*/ 174 w 852"/>
                  <a:gd name="T49" fmla="*/ 770 h 852"/>
                  <a:gd name="T50" fmla="*/ 125 w 852"/>
                  <a:gd name="T51" fmla="*/ 728 h 852"/>
                  <a:gd name="T52" fmla="*/ 83 w 852"/>
                  <a:gd name="T53" fmla="*/ 678 h 852"/>
                  <a:gd name="T54" fmla="*/ 48 w 852"/>
                  <a:gd name="T55" fmla="*/ 621 h 852"/>
                  <a:gd name="T56" fmla="*/ 22 w 852"/>
                  <a:gd name="T57" fmla="*/ 561 h 852"/>
                  <a:gd name="T58" fmla="*/ 6 w 852"/>
                  <a:gd name="T59" fmla="*/ 495 h 852"/>
                  <a:gd name="T60" fmla="*/ 0 w 852"/>
                  <a:gd name="T61" fmla="*/ 425 h 852"/>
                  <a:gd name="T62" fmla="*/ 6 w 852"/>
                  <a:gd name="T63" fmla="*/ 357 h 852"/>
                  <a:gd name="T64" fmla="*/ 22 w 852"/>
                  <a:gd name="T65" fmla="*/ 291 h 852"/>
                  <a:gd name="T66" fmla="*/ 48 w 852"/>
                  <a:gd name="T67" fmla="*/ 231 h 852"/>
                  <a:gd name="T68" fmla="*/ 83 w 852"/>
                  <a:gd name="T69" fmla="*/ 174 h 852"/>
                  <a:gd name="T70" fmla="*/ 125 w 852"/>
                  <a:gd name="T71" fmla="*/ 124 h 852"/>
                  <a:gd name="T72" fmla="*/ 174 w 852"/>
                  <a:gd name="T73" fmla="*/ 82 h 852"/>
                  <a:gd name="T74" fmla="*/ 231 w 852"/>
                  <a:gd name="T75" fmla="*/ 47 h 852"/>
                  <a:gd name="T76" fmla="*/ 291 w 852"/>
                  <a:gd name="T77" fmla="*/ 22 h 852"/>
                  <a:gd name="T78" fmla="*/ 357 w 852"/>
                  <a:gd name="T79" fmla="*/ 5 h 852"/>
                  <a:gd name="T80" fmla="*/ 425 w 852"/>
                  <a:gd name="T81" fmla="*/ 0 h 8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852" h="852">
                    <a:moveTo>
                      <a:pt x="425" y="0"/>
                    </a:moveTo>
                    <a:lnTo>
                      <a:pt x="495" y="5"/>
                    </a:lnTo>
                    <a:lnTo>
                      <a:pt x="561" y="22"/>
                    </a:lnTo>
                    <a:lnTo>
                      <a:pt x="621" y="47"/>
                    </a:lnTo>
                    <a:lnTo>
                      <a:pt x="676" y="82"/>
                    </a:lnTo>
                    <a:lnTo>
                      <a:pt x="725" y="124"/>
                    </a:lnTo>
                    <a:lnTo>
                      <a:pt x="769" y="174"/>
                    </a:lnTo>
                    <a:lnTo>
                      <a:pt x="804" y="231"/>
                    </a:lnTo>
                    <a:lnTo>
                      <a:pt x="830" y="291"/>
                    </a:lnTo>
                    <a:lnTo>
                      <a:pt x="846" y="357"/>
                    </a:lnTo>
                    <a:lnTo>
                      <a:pt x="852" y="425"/>
                    </a:lnTo>
                    <a:lnTo>
                      <a:pt x="846" y="495"/>
                    </a:lnTo>
                    <a:lnTo>
                      <a:pt x="830" y="561"/>
                    </a:lnTo>
                    <a:lnTo>
                      <a:pt x="804" y="621"/>
                    </a:lnTo>
                    <a:lnTo>
                      <a:pt x="769" y="678"/>
                    </a:lnTo>
                    <a:lnTo>
                      <a:pt x="725" y="728"/>
                    </a:lnTo>
                    <a:lnTo>
                      <a:pt x="676" y="770"/>
                    </a:lnTo>
                    <a:lnTo>
                      <a:pt x="621" y="805"/>
                    </a:lnTo>
                    <a:lnTo>
                      <a:pt x="561" y="830"/>
                    </a:lnTo>
                    <a:lnTo>
                      <a:pt x="495" y="847"/>
                    </a:lnTo>
                    <a:lnTo>
                      <a:pt x="425" y="852"/>
                    </a:lnTo>
                    <a:lnTo>
                      <a:pt x="357" y="847"/>
                    </a:lnTo>
                    <a:lnTo>
                      <a:pt x="291" y="830"/>
                    </a:lnTo>
                    <a:lnTo>
                      <a:pt x="231" y="805"/>
                    </a:lnTo>
                    <a:lnTo>
                      <a:pt x="174" y="770"/>
                    </a:lnTo>
                    <a:lnTo>
                      <a:pt x="125" y="728"/>
                    </a:lnTo>
                    <a:lnTo>
                      <a:pt x="83" y="678"/>
                    </a:lnTo>
                    <a:lnTo>
                      <a:pt x="48" y="621"/>
                    </a:lnTo>
                    <a:lnTo>
                      <a:pt x="22" y="561"/>
                    </a:lnTo>
                    <a:lnTo>
                      <a:pt x="6" y="495"/>
                    </a:lnTo>
                    <a:lnTo>
                      <a:pt x="0" y="425"/>
                    </a:lnTo>
                    <a:lnTo>
                      <a:pt x="6" y="357"/>
                    </a:lnTo>
                    <a:lnTo>
                      <a:pt x="22" y="291"/>
                    </a:lnTo>
                    <a:lnTo>
                      <a:pt x="48" y="231"/>
                    </a:lnTo>
                    <a:lnTo>
                      <a:pt x="83" y="174"/>
                    </a:lnTo>
                    <a:lnTo>
                      <a:pt x="125" y="124"/>
                    </a:lnTo>
                    <a:lnTo>
                      <a:pt x="174" y="82"/>
                    </a:lnTo>
                    <a:lnTo>
                      <a:pt x="231" y="47"/>
                    </a:lnTo>
                    <a:lnTo>
                      <a:pt x="291" y="22"/>
                    </a:lnTo>
                    <a:lnTo>
                      <a:pt x="357" y="5"/>
                    </a:lnTo>
                    <a:lnTo>
                      <a:pt x="425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054188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Oval 57"/>
          <p:cNvSpPr/>
          <p:nvPr/>
        </p:nvSpPr>
        <p:spPr>
          <a:xfrm flipV="1">
            <a:off x="1737370" y="5750363"/>
            <a:ext cx="8956676" cy="773088"/>
          </a:xfrm>
          <a:prstGeom prst="ellipse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>
              <a:defRPr/>
            </a:pPr>
            <a:endParaRPr lang="en-US" sz="1800" kern="0" dirty="0">
              <a:solidFill>
                <a:sysClr val="window" lastClr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Диверсификация деятельности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2671763" y="1143000"/>
            <a:ext cx="6848476" cy="5076826"/>
            <a:chOff x="3074988" y="1068388"/>
            <a:chExt cx="6848476" cy="5151438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3074988" y="1381125"/>
              <a:ext cx="4198938" cy="977900"/>
            </a:xfrm>
            <a:prstGeom prst="rect">
              <a:avLst/>
            </a:prstGeom>
            <a:solidFill>
              <a:schemeClr val="accent3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074988" y="2433638"/>
              <a:ext cx="4198938" cy="700088"/>
            </a:xfrm>
            <a:prstGeom prst="rect">
              <a:avLst/>
            </a:prstGeom>
            <a:solidFill>
              <a:schemeClr val="accent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074988" y="3192463"/>
              <a:ext cx="4198938" cy="911225"/>
            </a:xfrm>
            <a:prstGeom prst="rect">
              <a:avLst/>
            </a:prstGeom>
            <a:solidFill>
              <a:schemeClr val="accent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074988" y="4184650"/>
              <a:ext cx="4198938" cy="825500"/>
            </a:xfrm>
            <a:prstGeom prst="rect">
              <a:avLst/>
            </a:prstGeom>
            <a:solidFill>
              <a:schemeClr val="accent5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3074988" y="5091113"/>
              <a:ext cx="4198938" cy="904875"/>
            </a:xfrm>
            <a:prstGeom prst="rect">
              <a:avLst/>
            </a:prstGeom>
            <a:solidFill>
              <a:schemeClr val="accent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7245351" y="5091113"/>
              <a:ext cx="758825" cy="1128713"/>
            </a:xfrm>
            <a:custGeom>
              <a:avLst/>
              <a:gdLst>
                <a:gd name="T0" fmla="*/ 0 w 478"/>
                <a:gd name="T1" fmla="*/ 0 h 711"/>
                <a:gd name="T2" fmla="*/ 478 w 478"/>
                <a:gd name="T3" fmla="*/ 77 h 711"/>
                <a:gd name="T4" fmla="*/ 478 w 478"/>
                <a:gd name="T5" fmla="*/ 711 h 711"/>
                <a:gd name="T6" fmla="*/ 0 w 478"/>
                <a:gd name="T7" fmla="*/ 574 h 711"/>
                <a:gd name="T8" fmla="*/ 0 w 478"/>
                <a:gd name="T9" fmla="*/ 0 h 7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8" h="711">
                  <a:moveTo>
                    <a:pt x="0" y="0"/>
                  </a:moveTo>
                  <a:lnTo>
                    <a:pt x="478" y="77"/>
                  </a:lnTo>
                  <a:lnTo>
                    <a:pt x="478" y="711"/>
                  </a:lnTo>
                  <a:lnTo>
                    <a:pt x="0" y="5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8004176" y="4859338"/>
              <a:ext cx="1676400" cy="1360488"/>
            </a:xfrm>
            <a:custGeom>
              <a:avLst/>
              <a:gdLst>
                <a:gd name="T0" fmla="*/ 1056 w 1056"/>
                <a:gd name="T1" fmla="*/ 0 h 857"/>
                <a:gd name="T2" fmla="*/ 1056 w 1056"/>
                <a:gd name="T3" fmla="*/ 429 h 857"/>
                <a:gd name="T4" fmla="*/ 0 w 1056"/>
                <a:gd name="T5" fmla="*/ 857 h 857"/>
                <a:gd name="T6" fmla="*/ 0 w 1056"/>
                <a:gd name="T7" fmla="*/ 223 h 857"/>
                <a:gd name="T8" fmla="*/ 1056 w 1056"/>
                <a:gd name="T9" fmla="*/ 0 h 8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6" h="857">
                  <a:moveTo>
                    <a:pt x="1056" y="0"/>
                  </a:moveTo>
                  <a:lnTo>
                    <a:pt x="1056" y="429"/>
                  </a:lnTo>
                  <a:lnTo>
                    <a:pt x="0" y="857"/>
                  </a:lnTo>
                  <a:lnTo>
                    <a:pt x="0" y="223"/>
                  </a:lnTo>
                  <a:lnTo>
                    <a:pt x="1056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7245351" y="4806950"/>
              <a:ext cx="2435225" cy="406400"/>
            </a:xfrm>
            <a:custGeom>
              <a:avLst/>
              <a:gdLst>
                <a:gd name="T0" fmla="*/ 1007 w 1534"/>
                <a:gd name="T1" fmla="*/ 0 h 256"/>
                <a:gd name="T2" fmla="*/ 1534 w 1534"/>
                <a:gd name="T3" fmla="*/ 33 h 256"/>
                <a:gd name="T4" fmla="*/ 478 w 1534"/>
                <a:gd name="T5" fmla="*/ 256 h 256"/>
                <a:gd name="T6" fmla="*/ 0 w 1534"/>
                <a:gd name="T7" fmla="*/ 179 h 256"/>
                <a:gd name="T8" fmla="*/ 1007 w 1534"/>
                <a:gd name="T9" fmla="*/ 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4" h="256">
                  <a:moveTo>
                    <a:pt x="1007" y="0"/>
                  </a:moveTo>
                  <a:lnTo>
                    <a:pt x="1534" y="33"/>
                  </a:lnTo>
                  <a:lnTo>
                    <a:pt x="478" y="256"/>
                  </a:lnTo>
                  <a:lnTo>
                    <a:pt x="0" y="179"/>
                  </a:lnTo>
                  <a:lnTo>
                    <a:pt x="1007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7245351" y="4184650"/>
              <a:ext cx="758825" cy="920750"/>
            </a:xfrm>
            <a:custGeom>
              <a:avLst/>
              <a:gdLst>
                <a:gd name="T0" fmla="*/ 0 w 478"/>
                <a:gd name="T1" fmla="*/ 0 h 580"/>
                <a:gd name="T2" fmla="*/ 478 w 478"/>
                <a:gd name="T3" fmla="*/ 0 h 580"/>
                <a:gd name="T4" fmla="*/ 478 w 478"/>
                <a:gd name="T5" fmla="*/ 580 h 580"/>
                <a:gd name="T6" fmla="*/ 0 w 478"/>
                <a:gd name="T7" fmla="*/ 516 h 580"/>
                <a:gd name="T8" fmla="*/ 0 w 478"/>
                <a:gd name="T9" fmla="*/ 0 h 5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8" h="580">
                  <a:moveTo>
                    <a:pt x="0" y="0"/>
                  </a:moveTo>
                  <a:lnTo>
                    <a:pt x="478" y="0"/>
                  </a:lnTo>
                  <a:lnTo>
                    <a:pt x="478" y="580"/>
                  </a:lnTo>
                  <a:lnTo>
                    <a:pt x="0" y="5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8004176" y="4184650"/>
              <a:ext cx="1676400" cy="920750"/>
            </a:xfrm>
            <a:custGeom>
              <a:avLst/>
              <a:gdLst>
                <a:gd name="T0" fmla="*/ 0 w 1056"/>
                <a:gd name="T1" fmla="*/ 0 h 580"/>
                <a:gd name="T2" fmla="*/ 1056 w 1056"/>
                <a:gd name="T3" fmla="*/ 0 h 580"/>
                <a:gd name="T4" fmla="*/ 1056 w 1056"/>
                <a:gd name="T5" fmla="*/ 389 h 580"/>
                <a:gd name="T6" fmla="*/ 0 w 1056"/>
                <a:gd name="T7" fmla="*/ 580 h 580"/>
                <a:gd name="T8" fmla="*/ 0 w 1056"/>
                <a:gd name="T9" fmla="*/ 0 h 5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6" h="580">
                  <a:moveTo>
                    <a:pt x="0" y="0"/>
                  </a:moveTo>
                  <a:lnTo>
                    <a:pt x="1056" y="0"/>
                  </a:lnTo>
                  <a:lnTo>
                    <a:pt x="1056" y="389"/>
                  </a:lnTo>
                  <a:lnTo>
                    <a:pt x="0" y="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7245351" y="1068388"/>
              <a:ext cx="758825" cy="1290638"/>
            </a:xfrm>
            <a:custGeom>
              <a:avLst/>
              <a:gdLst>
                <a:gd name="T0" fmla="*/ 478 w 478"/>
                <a:gd name="T1" fmla="*/ 0 h 813"/>
                <a:gd name="T2" fmla="*/ 478 w 478"/>
                <a:gd name="T3" fmla="*/ 667 h 813"/>
                <a:gd name="T4" fmla="*/ 0 w 478"/>
                <a:gd name="T5" fmla="*/ 813 h 813"/>
                <a:gd name="T6" fmla="*/ 0 w 478"/>
                <a:gd name="T7" fmla="*/ 197 h 813"/>
                <a:gd name="T8" fmla="*/ 478 w 478"/>
                <a:gd name="T9" fmla="*/ 0 h 8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8" h="813">
                  <a:moveTo>
                    <a:pt x="478" y="0"/>
                  </a:moveTo>
                  <a:lnTo>
                    <a:pt x="478" y="667"/>
                  </a:lnTo>
                  <a:lnTo>
                    <a:pt x="0" y="813"/>
                  </a:lnTo>
                  <a:lnTo>
                    <a:pt x="0" y="197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8004176" y="1068388"/>
              <a:ext cx="1676400" cy="1774825"/>
            </a:xfrm>
            <a:custGeom>
              <a:avLst/>
              <a:gdLst>
                <a:gd name="T0" fmla="*/ 0 w 1056"/>
                <a:gd name="T1" fmla="*/ 0 h 1118"/>
                <a:gd name="T2" fmla="*/ 1056 w 1056"/>
                <a:gd name="T3" fmla="*/ 682 h 1118"/>
                <a:gd name="T4" fmla="*/ 1056 w 1056"/>
                <a:gd name="T5" fmla="*/ 1118 h 1118"/>
                <a:gd name="T6" fmla="*/ 0 w 1056"/>
                <a:gd name="T7" fmla="*/ 667 h 1118"/>
                <a:gd name="T8" fmla="*/ 0 w 1056"/>
                <a:gd name="T9" fmla="*/ 0 h 1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6" h="1118">
                  <a:moveTo>
                    <a:pt x="0" y="0"/>
                  </a:moveTo>
                  <a:lnTo>
                    <a:pt x="1056" y="682"/>
                  </a:lnTo>
                  <a:lnTo>
                    <a:pt x="1056" y="1118"/>
                  </a:lnTo>
                  <a:lnTo>
                    <a:pt x="0" y="6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7245351" y="2127250"/>
              <a:ext cx="2435225" cy="715963"/>
            </a:xfrm>
            <a:custGeom>
              <a:avLst/>
              <a:gdLst>
                <a:gd name="T0" fmla="*/ 478 w 1534"/>
                <a:gd name="T1" fmla="*/ 0 h 451"/>
                <a:gd name="T2" fmla="*/ 1534 w 1534"/>
                <a:gd name="T3" fmla="*/ 451 h 451"/>
                <a:gd name="T4" fmla="*/ 1048 w 1534"/>
                <a:gd name="T5" fmla="*/ 451 h 451"/>
                <a:gd name="T6" fmla="*/ 0 w 1534"/>
                <a:gd name="T7" fmla="*/ 146 h 451"/>
                <a:gd name="T8" fmla="*/ 478 w 1534"/>
                <a:gd name="T9" fmla="*/ 0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4" h="451">
                  <a:moveTo>
                    <a:pt x="478" y="0"/>
                  </a:moveTo>
                  <a:lnTo>
                    <a:pt x="1534" y="451"/>
                  </a:lnTo>
                  <a:lnTo>
                    <a:pt x="1048" y="451"/>
                  </a:lnTo>
                  <a:lnTo>
                    <a:pt x="0" y="146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7245351" y="2974975"/>
              <a:ext cx="2435225" cy="434975"/>
            </a:xfrm>
            <a:custGeom>
              <a:avLst/>
              <a:gdLst>
                <a:gd name="T0" fmla="*/ 478 w 1534"/>
                <a:gd name="T1" fmla="*/ 0 h 274"/>
                <a:gd name="T2" fmla="*/ 1534 w 1534"/>
                <a:gd name="T3" fmla="*/ 269 h 274"/>
                <a:gd name="T4" fmla="*/ 1065 w 1534"/>
                <a:gd name="T5" fmla="*/ 274 h 274"/>
                <a:gd name="T6" fmla="*/ 0 w 1534"/>
                <a:gd name="T7" fmla="*/ 100 h 274"/>
                <a:gd name="T8" fmla="*/ 478 w 1534"/>
                <a:gd name="T9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4" h="274">
                  <a:moveTo>
                    <a:pt x="478" y="0"/>
                  </a:moveTo>
                  <a:lnTo>
                    <a:pt x="1534" y="269"/>
                  </a:lnTo>
                  <a:lnTo>
                    <a:pt x="1065" y="274"/>
                  </a:lnTo>
                  <a:lnTo>
                    <a:pt x="0" y="100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7245351" y="2228850"/>
              <a:ext cx="758825" cy="904875"/>
            </a:xfrm>
            <a:custGeom>
              <a:avLst/>
              <a:gdLst>
                <a:gd name="T0" fmla="*/ 478 w 478"/>
                <a:gd name="T1" fmla="*/ 0 h 570"/>
                <a:gd name="T2" fmla="*/ 478 w 478"/>
                <a:gd name="T3" fmla="*/ 470 h 570"/>
                <a:gd name="T4" fmla="*/ 0 w 478"/>
                <a:gd name="T5" fmla="*/ 570 h 570"/>
                <a:gd name="T6" fmla="*/ 0 w 478"/>
                <a:gd name="T7" fmla="*/ 129 h 570"/>
                <a:gd name="T8" fmla="*/ 478 w 478"/>
                <a:gd name="T9" fmla="*/ 0 h 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8" h="570">
                  <a:moveTo>
                    <a:pt x="478" y="0"/>
                  </a:moveTo>
                  <a:lnTo>
                    <a:pt x="478" y="470"/>
                  </a:lnTo>
                  <a:lnTo>
                    <a:pt x="0" y="570"/>
                  </a:lnTo>
                  <a:lnTo>
                    <a:pt x="0" y="129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8004176" y="2228850"/>
              <a:ext cx="1676400" cy="1173163"/>
            </a:xfrm>
            <a:custGeom>
              <a:avLst/>
              <a:gdLst>
                <a:gd name="T0" fmla="*/ 0 w 1056"/>
                <a:gd name="T1" fmla="*/ 0 h 739"/>
                <a:gd name="T2" fmla="*/ 1056 w 1056"/>
                <a:gd name="T3" fmla="*/ 430 h 739"/>
                <a:gd name="T4" fmla="*/ 1056 w 1056"/>
                <a:gd name="T5" fmla="*/ 739 h 739"/>
                <a:gd name="T6" fmla="*/ 0 w 1056"/>
                <a:gd name="T7" fmla="*/ 470 h 739"/>
                <a:gd name="T8" fmla="*/ 0 w 1056"/>
                <a:gd name="T9" fmla="*/ 0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6" h="739">
                  <a:moveTo>
                    <a:pt x="0" y="0"/>
                  </a:moveTo>
                  <a:lnTo>
                    <a:pt x="1056" y="430"/>
                  </a:lnTo>
                  <a:lnTo>
                    <a:pt x="1056" y="739"/>
                  </a:lnTo>
                  <a:lnTo>
                    <a:pt x="0" y="4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7245351" y="3081338"/>
              <a:ext cx="758825" cy="1022350"/>
            </a:xfrm>
            <a:custGeom>
              <a:avLst/>
              <a:gdLst>
                <a:gd name="T0" fmla="*/ 478 w 478"/>
                <a:gd name="T1" fmla="*/ 0 h 644"/>
                <a:gd name="T2" fmla="*/ 478 w 478"/>
                <a:gd name="T3" fmla="*/ 634 h 644"/>
                <a:gd name="T4" fmla="*/ 0 w 478"/>
                <a:gd name="T5" fmla="*/ 644 h 644"/>
                <a:gd name="T6" fmla="*/ 0 w 478"/>
                <a:gd name="T7" fmla="*/ 70 h 644"/>
                <a:gd name="T8" fmla="*/ 478 w 478"/>
                <a:gd name="T9" fmla="*/ 0 h 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8" h="644">
                  <a:moveTo>
                    <a:pt x="478" y="0"/>
                  </a:moveTo>
                  <a:lnTo>
                    <a:pt x="478" y="634"/>
                  </a:lnTo>
                  <a:lnTo>
                    <a:pt x="0" y="644"/>
                  </a:lnTo>
                  <a:lnTo>
                    <a:pt x="0" y="70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8004176" y="3081338"/>
              <a:ext cx="1676400" cy="1071563"/>
            </a:xfrm>
            <a:custGeom>
              <a:avLst/>
              <a:gdLst>
                <a:gd name="T0" fmla="*/ 0 w 1056"/>
                <a:gd name="T1" fmla="*/ 0 h 675"/>
                <a:gd name="T2" fmla="*/ 1056 w 1056"/>
                <a:gd name="T3" fmla="*/ 235 h 675"/>
                <a:gd name="T4" fmla="*/ 1056 w 1056"/>
                <a:gd name="T5" fmla="*/ 675 h 675"/>
                <a:gd name="T6" fmla="*/ 0 w 1056"/>
                <a:gd name="T7" fmla="*/ 634 h 675"/>
                <a:gd name="T8" fmla="*/ 0 w 1056"/>
                <a:gd name="T9" fmla="*/ 0 h 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6" h="675">
                  <a:moveTo>
                    <a:pt x="0" y="0"/>
                  </a:moveTo>
                  <a:lnTo>
                    <a:pt x="1056" y="235"/>
                  </a:lnTo>
                  <a:lnTo>
                    <a:pt x="1056" y="675"/>
                  </a:lnTo>
                  <a:lnTo>
                    <a:pt x="0" y="6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7245351" y="4070350"/>
              <a:ext cx="2435225" cy="82550"/>
            </a:xfrm>
            <a:custGeom>
              <a:avLst/>
              <a:gdLst>
                <a:gd name="T0" fmla="*/ 478 w 1534"/>
                <a:gd name="T1" fmla="*/ 0 h 52"/>
                <a:gd name="T2" fmla="*/ 1534 w 1534"/>
                <a:gd name="T3" fmla="*/ 52 h 52"/>
                <a:gd name="T4" fmla="*/ 1228 w 1534"/>
                <a:gd name="T5" fmla="*/ 52 h 52"/>
                <a:gd name="T6" fmla="*/ 0 w 1534"/>
                <a:gd name="T7" fmla="*/ 21 h 52"/>
                <a:gd name="T8" fmla="*/ 478 w 1534"/>
                <a:gd name="T9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4" h="52">
                  <a:moveTo>
                    <a:pt x="478" y="0"/>
                  </a:moveTo>
                  <a:lnTo>
                    <a:pt x="1534" y="52"/>
                  </a:lnTo>
                  <a:lnTo>
                    <a:pt x="1228" y="52"/>
                  </a:lnTo>
                  <a:lnTo>
                    <a:pt x="0" y="21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7389812" y="5405438"/>
              <a:ext cx="368300" cy="523875"/>
              <a:chOff x="2132013" y="5405438"/>
              <a:chExt cx="368300" cy="523875"/>
            </a:xfrm>
          </p:grpSpPr>
          <p:sp>
            <p:nvSpPr>
              <p:cNvPr id="29" name="Freeform 27"/>
              <p:cNvSpPr>
                <a:spLocks noEditPoints="1"/>
              </p:cNvSpPr>
              <p:nvPr/>
            </p:nvSpPr>
            <p:spPr bwMode="auto">
              <a:xfrm>
                <a:off x="2132013" y="5405438"/>
                <a:ext cx="368300" cy="523875"/>
              </a:xfrm>
              <a:custGeom>
                <a:avLst/>
                <a:gdLst>
                  <a:gd name="T0" fmla="*/ 134 w 232"/>
                  <a:gd name="T1" fmla="*/ 22 h 330"/>
                  <a:gd name="T2" fmla="*/ 103 w 232"/>
                  <a:gd name="T3" fmla="*/ 47 h 330"/>
                  <a:gd name="T4" fmla="*/ 85 w 232"/>
                  <a:gd name="T5" fmla="*/ 92 h 330"/>
                  <a:gd name="T6" fmla="*/ 85 w 232"/>
                  <a:gd name="T7" fmla="*/ 141 h 330"/>
                  <a:gd name="T8" fmla="*/ 103 w 232"/>
                  <a:gd name="T9" fmla="*/ 184 h 330"/>
                  <a:gd name="T10" fmla="*/ 134 w 232"/>
                  <a:gd name="T11" fmla="*/ 210 h 330"/>
                  <a:gd name="T12" fmla="*/ 168 w 232"/>
                  <a:gd name="T13" fmla="*/ 210 h 330"/>
                  <a:gd name="T14" fmla="*/ 198 w 232"/>
                  <a:gd name="T15" fmla="*/ 184 h 330"/>
                  <a:gd name="T16" fmla="*/ 216 w 232"/>
                  <a:gd name="T17" fmla="*/ 141 h 330"/>
                  <a:gd name="T18" fmla="*/ 216 w 232"/>
                  <a:gd name="T19" fmla="*/ 92 h 330"/>
                  <a:gd name="T20" fmla="*/ 198 w 232"/>
                  <a:gd name="T21" fmla="*/ 47 h 330"/>
                  <a:gd name="T22" fmla="*/ 168 w 232"/>
                  <a:gd name="T23" fmla="*/ 22 h 330"/>
                  <a:gd name="T24" fmla="*/ 150 w 232"/>
                  <a:gd name="T25" fmla="*/ 0 h 330"/>
                  <a:gd name="T26" fmla="*/ 191 w 232"/>
                  <a:gd name="T27" fmla="*/ 15 h 330"/>
                  <a:gd name="T28" fmla="*/ 222 w 232"/>
                  <a:gd name="T29" fmla="*/ 58 h 330"/>
                  <a:gd name="T30" fmla="*/ 232 w 232"/>
                  <a:gd name="T31" fmla="*/ 116 h 330"/>
                  <a:gd name="T32" fmla="*/ 222 w 232"/>
                  <a:gd name="T33" fmla="*/ 174 h 330"/>
                  <a:gd name="T34" fmla="*/ 192 w 232"/>
                  <a:gd name="T35" fmla="*/ 215 h 330"/>
                  <a:gd name="T36" fmla="*/ 156 w 232"/>
                  <a:gd name="T37" fmla="*/ 232 h 330"/>
                  <a:gd name="T38" fmla="*/ 119 w 232"/>
                  <a:gd name="T39" fmla="*/ 223 h 330"/>
                  <a:gd name="T40" fmla="*/ 86 w 232"/>
                  <a:gd name="T41" fmla="*/ 232 h 330"/>
                  <a:gd name="T42" fmla="*/ 85 w 232"/>
                  <a:gd name="T43" fmla="*/ 244 h 330"/>
                  <a:gd name="T44" fmla="*/ 80 w 232"/>
                  <a:gd name="T45" fmla="*/ 254 h 330"/>
                  <a:gd name="T46" fmla="*/ 24 w 232"/>
                  <a:gd name="T47" fmla="*/ 330 h 330"/>
                  <a:gd name="T48" fmla="*/ 6 w 232"/>
                  <a:gd name="T49" fmla="*/ 323 h 330"/>
                  <a:gd name="T50" fmla="*/ 0 w 232"/>
                  <a:gd name="T51" fmla="*/ 297 h 330"/>
                  <a:gd name="T52" fmla="*/ 54 w 232"/>
                  <a:gd name="T53" fmla="*/ 215 h 330"/>
                  <a:gd name="T54" fmla="*/ 61 w 232"/>
                  <a:gd name="T55" fmla="*/ 210 h 330"/>
                  <a:gd name="T56" fmla="*/ 70 w 232"/>
                  <a:gd name="T57" fmla="*/ 208 h 330"/>
                  <a:gd name="T58" fmla="*/ 76 w 232"/>
                  <a:gd name="T59" fmla="*/ 162 h 330"/>
                  <a:gd name="T60" fmla="*/ 70 w 232"/>
                  <a:gd name="T61" fmla="*/ 108 h 330"/>
                  <a:gd name="T62" fmla="*/ 80 w 232"/>
                  <a:gd name="T63" fmla="*/ 56 h 330"/>
                  <a:gd name="T64" fmla="*/ 110 w 232"/>
                  <a:gd name="T65" fmla="*/ 15 h 330"/>
                  <a:gd name="T66" fmla="*/ 150 w 232"/>
                  <a:gd name="T67" fmla="*/ 0 h 3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32" h="330">
                    <a:moveTo>
                      <a:pt x="150" y="19"/>
                    </a:moveTo>
                    <a:lnTo>
                      <a:pt x="134" y="22"/>
                    </a:lnTo>
                    <a:lnTo>
                      <a:pt x="118" y="31"/>
                    </a:lnTo>
                    <a:lnTo>
                      <a:pt x="103" y="47"/>
                    </a:lnTo>
                    <a:lnTo>
                      <a:pt x="91" y="68"/>
                    </a:lnTo>
                    <a:lnTo>
                      <a:pt x="85" y="92"/>
                    </a:lnTo>
                    <a:lnTo>
                      <a:pt x="83" y="116"/>
                    </a:lnTo>
                    <a:lnTo>
                      <a:pt x="85" y="141"/>
                    </a:lnTo>
                    <a:lnTo>
                      <a:pt x="91" y="163"/>
                    </a:lnTo>
                    <a:lnTo>
                      <a:pt x="103" y="184"/>
                    </a:lnTo>
                    <a:lnTo>
                      <a:pt x="118" y="201"/>
                    </a:lnTo>
                    <a:lnTo>
                      <a:pt x="134" y="210"/>
                    </a:lnTo>
                    <a:lnTo>
                      <a:pt x="150" y="212"/>
                    </a:lnTo>
                    <a:lnTo>
                      <a:pt x="168" y="210"/>
                    </a:lnTo>
                    <a:lnTo>
                      <a:pt x="185" y="201"/>
                    </a:lnTo>
                    <a:lnTo>
                      <a:pt x="198" y="184"/>
                    </a:lnTo>
                    <a:lnTo>
                      <a:pt x="210" y="163"/>
                    </a:lnTo>
                    <a:lnTo>
                      <a:pt x="216" y="141"/>
                    </a:lnTo>
                    <a:lnTo>
                      <a:pt x="219" y="116"/>
                    </a:lnTo>
                    <a:lnTo>
                      <a:pt x="216" y="92"/>
                    </a:lnTo>
                    <a:lnTo>
                      <a:pt x="210" y="68"/>
                    </a:lnTo>
                    <a:lnTo>
                      <a:pt x="198" y="47"/>
                    </a:lnTo>
                    <a:lnTo>
                      <a:pt x="185" y="31"/>
                    </a:lnTo>
                    <a:lnTo>
                      <a:pt x="168" y="22"/>
                    </a:lnTo>
                    <a:lnTo>
                      <a:pt x="150" y="19"/>
                    </a:lnTo>
                    <a:close/>
                    <a:moveTo>
                      <a:pt x="150" y="0"/>
                    </a:moveTo>
                    <a:lnTo>
                      <a:pt x="171" y="3"/>
                    </a:lnTo>
                    <a:lnTo>
                      <a:pt x="191" y="15"/>
                    </a:lnTo>
                    <a:lnTo>
                      <a:pt x="208" y="34"/>
                    </a:lnTo>
                    <a:lnTo>
                      <a:pt x="222" y="58"/>
                    </a:lnTo>
                    <a:lnTo>
                      <a:pt x="229" y="86"/>
                    </a:lnTo>
                    <a:lnTo>
                      <a:pt x="232" y="116"/>
                    </a:lnTo>
                    <a:lnTo>
                      <a:pt x="229" y="146"/>
                    </a:lnTo>
                    <a:lnTo>
                      <a:pt x="222" y="174"/>
                    </a:lnTo>
                    <a:lnTo>
                      <a:pt x="208" y="198"/>
                    </a:lnTo>
                    <a:lnTo>
                      <a:pt x="192" y="215"/>
                    </a:lnTo>
                    <a:lnTo>
                      <a:pt x="174" y="227"/>
                    </a:lnTo>
                    <a:lnTo>
                      <a:pt x="156" y="232"/>
                    </a:lnTo>
                    <a:lnTo>
                      <a:pt x="137" y="230"/>
                    </a:lnTo>
                    <a:lnTo>
                      <a:pt x="119" y="223"/>
                    </a:lnTo>
                    <a:lnTo>
                      <a:pt x="101" y="210"/>
                    </a:lnTo>
                    <a:lnTo>
                      <a:pt x="86" y="232"/>
                    </a:lnTo>
                    <a:lnTo>
                      <a:pt x="86" y="238"/>
                    </a:lnTo>
                    <a:lnTo>
                      <a:pt x="85" y="244"/>
                    </a:lnTo>
                    <a:lnTo>
                      <a:pt x="83" y="250"/>
                    </a:lnTo>
                    <a:lnTo>
                      <a:pt x="80" y="254"/>
                    </a:lnTo>
                    <a:lnTo>
                      <a:pt x="33" y="323"/>
                    </a:lnTo>
                    <a:lnTo>
                      <a:pt x="24" y="330"/>
                    </a:lnTo>
                    <a:lnTo>
                      <a:pt x="15" y="330"/>
                    </a:lnTo>
                    <a:lnTo>
                      <a:pt x="6" y="323"/>
                    </a:lnTo>
                    <a:lnTo>
                      <a:pt x="0" y="311"/>
                    </a:lnTo>
                    <a:lnTo>
                      <a:pt x="0" y="297"/>
                    </a:lnTo>
                    <a:lnTo>
                      <a:pt x="6" y="284"/>
                    </a:lnTo>
                    <a:lnTo>
                      <a:pt x="54" y="215"/>
                    </a:lnTo>
                    <a:lnTo>
                      <a:pt x="57" y="211"/>
                    </a:lnTo>
                    <a:lnTo>
                      <a:pt x="61" y="210"/>
                    </a:lnTo>
                    <a:lnTo>
                      <a:pt x="66" y="208"/>
                    </a:lnTo>
                    <a:lnTo>
                      <a:pt x="70" y="208"/>
                    </a:lnTo>
                    <a:lnTo>
                      <a:pt x="85" y="186"/>
                    </a:lnTo>
                    <a:lnTo>
                      <a:pt x="76" y="162"/>
                    </a:lnTo>
                    <a:lnTo>
                      <a:pt x="70" y="135"/>
                    </a:lnTo>
                    <a:lnTo>
                      <a:pt x="70" y="108"/>
                    </a:lnTo>
                    <a:lnTo>
                      <a:pt x="73" y="82"/>
                    </a:lnTo>
                    <a:lnTo>
                      <a:pt x="80" y="56"/>
                    </a:lnTo>
                    <a:lnTo>
                      <a:pt x="92" y="34"/>
                    </a:lnTo>
                    <a:lnTo>
                      <a:pt x="110" y="15"/>
                    </a:lnTo>
                    <a:lnTo>
                      <a:pt x="130" y="3"/>
                    </a:lnTo>
                    <a:lnTo>
                      <a:pt x="15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auto">
              <a:xfrm>
                <a:off x="2425701" y="5545138"/>
                <a:ext cx="31750" cy="131763"/>
              </a:xfrm>
              <a:custGeom>
                <a:avLst/>
                <a:gdLst>
                  <a:gd name="T0" fmla="*/ 15 w 20"/>
                  <a:gd name="T1" fmla="*/ 0 h 83"/>
                  <a:gd name="T2" fmla="*/ 16 w 20"/>
                  <a:gd name="T3" fmla="*/ 1 h 83"/>
                  <a:gd name="T4" fmla="*/ 18 w 20"/>
                  <a:gd name="T5" fmla="*/ 3 h 83"/>
                  <a:gd name="T6" fmla="*/ 19 w 20"/>
                  <a:gd name="T7" fmla="*/ 13 h 83"/>
                  <a:gd name="T8" fmla="*/ 20 w 20"/>
                  <a:gd name="T9" fmla="*/ 28 h 83"/>
                  <a:gd name="T10" fmla="*/ 20 w 20"/>
                  <a:gd name="T11" fmla="*/ 46 h 83"/>
                  <a:gd name="T12" fmla="*/ 16 w 20"/>
                  <a:gd name="T13" fmla="*/ 64 h 83"/>
                  <a:gd name="T14" fmla="*/ 9 w 20"/>
                  <a:gd name="T15" fmla="*/ 83 h 83"/>
                  <a:gd name="T16" fmla="*/ 7 w 20"/>
                  <a:gd name="T17" fmla="*/ 83 h 83"/>
                  <a:gd name="T18" fmla="*/ 6 w 20"/>
                  <a:gd name="T19" fmla="*/ 83 h 83"/>
                  <a:gd name="T20" fmla="*/ 4 w 20"/>
                  <a:gd name="T21" fmla="*/ 83 h 83"/>
                  <a:gd name="T22" fmla="*/ 1 w 20"/>
                  <a:gd name="T23" fmla="*/ 78 h 83"/>
                  <a:gd name="T24" fmla="*/ 0 w 20"/>
                  <a:gd name="T25" fmla="*/ 77 h 83"/>
                  <a:gd name="T26" fmla="*/ 0 w 20"/>
                  <a:gd name="T27" fmla="*/ 74 h 83"/>
                  <a:gd name="T28" fmla="*/ 1 w 20"/>
                  <a:gd name="T29" fmla="*/ 72 h 83"/>
                  <a:gd name="T30" fmla="*/ 9 w 20"/>
                  <a:gd name="T31" fmla="*/ 55 h 83"/>
                  <a:gd name="T32" fmla="*/ 10 w 20"/>
                  <a:gd name="T33" fmla="*/ 35 h 83"/>
                  <a:gd name="T34" fmla="*/ 10 w 20"/>
                  <a:gd name="T35" fmla="*/ 19 h 83"/>
                  <a:gd name="T36" fmla="*/ 7 w 20"/>
                  <a:gd name="T37" fmla="*/ 8 h 83"/>
                  <a:gd name="T38" fmla="*/ 7 w 20"/>
                  <a:gd name="T39" fmla="*/ 5 h 83"/>
                  <a:gd name="T40" fmla="*/ 9 w 20"/>
                  <a:gd name="T41" fmla="*/ 3 h 83"/>
                  <a:gd name="T42" fmla="*/ 10 w 20"/>
                  <a:gd name="T43" fmla="*/ 1 h 83"/>
                  <a:gd name="T44" fmla="*/ 13 w 20"/>
                  <a:gd name="T45" fmla="*/ 0 h 83"/>
                  <a:gd name="T46" fmla="*/ 15 w 20"/>
                  <a:gd name="T47" fmla="*/ 0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0" h="83">
                    <a:moveTo>
                      <a:pt x="15" y="0"/>
                    </a:moveTo>
                    <a:lnTo>
                      <a:pt x="16" y="1"/>
                    </a:lnTo>
                    <a:lnTo>
                      <a:pt x="18" y="3"/>
                    </a:lnTo>
                    <a:lnTo>
                      <a:pt x="19" y="13"/>
                    </a:lnTo>
                    <a:lnTo>
                      <a:pt x="20" y="28"/>
                    </a:lnTo>
                    <a:lnTo>
                      <a:pt x="20" y="46"/>
                    </a:lnTo>
                    <a:lnTo>
                      <a:pt x="16" y="64"/>
                    </a:lnTo>
                    <a:lnTo>
                      <a:pt x="9" y="83"/>
                    </a:lnTo>
                    <a:lnTo>
                      <a:pt x="7" y="83"/>
                    </a:lnTo>
                    <a:lnTo>
                      <a:pt x="6" y="83"/>
                    </a:lnTo>
                    <a:lnTo>
                      <a:pt x="4" y="83"/>
                    </a:lnTo>
                    <a:lnTo>
                      <a:pt x="1" y="78"/>
                    </a:lnTo>
                    <a:lnTo>
                      <a:pt x="0" y="77"/>
                    </a:lnTo>
                    <a:lnTo>
                      <a:pt x="0" y="74"/>
                    </a:lnTo>
                    <a:lnTo>
                      <a:pt x="1" y="72"/>
                    </a:lnTo>
                    <a:lnTo>
                      <a:pt x="9" y="55"/>
                    </a:lnTo>
                    <a:lnTo>
                      <a:pt x="10" y="35"/>
                    </a:lnTo>
                    <a:lnTo>
                      <a:pt x="10" y="19"/>
                    </a:lnTo>
                    <a:lnTo>
                      <a:pt x="7" y="8"/>
                    </a:lnTo>
                    <a:lnTo>
                      <a:pt x="7" y="5"/>
                    </a:lnTo>
                    <a:lnTo>
                      <a:pt x="9" y="3"/>
                    </a:lnTo>
                    <a:lnTo>
                      <a:pt x="10" y="1"/>
                    </a:lnTo>
                    <a:lnTo>
                      <a:pt x="13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7439025" y="4387850"/>
              <a:ext cx="323850" cy="496888"/>
              <a:chOff x="2181226" y="4387850"/>
              <a:chExt cx="323850" cy="496888"/>
            </a:xfrm>
          </p:grpSpPr>
          <p:sp>
            <p:nvSpPr>
              <p:cNvPr id="31" name="Freeform 29"/>
              <p:cNvSpPr>
                <a:spLocks/>
              </p:cNvSpPr>
              <p:nvPr/>
            </p:nvSpPr>
            <p:spPr bwMode="auto">
              <a:xfrm>
                <a:off x="2401888" y="4462463"/>
                <a:ext cx="20638" cy="231775"/>
              </a:xfrm>
              <a:custGeom>
                <a:avLst/>
                <a:gdLst>
                  <a:gd name="T0" fmla="*/ 6 w 13"/>
                  <a:gd name="T1" fmla="*/ 0 h 146"/>
                  <a:gd name="T2" fmla="*/ 9 w 13"/>
                  <a:gd name="T3" fmla="*/ 0 h 146"/>
                  <a:gd name="T4" fmla="*/ 12 w 13"/>
                  <a:gd name="T5" fmla="*/ 3 h 146"/>
                  <a:gd name="T6" fmla="*/ 13 w 13"/>
                  <a:gd name="T7" fmla="*/ 6 h 146"/>
                  <a:gd name="T8" fmla="*/ 13 w 13"/>
                  <a:gd name="T9" fmla="*/ 11 h 146"/>
                  <a:gd name="T10" fmla="*/ 13 w 13"/>
                  <a:gd name="T11" fmla="*/ 136 h 146"/>
                  <a:gd name="T12" fmla="*/ 13 w 13"/>
                  <a:gd name="T13" fmla="*/ 140 h 146"/>
                  <a:gd name="T14" fmla="*/ 12 w 13"/>
                  <a:gd name="T15" fmla="*/ 143 h 146"/>
                  <a:gd name="T16" fmla="*/ 9 w 13"/>
                  <a:gd name="T17" fmla="*/ 146 h 146"/>
                  <a:gd name="T18" fmla="*/ 6 w 13"/>
                  <a:gd name="T19" fmla="*/ 146 h 146"/>
                  <a:gd name="T20" fmla="*/ 4 w 13"/>
                  <a:gd name="T21" fmla="*/ 146 h 146"/>
                  <a:gd name="T22" fmla="*/ 1 w 13"/>
                  <a:gd name="T23" fmla="*/ 143 h 146"/>
                  <a:gd name="T24" fmla="*/ 0 w 13"/>
                  <a:gd name="T25" fmla="*/ 140 h 146"/>
                  <a:gd name="T26" fmla="*/ 0 w 13"/>
                  <a:gd name="T27" fmla="*/ 136 h 146"/>
                  <a:gd name="T28" fmla="*/ 0 w 13"/>
                  <a:gd name="T29" fmla="*/ 11 h 146"/>
                  <a:gd name="T30" fmla="*/ 0 w 13"/>
                  <a:gd name="T31" fmla="*/ 6 h 146"/>
                  <a:gd name="T32" fmla="*/ 1 w 13"/>
                  <a:gd name="T33" fmla="*/ 3 h 146"/>
                  <a:gd name="T34" fmla="*/ 4 w 13"/>
                  <a:gd name="T35" fmla="*/ 0 h 146"/>
                  <a:gd name="T36" fmla="*/ 6 w 13"/>
                  <a:gd name="T37" fmla="*/ 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" h="146">
                    <a:moveTo>
                      <a:pt x="6" y="0"/>
                    </a:moveTo>
                    <a:lnTo>
                      <a:pt x="9" y="0"/>
                    </a:lnTo>
                    <a:lnTo>
                      <a:pt x="12" y="3"/>
                    </a:lnTo>
                    <a:lnTo>
                      <a:pt x="13" y="6"/>
                    </a:lnTo>
                    <a:lnTo>
                      <a:pt x="13" y="11"/>
                    </a:lnTo>
                    <a:lnTo>
                      <a:pt x="13" y="136"/>
                    </a:lnTo>
                    <a:lnTo>
                      <a:pt x="13" y="140"/>
                    </a:lnTo>
                    <a:lnTo>
                      <a:pt x="12" y="143"/>
                    </a:lnTo>
                    <a:lnTo>
                      <a:pt x="9" y="146"/>
                    </a:lnTo>
                    <a:lnTo>
                      <a:pt x="6" y="146"/>
                    </a:lnTo>
                    <a:lnTo>
                      <a:pt x="4" y="146"/>
                    </a:lnTo>
                    <a:lnTo>
                      <a:pt x="1" y="143"/>
                    </a:lnTo>
                    <a:lnTo>
                      <a:pt x="0" y="140"/>
                    </a:lnTo>
                    <a:lnTo>
                      <a:pt x="0" y="136"/>
                    </a:lnTo>
                    <a:lnTo>
                      <a:pt x="0" y="11"/>
                    </a:lnTo>
                    <a:lnTo>
                      <a:pt x="0" y="6"/>
                    </a:lnTo>
                    <a:lnTo>
                      <a:pt x="1" y="3"/>
                    </a:lnTo>
                    <a:lnTo>
                      <a:pt x="4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auto">
              <a:xfrm>
                <a:off x="2439988" y="4514850"/>
                <a:ext cx="20638" cy="179388"/>
              </a:xfrm>
              <a:custGeom>
                <a:avLst/>
                <a:gdLst>
                  <a:gd name="T0" fmla="*/ 7 w 13"/>
                  <a:gd name="T1" fmla="*/ 0 h 113"/>
                  <a:gd name="T2" fmla="*/ 9 w 13"/>
                  <a:gd name="T3" fmla="*/ 0 h 113"/>
                  <a:gd name="T4" fmla="*/ 11 w 13"/>
                  <a:gd name="T5" fmla="*/ 3 h 113"/>
                  <a:gd name="T6" fmla="*/ 13 w 13"/>
                  <a:gd name="T7" fmla="*/ 6 h 113"/>
                  <a:gd name="T8" fmla="*/ 13 w 13"/>
                  <a:gd name="T9" fmla="*/ 10 h 113"/>
                  <a:gd name="T10" fmla="*/ 13 w 13"/>
                  <a:gd name="T11" fmla="*/ 103 h 113"/>
                  <a:gd name="T12" fmla="*/ 13 w 13"/>
                  <a:gd name="T13" fmla="*/ 107 h 113"/>
                  <a:gd name="T14" fmla="*/ 11 w 13"/>
                  <a:gd name="T15" fmla="*/ 110 h 113"/>
                  <a:gd name="T16" fmla="*/ 9 w 13"/>
                  <a:gd name="T17" fmla="*/ 113 h 113"/>
                  <a:gd name="T18" fmla="*/ 7 w 13"/>
                  <a:gd name="T19" fmla="*/ 113 h 113"/>
                  <a:gd name="T20" fmla="*/ 4 w 13"/>
                  <a:gd name="T21" fmla="*/ 113 h 113"/>
                  <a:gd name="T22" fmla="*/ 3 w 13"/>
                  <a:gd name="T23" fmla="*/ 110 h 113"/>
                  <a:gd name="T24" fmla="*/ 1 w 13"/>
                  <a:gd name="T25" fmla="*/ 107 h 113"/>
                  <a:gd name="T26" fmla="*/ 0 w 13"/>
                  <a:gd name="T27" fmla="*/ 103 h 113"/>
                  <a:gd name="T28" fmla="*/ 0 w 13"/>
                  <a:gd name="T29" fmla="*/ 10 h 113"/>
                  <a:gd name="T30" fmla="*/ 1 w 13"/>
                  <a:gd name="T31" fmla="*/ 6 h 113"/>
                  <a:gd name="T32" fmla="*/ 3 w 13"/>
                  <a:gd name="T33" fmla="*/ 3 h 113"/>
                  <a:gd name="T34" fmla="*/ 4 w 13"/>
                  <a:gd name="T35" fmla="*/ 0 h 113"/>
                  <a:gd name="T36" fmla="*/ 7 w 13"/>
                  <a:gd name="T37" fmla="*/ 0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" h="113">
                    <a:moveTo>
                      <a:pt x="7" y="0"/>
                    </a:moveTo>
                    <a:lnTo>
                      <a:pt x="9" y="0"/>
                    </a:lnTo>
                    <a:lnTo>
                      <a:pt x="11" y="3"/>
                    </a:lnTo>
                    <a:lnTo>
                      <a:pt x="13" y="6"/>
                    </a:lnTo>
                    <a:lnTo>
                      <a:pt x="13" y="10"/>
                    </a:lnTo>
                    <a:lnTo>
                      <a:pt x="13" y="103"/>
                    </a:lnTo>
                    <a:lnTo>
                      <a:pt x="13" y="107"/>
                    </a:lnTo>
                    <a:lnTo>
                      <a:pt x="11" y="110"/>
                    </a:lnTo>
                    <a:lnTo>
                      <a:pt x="9" y="113"/>
                    </a:lnTo>
                    <a:lnTo>
                      <a:pt x="7" y="113"/>
                    </a:lnTo>
                    <a:lnTo>
                      <a:pt x="4" y="113"/>
                    </a:lnTo>
                    <a:lnTo>
                      <a:pt x="3" y="110"/>
                    </a:lnTo>
                    <a:lnTo>
                      <a:pt x="1" y="107"/>
                    </a:lnTo>
                    <a:lnTo>
                      <a:pt x="0" y="103"/>
                    </a:lnTo>
                    <a:lnTo>
                      <a:pt x="0" y="10"/>
                    </a:lnTo>
                    <a:lnTo>
                      <a:pt x="1" y="6"/>
                    </a:lnTo>
                    <a:lnTo>
                      <a:pt x="3" y="3"/>
                    </a:lnTo>
                    <a:lnTo>
                      <a:pt x="4" y="0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auto">
              <a:xfrm>
                <a:off x="2232026" y="4519613"/>
                <a:ext cx="98425" cy="160338"/>
              </a:xfrm>
              <a:custGeom>
                <a:avLst/>
                <a:gdLst>
                  <a:gd name="T0" fmla="*/ 31 w 62"/>
                  <a:gd name="T1" fmla="*/ 0 h 101"/>
                  <a:gd name="T2" fmla="*/ 43 w 62"/>
                  <a:gd name="T3" fmla="*/ 4 h 101"/>
                  <a:gd name="T4" fmla="*/ 53 w 62"/>
                  <a:gd name="T5" fmla="*/ 15 h 101"/>
                  <a:gd name="T6" fmla="*/ 59 w 62"/>
                  <a:gd name="T7" fmla="*/ 31 h 101"/>
                  <a:gd name="T8" fmla="*/ 62 w 62"/>
                  <a:gd name="T9" fmla="*/ 50 h 101"/>
                  <a:gd name="T10" fmla="*/ 59 w 62"/>
                  <a:gd name="T11" fmla="*/ 70 h 101"/>
                  <a:gd name="T12" fmla="*/ 53 w 62"/>
                  <a:gd name="T13" fmla="*/ 86 h 101"/>
                  <a:gd name="T14" fmla="*/ 43 w 62"/>
                  <a:gd name="T15" fmla="*/ 97 h 101"/>
                  <a:gd name="T16" fmla="*/ 31 w 62"/>
                  <a:gd name="T17" fmla="*/ 101 h 101"/>
                  <a:gd name="T18" fmla="*/ 19 w 62"/>
                  <a:gd name="T19" fmla="*/ 97 h 101"/>
                  <a:gd name="T20" fmla="*/ 8 w 62"/>
                  <a:gd name="T21" fmla="*/ 86 h 101"/>
                  <a:gd name="T22" fmla="*/ 3 w 62"/>
                  <a:gd name="T23" fmla="*/ 70 h 101"/>
                  <a:gd name="T24" fmla="*/ 0 w 62"/>
                  <a:gd name="T25" fmla="*/ 50 h 101"/>
                  <a:gd name="T26" fmla="*/ 3 w 62"/>
                  <a:gd name="T27" fmla="*/ 31 h 101"/>
                  <a:gd name="T28" fmla="*/ 8 w 62"/>
                  <a:gd name="T29" fmla="*/ 15 h 101"/>
                  <a:gd name="T30" fmla="*/ 19 w 62"/>
                  <a:gd name="T31" fmla="*/ 4 h 101"/>
                  <a:gd name="T32" fmla="*/ 31 w 62"/>
                  <a:gd name="T33" fmla="*/ 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101">
                    <a:moveTo>
                      <a:pt x="31" y="0"/>
                    </a:moveTo>
                    <a:lnTo>
                      <a:pt x="43" y="4"/>
                    </a:lnTo>
                    <a:lnTo>
                      <a:pt x="53" y="15"/>
                    </a:lnTo>
                    <a:lnTo>
                      <a:pt x="59" y="31"/>
                    </a:lnTo>
                    <a:lnTo>
                      <a:pt x="62" y="50"/>
                    </a:lnTo>
                    <a:lnTo>
                      <a:pt x="59" y="70"/>
                    </a:lnTo>
                    <a:lnTo>
                      <a:pt x="53" y="86"/>
                    </a:lnTo>
                    <a:lnTo>
                      <a:pt x="43" y="97"/>
                    </a:lnTo>
                    <a:lnTo>
                      <a:pt x="31" y="101"/>
                    </a:lnTo>
                    <a:lnTo>
                      <a:pt x="19" y="97"/>
                    </a:lnTo>
                    <a:lnTo>
                      <a:pt x="8" y="86"/>
                    </a:lnTo>
                    <a:lnTo>
                      <a:pt x="3" y="70"/>
                    </a:lnTo>
                    <a:lnTo>
                      <a:pt x="0" y="50"/>
                    </a:lnTo>
                    <a:lnTo>
                      <a:pt x="3" y="31"/>
                    </a:lnTo>
                    <a:lnTo>
                      <a:pt x="8" y="15"/>
                    </a:lnTo>
                    <a:lnTo>
                      <a:pt x="19" y="4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auto">
              <a:xfrm>
                <a:off x="2316163" y="4387850"/>
                <a:ext cx="188913" cy="19050"/>
              </a:xfrm>
              <a:custGeom>
                <a:avLst/>
                <a:gdLst>
                  <a:gd name="T0" fmla="*/ 3 w 119"/>
                  <a:gd name="T1" fmla="*/ 0 h 12"/>
                  <a:gd name="T2" fmla="*/ 115 w 119"/>
                  <a:gd name="T3" fmla="*/ 0 h 12"/>
                  <a:gd name="T4" fmla="*/ 116 w 119"/>
                  <a:gd name="T5" fmla="*/ 1 h 12"/>
                  <a:gd name="T6" fmla="*/ 118 w 119"/>
                  <a:gd name="T7" fmla="*/ 3 h 12"/>
                  <a:gd name="T8" fmla="*/ 119 w 119"/>
                  <a:gd name="T9" fmla="*/ 6 h 12"/>
                  <a:gd name="T10" fmla="*/ 118 w 119"/>
                  <a:gd name="T11" fmla="*/ 9 h 12"/>
                  <a:gd name="T12" fmla="*/ 116 w 119"/>
                  <a:gd name="T13" fmla="*/ 12 h 12"/>
                  <a:gd name="T14" fmla="*/ 115 w 119"/>
                  <a:gd name="T15" fmla="*/ 12 h 12"/>
                  <a:gd name="T16" fmla="*/ 3 w 119"/>
                  <a:gd name="T17" fmla="*/ 12 h 12"/>
                  <a:gd name="T18" fmla="*/ 2 w 119"/>
                  <a:gd name="T19" fmla="*/ 12 h 12"/>
                  <a:gd name="T20" fmla="*/ 0 w 119"/>
                  <a:gd name="T21" fmla="*/ 9 h 12"/>
                  <a:gd name="T22" fmla="*/ 0 w 119"/>
                  <a:gd name="T23" fmla="*/ 6 h 12"/>
                  <a:gd name="T24" fmla="*/ 0 w 119"/>
                  <a:gd name="T25" fmla="*/ 3 h 12"/>
                  <a:gd name="T26" fmla="*/ 2 w 119"/>
                  <a:gd name="T27" fmla="*/ 1 h 12"/>
                  <a:gd name="T28" fmla="*/ 3 w 119"/>
                  <a:gd name="T2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19" h="12">
                    <a:moveTo>
                      <a:pt x="3" y="0"/>
                    </a:moveTo>
                    <a:lnTo>
                      <a:pt x="115" y="0"/>
                    </a:lnTo>
                    <a:lnTo>
                      <a:pt x="116" y="1"/>
                    </a:lnTo>
                    <a:lnTo>
                      <a:pt x="118" y="3"/>
                    </a:lnTo>
                    <a:lnTo>
                      <a:pt x="119" y="6"/>
                    </a:lnTo>
                    <a:lnTo>
                      <a:pt x="118" y="9"/>
                    </a:lnTo>
                    <a:lnTo>
                      <a:pt x="116" y="12"/>
                    </a:lnTo>
                    <a:lnTo>
                      <a:pt x="115" y="12"/>
                    </a:lnTo>
                    <a:lnTo>
                      <a:pt x="3" y="12"/>
                    </a:lnTo>
                    <a:lnTo>
                      <a:pt x="2" y="12"/>
                    </a:lnTo>
                    <a:lnTo>
                      <a:pt x="0" y="9"/>
                    </a:lnTo>
                    <a:lnTo>
                      <a:pt x="0" y="6"/>
                    </a:lnTo>
                    <a:lnTo>
                      <a:pt x="0" y="3"/>
                    </a:lnTo>
                    <a:lnTo>
                      <a:pt x="2" y="1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auto">
              <a:xfrm>
                <a:off x="2181226" y="4724400"/>
                <a:ext cx="323850" cy="160338"/>
              </a:xfrm>
              <a:custGeom>
                <a:avLst/>
                <a:gdLst>
                  <a:gd name="T0" fmla="*/ 63 w 204"/>
                  <a:gd name="T1" fmla="*/ 0 h 101"/>
                  <a:gd name="T2" fmla="*/ 78 w 204"/>
                  <a:gd name="T3" fmla="*/ 3 h 101"/>
                  <a:gd name="T4" fmla="*/ 93 w 204"/>
                  <a:gd name="T5" fmla="*/ 12 h 101"/>
                  <a:gd name="T6" fmla="*/ 105 w 204"/>
                  <a:gd name="T7" fmla="*/ 26 h 101"/>
                  <a:gd name="T8" fmla="*/ 200 w 204"/>
                  <a:gd name="T9" fmla="*/ 26 h 101"/>
                  <a:gd name="T10" fmla="*/ 201 w 204"/>
                  <a:gd name="T11" fmla="*/ 26 h 101"/>
                  <a:gd name="T12" fmla="*/ 203 w 204"/>
                  <a:gd name="T13" fmla="*/ 29 h 101"/>
                  <a:gd name="T14" fmla="*/ 204 w 204"/>
                  <a:gd name="T15" fmla="*/ 32 h 101"/>
                  <a:gd name="T16" fmla="*/ 203 w 204"/>
                  <a:gd name="T17" fmla="*/ 35 h 101"/>
                  <a:gd name="T18" fmla="*/ 201 w 204"/>
                  <a:gd name="T19" fmla="*/ 36 h 101"/>
                  <a:gd name="T20" fmla="*/ 200 w 204"/>
                  <a:gd name="T21" fmla="*/ 38 h 101"/>
                  <a:gd name="T22" fmla="*/ 110 w 204"/>
                  <a:gd name="T23" fmla="*/ 38 h 101"/>
                  <a:gd name="T24" fmla="*/ 119 w 204"/>
                  <a:gd name="T25" fmla="*/ 55 h 101"/>
                  <a:gd name="T26" fmla="*/ 124 w 204"/>
                  <a:gd name="T27" fmla="*/ 78 h 101"/>
                  <a:gd name="T28" fmla="*/ 125 w 204"/>
                  <a:gd name="T29" fmla="*/ 101 h 101"/>
                  <a:gd name="T30" fmla="*/ 0 w 204"/>
                  <a:gd name="T31" fmla="*/ 93 h 101"/>
                  <a:gd name="T32" fmla="*/ 3 w 204"/>
                  <a:gd name="T33" fmla="*/ 61 h 101"/>
                  <a:gd name="T34" fmla="*/ 12 w 204"/>
                  <a:gd name="T35" fmla="*/ 36 h 101"/>
                  <a:gd name="T36" fmla="*/ 26 w 204"/>
                  <a:gd name="T37" fmla="*/ 17 h 101"/>
                  <a:gd name="T38" fmla="*/ 43 w 204"/>
                  <a:gd name="T39" fmla="*/ 5 h 101"/>
                  <a:gd name="T40" fmla="*/ 63 w 204"/>
                  <a:gd name="T41" fmla="*/ 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04" h="101">
                    <a:moveTo>
                      <a:pt x="63" y="0"/>
                    </a:moveTo>
                    <a:lnTo>
                      <a:pt x="78" y="3"/>
                    </a:lnTo>
                    <a:lnTo>
                      <a:pt x="93" y="12"/>
                    </a:lnTo>
                    <a:lnTo>
                      <a:pt x="105" y="26"/>
                    </a:lnTo>
                    <a:lnTo>
                      <a:pt x="200" y="26"/>
                    </a:lnTo>
                    <a:lnTo>
                      <a:pt x="201" y="26"/>
                    </a:lnTo>
                    <a:lnTo>
                      <a:pt x="203" y="29"/>
                    </a:lnTo>
                    <a:lnTo>
                      <a:pt x="204" y="32"/>
                    </a:lnTo>
                    <a:lnTo>
                      <a:pt x="203" y="35"/>
                    </a:lnTo>
                    <a:lnTo>
                      <a:pt x="201" y="36"/>
                    </a:lnTo>
                    <a:lnTo>
                      <a:pt x="200" y="38"/>
                    </a:lnTo>
                    <a:lnTo>
                      <a:pt x="110" y="38"/>
                    </a:lnTo>
                    <a:lnTo>
                      <a:pt x="119" y="55"/>
                    </a:lnTo>
                    <a:lnTo>
                      <a:pt x="124" y="78"/>
                    </a:lnTo>
                    <a:lnTo>
                      <a:pt x="125" y="101"/>
                    </a:lnTo>
                    <a:lnTo>
                      <a:pt x="0" y="93"/>
                    </a:lnTo>
                    <a:lnTo>
                      <a:pt x="3" y="61"/>
                    </a:lnTo>
                    <a:lnTo>
                      <a:pt x="12" y="36"/>
                    </a:lnTo>
                    <a:lnTo>
                      <a:pt x="26" y="17"/>
                    </a:lnTo>
                    <a:lnTo>
                      <a:pt x="43" y="5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auto">
              <a:xfrm>
                <a:off x="2359026" y="4598988"/>
                <a:ext cx="20638" cy="95250"/>
              </a:xfrm>
              <a:custGeom>
                <a:avLst/>
                <a:gdLst>
                  <a:gd name="T0" fmla="*/ 7 w 13"/>
                  <a:gd name="T1" fmla="*/ 0 h 60"/>
                  <a:gd name="T2" fmla="*/ 9 w 13"/>
                  <a:gd name="T3" fmla="*/ 2 h 60"/>
                  <a:gd name="T4" fmla="*/ 12 w 13"/>
                  <a:gd name="T5" fmla="*/ 3 h 60"/>
                  <a:gd name="T6" fmla="*/ 13 w 13"/>
                  <a:gd name="T7" fmla="*/ 6 h 60"/>
                  <a:gd name="T8" fmla="*/ 13 w 13"/>
                  <a:gd name="T9" fmla="*/ 11 h 60"/>
                  <a:gd name="T10" fmla="*/ 13 w 13"/>
                  <a:gd name="T11" fmla="*/ 50 h 60"/>
                  <a:gd name="T12" fmla="*/ 13 w 13"/>
                  <a:gd name="T13" fmla="*/ 54 h 60"/>
                  <a:gd name="T14" fmla="*/ 12 w 13"/>
                  <a:gd name="T15" fmla="*/ 57 h 60"/>
                  <a:gd name="T16" fmla="*/ 9 w 13"/>
                  <a:gd name="T17" fmla="*/ 60 h 60"/>
                  <a:gd name="T18" fmla="*/ 7 w 13"/>
                  <a:gd name="T19" fmla="*/ 60 h 60"/>
                  <a:gd name="T20" fmla="*/ 4 w 13"/>
                  <a:gd name="T21" fmla="*/ 60 h 60"/>
                  <a:gd name="T22" fmla="*/ 1 w 13"/>
                  <a:gd name="T23" fmla="*/ 57 h 60"/>
                  <a:gd name="T24" fmla="*/ 1 w 13"/>
                  <a:gd name="T25" fmla="*/ 54 h 60"/>
                  <a:gd name="T26" fmla="*/ 0 w 13"/>
                  <a:gd name="T27" fmla="*/ 50 h 60"/>
                  <a:gd name="T28" fmla="*/ 0 w 13"/>
                  <a:gd name="T29" fmla="*/ 11 h 60"/>
                  <a:gd name="T30" fmla="*/ 1 w 13"/>
                  <a:gd name="T31" fmla="*/ 6 h 60"/>
                  <a:gd name="T32" fmla="*/ 1 w 13"/>
                  <a:gd name="T33" fmla="*/ 3 h 60"/>
                  <a:gd name="T34" fmla="*/ 4 w 13"/>
                  <a:gd name="T35" fmla="*/ 2 h 60"/>
                  <a:gd name="T36" fmla="*/ 7 w 13"/>
                  <a:gd name="T37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" h="60">
                    <a:moveTo>
                      <a:pt x="7" y="0"/>
                    </a:moveTo>
                    <a:lnTo>
                      <a:pt x="9" y="2"/>
                    </a:lnTo>
                    <a:lnTo>
                      <a:pt x="12" y="3"/>
                    </a:lnTo>
                    <a:lnTo>
                      <a:pt x="13" y="6"/>
                    </a:lnTo>
                    <a:lnTo>
                      <a:pt x="13" y="11"/>
                    </a:lnTo>
                    <a:lnTo>
                      <a:pt x="13" y="50"/>
                    </a:lnTo>
                    <a:lnTo>
                      <a:pt x="13" y="54"/>
                    </a:lnTo>
                    <a:lnTo>
                      <a:pt x="12" y="57"/>
                    </a:lnTo>
                    <a:lnTo>
                      <a:pt x="9" y="60"/>
                    </a:lnTo>
                    <a:lnTo>
                      <a:pt x="7" y="60"/>
                    </a:lnTo>
                    <a:lnTo>
                      <a:pt x="4" y="60"/>
                    </a:lnTo>
                    <a:lnTo>
                      <a:pt x="1" y="57"/>
                    </a:lnTo>
                    <a:lnTo>
                      <a:pt x="1" y="54"/>
                    </a:lnTo>
                    <a:lnTo>
                      <a:pt x="0" y="50"/>
                    </a:lnTo>
                    <a:lnTo>
                      <a:pt x="0" y="11"/>
                    </a:lnTo>
                    <a:lnTo>
                      <a:pt x="1" y="6"/>
                    </a:lnTo>
                    <a:lnTo>
                      <a:pt x="1" y="3"/>
                    </a:lnTo>
                    <a:lnTo>
                      <a:pt x="4" y="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37" name="Freeform 35"/>
            <p:cNvSpPr>
              <a:spLocks noEditPoints="1"/>
            </p:cNvSpPr>
            <p:nvPr/>
          </p:nvSpPr>
          <p:spPr bwMode="auto">
            <a:xfrm>
              <a:off x="7477125" y="1527175"/>
              <a:ext cx="255588" cy="446088"/>
            </a:xfrm>
            <a:custGeom>
              <a:avLst/>
              <a:gdLst>
                <a:gd name="T0" fmla="*/ 12 w 161"/>
                <a:gd name="T1" fmla="*/ 85 h 281"/>
                <a:gd name="T2" fmla="*/ 18 w 161"/>
                <a:gd name="T3" fmla="*/ 130 h 281"/>
                <a:gd name="T4" fmla="*/ 30 w 161"/>
                <a:gd name="T5" fmla="*/ 149 h 281"/>
                <a:gd name="T6" fmla="*/ 42 w 161"/>
                <a:gd name="T7" fmla="*/ 153 h 281"/>
                <a:gd name="T8" fmla="*/ 30 w 161"/>
                <a:gd name="T9" fmla="*/ 79 h 281"/>
                <a:gd name="T10" fmla="*/ 130 w 161"/>
                <a:gd name="T11" fmla="*/ 36 h 281"/>
                <a:gd name="T12" fmla="*/ 121 w 161"/>
                <a:gd name="T13" fmla="*/ 121 h 281"/>
                <a:gd name="T14" fmla="*/ 131 w 161"/>
                <a:gd name="T15" fmla="*/ 107 h 281"/>
                <a:gd name="T16" fmla="*/ 143 w 161"/>
                <a:gd name="T17" fmla="*/ 79 h 281"/>
                <a:gd name="T18" fmla="*/ 149 w 161"/>
                <a:gd name="T19" fmla="*/ 28 h 281"/>
                <a:gd name="T20" fmla="*/ 161 w 161"/>
                <a:gd name="T21" fmla="*/ 5 h 281"/>
                <a:gd name="T22" fmla="*/ 161 w 161"/>
                <a:gd name="T23" fmla="*/ 28 h 281"/>
                <a:gd name="T24" fmla="*/ 158 w 161"/>
                <a:gd name="T25" fmla="*/ 67 h 281"/>
                <a:gd name="T26" fmla="*/ 148 w 161"/>
                <a:gd name="T27" fmla="*/ 109 h 281"/>
                <a:gd name="T28" fmla="*/ 127 w 161"/>
                <a:gd name="T29" fmla="*/ 141 h 281"/>
                <a:gd name="T30" fmla="*/ 110 w 161"/>
                <a:gd name="T31" fmla="*/ 153 h 281"/>
                <a:gd name="T32" fmla="*/ 94 w 161"/>
                <a:gd name="T33" fmla="*/ 186 h 281"/>
                <a:gd name="T34" fmla="*/ 103 w 161"/>
                <a:gd name="T35" fmla="*/ 234 h 281"/>
                <a:gd name="T36" fmla="*/ 109 w 161"/>
                <a:gd name="T37" fmla="*/ 237 h 281"/>
                <a:gd name="T38" fmla="*/ 110 w 161"/>
                <a:gd name="T39" fmla="*/ 246 h 281"/>
                <a:gd name="T40" fmla="*/ 109 w 161"/>
                <a:gd name="T41" fmla="*/ 256 h 281"/>
                <a:gd name="T42" fmla="*/ 103 w 161"/>
                <a:gd name="T43" fmla="*/ 263 h 281"/>
                <a:gd name="T44" fmla="*/ 58 w 161"/>
                <a:gd name="T45" fmla="*/ 281 h 281"/>
                <a:gd name="T46" fmla="*/ 54 w 161"/>
                <a:gd name="T47" fmla="*/ 275 h 281"/>
                <a:gd name="T48" fmla="*/ 54 w 161"/>
                <a:gd name="T49" fmla="*/ 263 h 281"/>
                <a:gd name="T50" fmla="*/ 58 w 161"/>
                <a:gd name="T51" fmla="*/ 254 h 281"/>
                <a:gd name="T52" fmla="*/ 70 w 161"/>
                <a:gd name="T53" fmla="*/ 249 h 281"/>
                <a:gd name="T54" fmla="*/ 66 w 161"/>
                <a:gd name="T55" fmla="*/ 193 h 281"/>
                <a:gd name="T56" fmla="*/ 57 w 161"/>
                <a:gd name="T57" fmla="*/ 185 h 281"/>
                <a:gd name="T58" fmla="*/ 37 w 161"/>
                <a:gd name="T59" fmla="*/ 180 h 281"/>
                <a:gd name="T60" fmla="*/ 16 w 161"/>
                <a:gd name="T61" fmla="*/ 168 h 281"/>
                <a:gd name="T62" fmla="*/ 6 w 161"/>
                <a:gd name="T63" fmla="*/ 140 h 281"/>
                <a:gd name="T64" fmla="*/ 2 w 161"/>
                <a:gd name="T65" fmla="*/ 107 h 281"/>
                <a:gd name="T66" fmla="*/ 0 w 161"/>
                <a:gd name="T67" fmla="*/ 79 h 281"/>
                <a:gd name="T68" fmla="*/ 0 w 161"/>
                <a:gd name="T69" fmla="*/ 69 h 281"/>
                <a:gd name="T70" fmla="*/ 40 w 161"/>
                <a:gd name="T71" fmla="*/ 52 h 281"/>
                <a:gd name="T72" fmla="*/ 131 w 161"/>
                <a:gd name="T73" fmla="*/ 13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61" h="281">
                  <a:moveTo>
                    <a:pt x="30" y="79"/>
                  </a:moveTo>
                  <a:lnTo>
                    <a:pt x="12" y="85"/>
                  </a:lnTo>
                  <a:lnTo>
                    <a:pt x="15" y="112"/>
                  </a:lnTo>
                  <a:lnTo>
                    <a:pt x="18" y="130"/>
                  </a:lnTo>
                  <a:lnTo>
                    <a:pt x="24" y="143"/>
                  </a:lnTo>
                  <a:lnTo>
                    <a:pt x="30" y="149"/>
                  </a:lnTo>
                  <a:lnTo>
                    <a:pt x="36" y="153"/>
                  </a:lnTo>
                  <a:lnTo>
                    <a:pt x="42" y="153"/>
                  </a:lnTo>
                  <a:lnTo>
                    <a:pt x="34" y="119"/>
                  </a:lnTo>
                  <a:lnTo>
                    <a:pt x="30" y="79"/>
                  </a:lnTo>
                  <a:close/>
                  <a:moveTo>
                    <a:pt x="149" y="28"/>
                  </a:moveTo>
                  <a:lnTo>
                    <a:pt x="130" y="36"/>
                  </a:lnTo>
                  <a:lnTo>
                    <a:pt x="127" y="80"/>
                  </a:lnTo>
                  <a:lnTo>
                    <a:pt x="121" y="121"/>
                  </a:lnTo>
                  <a:lnTo>
                    <a:pt x="125" y="116"/>
                  </a:lnTo>
                  <a:lnTo>
                    <a:pt x="131" y="107"/>
                  </a:lnTo>
                  <a:lnTo>
                    <a:pt x="139" y="95"/>
                  </a:lnTo>
                  <a:lnTo>
                    <a:pt x="143" y="79"/>
                  </a:lnTo>
                  <a:lnTo>
                    <a:pt x="148" y="57"/>
                  </a:lnTo>
                  <a:lnTo>
                    <a:pt x="149" y="28"/>
                  </a:lnTo>
                  <a:close/>
                  <a:moveTo>
                    <a:pt x="159" y="0"/>
                  </a:moveTo>
                  <a:lnTo>
                    <a:pt x="161" y="5"/>
                  </a:lnTo>
                  <a:lnTo>
                    <a:pt x="161" y="13"/>
                  </a:lnTo>
                  <a:lnTo>
                    <a:pt x="161" y="28"/>
                  </a:lnTo>
                  <a:lnTo>
                    <a:pt x="159" y="46"/>
                  </a:lnTo>
                  <a:lnTo>
                    <a:pt x="158" y="67"/>
                  </a:lnTo>
                  <a:lnTo>
                    <a:pt x="153" y="88"/>
                  </a:lnTo>
                  <a:lnTo>
                    <a:pt x="148" y="109"/>
                  </a:lnTo>
                  <a:lnTo>
                    <a:pt x="139" y="127"/>
                  </a:lnTo>
                  <a:lnTo>
                    <a:pt x="127" y="141"/>
                  </a:lnTo>
                  <a:lnTo>
                    <a:pt x="112" y="152"/>
                  </a:lnTo>
                  <a:lnTo>
                    <a:pt x="110" y="153"/>
                  </a:lnTo>
                  <a:lnTo>
                    <a:pt x="103" y="171"/>
                  </a:lnTo>
                  <a:lnTo>
                    <a:pt x="94" y="186"/>
                  </a:lnTo>
                  <a:lnTo>
                    <a:pt x="94" y="238"/>
                  </a:lnTo>
                  <a:lnTo>
                    <a:pt x="103" y="234"/>
                  </a:lnTo>
                  <a:lnTo>
                    <a:pt x="106" y="234"/>
                  </a:lnTo>
                  <a:lnTo>
                    <a:pt x="109" y="237"/>
                  </a:lnTo>
                  <a:lnTo>
                    <a:pt x="110" y="240"/>
                  </a:lnTo>
                  <a:lnTo>
                    <a:pt x="110" y="246"/>
                  </a:lnTo>
                  <a:lnTo>
                    <a:pt x="110" y="251"/>
                  </a:lnTo>
                  <a:lnTo>
                    <a:pt x="109" y="256"/>
                  </a:lnTo>
                  <a:lnTo>
                    <a:pt x="106" y="260"/>
                  </a:lnTo>
                  <a:lnTo>
                    <a:pt x="103" y="263"/>
                  </a:lnTo>
                  <a:lnTo>
                    <a:pt x="61" y="281"/>
                  </a:lnTo>
                  <a:lnTo>
                    <a:pt x="58" y="281"/>
                  </a:lnTo>
                  <a:lnTo>
                    <a:pt x="55" y="278"/>
                  </a:lnTo>
                  <a:lnTo>
                    <a:pt x="54" y="275"/>
                  </a:lnTo>
                  <a:lnTo>
                    <a:pt x="54" y="269"/>
                  </a:lnTo>
                  <a:lnTo>
                    <a:pt x="54" y="263"/>
                  </a:lnTo>
                  <a:lnTo>
                    <a:pt x="55" y="259"/>
                  </a:lnTo>
                  <a:lnTo>
                    <a:pt x="58" y="254"/>
                  </a:lnTo>
                  <a:lnTo>
                    <a:pt x="61" y="253"/>
                  </a:lnTo>
                  <a:lnTo>
                    <a:pt x="70" y="249"/>
                  </a:lnTo>
                  <a:lnTo>
                    <a:pt x="70" y="196"/>
                  </a:lnTo>
                  <a:lnTo>
                    <a:pt x="66" y="193"/>
                  </a:lnTo>
                  <a:lnTo>
                    <a:pt x="61" y="191"/>
                  </a:lnTo>
                  <a:lnTo>
                    <a:pt x="57" y="185"/>
                  </a:lnTo>
                  <a:lnTo>
                    <a:pt x="52" y="177"/>
                  </a:lnTo>
                  <a:lnTo>
                    <a:pt x="37" y="180"/>
                  </a:lnTo>
                  <a:lnTo>
                    <a:pt x="25" y="177"/>
                  </a:lnTo>
                  <a:lnTo>
                    <a:pt x="16" y="168"/>
                  </a:lnTo>
                  <a:lnTo>
                    <a:pt x="11" y="155"/>
                  </a:lnTo>
                  <a:lnTo>
                    <a:pt x="6" y="140"/>
                  </a:lnTo>
                  <a:lnTo>
                    <a:pt x="3" y="124"/>
                  </a:lnTo>
                  <a:lnTo>
                    <a:pt x="2" y="107"/>
                  </a:lnTo>
                  <a:lnTo>
                    <a:pt x="0" y="92"/>
                  </a:lnTo>
                  <a:lnTo>
                    <a:pt x="0" y="79"/>
                  </a:lnTo>
                  <a:lnTo>
                    <a:pt x="0" y="71"/>
                  </a:lnTo>
                  <a:lnTo>
                    <a:pt x="0" y="69"/>
                  </a:lnTo>
                  <a:lnTo>
                    <a:pt x="30" y="57"/>
                  </a:lnTo>
                  <a:lnTo>
                    <a:pt x="40" y="52"/>
                  </a:lnTo>
                  <a:lnTo>
                    <a:pt x="121" y="16"/>
                  </a:lnTo>
                  <a:lnTo>
                    <a:pt x="131" y="13"/>
                  </a:lnTo>
                  <a:lnTo>
                    <a:pt x="159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7419975" y="2432050"/>
              <a:ext cx="388938" cy="538163"/>
              <a:chOff x="2162176" y="2432050"/>
              <a:chExt cx="388938" cy="538163"/>
            </a:xfrm>
          </p:grpSpPr>
          <p:sp>
            <p:nvSpPr>
              <p:cNvPr id="38" name="Freeform 36"/>
              <p:cNvSpPr>
                <a:spLocks/>
              </p:cNvSpPr>
              <p:nvPr/>
            </p:nvSpPr>
            <p:spPr bwMode="auto">
              <a:xfrm>
                <a:off x="2171701" y="2432050"/>
                <a:ext cx="379413" cy="358775"/>
              </a:xfrm>
              <a:custGeom>
                <a:avLst/>
                <a:gdLst>
                  <a:gd name="T0" fmla="*/ 239 w 239"/>
                  <a:gd name="T1" fmla="*/ 0 h 226"/>
                  <a:gd name="T2" fmla="*/ 227 w 239"/>
                  <a:gd name="T3" fmla="*/ 27 h 226"/>
                  <a:gd name="T4" fmla="*/ 224 w 239"/>
                  <a:gd name="T5" fmla="*/ 24 h 226"/>
                  <a:gd name="T6" fmla="*/ 143 w 239"/>
                  <a:gd name="T7" fmla="*/ 108 h 226"/>
                  <a:gd name="T8" fmla="*/ 121 w 239"/>
                  <a:gd name="T9" fmla="*/ 94 h 226"/>
                  <a:gd name="T10" fmla="*/ 6 w 239"/>
                  <a:gd name="T11" fmla="*/ 226 h 226"/>
                  <a:gd name="T12" fmla="*/ 0 w 239"/>
                  <a:gd name="T13" fmla="*/ 219 h 226"/>
                  <a:gd name="T14" fmla="*/ 122 w 239"/>
                  <a:gd name="T15" fmla="*/ 79 h 226"/>
                  <a:gd name="T16" fmla="*/ 145 w 239"/>
                  <a:gd name="T17" fmla="*/ 94 h 226"/>
                  <a:gd name="T18" fmla="*/ 216 w 239"/>
                  <a:gd name="T19" fmla="*/ 16 h 226"/>
                  <a:gd name="T20" fmla="*/ 213 w 239"/>
                  <a:gd name="T21" fmla="*/ 12 h 226"/>
                  <a:gd name="T22" fmla="*/ 239 w 239"/>
                  <a:gd name="T23" fmla="*/ 0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9" h="226">
                    <a:moveTo>
                      <a:pt x="239" y="0"/>
                    </a:moveTo>
                    <a:lnTo>
                      <a:pt x="227" y="27"/>
                    </a:lnTo>
                    <a:lnTo>
                      <a:pt x="224" y="24"/>
                    </a:lnTo>
                    <a:lnTo>
                      <a:pt x="143" y="108"/>
                    </a:lnTo>
                    <a:lnTo>
                      <a:pt x="121" y="94"/>
                    </a:lnTo>
                    <a:lnTo>
                      <a:pt x="6" y="226"/>
                    </a:lnTo>
                    <a:lnTo>
                      <a:pt x="0" y="219"/>
                    </a:lnTo>
                    <a:lnTo>
                      <a:pt x="122" y="79"/>
                    </a:lnTo>
                    <a:lnTo>
                      <a:pt x="145" y="94"/>
                    </a:lnTo>
                    <a:lnTo>
                      <a:pt x="216" y="16"/>
                    </a:lnTo>
                    <a:lnTo>
                      <a:pt x="213" y="12"/>
                    </a:lnTo>
                    <a:lnTo>
                      <a:pt x="239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auto">
              <a:xfrm>
                <a:off x="2162176" y="2616200"/>
                <a:ext cx="360363" cy="354013"/>
              </a:xfrm>
              <a:custGeom>
                <a:avLst/>
                <a:gdLst>
                  <a:gd name="T0" fmla="*/ 198 w 227"/>
                  <a:gd name="T1" fmla="*/ 0 h 223"/>
                  <a:gd name="T2" fmla="*/ 201 w 227"/>
                  <a:gd name="T3" fmla="*/ 1 h 223"/>
                  <a:gd name="T4" fmla="*/ 203 w 227"/>
                  <a:gd name="T5" fmla="*/ 4 h 223"/>
                  <a:gd name="T6" fmla="*/ 203 w 227"/>
                  <a:gd name="T7" fmla="*/ 7 h 223"/>
                  <a:gd name="T8" fmla="*/ 194 w 227"/>
                  <a:gd name="T9" fmla="*/ 126 h 223"/>
                  <a:gd name="T10" fmla="*/ 194 w 227"/>
                  <a:gd name="T11" fmla="*/ 131 h 223"/>
                  <a:gd name="T12" fmla="*/ 227 w 227"/>
                  <a:gd name="T13" fmla="*/ 119 h 223"/>
                  <a:gd name="T14" fmla="*/ 224 w 227"/>
                  <a:gd name="T15" fmla="*/ 162 h 223"/>
                  <a:gd name="T16" fmla="*/ 0 w 227"/>
                  <a:gd name="T17" fmla="*/ 223 h 223"/>
                  <a:gd name="T18" fmla="*/ 3 w 227"/>
                  <a:gd name="T19" fmla="*/ 190 h 223"/>
                  <a:gd name="T20" fmla="*/ 38 w 227"/>
                  <a:gd name="T21" fmla="*/ 178 h 223"/>
                  <a:gd name="T22" fmla="*/ 38 w 227"/>
                  <a:gd name="T23" fmla="*/ 175 h 223"/>
                  <a:gd name="T24" fmla="*/ 41 w 227"/>
                  <a:gd name="T25" fmla="*/ 140 h 223"/>
                  <a:gd name="T26" fmla="*/ 42 w 227"/>
                  <a:gd name="T27" fmla="*/ 135 h 223"/>
                  <a:gd name="T28" fmla="*/ 44 w 227"/>
                  <a:gd name="T29" fmla="*/ 131 h 223"/>
                  <a:gd name="T30" fmla="*/ 47 w 227"/>
                  <a:gd name="T31" fmla="*/ 128 h 223"/>
                  <a:gd name="T32" fmla="*/ 51 w 227"/>
                  <a:gd name="T33" fmla="*/ 126 h 223"/>
                  <a:gd name="T34" fmla="*/ 54 w 227"/>
                  <a:gd name="T35" fmla="*/ 126 h 223"/>
                  <a:gd name="T36" fmla="*/ 57 w 227"/>
                  <a:gd name="T37" fmla="*/ 126 h 223"/>
                  <a:gd name="T38" fmla="*/ 60 w 227"/>
                  <a:gd name="T39" fmla="*/ 129 h 223"/>
                  <a:gd name="T40" fmla="*/ 60 w 227"/>
                  <a:gd name="T41" fmla="*/ 134 h 223"/>
                  <a:gd name="T42" fmla="*/ 57 w 227"/>
                  <a:gd name="T43" fmla="*/ 169 h 223"/>
                  <a:gd name="T44" fmla="*/ 55 w 227"/>
                  <a:gd name="T45" fmla="*/ 174 h 223"/>
                  <a:gd name="T46" fmla="*/ 109 w 227"/>
                  <a:gd name="T47" fmla="*/ 158 h 223"/>
                  <a:gd name="T48" fmla="*/ 108 w 227"/>
                  <a:gd name="T49" fmla="*/ 155 h 223"/>
                  <a:gd name="T50" fmla="*/ 115 w 227"/>
                  <a:gd name="T51" fmla="*/ 65 h 223"/>
                  <a:gd name="T52" fmla="*/ 117 w 227"/>
                  <a:gd name="T53" fmla="*/ 62 h 223"/>
                  <a:gd name="T54" fmla="*/ 118 w 227"/>
                  <a:gd name="T55" fmla="*/ 58 h 223"/>
                  <a:gd name="T56" fmla="*/ 121 w 227"/>
                  <a:gd name="T57" fmla="*/ 55 h 223"/>
                  <a:gd name="T58" fmla="*/ 125 w 227"/>
                  <a:gd name="T59" fmla="*/ 53 h 223"/>
                  <a:gd name="T60" fmla="*/ 128 w 227"/>
                  <a:gd name="T61" fmla="*/ 52 h 223"/>
                  <a:gd name="T62" fmla="*/ 131 w 227"/>
                  <a:gd name="T63" fmla="*/ 53 h 223"/>
                  <a:gd name="T64" fmla="*/ 134 w 227"/>
                  <a:gd name="T65" fmla="*/ 56 h 223"/>
                  <a:gd name="T66" fmla="*/ 134 w 227"/>
                  <a:gd name="T67" fmla="*/ 59 h 223"/>
                  <a:gd name="T68" fmla="*/ 127 w 227"/>
                  <a:gd name="T69" fmla="*/ 147 h 223"/>
                  <a:gd name="T70" fmla="*/ 127 w 227"/>
                  <a:gd name="T71" fmla="*/ 152 h 223"/>
                  <a:gd name="T72" fmla="*/ 176 w 227"/>
                  <a:gd name="T73" fmla="*/ 135 h 223"/>
                  <a:gd name="T74" fmla="*/ 175 w 227"/>
                  <a:gd name="T75" fmla="*/ 132 h 223"/>
                  <a:gd name="T76" fmla="*/ 185 w 227"/>
                  <a:gd name="T77" fmla="*/ 13 h 223"/>
                  <a:gd name="T78" fmla="*/ 185 w 227"/>
                  <a:gd name="T79" fmla="*/ 9 h 223"/>
                  <a:gd name="T80" fmla="*/ 188 w 227"/>
                  <a:gd name="T81" fmla="*/ 6 h 223"/>
                  <a:gd name="T82" fmla="*/ 191 w 227"/>
                  <a:gd name="T83" fmla="*/ 3 h 223"/>
                  <a:gd name="T84" fmla="*/ 195 w 227"/>
                  <a:gd name="T85" fmla="*/ 0 h 223"/>
                  <a:gd name="T86" fmla="*/ 198 w 227"/>
                  <a:gd name="T87" fmla="*/ 0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27" h="223">
                    <a:moveTo>
                      <a:pt x="198" y="0"/>
                    </a:moveTo>
                    <a:lnTo>
                      <a:pt x="201" y="1"/>
                    </a:lnTo>
                    <a:lnTo>
                      <a:pt x="203" y="4"/>
                    </a:lnTo>
                    <a:lnTo>
                      <a:pt x="203" y="7"/>
                    </a:lnTo>
                    <a:lnTo>
                      <a:pt x="194" y="126"/>
                    </a:lnTo>
                    <a:lnTo>
                      <a:pt x="194" y="131"/>
                    </a:lnTo>
                    <a:lnTo>
                      <a:pt x="227" y="119"/>
                    </a:lnTo>
                    <a:lnTo>
                      <a:pt x="224" y="162"/>
                    </a:lnTo>
                    <a:lnTo>
                      <a:pt x="0" y="223"/>
                    </a:lnTo>
                    <a:lnTo>
                      <a:pt x="3" y="190"/>
                    </a:lnTo>
                    <a:lnTo>
                      <a:pt x="38" y="178"/>
                    </a:lnTo>
                    <a:lnTo>
                      <a:pt x="38" y="175"/>
                    </a:lnTo>
                    <a:lnTo>
                      <a:pt x="41" y="140"/>
                    </a:lnTo>
                    <a:lnTo>
                      <a:pt x="42" y="135"/>
                    </a:lnTo>
                    <a:lnTo>
                      <a:pt x="44" y="131"/>
                    </a:lnTo>
                    <a:lnTo>
                      <a:pt x="47" y="128"/>
                    </a:lnTo>
                    <a:lnTo>
                      <a:pt x="51" y="126"/>
                    </a:lnTo>
                    <a:lnTo>
                      <a:pt x="54" y="126"/>
                    </a:lnTo>
                    <a:lnTo>
                      <a:pt x="57" y="126"/>
                    </a:lnTo>
                    <a:lnTo>
                      <a:pt x="60" y="129"/>
                    </a:lnTo>
                    <a:lnTo>
                      <a:pt x="60" y="134"/>
                    </a:lnTo>
                    <a:lnTo>
                      <a:pt x="57" y="169"/>
                    </a:lnTo>
                    <a:lnTo>
                      <a:pt x="55" y="174"/>
                    </a:lnTo>
                    <a:lnTo>
                      <a:pt x="109" y="158"/>
                    </a:lnTo>
                    <a:lnTo>
                      <a:pt x="108" y="155"/>
                    </a:lnTo>
                    <a:lnTo>
                      <a:pt x="115" y="65"/>
                    </a:lnTo>
                    <a:lnTo>
                      <a:pt x="117" y="62"/>
                    </a:lnTo>
                    <a:lnTo>
                      <a:pt x="118" y="58"/>
                    </a:lnTo>
                    <a:lnTo>
                      <a:pt x="121" y="55"/>
                    </a:lnTo>
                    <a:lnTo>
                      <a:pt x="125" y="53"/>
                    </a:lnTo>
                    <a:lnTo>
                      <a:pt x="128" y="52"/>
                    </a:lnTo>
                    <a:lnTo>
                      <a:pt x="131" y="53"/>
                    </a:lnTo>
                    <a:lnTo>
                      <a:pt x="134" y="56"/>
                    </a:lnTo>
                    <a:lnTo>
                      <a:pt x="134" y="59"/>
                    </a:lnTo>
                    <a:lnTo>
                      <a:pt x="127" y="147"/>
                    </a:lnTo>
                    <a:lnTo>
                      <a:pt x="127" y="152"/>
                    </a:lnTo>
                    <a:lnTo>
                      <a:pt x="176" y="135"/>
                    </a:lnTo>
                    <a:lnTo>
                      <a:pt x="175" y="132"/>
                    </a:lnTo>
                    <a:lnTo>
                      <a:pt x="185" y="13"/>
                    </a:lnTo>
                    <a:lnTo>
                      <a:pt x="185" y="9"/>
                    </a:lnTo>
                    <a:lnTo>
                      <a:pt x="188" y="6"/>
                    </a:lnTo>
                    <a:lnTo>
                      <a:pt x="191" y="3"/>
                    </a:lnTo>
                    <a:lnTo>
                      <a:pt x="195" y="0"/>
                    </a:ln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40" name="Freeform 38"/>
            <p:cNvSpPr>
              <a:spLocks/>
            </p:cNvSpPr>
            <p:nvPr/>
          </p:nvSpPr>
          <p:spPr bwMode="auto">
            <a:xfrm>
              <a:off x="7432675" y="3494088"/>
              <a:ext cx="338138" cy="366713"/>
            </a:xfrm>
            <a:custGeom>
              <a:avLst/>
              <a:gdLst>
                <a:gd name="T0" fmla="*/ 21 w 213"/>
                <a:gd name="T1" fmla="*/ 3 h 231"/>
                <a:gd name="T2" fmla="*/ 111 w 213"/>
                <a:gd name="T3" fmla="*/ 103 h 231"/>
                <a:gd name="T4" fmla="*/ 198 w 213"/>
                <a:gd name="T5" fmla="*/ 73 h 231"/>
                <a:gd name="T6" fmla="*/ 27 w 213"/>
                <a:gd name="T7" fmla="*/ 210 h 231"/>
                <a:gd name="T8" fmla="*/ 211 w 213"/>
                <a:gd name="T9" fmla="*/ 197 h 231"/>
                <a:gd name="T10" fmla="*/ 210 w 213"/>
                <a:gd name="T11" fmla="*/ 204 h 231"/>
                <a:gd name="T12" fmla="*/ 149 w 213"/>
                <a:gd name="T13" fmla="*/ 217 h 231"/>
                <a:gd name="T14" fmla="*/ 144 w 213"/>
                <a:gd name="T15" fmla="*/ 220 h 231"/>
                <a:gd name="T16" fmla="*/ 141 w 213"/>
                <a:gd name="T17" fmla="*/ 212 h 231"/>
                <a:gd name="T18" fmla="*/ 128 w 213"/>
                <a:gd name="T19" fmla="*/ 220 h 231"/>
                <a:gd name="T20" fmla="*/ 123 w 213"/>
                <a:gd name="T21" fmla="*/ 222 h 231"/>
                <a:gd name="T22" fmla="*/ 110 w 213"/>
                <a:gd name="T23" fmla="*/ 214 h 231"/>
                <a:gd name="T24" fmla="*/ 106 w 213"/>
                <a:gd name="T25" fmla="*/ 225 h 231"/>
                <a:gd name="T26" fmla="*/ 103 w 213"/>
                <a:gd name="T27" fmla="*/ 216 h 231"/>
                <a:gd name="T28" fmla="*/ 89 w 213"/>
                <a:gd name="T29" fmla="*/ 225 h 231"/>
                <a:gd name="T30" fmla="*/ 83 w 213"/>
                <a:gd name="T31" fmla="*/ 225 h 231"/>
                <a:gd name="T32" fmla="*/ 70 w 213"/>
                <a:gd name="T33" fmla="*/ 219 h 231"/>
                <a:gd name="T34" fmla="*/ 67 w 213"/>
                <a:gd name="T35" fmla="*/ 228 h 231"/>
                <a:gd name="T36" fmla="*/ 64 w 213"/>
                <a:gd name="T37" fmla="*/ 219 h 231"/>
                <a:gd name="T38" fmla="*/ 50 w 213"/>
                <a:gd name="T39" fmla="*/ 229 h 231"/>
                <a:gd name="T40" fmla="*/ 44 w 213"/>
                <a:gd name="T41" fmla="*/ 228 h 231"/>
                <a:gd name="T42" fmla="*/ 19 w 213"/>
                <a:gd name="T43" fmla="*/ 223 h 231"/>
                <a:gd name="T44" fmla="*/ 13 w 213"/>
                <a:gd name="T45" fmla="*/ 217 h 231"/>
                <a:gd name="T46" fmla="*/ 3 w 213"/>
                <a:gd name="T47" fmla="*/ 191 h 231"/>
                <a:gd name="T48" fmla="*/ 3 w 213"/>
                <a:gd name="T49" fmla="*/ 185 h 231"/>
                <a:gd name="T50" fmla="*/ 13 w 213"/>
                <a:gd name="T51" fmla="*/ 168 h 231"/>
                <a:gd name="T52" fmla="*/ 1 w 213"/>
                <a:gd name="T53" fmla="*/ 167 h 231"/>
                <a:gd name="T54" fmla="*/ 4 w 213"/>
                <a:gd name="T55" fmla="*/ 162 h 231"/>
                <a:gd name="T56" fmla="*/ 4 w 213"/>
                <a:gd name="T57" fmla="*/ 148 h 231"/>
                <a:gd name="T58" fmla="*/ 1 w 213"/>
                <a:gd name="T59" fmla="*/ 142 h 231"/>
                <a:gd name="T60" fmla="*/ 12 w 213"/>
                <a:gd name="T61" fmla="*/ 125 h 231"/>
                <a:gd name="T62" fmla="*/ 1 w 213"/>
                <a:gd name="T63" fmla="*/ 124 h 231"/>
                <a:gd name="T64" fmla="*/ 4 w 213"/>
                <a:gd name="T65" fmla="*/ 118 h 231"/>
                <a:gd name="T66" fmla="*/ 4 w 213"/>
                <a:gd name="T67" fmla="*/ 103 h 231"/>
                <a:gd name="T68" fmla="*/ 0 w 213"/>
                <a:gd name="T69" fmla="*/ 100 h 231"/>
                <a:gd name="T70" fmla="*/ 12 w 213"/>
                <a:gd name="T71" fmla="*/ 95 h 231"/>
                <a:gd name="T72" fmla="*/ 1 w 213"/>
                <a:gd name="T73" fmla="*/ 81 h 231"/>
                <a:gd name="T74" fmla="*/ 3 w 213"/>
                <a:gd name="T75" fmla="*/ 75 h 231"/>
                <a:gd name="T76" fmla="*/ 3 w 213"/>
                <a:gd name="T77" fmla="*/ 66 h 231"/>
                <a:gd name="T78" fmla="*/ 0 w 213"/>
                <a:gd name="T79" fmla="*/ 63 h 231"/>
                <a:gd name="T80" fmla="*/ 10 w 213"/>
                <a:gd name="T81" fmla="*/ 58 h 231"/>
                <a:gd name="T82" fmla="*/ 0 w 213"/>
                <a:gd name="T83" fmla="*/ 43 h 231"/>
                <a:gd name="T84" fmla="*/ 3 w 213"/>
                <a:gd name="T85" fmla="*/ 37 h 231"/>
                <a:gd name="T86" fmla="*/ 10 w 213"/>
                <a:gd name="T87" fmla="*/ 5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13" h="231">
                  <a:moveTo>
                    <a:pt x="15" y="0"/>
                  </a:moveTo>
                  <a:lnTo>
                    <a:pt x="18" y="2"/>
                  </a:lnTo>
                  <a:lnTo>
                    <a:pt x="21" y="3"/>
                  </a:lnTo>
                  <a:lnTo>
                    <a:pt x="21" y="6"/>
                  </a:lnTo>
                  <a:lnTo>
                    <a:pt x="24" y="198"/>
                  </a:lnTo>
                  <a:lnTo>
                    <a:pt x="111" y="103"/>
                  </a:lnTo>
                  <a:lnTo>
                    <a:pt x="132" y="121"/>
                  </a:lnTo>
                  <a:lnTo>
                    <a:pt x="190" y="63"/>
                  </a:lnTo>
                  <a:lnTo>
                    <a:pt x="198" y="73"/>
                  </a:lnTo>
                  <a:lnTo>
                    <a:pt x="131" y="137"/>
                  </a:lnTo>
                  <a:lnTo>
                    <a:pt x="111" y="119"/>
                  </a:lnTo>
                  <a:lnTo>
                    <a:pt x="27" y="210"/>
                  </a:lnTo>
                  <a:lnTo>
                    <a:pt x="207" y="194"/>
                  </a:lnTo>
                  <a:lnTo>
                    <a:pt x="210" y="194"/>
                  </a:lnTo>
                  <a:lnTo>
                    <a:pt x="211" y="197"/>
                  </a:lnTo>
                  <a:lnTo>
                    <a:pt x="213" y="200"/>
                  </a:lnTo>
                  <a:lnTo>
                    <a:pt x="211" y="203"/>
                  </a:lnTo>
                  <a:lnTo>
                    <a:pt x="210" y="204"/>
                  </a:lnTo>
                  <a:lnTo>
                    <a:pt x="207" y="206"/>
                  </a:lnTo>
                  <a:lnTo>
                    <a:pt x="149" y="212"/>
                  </a:lnTo>
                  <a:lnTo>
                    <a:pt x="149" y="217"/>
                  </a:lnTo>
                  <a:lnTo>
                    <a:pt x="147" y="219"/>
                  </a:lnTo>
                  <a:lnTo>
                    <a:pt x="146" y="220"/>
                  </a:lnTo>
                  <a:lnTo>
                    <a:pt x="144" y="220"/>
                  </a:lnTo>
                  <a:lnTo>
                    <a:pt x="143" y="219"/>
                  </a:lnTo>
                  <a:lnTo>
                    <a:pt x="141" y="217"/>
                  </a:lnTo>
                  <a:lnTo>
                    <a:pt x="141" y="212"/>
                  </a:lnTo>
                  <a:lnTo>
                    <a:pt x="129" y="213"/>
                  </a:lnTo>
                  <a:lnTo>
                    <a:pt x="129" y="219"/>
                  </a:lnTo>
                  <a:lnTo>
                    <a:pt x="128" y="220"/>
                  </a:lnTo>
                  <a:lnTo>
                    <a:pt x="128" y="222"/>
                  </a:lnTo>
                  <a:lnTo>
                    <a:pt x="126" y="222"/>
                  </a:lnTo>
                  <a:lnTo>
                    <a:pt x="123" y="222"/>
                  </a:lnTo>
                  <a:lnTo>
                    <a:pt x="122" y="219"/>
                  </a:lnTo>
                  <a:lnTo>
                    <a:pt x="122" y="213"/>
                  </a:lnTo>
                  <a:lnTo>
                    <a:pt x="110" y="214"/>
                  </a:lnTo>
                  <a:lnTo>
                    <a:pt x="110" y="220"/>
                  </a:lnTo>
                  <a:lnTo>
                    <a:pt x="109" y="223"/>
                  </a:lnTo>
                  <a:lnTo>
                    <a:pt x="106" y="225"/>
                  </a:lnTo>
                  <a:lnTo>
                    <a:pt x="104" y="223"/>
                  </a:lnTo>
                  <a:lnTo>
                    <a:pt x="103" y="220"/>
                  </a:lnTo>
                  <a:lnTo>
                    <a:pt x="103" y="216"/>
                  </a:lnTo>
                  <a:lnTo>
                    <a:pt x="89" y="217"/>
                  </a:lnTo>
                  <a:lnTo>
                    <a:pt x="91" y="222"/>
                  </a:lnTo>
                  <a:lnTo>
                    <a:pt x="89" y="225"/>
                  </a:lnTo>
                  <a:lnTo>
                    <a:pt x="86" y="226"/>
                  </a:lnTo>
                  <a:lnTo>
                    <a:pt x="85" y="226"/>
                  </a:lnTo>
                  <a:lnTo>
                    <a:pt x="83" y="225"/>
                  </a:lnTo>
                  <a:lnTo>
                    <a:pt x="83" y="223"/>
                  </a:lnTo>
                  <a:lnTo>
                    <a:pt x="83" y="217"/>
                  </a:lnTo>
                  <a:lnTo>
                    <a:pt x="70" y="219"/>
                  </a:lnTo>
                  <a:lnTo>
                    <a:pt x="70" y="225"/>
                  </a:lnTo>
                  <a:lnTo>
                    <a:pt x="70" y="226"/>
                  </a:lnTo>
                  <a:lnTo>
                    <a:pt x="67" y="228"/>
                  </a:lnTo>
                  <a:lnTo>
                    <a:pt x="65" y="228"/>
                  </a:lnTo>
                  <a:lnTo>
                    <a:pt x="64" y="225"/>
                  </a:lnTo>
                  <a:lnTo>
                    <a:pt x="64" y="219"/>
                  </a:lnTo>
                  <a:lnTo>
                    <a:pt x="50" y="220"/>
                  </a:lnTo>
                  <a:lnTo>
                    <a:pt x="50" y="226"/>
                  </a:lnTo>
                  <a:lnTo>
                    <a:pt x="50" y="229"/>
                  </a:lnTo>
                  <a:lnTo>
                    <a:pt x="47" y="231"/>
                  </a:lnTo>
                  <a:lnTo>
                    <a:pt x="46" y="229"/>
                  </a:lnTo>
                  <a:lnTo>
                    <a:pt x="44" y="228"/>
                  </a:lnTo>
                  <a:lnTo>
                    <a:pt x="44" y="226"/>
                  </a:lnTo>
                  <a:lnTo>
                    <a:pt x="44" y="220"/>
                  </a:lnTo>
                  <a:lnTo>
                    <a:pt x="19" y="223"/>
                  </a:lnTo>
                  <a:lnTo>
                    <a:pt x="16" y="223"/>
                  </a:lnTo>
                  <a:lnTo>
                    <a:pt x="15" y="220"/>
                  </a:lnTo>
                  <a:lnTo>
                    <a:pt x="13" y="217"/>
                  </a:lnTo>
                  <a:lnTo>
                    <a:pt x="13" y="191"/>
                  </a:lnTo>
                  <a:lnTo>
                    <a:pt x="4" y="191"/>
                  </a:lnTo>
                  <a:lnTo>
                    <a:pt x="3" y="191"/>
                  </a:lnTo>
                  <a:lnTo>
                    <a:pt x="3" y="189"/>
                  </a:lnTo>
                  <a:lnTo>
                    <a:pt x="1" y="188"/>
                  </a:lnTo>
                  <a:lnTo>
                    <a:pt x="3" y="185"/>
                  </a:lnTo>
                  <a:lnTo>
                    <a:pt x="4" y="183"/>
                  </a:lnTo>
                  <a:lnTo>
                    <a:pt x="13" y="183"/>
                  </a:lnTo>
                  <a:lnTo>
                    <a:pt x="13" y="168"/>
                  </a:lnTo>
                  <a:lnTo>
                    <a:pt x="4" y="168"/>
                  </a:lnTo>
                  <a:lnTo>
                    <a:pt x="3" y="168"/>
                  </a:lnTo>
                  <a:lnTo>
                    <a:pt x="1" y="167"/>
                  </a:lnTo>
                  <a:lnTo>
                    <a:pt x="1" y="165"/>
                  </a:lnTo>
                  <a:lnTo>
                    <a:pt x="3" y="162"/>
                  </a:lnTo>
                  <a:lnTo>
                    <a:pt x="4" y="162"/>
                  </a:lnTo>
                  <a:lnTo>
                    <a:pt x="12" y="161"/>
                  </a:lnTo>
                  <a:lnTo>
                    <a:pt x="12" y="146"/>
                  </a:lnTo>
                  <a:lnTo>
                    <a:pt x="4" y="148"/>
                  </a:lnTo>
                  <a:lnTo>
                    <a:pt x="1" y="146"/>
                  </a:lnTo>
                  <a:lnTo>
                    <a:pt x="1" y="145"/>
                  </a:lnTo>
                  <a:lnTo>
                    <a:pt x="1" y="142"/>
                  </a:lnTo>
                  <a:lnTo>
                    <a:pt x="4" y="140"/>
                  </a:lnTo>
                  <a:lnTo>
                    <a:pt x="12" y="139"/>
                  </a:lnTo>
                  <a:lnTo>
                    <a:pt x="12" y="125"/>
                  </a:lnTo>
                  <a:lnTo>
                    <a:pt x="4" y="125"/>
                  </a:lnTo>
                  <a:lnTo>
                    <a:pt x="3" y="125"/>
                  </a:lnTo>
                  <a:lnTo>
                    <a:pt x="1" y="124"/>
                  </a:lnTo>
                  <a:lnTo>
                    <a:pt x="1" y="122"/>
                  </a:lnTo>
                  <a:lnTo>
                    <a:pt x="1" y="119"/>
                  </a:lnTo>
                  <a:lnTo>
                    <a:pt x="4" y="118"/>
                  </a:lnTo>
                  <a:lnTo>
                    <a:pt x="12" y="118"/>
                  </a:lnTo>
                  <a:lnTo>
                    <a:pt x="12" y="103"/>
                  </a:lnTo>
                  <a:lnTo>
                    <a:pt x="4" y="103"/>
                  </a:lnTo>
                  <a:lnTo>
                    <a:pt x="1" y="103"/>
                  </a:lnTo>
                  <a:lnTo>
                    <a:pt x="1" y="101"/>
                  </a:lnTo>
                  <a:lnTo>
                    <a:pt x="0" y="100"/>
                  </a:lnTo>
                  <a:lnTo>
                    <a:pt x="1" y="97"/>
                  </a:lnTo>
                  <a:lnTo>
                    <a:pt x="3" y="97"/>
                  </a:lnTo>
                  <a:lnTo>
                    <a:pt x="12" y="95"/>
                  </a:lnTo>
                  <a:lnTo>
                    <a:pt x="12" y="81"/>
                  </a:lnTo>
                  <a:lnTo>
                    <a:pt x="3" y="82"/>
                  </a:lnTo>
                  <a:lnTo>
                    <a:pt x="1" y="81"/>
                  </a:lnTo>
                  <a:lnTo>
                    <a:pt x="0" y="78"/>
                  </a:lnTo>
                  <a:lnTo>
                    <a:pt x="1" y="76"/>
                  </a:lnTo>
                  <a:lnTo>
                    <a:pt x="3" y="75"/>
                  </a:lnTo>
                  <a:lnTo>
                    <a:pt x="10" y="73"/>
                  </a:lnTo>
                  <a:lnTo>
                    <a:pt x="10" y="66"/>
                  </a:lnTo>
                  <a:lnTo>
                    <a:pt x="3" y="66"/>
                  </a:lnTo>
                  <a:lnTo>
                    <a:pt x="1" y="66"/>
                  </a:lnTo>
                  <a:lnTo>
                    <a:pt x="0" y="64"/>
                  </a:lnTo>
                  <a:lnTo>
                    <a:pt x="0" y="63"/>
                  </a:lnTo>
                  <a:lnTo>
                    <a:pt x="1" y="60"/>
                  </a:lnTo>
                  <a:lnTo>
                    <a:pt x="3" y="58"/>
                  </a:lnTo>
                  <a:lnTo>
                    <a:pt x="10" y="58"/>
                  </a:lnTo>
                  <a:lnTo>
                    <a:pt x="10" y="43"/>
                  </a:lnTo>
                  <a:lnTo>
                    <a:pt x="3" y="45"/>
                  </a:lnTo>
                  <a:lnTo>
                    <a:pt x="0" y="43"/>
                  </a:lnTo>
                  <a:lnTo>
                    <a:pt x="0" y="40"/>
                  </a:lnTo>
                  <a:lnTo>
                    <a:pt x="0" y="37"/>
                  </a:lnTo>
                  <a:lnTo>
                    <a:pt x="3" y="37"/>
                  </a:lnTo>
                  <a:lnTo>
                    <a:pt x="10" y="36"/>
                  </a:lnTo>
                  <a:lnTo>
                    <a:pt x="10" y="8"/>
                  </a:lnTo>
                  <a:lnTo>
                    <a:pt x="10" y="5"/>
                  </a:lnTo>
                  <a:lnTo>
                    <a:pt x="13" y="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8416926" y="1336675"/>
              <a:ext cx="1506538" cy="4883151"/>
              <a:chOff x="8416926" y="1336675"/>
              <a:chExt cx="1506538" cy="4883151"/>
            </a:xfrm>
          </p:grpSpPr>
          <p:sp>
            <p:nvSpPr>
              <p:cNvPr id="27" name="Freeform 25"/>
              <p:cNvSpPr>
                <a:spLocks/>
              </p:cNvSpPr>
              <p:nvPr/>
            </p:nvSpPr>
            <p:spPr bwMode="auto">
              <a:xfrm>
                <a:off x="8416926" y="1336675"/>
                <a:ext cx="1069975" cy="4883150"/>
              </a:xfrm>
              <a:custGeom>
                <a:avLst/>
                <a:gdLst>
                  <a:gd name="T0" fmla="*/ 21 w 674"/>
                  <a:gd name="T1" fmla="*/ 0 h 3076"/>
                  <a:gd name="T2" fmla="*/ 38 w 674"/>
                  <a:gd name="T3" fmla="*/ 0 h 3076"/>
                  <a:gd name="T4" fmla="*/ 53 w 674"/>
                  <a:gd name="T5" fmla="*/ 0 h 3076"/>
                  <a:gd name="T6" fmla="*/ 68 w 674"/>
                  <a:gd name="T7" fmla="*/ 1 h 3076"/>
                  <a:gd name="T8" fmla="*/ 78 w 674"/>
                  <a:gd name="T9" fmla="*/ 1 h 3076"/>
                  <a:gd name="T10" fmla="*/ 82 w 674"/>
                  <a:gd name="T11" fmla="*/ 1 h 3076"/>
                  <a:gd name="T12" fmla="*/ 674 w 674"/>
                  <a:gd name="T13" fmla="*/ 3076 h 3076"/>
                  <a:gd name="T14" fmla="*/ 544 w 674"/>
                  <a:gd name="T15" fmla="*/ 3052 h 3076"/>
                  <a:gd name="T16" fmla="*/ 0 w 674"/>
                  <a:gd name="T17" fmla="*/ 1 h 3076"/>
                  <a:gd name="T18" fmla="*/ 8 w 674"/>
                  <a:gd name="T19" fmla="*/ 0 h 3076"/>
                  <a:gd name="T20" fmla="*/ 21 w 674"/>
                  <a:gd name="T21" fmla="*/ 0 h 30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74" h="3076">
                    <a:moveTo>
                      <a:pt x="21" y="0"/>
                    </a:moveTo>
                    <a:lnTo>
                      <a:pt x="38" y="0"/>
                    </a:lnTo>
                    <a:lnTo>
                      <a:pt x="53" y="0"/>
                    </a:lnTo>
                    <a:lnTo>
                      <a:pt x="68" y="1"/>
                    </a:lnTo>
                    <a:lnTo>
                      <a:pt x="78" y="1"/>
                    </a:lnTo>
                    <a:lnTo>
                      <a:pt x="82" y="1"/>
                    </a:lnTo>
                    <a:lnTo>
                      <a:pt x="674" y="3076"/>
                    </a:lnTo>
                    <a:lnTo>
                      <a:pt x="544" y="3052"/>
                    </a:lnTo>
                    <a:lnTo>
                      <a:pt x="0" y="1"/>
                    </a:lnTo>
                    <a:lnTo>
                      <a:pt x="8" y="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auto">
              <a:xfrm>
                <a:off x="8878888" y="1633538"/>
                <a:ext cx="1000125" cy="4325938"/>
              </a:xfrm>
              <a:custGeom>
                <a:avLst/>
                <a:gdLst>
                  <a:gd name="T0" fmla="*/ 0 w 630"/>
                  <a:gd name="T1" fmla="*/ 0 h 2725"/>
                  <a:gd name="T2" fmla="*/ 30 w 630"/>
                  <a:gd name="T3" fmla="*/ 2 h 2725"/>
                  <a:gd name="T4" fmla="*/ 50 w 630"/>
                  <a:gd name="T5" fmla="*/ 2 h 2725"/>
                  <a:gd name="T6" fmla="*/ 65 w 630"/>
                  <a:gd name="T7" fmla="*/ 2 h 2725"/>
                  <a:gd name="T8" fmla="*/ 70 w 630"/>
                  <a:gd name="T9" fmla="*/ 2 h 2725"/>
                  <a:gd name="T10" fmla="*/ 630 w 630"/>
                  <a:gd name="T11" fmla="*/ 2725 h 2725"/>
                  <a:gd name="T12" fmla="*/ 524 w 630"/>
                  <a:gd name="T13" fmla="*/ 2716 h 2725"/>
                  <a:gd name="T14" fmla="*/ 0 w 630"/>
                  <a:gd name="T15" fmla="*/ 0 h 27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30" h="2725">
                    <a:moveTo>
                      <a:pt x="0" y="0"/>
                    </a:moveTo>
                    <a:lnTo>
                      <a:pt x="30" y="2"/>
                    </a:lnTo>
                    <a:lnTo>
                      <a:pt x="50" y="2"/>
                    </a:lnTo>
                    <a:lnTo>
                      <a:pt x="65" y="2"/>
                    </a:lnTo>
                    <a:lnTo>
                      <a:pt x="70" y="2"/>
                    </a:lnTo>
                    <a:lnTo>
                      <a:pt x="630" y="2725"/>
                    </a:lnTo>
                    <a:lnTo>
                      <a:pt x="524" y="27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" name="Freeform 39"/>
              <p:cNvSpPr>
                <a:spLocks noEditPoints="1"/>
              </p:cNvSpPr>
              <p:nvPr/>
            </p:nvSpPr>
            <p:spPr bwMode="auto">
              <a:xfrm>
                <a:off x="8547101" y="1338263"/>
                <a:ext cx="1376363" cy="4881563"/>
              </a:xfrm>
              <a:custGeom>
                <a:avLst/>
                <a:gdLst>
                  <a:gd name="T0" fmla="*/ 653 w 867"/>
                  <a:gd name="T1" fmla="*/ 2005 h 3075"/>
                  <a:gd name="T2" fmla="*/ 428 w 867"/>
                  <a:gd name="T3" fmla="*/ 2014 h 3075"/>
                  <a:gd name="T4" fmla="*/ 516 w 867"/>
                  <a:gd name="T5" fmla="*/ 2465 h 3075"/>
                  <a:gd name="T6" fmla="*/ 733 w 867"/>
                  <a:gd name="T7" fmla="*/ 2398 h 3075"/>
                  <a:gd name="T8" fmla="*/ 653 w 867"/>
                  <a:gd name="T9" fmla="*/ 2005 h 3075"/>
                  <a:gd name="T10" fmla="*/ 328 w 867"/>
                  <a:gd name="T11" fmla="*/ 1506 h 3075"/>
                  <a:gd name="T12" fmla="*/ 416 w 867"/>
                  <a:gd name="T13" fmla="*/ 1958 h 3075"/>
                  <a:gd name="T14" fmla="*/ 642 w 867"/>
                  <a:gd name="T15" fmla="*/ 1958 h 3075"/>
                  <a:gd name="T16" fmla="*/ 557 w 867"/>
                  <a:gd name="T17" fmla="*/ 1544 h 3075"/>
                  <a:gd name="T18" fmla="*/ 328 w 867"/>
                  <a:gd name="T19" fmla="*/ 1506 h 3075"/>
                  <a:gd name="T20" fmla="*/ 230 w 867"/>
                  <a:gd name="T21" fmla="*/ 1004 h 3075"/>
                  <a:gd name="T22" fmla="*/ 318 w 867"/>
                  <a:gd name="T23" fmla="*/ 1449 h 3075"/>
                  <a:gd name="T24" fmla="*/ 548 w 867"/>
                  <a:gd name="T25" fmla="*/ 1495 h 3075"/>
                  <a:gd name="T26" fmla="*/ 464 w 867"/>
                  <a:gd name="T27" fmla="*/ 1086 h 3075"/>
                  <a:gd name="T28" fmla="*/ 230 w 867"/>
                  <a:gd name="T29" fmla="*/ 1004 h 3075"/>
                  <a:gd name="T30" fmla="*/ 131 w 867"/>
                  <a:gd name="T31" fmla="*/ 495 h 3075"/>
                  <a:gd name="T32" fmla="*/ 219 w 867"/>
                  <a:gd name="T33" fmla="*/ 948 h 3075"/>
                  <a:gd name="T34" fmla="*/ 453 w 867"/>
                  <a:gd name="T35" fmla="*/ 1038 h 3075"/>
                  <a:gd name="T36" fmla="*/ 364 w 867"/>
                  <a:gd name="T37" fmla="*/ 603 h 3075"/>
                  <a:gd name="T38" fmla="*/ 131 w 867"/>
                  <a:gd name="T39" fmla="*/ 495 h 3075"/>
                  <a:gd name="T40" fmla="*/ 0 w 867"/>
                  <a:gd name="T41" fmla="*/ 0 h 3075"/>
                  <a:gd name="T42" fmla="*/ 39 w 867"/>
                  <a:gd name="T43" fmla="*/ 21 h 3075"/>
                  <a:gd name="T44" fmla="*/ 120 w 867"/>
                  <a:gd name="T45" fmla="*/ 439 h 3075"/>
                  <a:gd name="T46" fmla="*/ 355 w 867"/>
                  <a:gd name="T47" fmla="*/ 555 h 3075"/>
                  <a:gd name="T48" fmla="*/ 279 w 867"/>
                  <a:gd name="T49" fmla="*/ 188 h 3075"/>
                  <a:gd name="T50" fmla="*/ 315 w 867"/>
                  <a:gd name="T51" fmla="*/ 205 h 3075"/>
                  <a:gd name="T52" fmla="*/ 389 w 867"/>
                  <a:gd name="T53" fmla="*/ 571 h 3075"/>
                  <a:gd name="T54" fmla="*/ 389 w 867"/>
                  <a:gd name="T55" fmla="*/ 571 h 3075"/>
                  <a:gd name="T56" fmla="*/ 398 w 867"/>
                  <a:gd name="T57" fmla="*/ 611 h 3075"/>
                  <a:gd name="T58" fmla="*/ 581 w 867"/>
                  <a:gd name="T59" fmla="*/ 1503 h 3075"/>
                  <a:gd name="T60" fmla="*/ 583 w 867"/>
                  <a:gd name="T61" fmla="*/ 1503 h 3075"/>
                  <a:gd name="T62" fmla="*/ 592 w 867"/>
                  <a:gd name="T63" fmla="*/ 1550 h 3075"/>
                  <a:gd name="T64" fmla="*/ 592 w 867"/>
                  <a:gd name="T65" fmla="*/ 1550 h 3075"/>
                  <a:gd name="T66" fmla="*/ 867 w 867"/>
                  <a:gd name="T67" fmla="*/ 2889 h 3075"/>
                  <a:gd name="T68" fmla="*/ 839 w 867"/>
                  <a:gd name="T69" fmla="*/ 2911 h 3075"/>
                  <a:gd name="T70" fmla="*/ 743 w 867"/>
                  <a:gd name="T71" fmla="*/ 2446 h 3075"/>
                  <a:gd name="T72" fmla="*/ 526 w 867"/>
                  <a:gd name="T73" fmla="*/ 2523 h 3075"/>
                  <a:gd name="T74" fmla="*/ 627 w 867"/>
                  <a:gd name="T75" fmla="*/ 3042 h 3075"/>
                  <a:gd name="T76" fmla="*/ 592 w 867"/>
                  <a:gd name="T77" fmla="*/ 3075 h 3075"/>
                  <a:gd name="T78" fmla="*/ 91 w 867"/>
                  <a:gd name="T79" fmla="*/ 476 h 3075"/>
                  <a:gd name="T80" fmla="*/ 81 w 867"/>
                  <a:gd name="T81" fmla="*/ 420 h 3075"/>
                  <a:gd name="T82" fmla="*/ 81 w 867"/>
                  <a:gd name="T83" fmla="*/ 420 h 3075"/>
                  <a:gd name="T84" fmla="*/ 0 w 867"/>
                  <a:gd name="T85" fmla="*/ 0 h 30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867" h="3075">
                    <a:moveTo>
                      <a:pt x="653" y="2005"/>
                    </a:moveTo>
                    <a:lnTo>
                      <a:pt x="428" y="2014"/>
                    </a:lnTo>
                    <a:lnTo>
                      <a:pt x="516" y="2465"/>
                    </a:lnTo>
                    <a:lnTo>
                      <a:pt x="733" y="2398"/>
                    </a:lnTo>
                    <a:lnTo>
                      <a:pt x="653" y="2005"/>
                    </a:lnTo>
                    <a:close/>
                    <a:moveTo>
                      <a:pt x="328" y="1506"/>
                    </a:moveTo>
                    <a:lnTo>
                      <a:pt x="416" y="1958"/>
                    </a:lnTo>
                    <a:lnTo>
                      <a:pt x="642" y="1958"/>
                    </a:lnTo>
                    <a:lnTo>
                      <a:pt x="557" y="1544"/>
                    </a:lnTo>
                    <a:lnTo>
                      <a:pt x="328" y="1506"/>
                    </a:lnTo>
                    <a:close/>
                    <a:moveTo>
                      <a:pt x="230" y="1004"/>
                    </a:moveTo>
                    <a:lnTo>
                      <a:pt x="318" y="1449"/>
                    </a:lnTo>
                    <a:lnTo>
                      <a:pt x="548" y="1495"/>
                    </a:lnTo>
                    <a:lnTo>
                      <a:pt x="464" y="1086"/>
                    </a:lnTo>
                    <a:lnTo>
                      <a:pt x="230" y="1004"/>
                    </a:lnTo>
                    <a:close/>
                    <a:moveTo>
                      <a:pt x="131" y="495"/>
                    </a:moveTo>
                    <a:lnTo>
                      <a:pt x="219" y="948"/>
                    </a:lnTo>
                    <a:lnTo>
                      <a:pt x="453" y="1038"/>
                    </a:lnTo>
                    <a:lnTo>
                      <a:pt x="364" y="603"/>
                    </a:lnTo>
                    <a:lnTo>
                      <a:pt x="131" y="495"/>
                    </a:lnTo>
                    <a:close/>
                    <a:moveTo>
                      <a:pt x="0" y="0"/>
                    </a:moveTo>
                    <a:lnTo>
                      <a:pt x="39" y="21"/>
                    </a:lnTo>
                    <a:lnTo>
                      <a:pt x="120" y="439"/>
                    </a:lnTo>
                    <a:lnTo>
                      <a:pt x="355" y="555"/>
                    </a:lnTo>
                    <a:lnTo>
                      <a:pt x="279" y="188"/>
                    </a:lnTo>
                    <a:lnTo>
                      <a:pt x="315" y="205"/>
                    </a:lnTo>
                    <a:lnTo>
                      <a:pt x="389" y="571"/>
                    </a:lnTo>
                    <a:lnTo>
                      <a:pt x="389" y="571"/>
                    </a:lnTo>
                    <a:lnTo>
                      <a:pt x="398" y="611"/>
                    </a:lnTo>
                    <a:lnTo>
                      <a:pt x="581" y="1503"/>
                    </a:lnTo>
                    <a:lnTo>
                      <a:pt x="583" y="1503"/>
                    </a:lnTo>
                    <a:lnTo>
                      <a:pt x="592" y="1550"/>
                    </a:lnTo>
                    <a:lnTo>
                      <a:pt x="592" y="1550"/>
                    </a:lnTo>
                    <a:lnTo>
                      <a:pt x="867" y="2889"/>
                    </a:lnTo>
                    <a:lnTo>
                      <a:pt x="839" y="2911"/>
                    </a:lnTo>
                    <a:lnTo>
                      <a:pt x="743" y="2446"/>
                    </a:lnTo>
                    <a:lnTo>
                      <a:pt x="526" y="2523"/>
                    </a:lnTo>
                    <a:lnTo>
                      <a:pt x="627" y="3042"/>
                    </a:lnTo>
                    <a:lnTo>
                      <a:pt x="592" y="3075"/>
                    </a:lnTo>
                    <a:lnTo>
                      <a:pt x="91" y="476"/>
                    </a:lnTo>
                    <a:lnTo>
                      <a:pt x="81" y="420"/>
                    </a:lnTo>
                    <a:lnTo>
                      <a:pt x="81" y="4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" name="Freeform 40"/>
              <p:cNvSpPr>
                <a:spLocks/>
              </p:cNvSpPr>
              <p:nvPr/>
            </p:nvSpPr>
            <p:spPr bwMode="auto">
              <a:xfrm>
                <a:off x="8755063" y="2124075"/>
                <a:ext cx="369888" cy="182563"/>
              </a:xfrm>
              <a:custGeom>
                <a:avLst/>
                <a:gdLst>
                  <a:gd name="T0" fmla="*/ 0 w 233"/>
                  <a:gd name="T1" fmla="*/ 0 h 115"/>
                  <a:gd name="T2" fmla="*/ 233 w 233"/>
                  <a:gd name="T3" fmla="*/ 108 h 115"/>
                  <a:gd name="T4" fmla="*/ 161 w 233"/>
                  <a:gd name="T5" fmla="*/ 115 h 115"/>
                  <a:gd name="T6" fmla="*/ 9 w 233"/>
                  <a:gd name="T7" fmla="*/ 47 h 115"/>
                  <a:gd name="T8" fmla="*/ 0 w 233"/>
                  <a:gd name="T9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3" h="115">
                    <a:moveTo>
                      <a:pt x="0" y="0"/>
                    </a:moveTo>
                    <a:lnTo>
                      <a:pt x="233" y="108"/>
                    </a:lnTo>
                    <a:lnTo>
                      <a:pt x="161" y="115"/>
                    </a:lnTo>
                    <a:lnTo>
                      <a:pt x="9" y="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auto">
              <a:xfrm>
                <a:off x="8912226" y="2932113"/>
                <a:ext cx="371475" cy="149225"/>
              </a:xfrm>
              <a:custGeom>
                <a:avLst/>
                <a:gdLst>
                  <a:gd name="T0" fmla="*/ 0 w 234"/>
                  <a:gd name="T1" fmla="*/ 0 h 94"/>
                  <a:gd name="T2" fmla="*/ 234 w 234"/>
                  <a:gd name="T3" fmla="*/ 82 h 94"/>
                  <a:gd name="T4" fmla="*/ 158 w 234"/>
                  <a:gd name="T5" fmla="*/ 94 h 94"/>
                  <a:gd name="T6" fmla="*/ 10 w 234"/>
                  <a:gd name="T7" fmla="*/ 46 h 94"/>
                  <a:gd name="T8" fmla="*/ 0 w 234"/>
                  <a:gd name="T9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94">
                    <a:moveTo>
                      <a:pt x="0" y="0"/>
                    </a:moveTo>
                    <a:lnTo>
                      <a:pt x="234" y="82"/>
                    </a:lnTo>
                    <a:lnTo>
                      <a:pt x="158" y="94"/>
                    </a:lnTo>
                    <a:lnTo>
                      <a:pt x="1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" name="Freeform 42"/>
              <p:cNvSpPr>
                <a:spLocks/>
              </p:cNvSpPr>
              <p:nvPr/>
            </p:nvSpPr>
            <p:spPr bwMode="auto">
              <a:xfrm>
                <a:off x="9067801" y="3729038"/>
                <a:ext cx="368300" cy="69850"/>
              </a:xfrm>
              <a:custGeom>
                <a:avLst/>
                <a:gdLst>
                  <a:gd name="T0" fmla="*/ 0 w 232"/>
                  <a:gd name="T1" fmla="*/ 0 h 44"/>
                  <a:gd name="T2" fmla="*/ 232 w 232"/>
                  <a:gd name="T3" fmla="*/ 38 h 44"/>
                  <a:gd name="T4" fmla="*/ 144 w 232"/>
                  <a:gd name="T5" fmla="*/ 44 h 44"/>
                  <a:gd name="T6" fmla="*/ 4 w 232"/>
                  <a:gd name="T7" fmla="*/ 22 h 44"/>
                  <a:gd name="T8" fmla="*/ 0 w 232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2" h="44">
                    <a:moveTo>
                      <a:pt x="0" y="0"/>
                    </a:moveTo>
                    <a:lnTo>
                      <a:pt x="232" y="38"/>
                    </a:lnTo>
                    <a:lnTo>
                      <a:pt x="144" y="44"/>
                    </a:lnTo>
                    <a:lnTo>
                      <a:pt x="4" y="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5" name="Freeform 43"/>
              <p:cNvSpPr>
                <a:spLocks/>
              </p:cNvSpPr>
              <p:nvPr/>
            </p:nvSpPr>
            <p:spPr bwMode="auto">
              <a:xfrm>
                <a:off x="9226551" y="4521200"/>
                <a:ext cx="357188" cy="26988"/>
              </a:xfrm>
              <a:custGeom>
                <a:avLst/>
                <a:gdLst>
                  <a:gd name="T0" fmla="*/ 225 w 225"/>
                  <a:gd name="T1" fmla="*/ 0 h 17"/>
                  <a:gd name="T2" fmla="*/ 138 w 225"/>
                  <a:gd name="T3" fmla="*/ 12 h 17"/>
                  <a:gd name="T4" fmla="*/ 1 w 225"/>
                  <a:gd name="T5" fmla="*/ 17 h 17"/>
                  <a:gd name="T6" fmla="*/ 0 w 225"/>
                  <a:gd name="T7" fmla="*/ 9 h 17"/>
                  <a:gd name="T8" fmla="*/ 225 w 225"/>
                  <a:gd name="T9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17">
                    <a:moveTo>
                      <a:pt x="225" y="0"/>
                    </a:moveTo>
                    <a:lnTo>
                      <a:pt x="138" y="12"/>
                    </a:lnTo>
                    <a:lnTo>
                      <a:pt x="1" y="17"/>
                    </a:lnTo>
                    <a:lnTo>
                      <a:pt x="0" y="9"/>
                    </a:lnTo>
                    <a:lnTo>
                      <a:pt x="225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" name="Freeform 44"/>
              <p:cNvSpPr>
                <a:spLocks/>
              </p:cNvSpPr>
              <p:nvPr/>
            </p:nvSpPr>
            <p:spPr bwMode="auto">
              <a:xfrm>
                <a:off x="9358313" y="5145088"/>
                <a:ext cx="352425" cy="106363"/>
              </a:xfrm>
              <a:custGeom>
                <a:avLst/>
                <a:gdLst>
                  <a:gd name="T0" fmla="*/ 222 w 222"/>
                  <a:gd name="T1" fmla="*/ 0 h 67"/>
                  <a:gd name="T2" fmla="*/ 5 w 222"/>
                  <a:gd name="T3" fmla="*/ 67 h 67"/>
                  <a:gd name="T4" fmla="*/ 0 w 222"/>
                  <a:gd name="T5" fmla="*/ 48 h 67"/>
                  <a:gd name="T6" fmla="*/ 131 w 222"/>
                  <a:gd name="T7" fmla="*/ 9 h 67"/>
                  <a:gd name="T8" fmla="*/ 222 w 222"/>
                  <a:gd name="T9" fmla="*/ 0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2" h="67">
                    <a:moveTo>
                      <a:pt x="222" y="0"/>
                    </a:moveTo>
                    <a:lnTo>
                      <a:pt x="5" y="67"/>
                    </a:lnTo>
                    <a:lnTo>
                      <a:pt x="0" y="48"/>
                    </a:lnTo>
                    <a:lnTo>
                      <a:pt x="131" y="9"/>
                    </a:lnTo>
                    <a:lnTo>
                      <a:pt x="222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53" name="TextBox 52"/>
          <p:cNvSpPr txBox="1"/>
          <p:nvPr/>
        </p:nvSpPr>
        <p:spPr>
          <a:xfrm>
            <a:off x="2836658" y="1607390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836658" y="2487288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836658" y="3349930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836658" y="4291225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836658" y="5195983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9" name="Content Placeholder 4"/>
          <p:cNvSpPr txBox="1">
            <a:spLocks/>
          </p:cNvSpPr>
          <p:nvPr/>
        </p:nvSpPr>
        <p:spPr>
          <a:xfrm>
            <a:off x="3505200" y="1640540"/>
            <a:ext cx="3124200" cy="609600"/>
          </a:xfrm>
          <a:prstGeom prst="rect">
            <a:avLst/>
          </a:prstGeom>
        </p:spPr>
        <p:txBody>
          <a:bodyPr anchor="ctr">
            <a:norm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достижение оптимального коэффициента соотношения 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Content Placeholder 4"/>
          <p:cNvSpPr txBox="1">
            <a:spLocks/>
          </p:cNvSpPr>
          <p:nvPr/>
        </p:nvSpPr>
        <p:spPr>
          <a:xfrm>
            <a:off x="3505200" y="2522466"/>
            <a:ext cx="3336926" cy="609600"/>
          </a:xfrm>
          <a:prstGeom prst="rect">
            <a:avLst/>
          </a:prstGeom>
        </p:spPr>
        <p:txBody>
          <a:bodyPr anchor="ctr">
            <a:no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установление баланса между высоко рисковым и менее рисковым про­мышленным производством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Content Placeholder 4"/>
          <p:cNvSpPr txBox="1">
            <a:spLocks/>
          </p:cNvSpPr>
          <p:nvPr/>
        </p:nvSpPr>
        <p:spPr>
          <a:xfrm>
            <a:off x="3505200" y="3385784"/>
            <a:ext cx="3124200" cy="715697"/>
          </a:xfrm>
          <a:prstGeom prst="rect">
            <a:avLst/>
          </a:prstGeom>
        </p:spPr>
        <p:txBody>
          <a:bodyPr anchor="ctr">
            <a:no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сбалансирование высоко рисковых капиталоемких производственных операций 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Content Placeholder 4"/>
          <p:cNvSpPr txBox="1">
            <a:spLocks/>
          </p:cNvSpPr>
          <p:nvPr/>
        </p:nvSpPr>
        <p:spPr>
          <a:xfrm>
            <a:off x="3505200" y="4326403"/>
            <a:ext cx="3336926" cy="609600"/>
          </a:xfrm>
          <a:prstGeom prst="rect">
            <a:avLst/>
          </a:prstGeom>
        </p:spPr>
        <p:txBody>
          <a:bodyPr anchor="ctr">
            <a:no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оптимизация соотношения внешних и внутренних доходов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ontent Placeholder 4"/>
          <p:cNvSpPr txBox="1">
            <a:spLocks/>
          </p:cNvSpPr>
          <p:nvPr/>
        </p:nvSpPr>
        <p:spPr>
          <a:xfrm>
            <a:off x="3505202" y="5213230"/>
            <a:ext cx="3365500" cy="609600"/>
          </a:xfrm>
          <a:prstGeom prst="rect">
            <a:avLst/>
          </a:prstGeom>
        </p:spPr>
        <p:txBody>
          <a:bodyPr anchor="ctr">
            <a:no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в отрасли и рынки </a:t>
            </a:r>
          </a:p>
          <a:p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высокими перспективами долгосрочного роста и рентабельности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674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Oval 59"/>
          <p:cNvSpPr/>
          <p:nvPr/>
        </p:nvSpPr>
        <p:spPr>
          <a:xfrm>
            <a:off x="4348404" y="4038441"/>
            <a:ext cx="3652101" cy="467520"/>
          </a:xfrm>
          <a:prstGeom prst="ellipse">
            <a:avLst/>
          </a:prstGeom>
          <a:gradFill flip="none" rotWithShape="1">
            <a:gsLst>
              <a:gs pos="0">
                <a:sysClr val="windowText" lastClr="000000">
                  <a:lumMod val="85000"/>
                  <a:lumOff val="15000"/>
                </a:sys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126">
              <a:defRPr/>
            </a:pPr>
            <a:endParaRPr lang="en-US" sz="1799" kern="0">
              <a:solidFill>
                <a:sysClr val="window" lastClr="FFFFFF"/>
              </a:solidFill>
            </a:endParaRPr>
          </a:p>
        </p:txBody>
      </p:sp>
      <p:sp>
        <p:nvSpPr>
          <p:cNvPr id="59" name="Oval 58"/>
          <p:cNvSpPr/>
          <p:nvPr/>
        </p:nvSpPr>
        <p:spPr>
          <a:xfrm>
            <a:off x="8244492" y="3505181"/>
            <a:ext cx="2743877" cy="386380"/>
          </a:xfrm>
          <a:prstGeom prst="ellipse">
            <a:avLst/>
          </a:prstGeom>
          <a:gradFill flip="none" rotWithShape="1">
            <a:gsLst>
              <a:gs pos="0">
                <a:sysClr val="windowText" lastClr="000000">
                  <a:lumMod val="85000"/>
                  <a:lumOff val="15000"/>
                </a:sys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126">
              <a:defRPr/>
            </a:pPr>
            <a:endParaRPr lang="en-US" sz="1799" kern="0">
              <a:solidFill>
                <a:sysClr val="window" lastClr="FFFFFF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1220471" y="3505181"/>
            <a:ext cx="2743877" cy="386380"/>
          </a:xfrm>
          <a:prstGeom prst="ellipse">
            <a:avLst/>
          </a:prstGeom>
          <a:gradFill flip="none" rotWithShape="1">
            <a:gsLst>
              <a:gs pos="0">
                <a:sysClr val="windowText" lastClr="000000">
                  <a:lumMod val="85000"/>
                  <a:lumOff val="15000"/>
                </a:sys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126">
              <a:defRPr/>
            </a:pPr>
            <a:endParaRPr lang="en-US" sz="1799" kern="0">
              <a:solidFill>
                <a:sysClr val="window" lastClr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808041"/>
            <a:ext cx="8473057" cy="715961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 области охвата диверсификация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7" name="Group 43"/>
          <p:cNvGrpSpPr/>
          <p:nvPr/>
        </p:nvGrpSpPr>
        <p:grpSpPr>
          <a:xfrm>
            <a:off x="8222045" y="1905397"/>
            <a:ext cx="2795016" cy="2795016"/>
            <a:chOff x="2683249" y="1825999"/>
            <a:chExt cx="2181785" cy="2181785"/>
          </a:xfrm>
          <a:scene3d>
            <a:camera prst="perspectiveRelaxed">
              <a:rot lat="16800000" lon="0" rev="0"/>
            </a:camera>
            <a:lightRig rig="balanced" dir="t">
              <a:rot lat="0" lon="0" rev="4200000"/>
            </a:lightRig>
          </a:scene3d>
        </p:grpSpPr>
        <p:sp>
          <p:nvSpPr>
            <p:cNvPr id="28" name="Oval 27"/>
            <p:cNvSpPr/>
            <p:nvPr/>
          </p:nvSpPr>
          <p:spPr>
            <a:xfrm>
              <a:off x="2683249" y="1825999"/>
              <a:ext cx="2181785" cy="218178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sp3d prstMaterial="plastic">
              <a:bevelT w="0" h="152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  <p:sp>
          <p:nvSpPr>
            <p:cNvPr id="29" name="Oval 28"/>
            <p:cNvSpPr/>
            <p:nvPr/>
          </p:nvSpPr>
          <p:spPr>
            <a:xfrm>
              <a:off x="2892519" y="2035269"/>
              <a:ext cx="1763245" cy="17632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p3d prstMaterial="plastic">
              <a:bevelT w="0" h="152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  <p:sp>
          <p:nvSpPr>
            <p:cNvPr id="30" name="Oval 29"/>
            <p:cNvSpPr/>
            <p:nvPr/>
          </p:nvSpPr>
          <p:spPr>
            <a:xfrm>
              <a:off x="3140169" y="2282919"/>
              <a:ext cx="1267945" cy="126794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sp3d prstMaterial="plastic">
              <a:bevelT w="0" h="152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  <p:sp>
          <p:nvSpPr>
            <p:cNvPr id="31" name="Oval 30"/>
            <p:cNvSpPr/>
            <p:nvPr/>
          </p:nvSpPr>
          <p:spPr>
            <a:xfrm>
              <a:off x="3355041" y="2497791"/>
              <a:ext cx="838200" cy="8382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p3d prstMaterial="plastic">
              <a:bevelT w="0" h="152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  <p:sp>
          <p:nvSpPr>
            <p:cNvPr id="33" name="Oval 32"/>
            <p:cNvSpPr/>
            <p:nvPr/>
          </p:nvSpPr>
          <p:spPr>
            <a:xfrm>
              <a:off x="3545541" y="2688291"/>
              <a:ext cx="457200" cy="457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sp3d prstMaterial="plastic">
              <a:bevelT w="0" h="152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8244494" y="4137962"/>
            <a:ext cx="295690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интеграционная</a:t>
            </a:r>
            <a:endParaRPr lang="en-US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Group 43"/>
          <p:cNvGrpSpPr/>
          <p:nvPr/>
        </p:nvGrpSpPr>
        <p:grpSpPr>
          <a:xfrm>
            <a:off x="1196675" y="1905397"/>
            <a:ext cx="2795016" cy="2795016"/>
            <a:chOff x="2683249" y="1825999"/>
            <a:chExt cx="2181785" cy="2181785"/>
          </a:xfrm>
          <a:scene3d>
            <a:camera prst="perspectiveRelaxed">
              <a:rot lat="16800000" lon="0" rev="0"/>
            </a:camera>
            <a:lightRig rig="balanced" dir="t">
              <a:rot lat="0" lon="0" rev="4200000"/>
            </a:lightRig>
          </a:scene3d>
        </p:grpSpPr>
        <p:sp>
          <p:nvSpPr>
            <p:cNvPr id="22" name="Oval 21"/>
            <p:cNvSpPr/>
            <p:nvPr/>
          </p:nvSpPr>
          <p:spPr>
            <a:xfrm>
              <a:off x="2683249" y="1825999"/>
              <a:ext cx="2181785" cy="218178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sp3d prstMaterial="plastic">
              <a:bevelT w="0" h="152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  <p:sp>
          <p:nvSpPr>
            <p:cNvPr id="23" name="Oval 22"/>
            <p:cNvSpPr/>
            <p:nvPr/>
          </p:nvSpPr>
          <p:spPr>
            <a:xfrm>
              <a:off x="2892519" y="2035269"/>
              <a:ext cx="1763245" cy="17632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p3d prstMaterial="plastic">
              <a:bevelT w="0" h="152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  <p:sp>
          <p:nvSpPr>
            <p:cNvPr id="24" name="Oval 23"/>
            <p:cNvSpPr/>
            <p:nvPr/>
          </p:nvSpPr>
          <p:spPr>
            <a:xfrm>
              <a:off x="3140169" y="2282919"/>
              <a:ext cx="1267945" cy="126794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sp3d prstMaterial="plastic">
              <a:bevelT w="0" h="152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  <p:sp>
          <p:nvSpPr>
            <p:cNvPr id="25" name="Oval 24"/>
            <p:cNvSpPr/>
            <p:nvPr/>
          </p:nvSpPr>
          <p:spPr>
            <a:xfrm>
              <a:off x="3355041" y="2497791"/>
              <a:ext cx="838200" cy="8382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p3d prstMaterial="plastic">
              <a:bevelT w="0" h="152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  <p:sp>
          <p:nvSpPr>
            <p:cNvPr id="26" name="Oval 25"/>
            <p:cNvSpPr/>
            <p:nvPr/>
          </p:nvSpPr>
          <p:spPr>
            <a:xfrm>
              <a:off x="3545541" y="2688291"/>
              <a:ext cx="457200" cy="457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sp3d prstMaterial="plastic">
              <a:bevelT w="0" h="152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838202" y="4137962"/>
            <a:ext cx="279871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горизонтальная</a:t>
            </a:r>
            <a:endParaRPr lang="en-US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43"/>
          <p:cNvGrpSpPr/>
          <p:nvPr/>
        </p:nvGrpSpPr>
        <p:grpSpPr>
          <a:xfrm>
            <a:off x="4272163" y="1905397"/>
            <a:ext cx="3669415" cy="3669414"/>
            <a:chOff x="2683249" y="1825999"/>
            <a:chExt cx="2181785" cy="2181785"/>
          </a:xfrm>
          <a:scene3d>
            <a:camera prst="perspectiveRelaxed">
              <a:rot lat="16800000" lon="0" rev="0"/>
            </a:camera>
            <a:lightRig rig="balanced" dir="t">
              <a:rot lat="0" lon="0" rev="4200000"/>
            </a:lightRig>
          </a:scene3d>
        </p:grpSpPr>
        <p:sp>
          <p:nvSpPr>
            <p:cNvPr id="6" name="Oval 5"/>
            <p:cNvSpPr/>
            <p:nvPr/>
          </p:nvSpPr>
          <p:spPr>
            <a:xfrm>
              <a:off x="2683249" y="1825999"/>
              <a:ext cx="2181785" cy="218178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sp3d prstMaterial="plastic">
              <a:bevelT w="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  <p:sp>
          <p:nvSpPr>
            <p:cNvPr id="7" name="Oval 6"/>
            <p:cNvSpPr/>
            <p:nvPr/>
          </p:nvSpPr>
          <p:spPr>
            <a:xfrm>
              <a:off x="2892519" y="2035269"/>
              <a:ext cx="1763245" cy="17632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p3d prstMaterial="plastic">
              <a:bevelT w="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  <p:sp>
          <p:nvSpPr>
            <p:cNvPr id="8" name="Oval 7"/>
            <p:cNvSpPr/>
            <p:nvPr/>
          </p:nvSpPr>
          <p:spPr>
            <a:xfrm>
              <a:off x="3140169" y="2282919"/>
              <a:ext cx="1267945" cy="126794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sp3d prstMaterial="plastic">
              <a:bevelT w="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  <p:sp>
          <p:nvSpPr>
            <p:cNvPr id="9" name="Oval 8"/>
            <p:cNvSpPr/>
            <p:nvPr/>
          </p:nvSpPr>
          <p:spPr>
            <a:xfrm>
              <a:off x="3355041" y="2497791"/>
              <a:ext cx="838200" cy="8382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p3d prstMaterial="plastic">
              <a:bevelT w="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  <p:sp>
          <p:nvSpPr>
            <p:cNvPr id="10" name="Oval 9"/>
            <p:cNvSpPr/>
            <p:nvPr/>
          </p:nvSpPr>
          <p:spPr>
            <a:xfrm>
              <a:off x="3545541" y="2688291"/>
              <a:ext cx="457200" cy="457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sp3d prstMaterial="plastic">
              <a:bevelT w="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624121" y="4595044"/>
            <a:ext cx="252547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вертикальная</a:t>
            </a:r>
            <a:endParaRPr lang="en-US" sz="20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4448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3657600" y="918161"/>
            <a:ext cx="5334000" cy="5427510"/>
            <a:chOff x="3478212" y="1123430"/>
            <a:chExt cx="5181600" cy="5272438"/>
          </a:xfrm>
        </p:grpSpPr>
        <p:sp>
          <p:nvSpPr>
            <p:cNvPr id="44" name="Oval 43"/>
            <p:cNvSpPr/>
            <p:nvPr/>
          </p:nvSpPr>
          <p:spPr>
            <a:xfrm>
              <a:off x="3478212" y="1193800"/>
              <a:ext cx="5181600" cy="5181600"/>
            </a:xfrm>
            <a:prstGeom prst="ellipse">
              <a:avLst/>
            </a:prstGeom>
            <a:solidFill>
              <a:schemeClr val="accent1"/>
            </a:solidFill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3641724" y="1357312"/>
              <a:ext cx="4854576" cy="485457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46" name="Group 45"/>
            <p:cNvGrpSpPr/>
            <p:nvPr/>
          </p:nvGrpSpPr>
          <p:grpSpPr>
            <a:xfrm>
              <a:off x="4279106" y="1924050"/>
              <a:ext cx="3630613" cy="3638550"/>
              <a:chOff x="4275138" y="1614488"/>
              <a:chExt cx="3630613" cy="3638550"/>
            </a:xfrm>
          </p:grpSpPr>
          <p:grpSp>
            <p:nvGrpSpPr>
              <p:cNvPr id="55" name="Group 54"/>
              <p:cNvGrpSpPr/>
              <p:nvPr/>
            </p:nvGrpSpPr>
            <p:grpSpPr>
              <a:xfrm rot="2700000">
                <a:off x="4891255" y="2248622"/>
                <a:ext cx="2398710" cy="2403952"/>
                <a:chOff x="4275138" y="1614488"/>
                <a:chExt cx="3630613" cy="3638550"/>
              </a:xfrm>
            </p:grpSpPr>
            <p:sp>
              <p:nvSpPr>
                <p:cNvPr id="66" name="Freeform 6"/>
                <p:cNvSpPr>
                  <a:spLocks/>
                </p:cNvSpPr>
                <p:nvPr/>
              </p:nvSpPr>
              <p:spPr bwMode="auto">
                <a:xfrm>
                  <a:off x="6096000" y="3430588"/>
                  <a:ext cx="282575" cy="18224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78" y="186"/>
                    </a:cxn>
                    <a:cxn ang="0">
                      <a:pos x="4" y="114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8" h="1148">
                      <a:moveTo>
                        <a:pt x="0" y="0"/>
                      </a:moveTo>
                      <a:lnTo>
                        <a:pt x="178" y="186"/>
                      </a:lnTo>
                      <a:lnTo>
                        <a:pt x="4" y="114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" name="Freeform 7"/>
                <p:cNvSpPr>
                  <a:spLocks/>
                </p:cNvSpPr>
                <p:nvPr/>
              </p:nvSpPr>
              <p:spPr bwMode="auto">
                <a:xfrm>
                  <a:off x="5803900" y="3430588"/>
                  <a:ext cx="298450" cy="1822450"/>
                </a:xfrm>
                <a:custGeom>
                  <a:avLst/>
                  <a:gdLst/>
                  <a:ahLst/>
                  <a:cxnLst>
                    <a:cxn ang="0">
                      <a:pos x="184" y="0"/>
                    </a:cxn>
                    <a:cxn ang="0">
                      <a:pos x="188" y="1148"/>
                    </a:cxn>
                    <a:cxn ang="0">
                      <a:pos x="0" y="188"/>
                    </a:cxn>
                    <a:cxn ang="0">
                      <a:pos x="184" y="0"/>
                    </a:cxn>
                  </a:cxnLst>
                  <a:rect l="0" t="0" r="r" b="b"/>
                  <a:pathLst>
                    <a:path w="188" h="1148">
                      <a:moveTo>
                        <a:pt x="184" y="0"/>
                      </a:moveTo>
                      <a:lnTo>
                        <a:pt x="188" y="1148"/>
                      </a:lnTo>
                      <a:lnTo>
                        <a:pt x="0" y="188"/>
                      </a:lnTo>
                      <a:lnTo>
                        <a:pt x="184" y="0"/>
                      </a:ln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" name="Freeform 8"/>
                <p:cNvSpPr>
                  <a:spLocks/>
                </p:cNvSpPr>
                <p:nvPr/>
              </p:nvSpPr>
              <p:spPr bwMode="auto">
                <a:xfrm>
                  <a:off x="6084888" y="3154363"/>
                  <a:ext cx="1820863" cy="285750"/>
                </a:xfrm>
                <a:custGeom>
                  <a:avLst/>
                  <a:gdLst/>
                  <a:ahLst/>
                  <a:cxnLst>
                    <a:cxn ang="0">
                      <a:pos x="187" y="0"/>
                    </a:cxn>
                    <a:cxn ang="0">
                      <a:pos x="1147" y="180"/>
                    </a:cxn>
                    <a:cxn ang="0">
                      <a:pos x="1146" y="180"/>
                    </a:cxn>
                    <a:cxn ang="0">
                      <a:pos x="0" y="177"/>
                    </a:cxn>
                    <a:cxn ang="0">
                      <a:pos x="187" y="0"/>
                    </a:cxn>
                  </a:cxnLst>
                  <a:rect l="0" t="0" r="r" b="b"/>
                  <a:pathLst>
                    <a:path w="1147" h="180">
                      <a:moveTo>
                        <a:pt x="187" y="0"/>
                      </a:moveTo>
                      <a:lnTo>
                        <a:pt x="1147" y="180"/>
                      </a:lnTo>
                      <a:lnTo>
                        <a:pt x="1146" y="180"/>
                      </a:lnTo>
                      <a:lnTo>
                        <a:pt x="0" y="177"/>
                      </a:lnTo>
                      <a:lnTo>
                        <a:pt x="187" y="0"/>
                      </a:ln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" name="Freeform 9"/>
                <p:cNvSpPr>
                  <a:spLocks/>
                </p:cNvSpPr>
                <p:nvPr/>
              </p:nvSpPr>
              <p:spPr bwMode="auto">
                <a:xfrm>
                  <a:off x="6097588" y="3435351"/>
                  <a:ext cx="1806575" cy="2936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138" y="3"/>
                    </a:cxn>
                    <a:cxn ang="0">
                      <a:pos x="178" y="185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138" h="185">
                      <a:moveTo>
                        <a:pt x="0" y="0"/>
                      </a:moveTo>
                      <a:lnTo>
                        <a:pt x="1138" y="3"/>
                      </a:lnTo>
                      <a:lnTo>
                        <a:pt x="178" y="18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" name="Freeform 10"/>
                <p:cNvSpPr>
                  <a:spLocks/>
                </p:cNvSpPr>
                <p:nvPr/>
              </p:nvSpPr>
              <p:spPr bwMode="auto">
                <a:xfrm>
                  <a:off x="4275138" y="3435351"/>
                  <a:ext cx="1820863" cy="298450"/>
                </a:xfrm>
                <a:custGeom>
                  <a:avLst/>
                  <a:gdLst/>
                  <a:ahLst/>
                  <a:cxnLst>
                    <a:cxn ang="0">
                      <a:pos x="1147" y="0"/>
                    </a:cxn>
                    <a:cxn ang="0">
                      <a:pos x="965" y="188"/>
                    </a:cxn>
                    <a:cxn ang="0">
                      <a:pos x="0" y="1"/>
                    </a:cxn>
                    <a:cxn ang="0">
                      <a:pos x="1" y="1"/>
                    </a:cxn>
                    <a:cxn ang="0">
                      <a:pos x="1147" y="0"/>
                    </a:cxn>
                  </a:cxnLst>
                  <a:rect l="0" t="0" r="r" b="b"/>
                  <a:pathLst>
                    <a:path w="1147" h="188">
                      <a:moveTo>
                        <a:pt x="1147" y="0"/>
                      </a:moveTo>
                      <a:lnTo>
                        <a:pt x="965" y="188"/>
                      </a:lnTo>
                      <a:lnTo>
                        <a:pt x="0" y="1"/>
                      </a:lnTo>
                      <a:lnTo>
                        <a:pt x="1" y="1"/>
                      </a:lnTo>
                      <a:lnTo>
                        <a:pt x="1147" y="0"/>
                      </a:ln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" name="Freeform 11"/>
                <p:cNvSpPr>
                  <a:spLocks/>
                </p:cNvSpPr>
                <p:nvPr/>
              </p:nvSpPr>
              <p:spPr bwMode="auto">
                <a:xfrm>
                  <a:off x="4292600" y="3143251"/>
                  <a:ext cx="1820863" cy="293688"/>
                </a:xfrm>
                <a:custGeom>
                  <a:avLst/>
                  <a:gdLst/>
                  <a:ahLst/>
                  <a:cxnLst>
                    <a:cxn ang="0">
                      <a:pos x="961" y="0"/>
                    </a:cxn>
                    <a:cxn ang="0">
                      <a:pos x="1136" y="184"/>
                    </a:cxn>
                    <a:cxn ang="0">
                      <a:pos x="1147" y="184"/>
                    </a:cxn>
                    <a:cxn ang="0">
                      <a:pos x="0" y="185"/>
                    </a:cxn>
                    <a:cxn ang="0">
                      <a:pos x="961" y="0"/>
                    </a:cxn>
                  </a:cxnLst>
                  <a:rect l="0" t="0" r="r" b="b"/>
                  <a:pathLst>
                    <a:path w="1147" h="185">
                      <a:moveTo>
                        <a:pt x="961" y="0"/>
                      </a:moveTo>
                      <a:lnTo>
                        <a:pt x="1136" y="184"/>
                      </a:lnTo>
                      <a:lnTo>
                        <a:pt x="1147" y="184"/>
                      </a:lnTo>
                      <a:lnTo>
                        <a:pt x="0" y="185"/>
                      </a:lnTo>
                      <a:lnTo>
                        <a:pt x="961" y="0"/>
                      </a:ln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" name="Freeform 12"/>
                <p:cNvSpPr>
                  <a:spLocks/>
                </p:cNvSpPr>
                <p:nvPr/>
              </p:nvSpPr>
              <p:spPr bwMode="auto">
                <a:xfrm>
                  <a:off x="5818188" y="1631951"/>
                  <a:ext cx="277813" cy="1803400"/>
                </a:xfrm>
                <a:custGeom>
                  <a:avLst/>
                  <a:gdLst/>
                  <a:ahLst/>
                  <a:cxnLst>
                    <a:cxn ang="0">
                      <a:pos x="174" y="0"/>
                    </a:cxn>
                    <a:cxn ang="0">
                      <a:pos x="174" y="1"/>
                    </a:cxn>
                    <a:cxn ang="0">
                      <a:pos x="175" y="1136"/>
                    </a:cxn>
                    <a:cxn ang="0">
                      <a:pos x="0" y="952"/>
                    </a:cxn>
                    <a:cxn ang="0">
                      <a:pos x="174" y="0"/>
                    </a:cxn>
                  </a:cxnLst>
                  <a:rect l="0" t="0" r="r" b="b"/>
                  <a:pathLst>
                    <a:path w="175" h="1136">
                      <a:moveTo>
                        <a:pt x="174" y="0"/>
                      </a:moveTo>
                      <a:lnTo>
                        <a:pt x="174" y="1"/>
                      </a:lnTo>
                      <a:lnTo>
                        <a:pt x="175" y="1136"/>
                      </a:lnTo>
                      <a:lnTo>
                        <a:pt x="0" y="952"/>
                      </a:lnTo>
                      <a:lnTo>
                        <a:pt x="174" y="0"/>
                      </a:ln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" name="Freeform 13"/>
                <p:cNvSpPr>
                  <a:spLocks/>
                </p:cNvSpPr>
                <p:nvPr/>
              </p:nvSpPr>
              <p:spPr bwMode="auto">
                <a:xfrm>
                  <a:off x="6096000" y="1614488"/>
                  <a:ext cx="288925" cy="182086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2" y="970"/>
                    </a:cxn>
                    <a:cxn ang="0">
                      <a:pos x="0" y="114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2" h="1147">
                      <a:moveTo>
                        <a:pt x="0" y="0"/>
                      </a:moveTo>
                      <a:lnTo>
                        <a:pt x="182" y="970"/>
                      </a:lnTo>
                      <a:lnTo>
                        <a:pt x="0" y="114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56" name="Group 55"/>
              <p:cNvGrpSpPr/>
              <p:nvPr/>
            </p:nvGrpSpPr>
            <p:grpSpPr>
              <a:xfrm>
                <a:off x="4275138" y="1614488"/>
                <a:ext cx="3630613" cy="3638550"/>
                <a:chOff x="4275138" y="1614488"/>
                <a:chExt cx="3630613" cy="3638550"/>
              </a:xfrm>
            </p:grpSpPr>
            <p:sp>
              <p:nvSpPr>
                <p:cNvPr id="58" name="Freeform 6"/>
                <p:cNvSpPr>
                  <a:spLocks/>
                </p:cNvSpPr>
                <p:nvPr/>
              </p:nvSpPr>
              <p:spPr bwMode="auto">
                <a:xfrm>
                  <a:off x="6096000" y="3430588"/>
                  <a:ext cx="282575" cy="18224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78" y="186"/>
                    </a:cxn>
                    <a:cxn ang="0">
                      <a:pos x="4" y="114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8" h="1148">
                      <a:moveTo>
                        <a:pt x="0" y="0"/>
                      </a:moveTo>
                      <a:lnTo>
                        <a:pt x="178" y="186"/>
                      </a:lnTo>
                      <a:lnTo>
                        <a:pt x="4" y="114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9" name="Freeform 7"/>
                <p:cNvSpPr>
                  <a:spLocks/>
                </p:cNvSpPr>
                <p:nvPr/>
              </p:nvSpPr>
              <p:spPr bwMode="auto">
                <a:xfrm>
                  <a:off x="5803900" y="3430588"/>
                  <a:ext cx="298450" cy="1822450"/>
                </a:xfrm>
                <a:custGeom>
                  <a:avLst/>
                  <a:gdLst/>
                  <a:ahLst/>
                  <a:cxnLst>
                    <a:cxn ang="0">
                      <a:pos x="184" y="0"/>
                    </a:cxn>
                    <a:cxn ang="0">
                      <a:pos x="188" y="1148"/>
                    </a:cxn>
                    <a:cxn ang="0">
                      <a:pos x="0" y="188"/>
                    </a:cxn>
                    <a:cxn ang="0">
                      <a:pos x="184" y="0"/>
                    </a:cxn>
                  </a:cxnLst>
                  <a:rect l="0" t="0" r="r" b="b"/>
                  <a:pathLst>
                    <a:path w="188" h="1148">
                      <a:moveTo>
                        <a:pt x="184" y="0"/>
                      </a:moveTo>
                      <a:lnTo>
                        <a:pt x="188" y="1148"/>
                      </a:lnTo>
                      <a:lnTo>
                        <a:pt x="0" y="188"/>
                      </a:lnTo>
                      <a:lnTo>
                        <a:pt x="184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0" name="Freeform 8"/>
                <p:cNvSpPr>
                  <a:spLocks/>
                </p:cNvSpPr>
                <p:nvPr/>
              </p:nvSpPr>
              <p:spPr bwMode="auto">
                <a:xfrm>
                  <a:off x="6084888" y="3154363"/>
                  <a:ext cx="1820863" cy="285750"/>
                </a:xfrm>
                <a:custGeom>
                  <a:avLst/>
                  <a:gdLst/>
                  <a:ahLst/>
                  <a:cxnLst>
                    <a:cxn ang="0">
                      <a:pos x="187" y="0"/>
                    </a:cxn>
                    <a:cxn ang="0">
                      <a:pos x="1147" y="180"/>
                    </a:cxn>
                    <a:cxn ang="0">
                      <a:pos x="1146" y="180"/>
                    </a:cxn>
                    <a:cxn ang="0">
                      <a:pos x="0" y="177"/>
                    </a:cxn>
                    <a:cxn ang="0">
                      <a:pos x="187" y="0"/>
                    </a:cxn>
                  </a:cxnLst>
                  <a:rect l="0" t="0" r="r" b="b"/>
                  <a:pathLst>
                    <a:path w="1147" h="180">
                      <a:moveTo>
                        <a:pt x="187" y="0"/>
                      </a:moveTo>
                      <a:lnTo>
                        <a:pt x="1147" y="180"/>
                      </a:lnTo>
                      <a:lnTo>
                        <a:pt x="1146" y="180"/>
                      </a:lnTo>
                      <a:lnTo>
                        <a:pt x="0" y="177"/>
                      </a:lnTo>
                      <a:lnTo>
                        <a:pt x="187" y="0"/>
                      </a:ln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1" name="Freeform 9"/>
                <p:cNvSpPr>
                  <a:spLocks/>
                </p:cNvSpPr>
                <p:nvPr/>
              </p:nvSpPr>
              <p:spPr bwMode="auto">
                <a:xfrm>
                  <a:off x="6097588" y="3435351"/>
                  <a:ext cx="1806575" cy="2936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138" y="3"/>
                    </a:cxn>
                    <a:cxn ang="0">
                      <a:pos x="178" y="185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138" h="185">
                      <a:moveTo>
                        <a:pt x="0" y="0"/>
                      </a:moveTo>
                      <a:lnTo>
                        <a:pt x="1138" y="3"/>
                      </a:lnTo>
                      <a:lnTo>
                        <a:pt x="178" y="18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" name="Freeform 10"/>
                <p:cNvSpPr>
                  <a:spLocks/>
                </p:cNvSpPr>
                <p:nvPr/>
              </p:nvSpPr>
              <p:spPr bwMode="auto">
                <a:xfrm>
                  <a:off x="4275138" y="3435351"/>
                  <a:ext cx="1820863" cy="298450"/>
                </a:xfrm>
                <a:custGeom>
                  <a:avLst/>
                  <a:gdLst/>
                  <a:ahLst/>
                  <a:cxnLst>
                    <a:cxn ang="0">
                      <a:pos x="1147" y="0"/>
                    </a:cxn>
                    <a:cxn ang="0">
                      <a:pos x="965" y="188"/>
                    </a:cxn>
                    <a:cxn ang="0">
                      <a:pos x="0" y="1"/>
                    </a:cxn>
                    <a:cxn ang="0">
                      <a:pos x="1" y="1"/>
                    </a:cxn>
                    <a:cxn ang="0">
                      <a:pos x="1147" y="0"/>
                    </a:cxn>
                  </a:cxnLst>
                  <a:rect l="0" t="0" r="r" b="b"/>
                  <a:pathLst>
                    <a:path w="1147" h="188">
                      <a:moveTo>
                        <a:pt x="1147" y="0"/>
                      </a:moveTo>
                      <a:lnTo>
                        <a:pt x="965" y="188"/>
                      </a:lnTo>
                      <a:lnTo>
                        <a:pt x="0" y="1"/>
                      </a:lnTo>
                      <a:lnTo>
                        <a:pt x="1" y="1"/>
                      </a:lnTo>
                      <a:lnTo>
                        <a:pt x="1147" y="0"/>
                      </a:ln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" name="Freeform 11"/>
                <p:cNvSpPr>
                  <a:spLocks/>
                </p:cNvSpPr>
                <p:nvPr/>
              </p:nvSpPr>
              <p:spPr bwMode="auto">
                <a:xfrm>
                  <a:off x="4292600" y="3143251"/>
                  <a:ext cx="1820863" cy="293688"/>
                </a:xfrm>
                <a:custGeom>
                  <a:avLst/>
                  <a:gdLst/>
                  <a:ahLst/>
                  <a:cxnLst>
                    <a:cxn ang="0">
                      <a:pos x="961" y="0"/>
                    </a:cxn>
                    <a:cxn ang="0">
                      <a:pos x="1136" y="184"/>
                    </a:cxn>
                    <a:cxn ang="0">
                      <a:pos x="1147" y="184"/>
                    </a:cxn>
                    <a:cxn ang="0">
                      <a:pos x="0" y="185"/>
                    </a:cxn>
                    <a:cxn ang="0">
                      <a:pos x="961" y="0"/>
                    </a:cxn>
                  </a:cxnLst>
                  <a:rect l="0" t="0" r="r" b="b"/>
                  <a:pathLst>
                    <a:path w="1147" h="185">
                      <a:moveTo>
                        <a:pt x="961" y="0"/>
                      </a:moveTo>
                      <a:lnTo>
                        <a:pt x="1136" y="184"/>
                      </a:lnTo>
                      <a:lnTo>
                        <a:pt x="1147" y="184"/>
                      </a:lnTo>
                      <a:lnTo>
                        <a:pt x="0" y="185"/>
                      </a:lnTo>
                      <a:lnTo>
                        <a:pt x="961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" name="Freeform 12"/>
                <p:cNvSpPr>
                  <a:spLocks/>
                </p:cNvSpPr>
                <p:nvPr/>
              </p:nvSpPr>
              <p:spPr bwMode="auto">
                <a:xfrm>
                  <a:off x="5818188" y="1631951"/>
                  <a:ext cx="277813" cy="1803400"/>
                </a:xfrm>
                <a:custGeom>
                  <a:avLst/>
                  <a:gdLst/>
                  <a:ahLst/>
                  <a:cxnLst>
                    <a:cxn ang="0">
                      <a:pos x="174" y="0"/>
                    </a:cxn>
                    <a:cxn ang="0">
                      <a:pos x="174" y="1"/>
                    </a:cxn>
                    <a:cxn ang="0">
                      <a:pos x="175" y="1136"/>
                    </a:cxn>
                    <a:cxn ang="0">
                      <a:pos x="0" y="952"/>
                    </a:cxn>
                    <a:cxn ang="0">
                      <a:pos x="174" y="0"/>
                    </a:cxn>
                  </a:cxnLst>
                  <a:rect l="0" t="0" r="r" b="b"/>
                  <a:pathLst>
                    <a:path w="175" h="1136">
                      <a:moveTo>
                        <a:pt x="174" y="0"/>
                      </a:moveTo>
                      <a:lnTo>
                        <a:pt x="174" y="1"/>
                      </a:lnTo>
                      <a:lnTo>
                        <a:pt x="175" y="1136"/>
                      </a:lnTo>
                      <a:lnTo>
                        <a:pt x="0" y="952"/>
                      </a:lnTo>
                      <a:lnTo>
                        <a:pt x="174" y="0"/>
                      </a:ln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" name="Freeform 13"/>
                <p:cNvSpPr>
                  <a:spLocks/>
                </p:cNvSpPr>
                <p:nvPr/>
              </p:nvSpPr>
              <p:spPr bwMode="auto">
                <a:xfrm>
                  <a:off x="6096000" y="1614488"/>
                  <a:ext cx="288925" cy="182086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2" y="970"/>
                    </a:cxn>
                    <a:cxn ang="0">
                      <a:pos x="0" y="114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2" h="1147">
                      <a:moveTo>
                        <a:pt x="0" y="0"/>
                      </a:moveTo>
                      <a:lnTo>
                        <a:pt x="182" y="970"/>
                      </a:lnTo>
                      <a:lnTo>
                        <a:pt x="0" y="114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57" name="Freeform 14"/>
              <p:cNvSpPr>
                <a:spLocks/>
              </p:cNvSpPr>
              <p:nvPr/>
            </p:nvSpPr>
            <p:spPr bwMode="auto">
              <a:xfrm>
                <a:off x="5364956" y="2707308"/>
                <a:ext cx="1450976" cy="1452912"/>
              </a:xfrm>
              <a:custGeom>
                <a:avLst/>
                <a:gdLst/>
                <a:ahLst/>
                <a:cxnLst>
                  <a:cxn ang="0">
                    <a:pos x="375" y="0"/>
                  </a:cxn>
                  <a:cxn ang="0">
                    <a:pos x="416" y="2"/>
                  </a:cxn>
                  <a:cxn ang="0">
                    <a:pos x="455" y="9"/>
                  </a:cxn>
                  <a:cxn ang="0">
                    <a:pos x="493" y="19"/>
                  </a:cxn>
                  <a:cxn ang="0">
                    <a:pos x="530" y="34"/>
                  </a:cxn>
                  <a:cxn ang="0">
                    <a:pos x="564" y="52"/>
                  </a:cxn>
                  <a:cxn ang="0">
                    <a:pos x="596" y="73"/>
                  </a:cxn>
                  <a:cxn ang="0">
                    <a:pos x="626" y="97"/>
                  </a:cxn>
                  <a:cxn ang="0">
                    <a:pos x="653" y="124"/>
                  </a:cxn>
                  <a:cxn ang="0">
                    <a:pos x="677" y="154"/>
                  </a:cxn>
                  <a:cxn ang="0">
                    <a:pos x="699" y="186"/>
                  </a:cxn>
                  <a:cxn ang="0">
                    <a:pos x="716" y="220"/>
                  </a:cxn>
                  <a:cxn ang="0">
                    <a:pos x="731" y="257"/>
                  </a:cxn>
                  <a:cxn ang="0">
                    <a:pos x="741" y="295"/>
                  </a:cxn>
                  <a:cxn ang="0">
                    <a:pos x="747" y="335"/>
                  </a:cxn>
                  <a:cxn ang="0">
                    <a:pos x="749" y="376"/>
                  </a:cxn>
                  <a:cxn ang="0">
                    <a:pos x="747" y="417"/>
                  </a:cxn>
                  <a:cxn ang="0">
                    <a:pos x="741" y="456"/>
                  </a:cxn>
                  <a:cxn ang="0">
                    <a:pos x="731" y="494"/>
                  </a:cxn>
                  <a:cxn ang="0">
                    <a:pos x="716" y="530"/>
                  </a:cxn>
                  <a:cxn ang="0">
                    <a:pos x="699" y="564"/>
                  </a:cxn>
                  <a:cxn ang="0">
                    <a:pos x="677" y="597"/>
                  </a:cxn>
                  <a:cxn ang="0">
                    <a:pos x="653" y="626"/>
                  </a:cxn>
                  <a:cxn ang="0">
                    <a:pos x="626" y="654"/>
                  </a:cxn>
                  <a:cxn ang="0">
                    <a:pos x="596" y="678"/>
                  </a:cxn>
                  <a:cxn ang="0">
                    <a:pos x="564" y="700"/>
                  </a:cxn>
                  <a:cxn ang="0">
                    <a:pos x="530" y="717"/>
                  </a:cxn>
                  <a:cxn ang="0">
                    <a:pos x="493" y="732"/>
                  </a:cxn>
                  <a:cxn ang="0">
                    <a:pos x="455" y="742"/>
                  </a:cxn>
                  <a:cxn ang="0">
                    <a:pos x="416" y="748"/>
                  </a:cxn>
                  <a:cxn ang="0">
                    <a:pos x="375" y="750"/>
                  </a:cxn>
                  <a:cxn ang="0">
                    <a:pos x="334" y="748"/>
                  </a:cxn>
                  <a:cxn ang="0">
                    <a:pos x="294" y="742"/>
                  </a:cxn>
                  <a:cxn ang="0">
                    <a:pos x="257" y="732"/>
                  </a:cxn>
                  <a:cxn ang="0">
                    <a:pos x="220" y="717"/>
                  </a:cxn>
                  <a:cxn ang="0">
                    <a:pos x="186" y="700"/>
                  </a:cxn>
                  <a:cxn ang="0">
                    <a:pos x="154" y="678"/>
                  </a:cxn>
                  <a:cxn ang="0">
                    <a:pos x="124" y="654"/>
                  </a:cxn>
                  <a:cxn ang="0">
                    <a:pos x="97" y="626"/>
                  </a:cxn>
                  <a:cxn ang="0">
                    <a:pos x="72" y="597"/>
                  </a:cxn>
                  <a:cxn ang="0">
                    <a:pos x="51" y="564"/>
                  </a:cxn>
                  <a:cxn ang="0">
                    <a:pos x="33" y="530"/>
                  </a:cxn>
                  <a:cxn ang="0">
                    <a:pos x="19" y="494"/>
                  </a:cxn>
                  <a:cxn ang="0">
                    <a:pos x="8" y="456"/>
                  </a:cxn>
                  <a:cxn ang="0">
                    <a:pos x="2" y="417"/>
                  </a:cxn>
                  <a:cxn ang="0">
                    <a:pos x="0" y="376"/>
                  </a:cxn>
                  <a:cxn ang="0">
                    <a:pos x="2" y="335"/>
                  </a:cxn>
                  <a:cxn ang="0">
                    <a:pos x="8" y="295"/>
                  </a:cxn>
                  <a:cxn ang="0">
                    <a:pos x="19" y="257"/>
                  </a:cxn>
                  <a:cxn ang="0">
                    <a:pos x="33" y="220"/>
                  </a:cxn>
                  <a:cxn ang="0">
                    <a:pos x="51" y="186"/>
                  </a:cxn>
                  <a:cxn ang="0">
                    <a:pos x="72" y="154"/>
                  </a:cxn>
                  <a:cxn ang="0">
                    <a:pos x="97" y="124"/>
                  </a:cxn>
                  <a:cxn ang="0">
                    <a:pos x="124" y="97"/>
                  </a:cxn>
                  <a:cxn ang="0">
                    <a:pos x="154" y="73"/>
                  </a:cxn>
                  <a:cxn ang="0">
                    <a:pos x="186" y="52"/>
                  </a:cxn>
                  <a:cxn ang="0">
                    <a:pos x="220" y="34"/>
                  </a:cxn>
                  <a:cxn ang="0">
                    <a:pos x="257" y="19"/>
                  </a:cxn>
                  <a:cxn ang="0">
                    <a:pos x="294" y="9"/>
                  </a:cxn>
                  <a:cxn ang="0">
                    <a:pos x="334" y="2"/>
                  </a:cxn>
                  <a:cxn ang="0">
                    <a:pos x="375" y="0"/>
                  </a:cxn>
                </a:cxnLst>
                <a:rect l="0" t="0" r="r" b="b"/>
                <a:pathLst>
                  <a:path w="749" h="750">
                    <a:moveTo>
                      <a:pt x="375" y="0"/>
                    </a:moveTo>
                    <a:lnTo>
                      <a:pt x="416" y="2"/>
                    </a:lnTo>
                    <a:lnTo>
                      <a:pt x="455" y="9"/>
                    </a:lnTo>
                    <a:lnTo>
                      <a:pt x="493" y="19"/>
                    </a:lnTo>
                    <a:lnTo>
                      <a:pt x="530" y="34"/>
                    </a:lnTo>
                    <a:lnTo>
                      <a:pt x="564" y="52"/>
                    </a:lnTo>
                    <a:lnTo>
                      <a:pt x="596" y="73"/>
                    </a:lnTo>
                    <a:lnTo>
                      <a:pt x="626" y="97"/>
                    </a:lnTo>
                    <a:lnTo>
                      <a:pt x="653" y="124"/>
                    </a:lnTo>
                    <a:lnTo>
                      <a:pt x="677" y="154"/>
                    </a:lnTo>
                    <a:lnTo>
                      <a:pt x="699" y="186"/>
                    </a:lnTo>
                    <a:lnTo>
                      <a:pt x="716" y="220"/>
                    </a:lnTo>
                    <a:lnTo>
                      <a:pt x="731" y="257"/>
                    </a:lnTo>
                    <a:lnTo>
                      <a:pt x="741" y="295"/>
                    </a:lnTo>
                    <a:lnTo>
                      <a:pt x="747" y="335"/>
                    </a:lnTo>
                    <a:lnTo>
                      <a:pt x="749" y="376"/>
                    </a:lnTo>
                    <a:lnTo>
                      <a:pt x="747" y="417"/>
                    </a:lnTo>
                    <a:lnTo>
                      <a:pt x="741" y="456"/>
                    </a:lnTo>
                    <a:lnTo>
                      <a:pt x="731" y="494"/>
                    </a:lnTo>
                    <a:lnTo>
                      <a:pt x="716" y="530"/>
                    </a:lnTo>
                    <a:lnTo>
                      <a:pt x="699" y="564"/>
                    </a:lnTo>
                    <a:lnTo>
                      <a:pt x="677" y="597"/>
                    </a:lnTo>
                    <a:lnTo>
                      <a:pt x="653" y="626"/>
                    </a:lnTo>
                    <a:lnTo>
                      <a:pt x="626" y="654"/>
                    </a:lnTo>
                    <a:lnTo>
                      <a:pt x="596" y="678"/>
                    </a:lnTo>
                    <a:lnTo>
                      <a:pt x="564" y="700"/>
                    </a:lnTo>
                    <a:lnTo>
                      <a:pt x="530" y="717"/>
                    </a:lnTo>
                    <a:lnTo>
                      <a:pt x="493" y="732"/>
                    </a:lnTo>
                    <a:lnTo>
                      <a:pt x="455" y="742"/>
                    </a:lnTo>
                    <a:lnTo>
                      <a:pt x="416" y="748"/>
                    </a:lnTo>
                    <a:lnTo>
                      <a:pt x="375" y="750"/>
                    </a:lnTo>
                    <a:lnTo>
                      <a:pt x="334" y="748"/>
                    </a:lnTo>
                    <a:lnTo>
                      <a:pt x="294" y="742"/>
                    </a:lnTo>
                    <a:lnTo>
                      <a:pt x="257" y="732"/>
                    </a:lnTo>
                    <a:lnTo>
                      <a:pt x="220" y="717"/>
                    </a:lnTo>
                    <a:lnTo>
                      <a:pt x="186" y="700"/>
                    </a:lnTo>
                    <a:lnTo>
                      <a:pt x="154" y="678"/>
                    </a:lnTo>
                    <a:lnTo>
                      <a:pt x="124" y="654"/>
                    </a:lnTo>
                    <a:lnTo>
                      <a:pt x="97" y="626"/>
                    </a:lnTo>
                    <a:lnTo>
                      <a:pt x="72" y="597"/>
                    </a:lnTo>
                    <a:lnTo>
                      <a:pt x="51" y="564"/>
                    </a:lnTo>
                    <a:lnTo>
                      <a:pt x="33" y="530"/>
                    </a:lnTo>
                    <a:lnTo>
                      <a:pt x="19" y="494"/>
                    </a:lnTo>
                    <a:lnTo>
                      <a:pt x="8" y="456"/>
                    </a:lnTo>
                    <a:lnTo>
                      <a:pt x="2" y="417"/>
                    </a:lnTo>
                    <a:lnTo>
                      <a:pt x="0" y="376"/>
                    </a:lnTo>
                    <a:lnTo>
                      <a:pt x="2" y="335"/>
                    </a:lnTo>
                    <a:lnTo>
                      <a:pt x="8" y="295"/>
                    </a:lnTo>
                    <a:lnTo>
                      <a:pt x="19" y="257"/>
                    </a:lnTo>
                    <a:lnTo>
                      <a:pt x="33" y="220"/>
                    </a:lnTo>
                    <a:lnTo>
                      <a:pt x="51" y="186"/>
                    </a:lnTo>
                    <a:lnTo>
                      <a:pt x="72" y="154"/>
                    </a:lnTo>
                    <a:lnTo>
                      <a:pt x="97" y="124"/>
                    </a:lnTo>
                    <a:lnTo>
                      <a:pt x="124" y="97"/>
                    </a:lnTo>
                    <a:lnTo>
                      <a:pt x="154" y="73"/>
                    </a:lnTo>
                    <a:lnTo>
                      <a:pt x="186" y="52"/>
                    </a:lnTo>
                    <a:lnTo>
                      <a:pt x="220" y="34"/>
                    </a:lnTo>
                    <a:lnTo>
                      <a:pt x="257" y="19"/>
                    </a:lnTo>
                    <a:lnTo>
                      <a:pt x="294" y="9"/>
                    </a:lnTo>
                    <a:lnTo>
                      <a:pt x="334" y="2"/>
                    </a:lnTo>
                    <a:lnTo>
                      <a:pt x="375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0" tIns="45720" rIns="0" bIns="45720" numCol="1" anchor="ctr" anchorCtr="1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ru-RU" sz="1400" b="1" dirty="0">
                    <a:solidFill>
                      <a:prstClr val="white"/>
                    </a:solidFill>
                    <a:latin typeface="Arial" pitchFamily="34" charset="0"/>
                    <a:cs typeface="Arial" pitchFamily="34" charset="0"/>
                  </a:rPr>
                  <a:t>ИННОВАЦИИ</a:t>
                </a:r>
                <a:r>
                  <a:rPr lang="en-US" sz="1400" dirty="0">
                    <a:solidFill>
                      <a:prstClr val="white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</a:p>
            </p:txBody>
          </p:sp>
        </p:grpSp>
        <p:sp>
          <p:nvSpPr>
            <p:cNvPr id="51" name="TextBox 50"/>
            <p:cNvSpPr txBox="1"/>
            <p:nvPr/>
          </p:nvSpPr>
          <p:spPr>
            <a:xfrm rot="18900000">
              <a:off x="4178523" y="2501419"/>
              <a:ext cx="1543500" cy="3288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ru-RU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КОНКУРЕНТЫ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 rot="3177447">
              <a:off x="5809005" y="2463652"/>
              <a:ext cx="3009326" cy="3288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ПОСТАВЩИКИ МАТЕРИАЛОВ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 rot="18900000">
              <a:off x="6494022" y="4832494"/>
              <a:ext cx="1666519" cy="3288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ПОТРЕБИТЕЛИ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 rot="2700000">
              <a:off x="3441036" y="4831004"/>
              <a:ext cx="2800847" cy="3288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ru-RU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МЕЖНЫЕ ОРГАНИЗАЦИИ</a:t>
              </a:r>
              <a:endPara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Инновации и внешняя среда</a:t>
            </a:r>
          </a:p>
        </p:txBody>
      </p:sp>
    </p:spTree>
    <p:extLst>
      <p:ext uri="{BB962C8B-B14F-4D97-AF65-F5344CB8AC3E}">
        <p14:creationId xmlns:p14="http://schemas.microsoft.com/office/powerpoint/2010/main" val="1738076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44"/>
            <a:ext cx="1936941" cy="715961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981649" y="2267266"/>
            <a:ext cx="2561559" cy="27329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balanced" dir="t"/>
          </a:scene3d>
          <a:sp3d prstMaterial="powder">
            <a:bevelT w="1270000" h="1270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/>
          </a:p>
        </p:txBody>
      </p:sp>
      <p:grpSp>
        <p:nvGrpSpPr>
          <p:cNvPr id="5" name="Group 4"/>
          <p:cNvGrpSpPr/>
          <p:nvPr/>
        </p:nvGrpSpPr>
        <p:grpSpPr>
          <a:xfrm>
            <a:off x="1438730" y="2438662"/>
            <a:ext cx="2085297" cy="2479187"/>
            <a:chOff x="1437138" y="2438661"/>
            <a:chExt cx="2085297" cy="2479187"/>
          </a:xfrm>
        </p:grpSpPr>
        <p:sp>
          <p:nvSpPr>
            <p:cNvPr id="29" name="Freeform 105"/>
            <p:cNvSpPr>
              <a:spLocks/>
            </p:cNvSpPr>
            <p:nvPr/>
          </p:nvSpPr>
          <p:spPr bwMode="auto">
            <a:xfrm>
              <a:off x="2460960" y="2498034"/>
              <a:ext cx="27515" cy="1158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18" y="2"/>
                </a:cxn>
                <a:cxn ang="0">
                  <a:pos x="19" y="3"/>
                </a:cxn>
                <a:cxn ang="0">
                  <a:pos x="19" y="4"/>
                </a:cxn>
                <a:cxn ang="0">
                  <a:pos x="16" y="6"/>
                </a:cxn>
                <a:cxn ang="0">
                  <a:pos x="15" y="7"/>
                </a:cxn>
                <a:cxn ang="0">
                  <a:pos x="13" y="8"/>
                </a:cxn>
                <a:cxn ang="0">
                  <a:pos x="13" y="8"/>
                </a:cxn>
                <a:cxn ang="0">
                  <a:pos x="10" y="7"/>
                </a:cxn>
                <a:cxn ang="0">
                  <a:pos x="6" y="5"/>
                </a:cxn>
                <a:cxn ang="0">
                  <a:pos x="3" y="3"/>
                </a:cxn>
                <a:cxn ang="0">
                  <a:pos x="1" y="2"/>
                </a:cxn>
                <a:cxn ang="0">
                  <a:pos x="0" y="1"/>
                </a:cxn>
                <a:cxn ang="0">
                  <a:pos x="6" y="1"/>
                </a:cxn>
                <a:cxn ang="0">
                  <a:pos x="12" y="0"/>
                </a:cxn>
              </a:cxnLst>
              <a:rect l="0" t="0" r="r" b="b"/>
              <a:pathLst>
                <a:path w="19" h="8">
                  <a:moveTo>
                    <a:pt x="12" y="0"/>
                  </a:moveTo>
                  <a:lnTo>
                    <a:pt x="18" y="2"/>
                  </a:lnTo>
                  <a:lnTo>
                    <a:pt x="19" y="3"/>
                  </a:lnTo>
                  <a:lnTo>
                    <a:pt x="19" y="4"/>
                  </a:lnTo>
                  <a:lnTo>
                    <a:pt x="16" y="6"/>
                  </a:lnTo>
                  <a:lnTo>
                    <a:pt x="15" y="7"/>
                  </a:lnTo>
                  <a:lnTo>
                    <a:pt x="13" y="8"/>
                  </a:lnTo>
                  <a:lnTo>
                    <a:pt x="13" y="8"/>
                  </a:lnTo>
                  <a:lnTo>
                    <a:pt x="10" y="7"/>
                  </a:lnTo>
                  <a:lnTo>
                    <a:pt x="6" y="5"/>
                  </a:lnTo>
                  <a:lnTo>
                    <a:pt x="3" y="3"/>
                  </a:lnTo>
                  <a:lnTo>
                    <a:pt x="1" y="2"/>
                  </a:lnTo>
                  <a:lnTo>
                    <a:pt x="0" y="1"/>
                  </a:lnTo>
                  <a:lnTo>
                    <a:pt x="6" y="1"/>
                  </a:lnTo>
                  <a:lnTo>
                    <a:pt x="12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32" name="Freeform 106"/>
            <p:cNvSpPr>
              <a:spLocks/>
            </p:cNvSpPr>
            <p:nvPr/>
          </p:nvSpPr>
          <p:spPr bwMode="auto">
            <a:xfrm>
              <a:off x="2239398" y="2621124"/>
              <a:ext cx="56477" cy="4344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2" y="0"/>
                </a:cxn>
                <a:cxn ang="0">
                  <a:pos x="13" y="1"/>
                </a:cxn>
                <a:cxn ang="0">
                  <a:pos x="18" y="4"/>
                </a:cxn>
                <a:cxn ang="0">
                  <a:pos x="25" y="10"/>
                </a:cxn>
                <a:cxn ang="0">
                  <a:pos x="27" y="11"/>
                </a:cxn>
                <a:cxn ang="0">
                  <a:pos x="31" y="12"/>
                </a:cxn>
                <a:cxn ang="0">
                  <a:pos x="34" y="14"/>
                </a:cxn>
                <a:cxn ang="0">
                  <a:pos x="37" y="15"/>
                </a:cxn>
                <a:cxn ang="0">
                  <a:pos x="39" y="18"/>
                </a:cxn>
                <a:cxn ang="0">
                  <a:pos x="39" y="19"/>
                </a:cxn>
                <a:cxn ang="0">
                  <a:pos x="38" y="20"/>
                </a:cxn>
                <a:cxn ang="0">
                  <a:pos x="37" y="21"/>
                </a:cxn>
                <a:cxn ang="0">
                  <a:pos x="36" y="21"/>
                </a:cxn>
                <a:cxn ang="0">
                  <a:pos x="33" y="23"/>
                </a:cxn>
                <a:cxn ang="0">
                  <a:pos x="32" y="24"/>
                </a:cxn>
                <a:cxn ang="0">
                  <a:pos x="31" y="25"/>
                </a:cxn>
                <a:cxn ang="0">
                  <a:pos x="30" y="26"/>
                </a:cxn>
                <a:cxn ang="0">
                  <a:pos x="30" y="27"/>
                </a:cxn>
                <a:cxn ang="0">
                  <a:pos x="29" y="28"/>
                </a:cxn>
                <a:cxn ang="0">
                  <a:pos x="29" y="29"/>
                </a:cxn>
                <a:cxn ang="0">
                  <a:pos x="29" y="30"/>
                </a:cxn>
                <a:cxn ang="0">
                  <a:pos x="28" y="30"/>
                </a:cxn>
                <a:cxn ang="0">
                  <a:pos x="27" y="30"/>
                </a:cxn>
                <a:cxn ang="0">
                  <a:pos x="20" y="29"/>
                </a:cxn>
                <a:cxn ang="0">
                  <a:pos x="13" y="25"/>
                </a:cxn>
                <a:cxn ang="0">
                  <a:pos x="6" y="22"/>
                </a:cxn>
                <a:cxn ang="0">
                  <a:pos x="2" y="20"/>
                </a:cxn>
                <a:cxn ang="0">
                  <a:pos x="0" y="18"/>
                </a:cxn>
                <a:cxn ang="0">
                  <a:pos x="0" y="18"/>
                </a:cxn>
                <a:cxn ang="0">
                  <a:pos x="1" y="17"/>
                </a:cxn>
                <a:cxn ang="0">
                  <a:pos x="2" y="17"/>
                </a:cxn>
                <a:cxn ang="0">
                  <a:pos x="2" y="17"/>
                </a:cxn>
                <a:cxn ang="0">
                  <a:pos x="4" y="17"/>
                </a:cxn>
                <a:cxn ang="0">
                  <a:pos x="5" y="16"/>
                </a:cxn>
                <a:cxn ang="0">
                  <a:pos x="6" y="15"/>
                </a:cxn>
                <a:cxn ang="0">
                  <a:pos x="6" y="14"/>
                </a:cxn>
                <a:cxn ang="0">
                  <a:pos x="7" y="9"/>
                </a:cxn>
                <a:cxn ang="0">
                  <a:pos x="7" y="5"/>
                </a:cxn>
                <a:cxn ang="0">
                  <a:pos x="6" y="1"/>
                </a:cxn>
                <a:cxn ang="0">
                  <a:pos x="8" y="1"/>
                </a:cxn>
                <a:cxn ang="0">
                  <a:pos x="10" y="0"/>
                </a:cxn>
              </a:cxnLst>
              <a:rect l="0" t="0" r="r" b="b"/>
              <a:pathLst>
                <a:path w="39" h="30">
                  <a:moveTo>
                    <a:pt x="10" y="0"/>
                  </a:moveTo>
                  <a:lnTo>
                    <a:pt x="12" y="0"/>
                  </a:lnTo>
                  <a:lnTo>
                    <a:pt x="13" y="1"/>
                  </a:lnTo>
                  <a:lnTo>
                    <a:pt x="18" y="4"/>
                  </a:lnTo>
                  <a:lnTo>
                    <a:pt x="25" y="10"/>
                  </a:lnTo>
                  <a:lnTo>
                    <a:pt x="27" y="11"/>
                  </a:lnTo>
                  <a:lnTo>
                    <a:pt x="31" y="12"/>
                  </a:lnTo>
                  <a:lnTo>
                    <a:pt x="34" y="14"/>
                  </a:lnTo>
                  <a:lnTo>
                    <a:pt x="37" y="15"/>
                  </a:lnTo>
                  <a:lnTo>
                    <a:pt x="39" y="18"/>
                  </a:lnTo>
                  <a:lnTo>
                    <a:pt x="39" y="19"/>
                  </a:lnTo>
                  <a:lnTo>
                    <a:pt x="38" y="20"/>
                  </a:lnTo>
                  <a:lnTo>
                    <a:pt x="37" y="21"/>
                  </a:lnTo>
                  <a:lnTo>
                    <a:pt x="36" y="21"/>
                  </a:lnTo>
                  <a:lnTo>
                    <a:pt x="33" y="23"/>
                  </a:lnTo>
                  <a:lnTo>
                    <a:pt x="32" y="24"/>
                  </a:lnTo>
                  <a:lnTo>
                    <a:pt x="31" y="25"/>
                  </a:lnTo>
                  <a:lnTo>
                    <a:pt x="30" y="26"/>
                  </a:lnTo>
                  <a:lnTo>
                    <a:pt x="30" y="27"/>
                  </a:lnTo>
                  <a:lnTo>
                    <a:pt x="29" y="28"/>
                  </a:lnTo>
                  <a:lnTo>
                    <a:pt x="29" y="29"/>
                  </a:lnTo>
                  <a:lnTo>
                    <a:pt x="29" y="30"/>
                  </a:lnTo>
                  <a:lnTo>
                    <a:pt x="28" y="30"/>
                  </a:lnTo>
                  <a:lnTo>
                    <a:pt x="27" y="30"/>
                  </a:lnTo>
                  <a:lnTo>
                    <a:pt x="20" y="29"/>
                  </a:lnTo>
                  <a:lnTo>
                    <a:pt x="13" y="25"/>
                  </a:lnTo>
                  <a:lnTo>
                    <a:pt x="6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1" y="17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4" y="17"/>
                  </a:lnTo>
                  <a:lnTo>
                    <a:pt x="5" y="16"/>
                  </a:lnTo>
                  <a:lnTo>
                    <a:pt x="6" y="15"/>
                  </a:lnTo>
                  <a:lnTo>
                    <a:pt x="6" y="14"/>
                  </a:lnTo>
                  <a:lnTo>
                    <a:pt x="7" y="9"/>
                  </a:lnTo>
                  <a:lnTo>
                    <a:pt x="7" y="5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33" name="Freeform 107"/>
            <p:cNvSpPr>
              <a:spLocks/>
            </p:cNvSpPr>
            <p:nvPr/>
          </p:nvSpPr>
          <p:spPr bwMode="auto">
            <a:xfrm>
              <a:off x="2258223" y="2590714"/>
              <a:ext cx="104265" cy="102817"/>
            </a:xfrm>
            <a:custGeom>
              <a:avLst/>
              <a:gdLst/>
              <a:ahLst/>
              <a:cxnLst>
                <a:cxn ang="0">
                  <a:pos x="64" y="2"/>
                </a:cxn>
                <a:cxn ang="0">
                  <a:pos x="72" y="15"/>
                </a:cxn>
                <a:cxn ang="0">
                  <a:pos x="60" y="28"/>
                </a:cxn>
                <a:cxn ang="0">
                  <a:pos x="47" y="39"/>
                </a:cxn>
                <a:cxn ang="0">
                  <a:pos x="50" y="39"/>
                </a:cxn>
                <a:cxn ang="0">
                  <a:pos x="62" y="46"/>
                </a:cxn>
                <a:cxn ang="0">
                  <a:pos x="62" y="51"/>
                </a:cxn>
                <a:cxn ang="0">
                  <a:pos x="51" y="52"/>
                </a:cxn>
                <a:cxn ang="0">
                  <a:pos x="42" y="56"/>
                </a:cxn>
                <a:cxn ang="0">
                  <a:pos x="44" y="60"/>
                </a:cxn>
                <a:cxn ang="0">
                  <a:pos x="50" y="62"/>
                </a:cxn>
                <a:cxn ang="0">
                  <a:pos x="60" y="65"/>
                </a:cxn>
                <a:cxn ang="0">
                  <a:pos x="63" y="68"/>
                </a:cxn>
                <a:cxn ang="0">
                  <a:pos x="52" y="71"/>
                </a:cxn>
                <a:cxn ang="0">
                  <a:pos x="53" y="68"/>
                </a:cxn>
                <a:cxn ang="0">
                  <a:pos x="41" y="65"/>
                </a:cxn>
                <a:cxn ang="0">
                  <a:pos x="32" y="70"/>
                </a:cxn>
                <a:cxn ang="0">
                  <a:pos x="24" y="68"/>
                </a:cxn>
                <a:cxn ang="0">
                  <a:pos x="15" y="70"/>
                </a:cxn>
                <a:cxn ang="0">
                  <a:pos x="9" y="60"/>
                </a:cxn>
                <a:cxn ang="0">
                  <a:pos x="12" y="56"/>
                </a:cxn>
                <a:cxn ang="0">
                  <a:pos x="25" y="54"/>
                </a:cxn>
                <a:cxn ang="0">
                  <a:pos x="29" y="50"/>
                </a:cxn>
                <a:cxn ang="0">
                  <a:pos x="26" y="44"/>
                </a:cxn>
                <a:cxn ang="0">
                  <a:pos x="24" y="44"/>
                </a:cxn>
                <a:cxn ang="0">
                  <a:pos x="34" y="46"/>
                </a:cxn>
                <a:cxn ang="0">
                  <a:pos x="35" y="41"/>
                </a:cxn>
                <a:cxn ang="0">
                  <a:pos x="24" y="34"/>
                </a:cxn>
                <a:cxn ang="0">
                  <a:pos x="17" y="28"/>
                </a:cxn>
                <a:cxn ang="0">
                  <a:pos x="28" y="29"/>
                </a:cxn>
                <a:cxn ang="0">
                  <a:pos x="40" y="26"/>
                </a:cxn>
                <a:cxn ang="0">
                  <a:pos x="44" y="19"/>
                </a:cxn>
                <a:cxn ang="0">
                  <a:pos x="37" y="16"/>
                </a:cxn>
                <a:cxn ang="0">
                  <a:pos x="31" y="24"/>
                </a:cxn>
                <a:cxn ang="0">
                  <a:pos x="21" y="27"/>
                </a:cxn>
                <a:cxn ang="0">
                  <a:pos x="16" y="25"/>
                </a:cxn>
                <a:cxn ang="0">
                  <a:pos x="21" y="19"/>
                </a:cxn>
                <a:cxn ang="0">
                  <a:pos x="13" y="21"/>
                </a:cxn>
                <a:cxn ang="0">
                  <a:pos x="6" y="22"/>
                </a:cxn>
                <a:cxn ang="0">
                  <a:pos x="1" y="19"/>
                </a:cxn>
                <a:cxn ang="0">
                  <a:pos x="1" y="15"/>
                </a:cxn>
                <a:cxn ang="0">
                  <a:pos x="9" y="12"/>
                </a:cxn>
                <a:cxn ang="0">
                  <a:pos x="13" y="9"/>
                </a:cxn>
                <a:cxn ang="0">
                  <a:pos x="24" y="11"/>
                </a:cxn>
                <a:cxn ang="0">
                  <a:pos x="34" y="13"/>
                </a:cxn>
                <a:cxn ang="0">
                  <a:pos x="36" y="9"/>
                </a:cxn>
                <a:cxn ang="0">
                  <a:pos x="37" y="7"/>
                </a:cxn>
                <a:cxn ang="0">
                  <a:pos x="50" y="1"/>
                </a:cxn>
              </a:cxnLst>
              <a:rect l="0" t="0" r="r" b="b"/>
              <a:pathLst>
                <a:path w="72" h="71">
                  <a:moveTo>
                    <a:pt x="54" y="0"/>
                  </a:moveTo>
                  <a:lnTo>
                    <a:pt x="59" y="0"/>
                  </a:lnTo>
                  <a:lnTo>
                    <a:pt x="64" y="2"/>
                  </a:lnTo>
                  <a:lnTo>
                    <a:pt x="68" y="5"/>
                  </a:lnTo>
                  <a:lnTo>
                    <a:pt x="71" y="11"/>
                  </a:lnTo>
                  <a:lnTo>
                    <a:pt x="72" y="15"/>
                  </a:lnTo>
                  <a:lnTo>
                    <a:pt x="70" y="19"/>
                  </a:lnTo>
                  <a:lnTo>
                    <a:pt x="66" y="24"/>
                  </a:lnTo>
                  <a:lnTo>
                    <a:pt x="60" y="28"/>
                  </a:lnTo>
                  <a:lnTo>
                    <a:pt x="55" y="32"/>
                  </a:lnTo>
                  <a:lnTo>
                    <a:pt x="50" y="36"/>
                  </a:lnTo>
                  <a:lnTo>
                    <a:pt x="47" y="39"/>
                  </a:lnTo>
                  <a:lnTo>
                    <a:pt x="47" y="40"/>
                  </a:lnTo>
                  <a:lnTo>
                    <a:pt x="49" y="40"/>
                  </a:lnTo>
                  <a:lnTo>
                    <a:pt x="50" y="39"/>
                  </a:lnTo>
                  <a:lnTo>
                    <a:pt x="52" y="39"/>
                  </a:lnTo>
                  <a:lnTo>
                    <a:pt x="59" y="43"/>
                  </a:lnTo>
                  <a:lnTo>
                    <a:pt x="62" y="46"/>
                  </a:lnTo>
                  <a:lnTo>
                    <a:pt x="64" y="50"/>
                  </a:lnTo>
                  <a:lnTo>
                    <a:pt x="64" y="51"/>
                  </a:lnTo>
                  <a:lnTo>
                    <a:pt x="62" y="51"/>
                  </a:lnTo>
                  <a:lnTo>
                    <a:pt x="59" y="51"/>
                  </a:lnTo>
                  <a:lnTo>
                    <a:pt x="55" y="51"/>
                  </a:lnTo>
                  <a:lnTo>
                    <a:pt x="51" y="52"/>
                  </a:lnTo>
                  <a:lnTo>
                    <a:pt x="46" y="53"/>
                  </a:lnTo>
                  <a:lnTo>
                    <a:pt x="42" y="55"/>
                  </a:lnTo>
                  <a:lnTo>
                    <a:pt x="42" y="56"/>
                  </a:lnTo>
                  <a:lnTo>
                    <a:pt x="42" y="57"/>
                  </a:lnTo>
                  <a:lnTo>
                    <a:pt x="43" y="59"/>
                  </a:lnTo>
                  <a:lnTo>
                    <a:pt x="44" y="60"/>
                  </a:lnTo>
                  <a:lnTo>
                    <a:pt x="45" y="60"/>
                  </a:lnTo>
                  <a:lnTo>
                    <a:pt x="47" y="61"/>
                  </a:lnTo>
                  <a:lnTo>
                    <a:pt x="50" y="62"/>
                  </a:lnTo>
                  <a:lnTo>
                    <a:pt x="54" y="63"/>
                  </a:lnTo>
                  <a:lnTo>
                    <a:pt x="57" y="64"/>
                  </a:lnTo>
                  <a:lnTo>
                    <a:pt x="60" y="65"/>
                  </a:lnTo>
                  <a:lnTo>
                    <a:pt x="63" y="66"/>
                  </a:lnTo>
                  <a:lnTo>
                    <a:pt x="64" y="67"/>
                  </a:lnTo>
                  <a:lnTo>
                    <a:pt x="63" y="68"/>
                  </a:lnTo>
                  <a:lnTo>
                    <a:pt x="59" y="70"/>
                  </a:lnTo>
                  <a:lnTo>
                    <a:pt x="53" y="71"/>
                  </a:lnTo>
                  <a:lnTo>
                    <a:pt x="52" y="71"/>
                  </a:lnTo>
                  <a:lnTo>
                    <a:pt x="52" y="70"/>
                  </a:lnTo>
                  <a:lnTo>
                    <a:pt x="53" y="70"/>
                  </a:lnTo>
                  <a:lnTo>
                    <a:pt x="53" y="68"/>
                  </a:lnTo>
                  <a:lnTo>
                    <a:pt x="48" y="66"/>
                  </a:lnTo>
                  <a:lnTo>
                    <a:pt x="42" y="65"/>
                  </a:lnTo>
                  <a:lnTo>
                    <a:pt x="41" y="65"/>
                  </a:lnTo>
                  <a:lnTo>
                    <a:pt x="36" y="70"/>
                  </a:lnTo>
                  <a:lnTo>
                    <a:pt x="35" y="71"/>
                  </a:lnTo>
                  <a:lnTo>
                    <a:pt x="32" y="70"/>
                  </a:lnTo>
                  <a:lnTo>
                    <a:pt x="29" y="69"/>
                  </a:lnTo>
                  <a:lnTo>
                    <a:pt x="26" y="68"/>
                  </a:lnTo>
                  <a:lnTo>
                    <a:pt x="24" y="68"/>
                  </a:lnTo>
                  <a:lnTo>
                    <a:pt x="21" y="69"/>
                  </a:lnTo>
                  <a:lnTo>
                    <a:pt x="18" y="70"/>
                  </a:lnTo>
                  <a:lnTo>
                    <a:pt x="15" y="70"/>
                  </a:lnTo>
                  <a:lnTo>
                    <a:pt x="13" y="69"/>
                  </a:lnTo>
                  <a:lnTo>
                    <a:pt x="10" y="64"/>
                  </a:lnTo>
                  <a:lnTo>
                    <a:pt x="9" y="60"/>
                  </a:lnTo>
                  <a:lnTo>
                    <a:pt x="9" y="58"/>
                  </a:lnTo>
                  <a:lnTo>
                    <a:pt x="10" y="56"/>
                  </a:lnTo>
                  <a:lnTo>
                    <a:pt x="12" y="56"/>
                  </a:lnTo>
                  <a:lnTo>
                    <a:pt x="19" y="55"/>
                  </a:lnTo>
                  <a:lnTo>
                    <a:pt x="22" y="55"/>
                  </a:lnTo>
                  <a:lnTo>
                    <a:pt x="25" y="54"/>
                  </a:lnTo>
                  <a:lnTo>
                    <a:pt x="27" y="54"/>
                  </a:lnTo>
                  <a:lnTo>
                    <a:pt x="29" y="52"/>
                  </a:lnTo>
                  <a:lnTo>
                    <a:pt x="29" y="50"/>
                  </a:lnTo>
                  <a:lnTo>
                    <a:pt x="29" y="46"/>
                  </a:lnTo>
                  <a:lnTo>
                    <a:pt x="28" y="45"/>
                  </a:lnTo>
                  <a:lnTo>
                    <a:pt x="26" y="44"/>
                  </a:lnTo>
                  <a:lnTo>
                    <a:pt x="21" y="44"/>
                  </a:lnTo>
                  <a:lnTo>
                    <a:pt x="21" y="44"/>
                  </a:lnTo>
                  <a:lnTo>
                    <a:pt x="24" y="44"/>
                  </a:lnTo>
                  <a:lnTo>
                    <a:pt x="28" y="44"/>
                  </a:lnTo>
                  <a:lnTo>
                    <a:pt x="31" y="45"/>
                  </a:lnTo>
                  <a:lnTo>
                    <a:pt x="34" y="46"/>
                  </a:lnTo>
                  <a:lnTo>
                    <a:pt x="36" y="45"/>
                  </a:lnTo>
                  <a:lnTo>
                    <a:pt x="37" y="44"/>
                  </a:lnTo>
                  <a:lnTo>
                    <a:pt x="35" y="41"/>
                  </a:lnTo>
                  <a:lnTo>
                    <a:pt x="32" y="38"/>
                  </a:lnTo>
                  <a:lnTo>
                    <a:pt x="28" y="36"/>
                  </a:lnTo>
                  <a:lnTo>
                    <a:pt x="24" y="34"/>
                  </a:lnTo>
                  <a:lnTo>
                    <a:pt x="21" y="32"/>
                  </a:lnTo>
                  <a:lnTo>
                    <a:pt x="17" y="29"/>
                  </a:lnTo>
                  <a:lnTo>
                    <a:pt x="17" y="28"/>
                  </a:lnTo>
                  <a:lnTo>
                    <a:pt x="22" y="28"/>
                  </a:lnTo>
                  <a:lnTo>
                    <a:pt x="24" y="29"/>
                  </a:lnTo>
                  <a:lnTo>
                    <a:pt x="28" y="29"/>
                  </a:lnTo>
                  <a:lnTo>
                    <a:pt x="32" y="28"/>
                  </a:lnTo>
                  <a:lnTo>
                    <a:pt x="36" y="27"/>
                  </a:lnTo>
                  <a:lnTo>
                    <a:pt x="40" y="26"/>
                  </a:lnTo>
                  <a:lnTo>
                    <a:pt x="43" y="24"/>
                  </a:lnTo>
                  <a:lnTo>
                    <a:pt x="44" y="22"/>
                  </a:lnTo>
                  <a:lnTo>
                    <a:pt x="44" y="19"/>
                  </a:lnTo>
                  <a:lnTo>
                    <a:pt x="41" y="16"/>
                  </a:lnTo>
                  <a:lnTo>
                    <a:pt x="39" y="15"/>
                  </a:lnTo>
                  <a:lnTo>
                    <a:pt x="37" y="16"/>
                  </a:lnTo>
                  <a:lnTo>
                    <a:pt x="35" y="18"/>
                  </a:lnTo>
                  <a:lnTo>
                    <a:pt x="34" y="22"/>
                  </a:lnTo>
                  <a:lnTo>
                    <a:pt x="31" y="24"/>
                  </a:lnTo>
                  <a:lnTo>
                    <a:pt x="29" y="26"/>
                  </a:lnTo>
                  <a:lnTo>
                    <a:pt x="25" y="27"/>
                  </a:lnTo>
                  <a:lnTo>
                    <a:pt x="21" y="27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6" y="25"/>
                  </a:lnTo>
                  <a:lnTo>
                    <a:pt x="16" y="24"/>
                  </a:lnTo>
                  <a:lnTo>
                    <a:pt x="21" y="20"/>
                  </a:lnTo>
                  <a:lnTo>
                    <a:pt x="21" y="19"/>
                  </a:lnTo>
                  <a:lnTo>
                    <a:pt x="20" y="19"/>
                  </a:lnTo>
                  <a:lnTo>
                    <a:pt x="17" y="19"/>
                  </a:lnTo>
                  <a:lnTo>
                    <a:pt x="13" y="21"/>
                  </a:lnTo>
                  <a:lnTo>
                    <a:pt x="10" y="22"/>
                  </a:lnTo>
                  <a:lnTo>
                    <a:pt x="7" y="22"/>
                  </a:lnTo>
                  <a:lnTo>
                    <a:pt x="6" y="22"/>
                  </a:lnTo>
                  <a:lnTo>
                    <a:pt x="3" y="21"/>
                  </a:lnTo>
                  <a:lnTo>
                    <a:pt x="2" y="21"/>
                  </a:lnTo>
                  <a:lnTo>
                    <a:pt x="1" y="19"/>
                  </a:lnTo>
                  <a:lnTo>
                    <a:pt x="0" y="18"/>
                  </a:lnTo>
                  <a:lnTo>
                    <a:pt x="0" y="16"/>
                  </a:lnTo>
                  <a:lnTo>
                    <a:pt x="1" y="15"/>
                  </a:lnTo>
                  <a:lnTo>
                    <a:pt x="3" y="14"/>
                  </a:lnTo>
                  <a:lnTo>
                    <a:pt x="7" y="13"/>
                  </a:lnTo>
                  <a:lnTo>
                    <a:pt x="9" y="12"/>
                  </a:lnTo>
                  <a:lnTo>
                    <a:pt x="10" y="11"/>
                  </a:lnTo>
                  <a:lnTo>
                    <a:pt x="12" y="10"/>
                  </a:lnTo>
                  <a:lnTo>
                    <a:pt x="13" y="9"/>
                  </a:lnTo>
                  <a:lnTo>
                    <a:pt x="16" y="8"/>
                  </a:lnTo>
                  <a:lnTo>
                    <a:pt x="20" y="9"/>
                  </a:lnTo>
                  <a:lnTo>
                    <a:pt x="24" y="11"/>
                  </a:lnTo>
                  <a:lnTo>
                    <a:pt x="28" y="13"/>
                  </a:lnTo>
                  <a:lnTo>
                    <a:pt x="32" y="13"/>
                  </a:lnTo>
                  <a:lnTo>
                    <a:pt x="34" y="13"/>
                  </a:lnTo>
                  <a:lnTo>
                    <a:pt x="35" y="12"/>
                  </a:lnTo>
                  <a:lnTo>
                    <a:pt x="35" y="10"/>
                  </a:lnTo>
                  <a:lnTo>
                    <a:pt x="36" y="9"/>
                  </a:lnTo>
                  <a:lnTo>
                    <a:pt x="36" y="8"/>
                  </a:lnTo>
                  <a:lnTo>
                    <a:pt x="37" y="7"/>
                  </a:lnTo>
                  <a:lnTo>
                    <a:pt x="37" y="7"/>
                  </a:lnTo>
                  <a:lnTo>
                    <a:pt x="41" y="4"/>
                  </a:lnTo>
                  <a:lnTo>
                    <a:pt x="45" y="3"/>
                  </a:lnTo>
                  <a:lnTo>
                    <a:pt x="50" y="1"/>
                  </a:lnTo>
                  <a:lnTo>
                    <a:pt x="54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34" name="Freeform 108"/>
            <p:cNvSpPr>
              <a:spLocks/>
            </p:cNvSpPr>
            <p:nvPr/>
          </p:nvSpPr>
          <p:spPr bwMode="auto">
            <a:xfrm>
              <a:off x="2191610" y="2645743"/>
              <a:ext cx="28962" cy="26066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1" y="4"/>
                </a:cxn>
                <a:cxn ang="0">
                  <a:pos x="15" y="7"/>
                </a:cxn>
                <a:cxn ang="0">
                  <a:pos x="18" y="12"/>
                </a:cxn>
                <a:cxn ang="0">
                  <a:pos x="20" y="17"/>
                </a:cxn>
                <a:cxn ang="0">
                  <a:pos x="19" y="18"/>
                </a:cxn>
                <a:cxn ang="0">
                  <a:pos x="18" y="17"/>
                </a:cxn>
                <a:cxn ang="0">
                  <a:pos x="15" y="16"/>
                </a:cxn>
                <a:cxn ang="0">
                  <a:pos x="12" y="14"/>
                </a:cxn>
                <a:cxn ang="0">
                  <a:pos x="10" y="12"/>
                </a:cxn>
                <a:cxn ang="0">
                  <a:pos x="7" y="10"/>
                </a:cxn>
                <a:cxn ang="0">
                  <a:pos x="5" y="10"/>
                </a:cxn>
                <a:cxn ang="0">
                  <a:pos x="4" y="11"/>
                </a:cxn>
                <a:cxn ang="0">
                  <a:pos x="2" y="11"/>
                </a:cxn>
                <a:cxn ang="0">
                  <a:pos x="1" y="11"/>
                </a:cxn>
                <a:cxn ang="0">
                  <a:pos x="1" y="11"/>
                </a:cxn>
                <a:cxn ang="0">
                  <a:pos x="0" y="11"/>
                </a:cxn>
                <a:cxn ang="0">
                  <a:pos x="0" y="10"/>
                </a:cxn>
                <a:cxn ang="0">
                  <a:pos x="0" y="7"/>
                </a:cxn>
                <a:cxn ang="0">
                  <a:pos x="2" y="5"/>
                </a:cxn>
                <a:cxn ang="0">
                  <a:pos x="6" y="1"/>
                </a:cxn>
                <a:cxn ang="0">
                  <a:pos x="7" y="0"/>
                </a:cxn>
              </a:cxnLst>
              <a:rect l="0" t="0" r="r" b="b"/>
              <a:pathLst>
                <a:path w="20" h="18">
                  <a:moveTo>
                    <a:pt x="7" y="0"/>
                  </a:moveTo>
                  <a:lnTo>
                    <a:pt x="11" y="4"/>
                  </a:lnTo>
                  <a:lnTo>
                    <a:pt x="15" y="7"/>
                  </a:lnTo>
                  <a:lnTo>
                    <a:pt x="18" y="12"/>
                  </a:lnTo>
                  <a:lnTo>
                    <a:pt x="20" y="17"/>
                  </a:lnTo>
                  <a:lnTo>
                    <a:pt x="19" y="18"/>
                  </a:lnTo>
                  <a:lnTo>
                    <a:pt x="18" y="17"/>
                  </a:lnTo>
                  <a:lnTo>
                    <a:pt x="15" y="16"/>
                  </a:lnTo>
                  <a:lnTo>
                    <a:pt x="12" y="14"/>
                  </a:lnTo>
                  <a:lnTo>
                    <a:pt x="10" y="12"/>
                  </a:lnTo>
                  <a:lnTo>
                    <a:pt x="7" y="10"/>
                  </a:lnTo>
                  <a:lnTo>
                    <a:pt x="5" y="10"/>
                  </a:lnTo>
                  <a:lnTo>
                    <a:pt x="4" y="11"/>
                  </a:lnTo>
                  <a:lnTo>
                    <a:pt x="2" y="11"/>
                  </a:lnTo>
                  <a:lnTo>
                    <a:pt x="1" y="11"/>
                  </a:lnTo>
                  <a:lnTo>
                    <a:pt x="1" y="11"/>
                  </a:lnTo>
                  <a:lnTo>
                    <a:pt x="0" y="11"/>
                  </a:lnTo>
                  <a:lnTo>
                    <a:pt x="0" y="10"/>
                  </a:lnTo>
                  <a:lnTo>
                    <a:pt x="0" y="7"/>
                  </a:lnTo>
                  <a:lnTo>
                    <a:pt x="2" y="5"/>
                  </a:lnTo>
                  <a:lnTo>
                    <a:pt x="6" y="1"/>
                  </a:lnTo>
                  <a:lnTo>
                    <a:pt x="7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35" name="Freeform 109"/>
            <p:cNvSpPr>
              <a:spLocks/>
            </p:cNvSpPr>
            <p:nvPr/>
          </p:nvSpPr>
          <p:spPr bwMode="auto">
            <a:xfrm>
              <a:off x="2146718" y="2651535"/>
              <a:ext cx="17377" cy="5792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12" y="1"/>
                </a:cxn>
                <a:cxn ang="0">
                  <a:pos x="11" y="2"/>
                </a:cxn>
                <a:cxn ang="0">
                  <a:pos x="11" y="3"/>
                </a:cxn>
                <a:cxn ang="0">
                  <a:pos x="9" y="4"/>
                </a:cxn>
                <a:cxn ang="0">
                  <a:pos x="8" y="4"/>
                </a:cxn>
                <a:cxn ang="0">
                  <a:pos x="7" y="4"/>
                </a:cxn>
                <a:cxn ang="0">
                  <a:pos x="4" y="3"/>
                </a:cxn>
                <a:cxn ang="0">
                  <a:pos x="3" y="3"/>
                </a:cxn>
                <a:cxn ang="0">
                  <a:pos x="0" y="3"/>
                </a:cxn>
                <a:cxn ang="0">
                  <a:pos x="12" y="0"/>
                </a:cxn>
              </a:cxnLst>
              <a:rect l="0" t="0" r="r" b="b"/>
              <a:pathLst>
                <a:path w="12" h="4">
                  <a:moveTo>
                    <a:pt x="12" y="0"/>
                  </a:moveTo>
                  <a:lnTo>
                    <a:pt x="12" y="1"/>
                  </a:lnTo>
                  <a:lnTo>
                    <a:pt x="11" y="2"/>
                  </a:lnTo>
                  <a:lnTo>
                    <a:pt x="11" y="3"/>
                  </a:lnTo>
                  <a:lnTo>
                    <a:pt x="9" y="4"/>
                  </a:lnTo>
                  <a:lnTo>
                    <a:pt x="8" y="4"/>
                  </a:lnTo>
                  <a:lnTo>
                    <a:pt x="7" y="4"/>
                  </a:lnTo>
                  <a:lnTo>
                    <a:pt x="4" y="3"/>
                  </a:lnTo>
                  <a:lnTo>
                    <a:pt x="3" y="3"/>
                  </a:lnTo>
                  <a:lnTo>
                    <a:pt x="0" y="3"/>
                  </a:lnTo>
                  <a:lnTo>
                    <a:pt x="12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36" name="Freeform 110"/>
            <p:cNvSpPr>
              <a:spLocks/>
            </p:cNvSpPr>
            <p:nvPr/>
          </p:nvSpPr>
          <p:spPr bwMode="auto">
            <a:xfrm>
              <a:off x="2482683" y="2505275"/>
              <a:ext cx="62270" cy="15930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3" y="0"/>
                </a:cxn>
                <a:cxn ang="0">
                  <a:pos x="23" y="0"/>
                </a:cxn>
                <a:cxn ang="0">
                  <a:pos x="30" y="0"/>
                </a:cxn>
                <a:cxn ang="0">
                  <a:pos x="37" y="1"/>
                </a:cxn>
                <a:cxn ang="0">
                  <a:pos x="41" y="2"/>
                </a:cxn>
                <a:cxn ang="0">
                  <a:pos x="43" y="3"/>
                </a:cxn>
                <a:cxn ang="0">
                  <a:pos x="42" y="4"/>
                </a:cxn>
                <a:cxn ang="0">
                  <a:pos x="38" y="5"/>
                </a:cxn>
                <a:cxn ang="0">
                  <a:pos x="15" y="11"/>
                </a:cxn>
                <a:cxn ang="0">
                  <a:pos x="12" y="9"/>
                </a:cxn>
                <a:cxn ang="0">
                  <a:pos x="8" y="9"/>
                </a:cxn>
                <a:cxn ang="0">
                  <a:pos x="4" y="8"/>
                </a:cxn>
                <a:cxn ang="0">
                  <a:pos x="2" y="6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3" y="1"/>
                </a:cxn>
                <a:cxn ang="0">
                  <a:pos x="7" y="0"/>
                </a:cxn>
                <a:cxn ang="0">
                  <a:pos x="10" y="0"/>
                </a:cxn>
              </a:cxnLst>
              <a:rect l="0" t="0" r="r" b="b"/>
              <a:pathLst>
                <a:path w="43" h="11">
                  <a:moveTo>
                    <a:pt x="10" y="0"/>
                  </a:moveTo>
                  <a:lnTo>
                    <a:pt x="13" y="0"/>
                  </a:lnTo>
                  <a:lnTo>
                    <a:pt x="23" y="0"/>
                  </a:lnTo>
                  <a:lnTo>
                    <a:pt x="30" y="0"/>
                  </a:lnTo>
                  <a:lnTo>
                    <a:pt x="37" y="1"/>
                  </a:lnTo>
                  <a:lnTo>
                    <a:pt x="41" y="2"/>
                  </a:lnTo>
                  <a:lnTo>
                    <a:pt x="43" y="3"/>
                  </a:lnTo>
                  <a:lnTo>
                    <a:pt x="42" y="4"/>
                  </a:lnTo>
                  <a:lnTo>
                    <a:pt x="38" y="5"/>
                  </a:lnTo>
                  <a:lnTo>
                    <a:pt x="15" y="11"/>
                  </a:lnTo>
                  <a:lnTo>
                    <a:pt x="12" y="9"/>
                  </a:lnTo>
                  <a:lnTo>
                    <a:pt x="8" y="9"/>
                  </a:lnTo>
                  <a:lnTo>
                    <a:pt x="4" y="8"/>
                  </a:lnTo>
                  <a:lnTo>
                    <a:pt x="2" y="6"/>
                  </a:lnTo>
                  <a:lnTo>
                    <a:pt x="0" y="4"/>
                  </a:lnTo>
                  <a:lnTo>
                    <a:pt x="1" y="2"/>
                  </a:lnTo>
                  <a:lnTo>
                    <a:pt x="3" y="1"/>
                  </a:lnTo>
                  <a:lnTo>
                    <a:pt x="7" y="0"/>
                  </a:lnTo>
                  <a:lnTo>
                    <a:pt x="1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37" name="Freeform 111"/>
            <p:cNvSpPr>
              <a:spLocks/>
            </p:cNvSpPr>
            <p:nvPr/>
          </p:nvSpPr>
          <p:spPr bwMode="auto">
            <a:xfrm>
              <a:off x="2374073" y="2667464"/>
              <a:ext cx="4345" cy="1449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</a:cxnLst>
              <a:rect l="0" t="0" r="r" b="b"/>
              <a:pathLst>
                <a:path w="3" h="1">
                  <a:moveTo>
                    <a:pt x="1" y="0"/>
                  </a:moveTo>
                  <a:lnTo>
                    <a:pt x="2" y="0"/>
                  </a:lnTo>
                  <a:lnTo>
                    <a:pt x="3" y="0"/>
                  </a:lnTo>
                  <a:lnTo>
                    <a:pt x="3" y="1"/>
                  </a:lnTo>
                  <a:lnTo>
                    <a:pt x="3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38" name="Freeform 112"/>
            <p:cNvSpPr>
              <a:spLocks/>
            </p:cNvSpPr>
            <p:nvPr/>
          </p:nvSpPr>
          <p:spPr bwMode="auto">
            <a:xfrm>
              <a:off x="2068520" y="2666017"/>
              <a:ext cx="39100" cy="21722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27" y="3"/>
                </a:cxn>
                <a:cxn ang="0">
                  <a:pos x="26" y="7"/>
                </a:cxn>
                <a:cxn ang="0">
                  <a:pos x="26" y="10"/>
                </a:cxn>
                <a:cxn ang="0">
                  <a:pos x="24" y="13"/>
                </a:cxn>
                <a:cxn ang="0">
                  <a:pos x="22" y="14"/>
                </a:cxn>
                <a:cxn ang="0">
                  <a:pos x="18" y="15"/>
                </a:cxn>
                <a:cxn ang="0">
                  <a:pos x="14" y="15"/>
                </a:cxn>
                <a:cxn ang="0">
                  <a:pos x="10" y="15"/>
                </a:cxn>
                <a:cxn ang="0">
                  <a:pos x="5" y="15"/>
                </a:cxn>
                <a:cxn ang="0">
                  <a:pos x="2" y="13"/>
                </a:cxn>
                <a:cxn ang="0">
                  <a:pos x="0" y="10"/>
                </a:cxn>
                <a:cxn ang="0">
                  <a:pos x="0" y="8"/>
                </a:cxn>
                <a:cxn ang="0">
                  <a:pos x="1" y="8"/>
                </a:cxn>
                <a:cxn ang="0">
                  <a:pos x="2" y="8"/>
                </a:cxn>
                <a:cxn ang="0">
                  <a:pos x="3" y="8"/>
                </a:cxn>
                <a:cxn ang="0">
                  <a:pos x="4" y="7"/>
                </a:cxn>
                <a:cxn ang="0">
                  <a:pos x="5" y="7"/>
                </a:cxn>
                <a:cxn ang="0">
                  <a:pos x="9" y="6"/>
                </a:cxn>
                <a:cxn ang="0">
                  <a:pos x="14" y="4"/>
                </a:cxn>
                <a:cxn ang="0">
                  <a:pos x="19" y="3"/>
                </a:cxn>
                <a:cxn ang="0">
                  <a:pos x="23" y="1"/>
                </a:cxn>
                <a:cxn ang="0">
                  <a:pos x="26" y="1"/>
                </a:cxn>
                <a:cxn ang="0">
                  <a:pos x="27" y="0"/>
                </a:cxn>
              </a:cxnLst>
              <a:rect l="0" t="0" r="r" b="b"/>
              <a:pathLst>
                <a:path w="27" h="15">
                  <a:moveTo>
                    <a:pt x="27" y="0"/>
                  </a:moveTo>
                  <a:lnTo>
                    <a:pt x="27" y="3"/>
                  </a:lnTo>
                  <a:lnTo>
                    <a:pt x="26" y="7"/>
                  </a:lnTo>
                  <a:lnTo>
                    <a:pt x="26" y="10"/>
                  </a:lnTo>
                  <a:lnTo>
                    <a:pt x="24" y="13"/>
                  </a:lnTo>
                  <a:lnTo>
                    <a:pt x="22" y="14"/>
                  </a:lnTo>
                  <a:lnTo>
                    <a:pt x="18" y="15"/>
                  </a:lnTo>
                  <a:lnTo>
                    <a:pt x="14" y="15"/>
                  </a:lnTo>
                  <a:lnTo>
                    <a:pt x="10" y="15"/>
                  </a:lnTo>
                  <a:lnTo>
                    <a:pt x="5" y="15"/>
                  </a:lnTo>
                  <a:lnTo>
                    <a:pt x="2" y="13"/>
                  </a:lnTo>
                  <a:lnTo>
                    <a:pt x="0" y="10"/>
                  </a:lnTo>
                  <a:lnTo>
                    <a:pt x="0" y="8"/>
                  </a:lnTo>
                  <a:lnTo>
                    <a:pt x="1" y="8"/>
                  </a:lnTo>
                  <a:lnTo>
                    <a:pt x="2" y="8"/>
                  </a:lnTo>
                  <a:lnTo>
                    <a:pt x="3" y="8"/>
                  </a:lnTo>
                  <a:lnTo>
                    <a:pt x="4" y="7"/>
                  </a:lnTo>
                  <a:lnTo>
                    <a:pt x="5" y="7"/>
                  </a:lnTo>
                  <a:lnTo>
                    <a:pt x="9" y="6"/>
                  </a:lnTo>
                  <a:lnTo>
                    <a:pt x="14" y="4"/>
                  </a:lnTo>
                  <a:lnTo>
                    <a:pt x="19" y="3"/>
                  </a:lnTo>
                  <a:lnTo>
                    <a:pt x="23" y="1"/>
                  </a:lnTo>
                  <a:lnTo>
                    <a:pt x="26" y="1"/>
                  </a:lnTo>
                  <a:lnTo>
                    <a:pt x="27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39" name="Freeform 113"/>
            <p:cNvSpPr>
              <a:spLocks/>
            </p:cNvSpPr>
            <p:nvPr/>
          </p:nvSpPr>
          <p:spPr bwMode="auto">
            <a:xfrm>
              <a:off x="2198851" y="2689187"/>
              <a:ext cx="26066" cy="28962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8" y="0"/>
                </a:cxn>
                <a:cxn ang="0">
                  <a:pos x="15" y="11"/>
                </a:cxn>
                <a:cxn ang="0">
                  <a:pos x="18" y="14"/>
                </a:cxn>
                <a:cxn ang="0">
                  <a:pos x="18" y="18"/>
                </a:cxn>
                <a:cxn ang="0">
                  <a:pos x="16" y="20"/>
                </a:cxn>
                <a:cxn ang="0">
                  <a:pos x="13" y="20"/>
                </a:cxn>
                <a:cxn ang="0">
                  <a:pos x="10" y="20"/>
                </a:cxn>
                <a:cxn ang="0">
                  <a:pos x="7" y="19"/>
                </a:cxn>
                <a:cxn ang="0">
                  <a:pos x="4" y="17"/>
                </a:cxn>
                <a:cxn ang="0">
                  <a:pos x="1" y="14"/>
                </a:cxn>
                <a:cxn ang="0">
                  <a:pos x="0" y="10"/>
                </a:cxn>
                <a:cxn ang="0">
                  <a:pos x="0" y="5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3" y="0"/>
                </a:cxn>
              </a:cxnLst>
              <a:rect l="0" t="0" r="r" b="b"/>
              <a:pathLst>
                <a:path w="18" h="20">
                  <a:moveTo>
                    <a:pt x="3" y="0"/>
                  </a:moveTo>
                  <a:lnTo>
                    <a:pt x="8" y="0"/>
                  </a:lnTo>
                  <a:lnTo>
                    <a:pt x="15" y="11"/>
                  </a:lnTo>
                  <a:lnTo>
                    <a:pt x="18" y="14"/>
                  </a:lnTo>
                  <a:lnTo>
                    <a:pt x="18" y="18"/>
                  </a:lnTo>
                  <a:lnTo>
                    <a:pt x="16" y="20"/>
                  </a:lnTo>
                  <a:lnTo>
                    <a:pt x="13" y="20"/>
                  </a:lnTo>
                  <a:lnTo>
                    <a:pt x="10" y="20"/>
                  </a:lnTo>
                  <a:lnTo>
                    <a:pt x="7" y="19"/>
                  </a:lnTo>
                  <a:lnTo>
                    <a:pt x="4" y="17"/>
                  </a:lnTo>
                  <a:lnTo>
                    <a:pt x="1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1"/>
                  </a:lnTo>
                  <a:lnTo>
                    <a:pt x="1" y="1"/>
                  </a:lnTo>
                  <a:lnTo>
                    <a:pt x="3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40" name="Freeform 114"/>
            <p:cNvSpPr>
              <a:spLocks/>
            </p:cNvSpPr>
            <p:nvPr/>
          </p:nvSpPr>
          <p:spPr bwMode="auto">
            <a:xfrm>
              <a:off x="2230709" y="2683394"/>
              <a:ext cx="120195" cy="4054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6" y="0"/>
                </a:cxn>
                <a:cxn ang="0">
                  <a:pos x="12" y="1"/>
                </a:cxn>
                <a:cxn ang="0">
                  <a:pos x="17" y="2"/>
                </a:cxn>
                <a:cxn ang="0">
                  <a:pos x="22" y="4"/>
                </a:cxn>
                <a:cxn ang="0">
                  <a:pos x="32" y="14"/>
                </a:cxn>
                <a:cxn ang="0">
                  <a:pos x="38" y="18"/>
                </a:cxn>
                <a:cxn ang="0">
                  <a:pos x="38" y="18"/>
                </a:cxn>
                <a:cxn ang="0">
                  <a:pos x="38" y="17"/>
                </a:cxn>
                <a:cxn ang="0">
                  <a:pos x="38" y="16"/>
                </a:cxn>
                <a:cxn ang="0">
                  <a:pos x="38" y="15"/>
                </a:cxn>
                <a:cxn ang="0">
                  <a:pos x="38" y="15"/>
                </a:cxn>
                <a:cxn ang="0">
                  <a:pos x="50" y="17"/>
                </a:cxn>
                <a:cxn ang="0">
                  <a:pos x="50" y="16"/>
                </a:cxn>
                <a:cxn ang="0">
                  <a:pos x="56" y="13"/>
                </a:cxn>
                <a:cxn ang="0">
                  <a:pos x="62" y="13"/>
                </a:cxn>
                <a:cxn ang="0">
                  <a:pos x="68" y="13"/>
                </a:cxn>
                <a:cxn ang="0">
                  <a:pos x="74" y="16"/>
                </a:cxn>
                <a:cxn ang="0">
                  <a:pos x="79" y="20"/>
                </a:cxn>
                <a:cxn ang="0">
                  <a:pos x="83" y="25"/>
                </a:cxn>
                <a:cxn ang="0">
                  <a:pos x="83" y="27"/>
                </a:cxn>
                <a:cxn ang="0">
                  <a:pos x="81" y="28"/>
                </a:cxn>
                <a:cxn ang="0">
                  <a:pos x="78" y="28"/>
                </a:cxn>
                <a:cxn ang="0">
                  <a:pos x="75" y="27"/>
                </a:cxn>
                <a:cxn ang="0">
                  <a:pos x="72" y="27"/>
                </a:cxn>
                <a:cxn ang="0">
                  <a:pos x="69" y="27"/>
                </a:cxn>
                <a:cxn ang="0">
                  <a:pos x="68" y="26"/>
                </a:cxn>
                <a:cxn ang="0">
                  <a:pos x="68" y="25"/>
                </a:cxn>
                <a:cxn ang="0">
                  <a:pos x="67" y="24"/>
                </a:cxn>
                <a:cxn ang="0">
                  <a:pos x="67" y="23"/>
                </a:cxn>
                <a:cxn ang="0">
                  <a:pos x="66" y="23"/>
                </a:cxn>
                <a:cxn ang="0">
                  <a:pos x="65" y="22"/>
                </a:cxn>
                <a:cxn ang="0">
                  <a:pos x="64" y="23"/>
                </a:cxn>
                <a:cxn ang="0">
                  <a:pos x="64" y="26"/>
                </a:cxn>
                <a:cxn ang="0">
                  <a:pos x="63" y="27"/>
                </a:cxn>
                <a:cxn ang="0">
                  <a:pos x="62" y="28"/>
                </a:cxn>
                <a:cxn ang="0">
                  <a:pos x="62" y="28"/>
                </a:cxn>
                <a:cxn ang="0">
                  <a:pos x="61" y="27"/>
                </a:cxn>
                <a:cxn ang="0">
                  <a:pos x="60" y="27"/>
                </a:cxn>
                <a:cxn ang="0">
                  <a:pos x="58" y="26"/>
                </a:cxn>
                <a:cxn ang="0">
                  <a:pos x="34" y="19"/>
                </a:cxn>
                <a:cxn ang="0">
                  <a:pos x="22" y="15"/>
                </a:cxn>
                <a:cxn ang="0">
                  <a:pos x="21" y="15"/>
                </a:cxn>
                <a:cxn ang="0">
                  <a:pos x="21" y="14"/>
                </a:cxn>
                <a:cxn ang="0">
                  <a:pos x="20" y="12"/>
                </a:cxn>
                <a:cxn ang="0">
                  <a:pos x="20" y="11"/>
                </a:cxn>
                <a:cxn ang="0">
                  <a:pos x="19" y="9"/>
                </a:cxn>
                <a:cxn ang="0">
                  <a:pos x="17" y="7"/>
                </a:cxn>
                <a:cxn ang="0">
                  <a:pos x="8" y="7"/>
                </a:cxn>
                <a:cxn ang="0">
                  <a:pos x="5" y="7"/>
                </a:cxn>
                <a:cxn ang="0">
                  <a:pos x="2" y="6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3" y="0"/>
                </a:cxn>
                <a:cxn ang="0">
                  <a:pos x="4" y="0"/>
                </a:cxn>
              </a:cxnLst>
              <a:rect l="0" t="0" r="r" b="b"/>
              <a:pathLst>
                <a:path w="83" h="28">
                  <a:moveTo>
                    <a:pt x="4" y="0"/>
                  </a:moveTo>
                  <a:lnTo>
                    <a:pt x="6" y="0"/>
                  </a:lnTo>
                  <a:lnTo>
                    <a:pt x="12" y="1"/>
                  </a:lnTo>
                  <a:lnTo>
                    <a:pt x="17" y="2"/>
                  </a:lnTo>
                  <a:lnTo>
                    <a:pt x="22" y="4"/>
                  </a:lnTo>
                  <a:lnTo>
                    <a:pt x="32" y="14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38" y="17"/>
                  </a:lnTo>
                  <a:lnTo>
                    <a:pt x="38" y="16"/>
                  </a:lnTo>
                  <a:lnTo>
                    <a:pt x="38" y="15"/>
                  </a:lnTo>
                  <a:lnTo>
                    <a:pt x="38" y="15"/>
                  </a:lnTo>
                  <a:lnTo>
                    <a:pt x="50" y="17"/>
                  </a:lnTo>
                  <a:lnTo>
                    <a:pt x="50" y="16"/>
                  </a:lnTo>
                  <a:lnTo>
                    <a:pt x="56" y="13"/>
                  </a:lnTo>
                  <a:lnTo>
                    <a:pt x="62" y="13"/>
                  </a:lnTo>
                  <a:lnTo>
                    <a:pt x="68" y="13"/>
                  </a:lnTo>
                  <a:lnTo>
                    <a:pt x="74" y="16"/>
                  </a:lnTo>
                  <a:lnTo>
                    <a:pt x="79" y="20"/>
                  </a:lnTo>
                  <a:lnTo>
                    <a:pt x="83" y="25"/>
                  </a:lnTo>
                  <a:lnTo>
                    <a:pt x="83" y="27"/>
                  </a:lnTo>
                  <a:lnTo>
                    <a:pt x="81" y="28"/>
                  </a:lnTo>
                  <a:lnTo>
                    <a:pt x="78" y="28"/>
                  </a:lnTo>
                  <a:lnTo>
                    <a:pt x="75" y="27"/>
                  </a:lnTo>
                  <a:lnTo>
                    <a:pt x="72" y="27"/>
                  </a:lnTo>
                  <a:lnTo>
                    <a:pt x="69" y="27"/>
                  </a:lnTo>
                  <a:lnTo>
                    <a:pt x="68" y="26"/>
                  </a:lnTo>
                  <a:lnTo>
                    <a:pt x="68" y="25"/>
                  </a:lnTo>
                  <a:lnTo>
                    <a:pt x="67" y="24"/>
                  </a:lnTo>
                  <a:lnTo>
                    <a:pt x="67" y="23"/>
                  </a:lnTo>
                  <a:lnTo>
                    <a:pt x="66" y="23"/>
                  </a:lnTo>
                  <a:lnTo>
                    <a:pt x="65" y="22"/>
                  </a:lnTo>
                  <a:lnTo>
                    <a:pt x="64" y="23"/>
                  </a:lnTo>
                  <a:lnTo>
                    <a:pt x="64" y="26"/>
                  </a:lnTo>
                  <a:lnTo>
                    <a:pt x="63" y="27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1" y="27"/>
                  </a:lnTo>
                  <a:lnTo>
                    <a:pt x="60" y="27"/>
                  </a:lnTo>
                  <a:lnTo>
                    <a:pt x="58" y="26"/>
                  </a:lnTo>
                  <a:lnTo>
                    <a:pt x="34" y="19"/>
                  </a:lnTo>
                  <a:lnTo>
                    <a:pt x="22" y="15"/>
                  </a:lnTo>
                  <a:lnTo>
                    <a:pt x="21" y="15"/>
                  </a:lnTo>
                  <a:lnTo>
                    <a:pt x="21" y="14"/>
                  </a:lnTo>
                  <a:lnTo>
                    <a:pt x="20" y="12"/>
                  </a:lnTo>
                  <a:lnTo>
                    <a:pt x="20" y="11"/>
                  </a:lnTo>
                  <a:lnTo>
                    <a:pt x="19" y="9"/>
                  </a:lnTo>
                  <a:lnTo>
                    <a:pt x="17" y="7"/>
                  </a:lnTo>
                  <a:lnTo>
                    <a:pt x="8" y="7"/>
                  </a:lnTo>
                  <a:lnTo>
                    <a:pt x="5" y="7"/>
                  </a:lnTo>
                  <a:lnTo>
                    <a:pt x="2" y="6"/>
                  </a:lnTo>
                  <a:lnTo>
                    <a:pt x="0" y="3"/>
                  </a:lnTo>
                  <a:lnTo>
                    <a:pt x="1" y="2"/>
                  </a:lnTo>
                  <a:lnTo>
                    <a:pt x="3" y="0"/>
                  </a:lnTo>
                  <a:lnTo>
                    <a:pt x="4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41" name="Freeform 115"/>
            <p:cNvSpPr>
              <a:spLocks noEditPoints="1"/>
            </p:cNvSpPr>
            <p:nvPr/>
          </p:nvSpPr>
          <p:spPr bwMode="auto">
            <a:xfrm>
              <a:off x="2153958" y="2686290"/>
              <a:ext cx="2896" cy="7241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1" y="3"/>
                </a:cxn>
                <a:cxn ang="0">
                  <a:pos x="2" y="0"/>
                </a:cxn>
                <a:cxn ang="0">
                  <a:pos x="1" y="3"/>
                </a:cxn>
                <a:cxn ang="0">
                  <a:pos x="2" y="0"/>
                </a:cxn>
              </a:cxnLst>
              <a:rect l="0" t="0" r="r" b="b"/>
              <a:pathLst>
                <a:path w="2" h="5">
                  <a:moveTo>
                    <a:pt x="1" y="3"/>
                  </a:moveTo>
                  <a:lnTo>
                    <a:pt x="0" y="5"/>
                  </a:lnTo>
                  <a:lnTo>
                    <a:pt x="0" y="4"/>
                  </a:lnTo>
                  <a:lnTo>
                    <a:pt x="1" y="3"/>
                  </a:lnTo>
                  <a:close/>
                  <a:moveTo>
                    <a:pt x="2" y="0"/>
                  </a:moveTo>
                  <a:lnTo>
                    <a:pt x="1" y="3"/>
                  </a:lnTo>
                  <a:lnTo>
                    <a:pt x="2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42" name="Freeform 116"/>
            <p:cNvSpPr>
              <a:spLocks noEditPoints="1"/>
            </p:cNvSpPr>
            <p:nvPr/>
          </p:nvSpPr>
          <p:spPr bwMode="auto">
            <a:xfrm>
              <a:off x="2156855" y="2680498"/>
              <a:ext cx="2896" cy="4345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2" y="0"/>
                </a:cxn>
              </a:cxnLst>
              <a:rect l="0" t="0" r="r" b="b"/>
              <a:pathLst>
                <a:path w="2" h="3">
                  <a:moveTo>
                    <a:pt x="1" y="1"/>
                  </a:moveTo>
                  <a:lnTo>
                    <a:pt x="1" y="2"/>
                  </a:lnTo>
                  <a:lnTo>
                    <a:pt x="0" y="3"/>
                  </a:lnTo>
                  <a:lnTo>
                    <a:pt x="1" y="1"/>
                  </a:lnTo>
                  <a:close/>
                  <a:moveTo>
                    <a:pt x="2" y="0"/>
                  </a:moveTo>
                  <a:lnTo>
                    <a:pt x="2" y="1"/>
                  </a:lnTo>
                  <a:lnTo>
                    <a:pt x="1" y="1"/>
                  </a:lnTo>
                  <a:lnTo>
                    <a:pt x="2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43" name="Freeform 117"/>
            <p:cNvSpPr>
              <a:spLocks/>
            </p:cNvSpPr>
            <p:nvPr/>
          </p:nvSpPr>
          <p:spPr bwMode="auto">
            <a:xfrm>
              <a:off x="2110515" y="2689187"/>
              <a:ext cx="62270" cy="30411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7" y="3"/>
                </a:cxn>
                <a:cxn ang="0">
                  <a:pos x="20" y="6"/>
                </a:cxn>
                <a:cxn ang="0">
                  <a:pos x="23" y="9"/>
                </a:cxn>
                <a:cxn ang="0">
                  <a:pos x="26" y="10"/>
                </a:cxn>
                <a:cxn ang="0">
                  <a:pos x="28" y="9"/>
                </a:cxn>
                <a:cxn ang="0">
                  <a:pos x="29" y="8"/>
                </a:cxn>
                <a:cxn ang="0">
                  <a:pos x="29" y="7"/>
                </a:cxn>
                <a:cxn ang="0">
                  <a:pos x="30" y="5"/>
                </a:cxn>
                <a:cxn ang="0">
                  <a:pos x="30" y="3"/>
                </a:cxn>
                <a:cxn ang="0">
                  <a:pos x="31" y="4"/>
                </a:cxn>
                <a:cxn ang="0">
                  <a:pos x="33" y="6"/>
                </a:cxn>
                <a:cxn ang="0">
                  <a:pos x="37" y="6"/>
                </a:cxn>
                <a:cxn ang="0">
                  <a:pos x="40" y="8"/>
                </a:cxn>
                <a:cxn ang="0">
                  <a:pos x="43" y="10"/>
                </a:cxn>
                <a:cxn ang="0">
                  <a:pos x="43" y="11"/>
                </a:cxn>
                <a:cxn ang="0">
                  <a:pos x="43" y="12"/>
                </a:cxn>
                <a:cxn ang="0">
                  <a:pos x="42" y="13"/>
                </a:cxn>
                <a:cxn ang="0">
                  <a:pos x="41" y="14"/>
                </a:cxn>
                <a:cxn ang="0">
                  <a:pos x="40" y="15"/>
                </a:cxn>
                <a:cxn ang="0">
                  <a:pos x="39" y="16"/>
                </a:cxn>
                <a:cxn ang="0">
                  <a:pos x="38" y="16"/>
                </a:cxn>
                <a:cxn ang="0">
                  <a:pos x="33" y="16"/>
                </a:cxn>
                <a:cxn ang="0">
                  <a:pos x="24" y="15"/>
                </a:cxn>
                <a:cxn ang="0">
                  <a:pos x="18" y="17"/>
                </a:cxn>
                <a:cxn ang="0">
                  <a:pos x="14" y="19"/>
                </a:cxn>
                <a:cxn ang="0">
                  <a:pos x="9" y="21"/>
                </a:cxn>
                <a:cxn ang="0">
                  <a:pos x="4" y="20"/>
                </a:cxn>
                <a:cxn ang="0">
                  <a:pos x="3" y="19"/>
                </a:cxn>
                <a:cxn ang="0">
                  <a:pos x="12" y="15"/>
                </a:cxn>
                <a:cxn ang="0">
                  <a:pos x="15" y="13"/>
                </a:cxn>
                <a:cxn ang="0">
                  <a:pos x="15" y="11"/>
                </a:cxn>
                <a:cxn ang="0">
                  <a:pos x="14" y="10"/>
                </a:cxn>
                <a:cxn ang="0">
                  <a:pos x="12" y="10"/>
                </a:cxn>
                <a:cxn ang="0">
                  <a:pos x="8" y="11"/>
                </a:cxn>
                <a:cxn ang="0">
                  <a:pos x="5" y="12"/>
                </a:cxn>
                <a:cxn ang="0">
                  <a:pos x="2" y="12"/>
                </a:cxn>
                <a:cxn ang="0">
                  <a:pos x="1" y="12"/>
                </a:cxn>
                <a:cxn ang="0">
                  <a:pos x="2" y="12"/>
                </a:cxn>
                <a:cxn ang="0">
                  <a:pos x="2" y="11"/>
                </a:cxn>
                <a:cxn ang="0">
                  <a:pos x="2" y="11"/>
                </a:cxn>
                <a:cxn ang="0">
                  <a:pos x="2" y="10"/>
                </a:cxn>
                <a:cxn ang="0">
                  <a:pos x="2" y="10"/>
                </a:cxn>
                <a:cxn ang="0">
                  <a:pos x="0" y="10"/>
                </a:cxn>
                <a:cxn ang="0">
                  <a:pos x="3" y="7"/>
                </a:cxn>
                <a:cxn ang="0">
                  <a:pos x="7" y="5"/>
                </a:cxn>
                <a:cxn ang="0">
                  <a:pos x="11" y="2"/>
                </a:cxn>
                <a:cxn ang="0">
                  <a:pos x="13" y="1"/>
                </a:cxn>
                <a:cxn ang="0">
                  <a:pos x="14" y="0"/>
                </a:cxn>
              </a:cxnLst>
              <a:rect l="0" t="0" r="r" b="b"/>
              <a:pathLst>
                <a:path w="43" h="21">
                  <a:moveTo>
                    <a:pt x="14" y="0"/>
                  </a:moveTo>
                  <a:lnTo>
                    <a:pt x="17" y="3"/>
                  </a:lnTo>
                  <a:lnTo>
                    <a:pt x="20" y="6"/>
                  </a:lnTo>
                  <a:lnTo>
                    <a:pt x="23" y="9"/>
                  </a:lnTo>
                  <a:lnTo>
                    <a:pt x="26" y="10"/>
                  </a:lnTo>
                  <a:lnTo>
                    <a:pt x="28" y="9"/>
                  </a:lnTo>
                  <a:lnTo>
                    <a:pt x="29" y="8"/>
                  </a:lnTo>
                  <a:lnTo>
                    <a:pt x="29" y="7"/>
                  </a:lnTo>
                  <a:lnTo>
                    <a:pt x="30" y="5"/>
                  </a:lnTo>
                  <a:lnTo>
                    <a:pt x="30" y="3"/>
                  </a:lnTo>
                  <a:lnTo>
                    <a:pt x="31" y="4"/>
                  </a:lnTo>
                  <a:lnTo>
                    <a:pt x="33" y="6"/>
                  </a:lnTo>
                  <a:lnTo>
                    <a:pt x="37" y="6"/>
                  </a:lnTo>
                  <a:lnTo>
                    <a:pt x="40" y="8"/>
                  </a:lnTo>
                  <a:lnTo>
                    <a:pt x="43" y="10"/>
                  </a:lnTo>
                  <a:lnTo>
                    <a:pt x="43" y="11"/>
                  </a:lnTo>
                  <a:lnTo>
                    <a:pt x="43" y="12"/>
                  </a:lnTo>
                  <a:lnTo>
                    <a:pt x="42" y="13"/>
                  </a:lnTo>
                  <a:lnTo>
                    <a:pt x="41" y="14"/>
                  </a:lnTo>
                  <a:lnTo>
                    <a:pt x="40" y="15"/>
                  </a:lnTo>
                  <a:lnTo>
                    <a:pt x="39" y="16"/>
                  </a:lnTo>
                  <a:lnTo>
                    <a:pt x="38" y="16"/>
                  </a:lnTo>
                  <a:lnTo>
                    <a:pt x="33" y="16"/>
                  </a:lnTo>
                  <a:lnTo>
                    <a:pt x="24" y="15"/>
                  </a:lnTo>
                  <a:lnTo>
                    <a:pt x="18" y="17"/>
                  </a:lnTo>
                  <a:lnTo>
                    <a:pt x="14" y="19"/>
                  </a:lnTo>
                  <a:lnTo>
                    <a:pt x="9" y="21"/>
                  </a:lnTo>
                  <a:lnTo>
                    <a:pt x="4" y="20"/>
                  </a:lnTo>
                  <a:lnTo>
                    <a:pt x="3" y="19"/>
                  </a:lnTo>
                  <a:lnTo>
                    <a:pt x="12" y="15"/>
                  </a:lnTo>
                  <a:lnTo>
                    <a:pt x="15" y="13"/>
                  </a:lnTo>
                  <a:lnTo>
                    <a:pt x="15" y="11"/>
                  </a:lnTo>
                  <a:lnTo>
                    <a:pt x="14" y="10"/>
                  </a:lnTo>
                  <a:lnTo>
                    <a:pt x="12" y="10"/>
                  </a:lnTo>
                  <a:lnTo>
                    <a:pt x="8" y="11"/>
                  </a:lnTo>
                  <a:lnTo>
                    <a:pt x="5" y="12"/>
                  </a:lnTo>
                  <a:lnTo>
                    <a:pt x="2" y="12"/>
                  </a:lnTo>
                  <a:lnTo>
                    <a:pt x="1" y="12"/>
                  </a:lnTo>
                  <a:lnTo>
                    <a:pt x="2" y="12"/>
                  </a:lnTo>
                  <a:lnTo>
                    <a:pt x="2" y="11"/>
                  </a:lnTo>
                  <a:lnTo>
                    <a:pt x="2" y="11"/>
                  </a:lnTo>
                  <a:lnTo>
                    <a:pt x="2" y="10"/>
                  </a:lnTo>
                  <a:lnTo>
                    <a:pt x="2" y="10"/>
                  </a:lnTo>
                  <a:lnTo>
                    <a:pt x="0" y="10"/>
                  </a:lnTo>
                  <a:lnTo>
                    <a:pt x="3" y="7"/>
                  </a:lnTo>
                  <a:lnTo>
                    <a:pt x="7" y="5"/>
                  </a:lnTo>
                  <a:lnTo>
                    <a:pt x="11" y="2"/>
                  </a:lnTo>
                  <a:lnTo>
                    <a:pt x="13" y="1"/>
                  </a:lnTo>
                  <a:lnTo>
                    <a:pt x="14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44" name="Freeform 118"/>
            <p:cNvSpPr>
              <a:spLocks/>
            </p:cNvSpPr>
            <p:nvPr/>
          </p:nvSpPr>
          <p:spPr bwMode="auto">
            <a:xfrm>
              <a:off x="1941085" y="2489346"/>
              <a:ext cx="43444" cy="11585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30" y="0"/>
                </a:cxn>
                <a:cxn ang="0">
                  <a:pos x="29" y="0"/>
                </a:cxn>
                <a:cxn ang="0">
                  <a:pos x="26" y="0"/>
                </a:cxn>
                <a:cxn ang="0">
                  <a:pos x="23" y="1"/>
                </a:cxn>
                <a:cxn ang="0">
                  <a:pos x="19" y="2"/>
                </a:cxn>
                <a:cxn ang="0">
                  <a:pos x="17" y="2"/>
                </a:cxn>
                <a:cxn ang="0">
                  <a:pos x="10" y="5"/>
                </a:cxn>
                <a:cxn ang="0">
                  <a:pos x="3" y="8"/>
                </a:cxn>
                <a:cxn ang="0">
                  <a:pos x="1" y="8"/>
                </a:cxn>
                <a:cxn ang="0">
                  <a:pos x="0" y="7"/>
                </a:cxn>
                <a:cxn ang="0">
                  <a:pos x="0" y="6"/>
                </a:cxn>
                <a:cxn ang="0">
                  <a:pos x="2" y="5"/>
                </a:cxn>
                <a:cxn ang="0">
                  <a:pos x="5" y="3"/>
                </a:cxn>
                <a:cxn ang="0">
                  <a:pos x="7" y="2"/>
                </a:cxn>
                <a:cxn ang="0">
                  <a:pos x="8" y="2"/>
                </a:cxn>
                <a:cxn ang="0">
                  <a:pos x="15" y="1"/>
                </a:cxn>
                <a:cxn ang="0">
                  <a:pos x="22" y="0"/>
                </a:cxn>
              </a:cxnLst>
              <a:rect l="0" t="0" r="r" b="b"/>
              <a:pathLst>
                <a:path w="30" h="8">
                  <a:moveTo>
                    <a:pt x="22" y="0"/>
                  </a:moveTo>
                  <a:lnTo>
                    <a:pt x="30" y="0"/>
                  </a:lnTo>
                  <a:lnTo>
                    <a:pt x="29" y="0"/>
                  </a:lnTo>
                  <a:lnTo>
                    <a:pt x="26" y="0"/>
                  </a:lnTo>
                  <a:lnTo>
                    <a:pt x="23" y="1"/>
                  </a:lnTo>
                  <a:lnTo>
                    <a:pt x="19" y="2"/>
                  </a:lnTo>
                  <a:lnTo>
                    <a:pt x="17" y="2"/>
                  </a:lnTo>
                  <a:lnTo>
                    <a:pt x="10" y="5"/>
                  </a:lnTo>
                  <a:lnTo>
                    <a:pt x="3" y="8"/>
                  </a:lnTo>
                  <a:lnTo>
                    <a:pt x="1" y="8"/>
                  </a:lnTo>
                  <a:lnTo>
                    <a:pt x="0" y="7"/>
                  </a:lnTo>
                  <a:lnTo>
                    <a:pt x="0" y="6"/>
                  </a:lnTo>
                  <a:lnTo>
                    <a:pt x="2" y="5"/>
                  </a:lnTo>
                  <a:lnTo>
                    <a:pt x="5" y="3"/>
                  </a:lnTo>
                  <a:lnTo>
                    <a:pt x="7" y="2"/>
                  </a:lnTo>
                  <a:lnTo>
                    <a:pt x="8" y="2"/>
                  </a:lnTo>
                  <a:lnTo>
                    <a:pt x="15" y="1"/>
                  </a:lnTo>
                  <a:lnTo>
                    <a:pt x="22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45" name="Freeform 119"/>
            <p:cNvSpPr>
              <a:spLocks/>
            </p:cNvSpPr>
            <p:nvPr/>
          </p:nvSpPr>
          <p:spPr bwMode="auto">
            <a:xfrm>
              <a:off x="1916466" y="2503827"/>
              <a:ext cx="27515" cy="8689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19" y="0"/>
                </a:cxn>
                <a:cxn ang="0">
                  <a:pos x="11" y="3"/>
                </a:cxn>
                <a:cxn ang="0">
                  <a:pos x="3" y="6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2" y="3"/>
                </a:cxn>
                <a:cxn ang="0">
                  <a:pos x="6" y="2"/>
                </a:cxn>
                <a:cxn ang="0">
                  <a:pos x="10" y="0"/>
                </a:cxn>
                <a:cxn ang="0">
                  <a:pos x="15" y="0"/>
                </a:cxn>
              </a:cxnLst>
              <a:rect l="0" t="0" r="r" b="b"/>
              <a:pathLst>
                <a:path w="19" h="6">
                  <a:moveTo>
                    <a:pt x="15" y="0"/>
                  </a:moveTo>
                  <a:lnTo>
                    <a:pt x="19" y="0"/>
                  </a:lnTo>
                  <a:lnTo>
                    <a:pt x="11" y="3"/>
                  </a:lnTo>
                  <a:lnTo>
                    <a:pt x="3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2" y="3"/>
                  </a:lnTo>
                  <a:lnTo>
                    <a:pt x="6" y="2"/>
                  </a:lnTo>
                  <a:lnTo>
                    <a:pt x="10" y="0"/>
                  </a:lnTo>
                  <a:lnTo>
                    <a:pt x="15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46" name="Freeform 120"/>
            <p:cNvSpPr>
              <a:spLocks noEditPoints="1"/>
            </p:cNvSpPr>
            <p:nvPr/>
          </p:nvSpPr>
          <p:spPr bwMode="auto">
            <a:xfrm>
              <a:off x="1977287" y="2473416"/>
              <a:ext cx="2896" cy="1449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</a:cxnLst>
              <a:rect l="0" t="0" r="r" b="b"/>
              <a:pathLst>
                <a:path w="2" h="1">
                  <a:moveTo>
                    <a:pt x="1" y="0"/>
                  </a:moveTo>
                  <a:lnTo>
                    <a:pt x="1" y="1"/>
                  </a:lnTo>
                  <a:lnTo>
                    <a:pt x="0" y="1"/>
                  </a:lnTo>
                  <a:lnTo>
                    <a:pt x="1" y="0"/>
                  </a:lnTo>
                  <a:close/>
                  <a:moveTo>
                    <a:pt x="2" y="0"/>
                  </a:moveTo>
                  <a:lnTo>
                    <a:pt x="2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2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47" name="Freeform 121"/>
            <p:cNvSpPr>
              <a:spLocks/>
            </p:cNvSpPr>
            <p:nvPr/>
          </p:nvSpPr>
          <p:spPr bwMode="auto">
            <a:xfrm>
              <a:off x="1987425" y="2705116"/>
              <a:ext cx="99921" cy="60821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32" y="0"/>
                </a:cxn>
                <a:cxn ang="0">
                  <a:pos x="36" y="1"/>
                </a:cxn>
                <a:cxn ang="0">
                  <a:pos x="40" y="2"/>
                </a:cxn>
                <a:cxn ang="0">
                  <a:pos x="44" y="4"/>
                </a:cxn>
                <a:cxn ang="0">
                  <a:pos x="48" y="6"/>
                </a:cxn>
                <a:cxn ang="0">
                  <a:pos x="51" y="8"/>
                </a:cxn>
                <a:cxn ang="0">
                  <a:pos x="52" y="8"/>
                </a:cxn>
                <a:cxn ang="0">
                  <a:pos x="53" y="8"/>
                </a:cxn>
                <a:cxn ang="0">
                  <a:pos x="56" y="7"/>
                </a:cxn>
                <a:cxn ang="0">
                  <a:pos x="59" y="7"/>
                </a:cxn>
                <a:cxn ang="0">
                  <a:pos x="62" y="7"/>
                </a:cxn>
                <a:cxn ang="0">
                  <a:pos x="65" y="7"/>
                </a:cxn>
                <a:cxn ang="0">
                  <a:pos x="67" y="8"/>
                </a:cxn>
                <a:cxn ang="0">
                  <a:pos x="69" y="11"/>
                </a:cxn>
                <a:cxn ang="0">
                  <a:pos x="69" y="14"/>
                </a:cxn>
                <a:cxn ang="0">
                  <a:pos x="68" y="18"/>
                </a:cxn>
                <a:cxn ang="0">
                  <a:pos x="66" y="20"/>
                </a:cxn>
                <a:cxn ang="0">
                  <a:pos x="63" y="21"/>
                </a:cxn>
                <a:cxn ang="0">
                  <a:pos x="59" y="21"/>
                </a:cxn>
                <a:cxn ang="0">
                  <a:pos x="56" y="22"/>
                </a:cxn>
                <a:cxn ang="0">
                  <a:pos x="53" y="22"/>
                </a:cxn>
                <a:cxn ang="0">
                  <a:pos x="48" y="24"/>
                </a:cxn>
                <a:cxn ang="0">
                  <a:pos x="42" y="26"/>
                </a:cxn>
                <a:cxn ang="0">
                  <a:pos x="38" y="27"/>
                </a:cxn>
                <a:cxn ang="0">
                  <a:pos x="34" y="29"/>
                </a:cxn>
                <a:cxn ang="0">
                  <a:pos x="23" y="40"/>
                </a:cxn>
                <a:cxn ang="0">
                  <a:pos x="19" y="41"/>
                </a:cxn>
                <a:cxn ang="0">
                  <a:pos x="15" y="42"/>
                </a:cxn>
                <a:cxn ang="0">
                  <a:pos x="10" y="40"/>
                </a:cxn>
                <a:cxn ang="0">
                  <a:pos x="4" y="36"/>
                </a:cxn>
                <a:cxn ang="0">
                  <a:pos x="1" y="33"/>
                </a:cxn>
                <a:cxn ang="0">
                  <a:pos x="0" y="30"/>
                </a:cxn>
                <a:cxn ang="0">
                  <a:pos x="0" y="28"/>
                </a:cxn>
                <a:cxn ang="0">
                  <a:pos x="2" y="26"/>
                </a:cxn>
                <a:cxn ang="0">
                  <a:pos x="14" y="20"/>
                </a:cxn>
                <a:cxn ang="0">
                  <a:pos x="15" y="17"/>
                </a:cxn>
                <a:cxn ang="0">
                  <a:pos x="16" y="16"/>
                </a:cxn>
                <a:cxn ang="0">
                  <a:pos x="19" y="16"/>
                </a:cxn>
                <a:cxn ang="0">
                  <a:pos x="26" y="12"/>
                </a:cxn>
                <a:cxn ang="0">
                  <a:pos x="31" y="7"/>
                </a:cxn>
                <a:cxn ang="0">
                  <a:pos x="31" y="1"/>
                </a:cxn>
                <a:cxn ang="0">
                  <a:pos x="31" y="0"/>
                </a:cxn>
              </a:cxnLst>
              <a:rect l="0" t="0" r="r" b="b"/>
              <a:pathLst>
                <a:path w="69" h="42">
                  <a:moveTo>
                    <a:pt x="31" y="0"/>
                  </a:moveTo>
                  <a:lnTo>
                    <a:pt x="32" y="0"/>
                  </a:lnTo>
                  <a:lnTo>
                    <a:pt x="36" y="1"/>
                  </a:lnTo>
                  <a:lnTo>
                    <a:pt x="40" y="2"/>
                  </a:lnTo>
                  <a:lnTo>
                    <a:pt x="44" y="4"/>
                  </a:lnTo>
                  <a:lnTo>
                    <a:pt x="48" y="6"/>
                  </a:lnTo>
                  <a:lnTo>
                    <a:pt x="51" y="8"/>
                  </a:lnTo>
                  <a:lnTo>
                    <a:pt x="52" y="8"/>
                  </a:lnTo>
                  <a:lnTo>
                    <a:pt x="53" y="8"/>
                  </a:lnTo>
                  <a:lnTo>
                    <a:pt x="56" y="7"/>
                  </a:lnTo>
                  <a:lnTo>
                    <a:pt x="59" y="7"/>
                  </a:lnTo>
                  <a:lnTo>
                    <a:pt x="62" y="7"/>
                  </a:lnTo>
                  <a:lnTo>
                    <a:pt x="65" y="7"/>
                  </a:lnTo>
                  <a:lnTo>
                    <a:pt x="67" y="8"/>
                  </a:lnTo>
                  <a:lnTo>
                    <a:pt x="69" y="11"/>
                  </a:lnTo>
                  <a:lnTo>
                    <a:pt x="69" y="14"/>
                  </a:lnTo>
                  <a:lnTo>
                    <a:pt x="68" y="18"/>
                  </a:lnTo>
                  <a:lnTo>
                    <a:pt x="66" y="20"/>
                  </a:lnTo>
                  <a:lnTo>
                    <a:pt x="63" y="21"/>
                  </a:lnTo>
                  <a:lnTo>
                    <a:pt x="59" y="21"/>
                  </a:lnTo>
                  <a:lnTo>
                    <a:pt x="56" y="22"/>
                  </a:lnTo>
                  <a:lnTo>
                    <a:pt x="53" y="22"/>
                  </a:lnTo>
                  <a:lnTo>
                    <a:pt x="48" y="24"/>
                  </a:lnTo>
                  <a:lnTo>
                    <a:pt x="42" y="26"/>
                  </a:lnTo>
                  <a:lnTo>
                    <a:pt x="38" y="27"/>
                  </a:lnTo>
                  <a:lnTo>
                    <a:pt x="34" y="29"/>
                  </a:lnTo>
                  <a:lnTo>
                    <a:pt x="23" y="40"/>
                  </a:lnTo>
                  <a:lnTo>
                    <a:pt x="19" y="41"/>
                  </a:lnTo>
                  <a:lnTo>
                    <a:pt x="15" y="42"/>
                  </a:lnTo>
                  <a:lnTo>
                    <a:pt x="10" y="40"/>
                  </a:lnTo>
                  <a:lnTo>
                    <a:pt x="4" y="36"/>
                  </a:lnTo>
                  <a:lnTo>
                    <a:pt x="1" y="33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2" y="26"/>
                  </a:lnTo>
                  <a:lnTo>
                    <a:pt x="14" y="20"/>
                  </a:lnTo>
                  <a:lnTo>
                    <a:pt x="15" y="17"/>
                  </a:lnTo>
                  <a:lnTo>
                    <a:pt x="16" y="16"/>
                  </a:lnTo>
                  <a:lnTo>
                    <a:pt x="19" y="16"/>
                  </a:lnTo>
                  <a:lnTo>
                    <a:pt x="26" y="12"/>
                  </a:lnTo>
                  <a:lnTo>
                    <a:pt x="31" y="7"/>
                  </a:lnTo>
                  <a:lnTo>
                    <a:pt x="31" y="1"/>
                  </a:lnTo>
                  <a:lnTo>
                    <a:pt x="31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48" name="Freeform 122"/>
            <p:cNvSpPr>
              <a:spLocks/>
            </p:cNvSpPr>
            <p:nvPr/>
          </p:nvSpPr>
          <p:spPr bwMode="auto">
            <a:xfrm>
              <a:off x="2177128" y="2734078"/>
              <a:ext cx="52132" cy="44892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21" y="5"/>
                </a:cxn>
                <a:cxn ang="0">
                  <a:pos x="22" y="9"/>
                </a:cxn>
                <a:cxn ang="0">
                  <a:pos x="25" y="12"/>
                </a:cxn>
                <a:cxn ang="0">
                  <a:pos x="27" y="14"/>
                </a:cxn>
                <a:cxn ang="0">
                  <a:pos x="29" y="14"/>
                </a:cxn>
                <a:cxn ang="0">
                  <a:pos x="31" y="13"/>
                </a:cxn>
                <a:cxn ang="0">
                  <a:pos x="35" y="11"/>
                </a:cxn>
                <a:cxn ang="0">
                  <a:pos x="36" y="11"/>
                </a:cxn>
                <a:cxn ang="0">
                  <a:pos x="36" y="12"/>
                </a:cxn>
                <a:cxn ang="0">
                  <a:pos x="36" y="15"/>
                </a:cxn>
                <a:cxn ang="0">
                  <a:pos x="36" y="20"/>
                </a:cxn>
                <a:cxn ang="0">
                  <a:pos x="35" y="28"/>
                </a:cxn>
                <a:cxn ang="0">
                  <a:pos x="34" y="30"/>
                </a:cxn>
                <a:cxn ang="0">
                  <a:pos x="31" y="31"/>
                </a:cxn>
                <a:cxn ang="0">
                  <a:pos x="29" y="30"/>
                </a:cxn>
                <a:cxn ang="0">
                  <a:pos x="24" y="28"/>
                </a:cxn>
                <a:cxn ang="0">
                  <a:pos x="21" y="28"/>
                </a:cxn>
                <a:cxn ang="0">
                  <a:pos x="18" y="28"/>
                </a:cxn>
                <a:cxn ang="0">
                  <a:pos x="15" y="28"/>
                </a:cxn>
                <a:cxn ang="0">
                  <a:pos x="13" y="26"/>
                </a:cxn>
                <a:cxn ang="0">
                  <a:pos x="13" y="25"/>
                </a:cxn>
                <a:cxn ang="0">
                  <a:pos x="12" y="23"/>
                </a:cxn>
                <a:cxn ang="0">
                  <a:pos x="11" y="22"/>
                </a:cxn>
                <a:cxn ang="0">
                  <a:pos x="8" y="20"/>
                </a:cxn>
                <a:cxn ang="0">
                  <a:pos x="4" y="18"/>
                </a:cxn>
                <a:cxn ang="0">
                  <a:pos x="0" y="15"/>
                </a:cxn>
                <a:cxn ang="0">
                  <a:pos x="0" y="14"/>
                </a:cxn>
                <a:cxn ang="0">
                  <a:pos x="1" y="12"/>
                </a:cxn>
                <a:cxn ang="0">
                  <a:pos x="2" y="11"/>
                </a:cxn>
                <a:cxn ang="0">
                  <a:pos x="3" y="10"/>
                </a:cxn>
                <a:cxn ang="0">
                  <a:pos x="4" y="10"/>
                </a:cxn>
                <a:cxn ang="0">
                  <a:pos x="6" y="11"/>
                </a:cxn>
                <a:cxn ang="0">
                  <a:pos x="7" y="12"/>
                </a:cxn>
                <a:cxn ang="0">
                  <a:pos x="7" y="14"/>
                </a:cxn>
                <a:cxn ang="0">
                  <a:pos x="8" y="15"/>
                </a:cxn>
                <a:cxn ang="0">
                  <a:pos x="10" y="16"/>
                </a:cxn>
                <a:cxn ang="0">
                  <a:pos x="13" y="15"/>
                </a:cxn>
                <a:cxn ang="0">
                  <a:pos x="15" y="12"/>
                </a:cxn>
                <a:cxn ang="0">
                  <a:pos x="16" y="8"/>
                </a:cxn>
                <a:cxn ang="0">
                  <a:pos x="18" y="5"/>
                </a:cxn>
                <a:cxn ang="0">
                  <a:pos x="19" y="1"/>
                </a:cxn>
                <a:cxn ang="0">
                  <a:pos x="19" y="0"/>
                </a:cxn>
              </a:cxnLst>
              <a:rect l="0" t="0" r="r" b="b"/>
              <a:pathLst>
                <a:path w="36" h="31">
                  <a:moveTo>
                    <a:pt x="19" y="0"/>
                  </a:moveTo>
                  <a:lnTo>
                    <a:pt x="21" y="5"/>
                  </a:lnTo>
                  <a:lnTo>
                    <a:pt x="22" y="9"/>
                  </a:lnTo>
                  <a:lnTo>
                    <a:pt x="25" y="12"/>
                  </a:lnTo>
                  <a:lnTo>
                    <a:pt x="27" y="14"/>
                  </a:lnTo>
                  <a:lnTo>
                    <a:pt x="29" y="14"/>
                  </a:lnTo>
                  <a:lnTo>
                    <a:pt x="31" y="13"/>
                  </a:lnTo>
                  <a:lnTo>
                    <a:pt x="35" y="11"/>
                  </a:lnTo>
                  <a:lnTo>
                    <a:pt x="36" y="11"/>
                  </a:lnTo>
                  <a:lnTo>
                    <a:pt x="36" y="12"/>
                  </a:lnTo>
                  <a:lnTo>
                    <a:pt x="36" y="15"/>
                  </a:lnTo>
                  <a:lnTo>
                    <a:pt x="36" y="20"/>
                  </a:lnTo>
                  <a:lnTo>
                    <a:pt x="35" y="28"/>
                  </a:lnTo>
                  <a:lnTo>
                    <a:pt x="34" y="30"/>
                  </a:lnTo>
                  <a:lnTo>
                    <a:pt x="31" y="31"/>
                  </a:lnTo>
                  <a:lnTo>
                    <a:pt x="29" y="30"/>
                  </a:lnTo>
                  <a:lnTo>
                    <a:pt x="24" y="28"/>
                  </a:lnTo>
                  <a:lnTo>
                    <a:pt x="21" y="28"/>
                  </a:lnTo>
                  <a:lnTo>
                    <a:pt x="18" y="28"/>
                  </a:lnTo>
                  <a:lnTo>
                    <a:pt x="15" y="28"/>
                  </a:lnTo>
                  <a:lnTo>
                    <a:pt x="13" y="26"/>
                  </a:lnTo>
                  <a:lnTo>
                    <a:pt x="13" y="25"/>
                  </a:lnTo>
                  <a:lnTo>
                    <a:pt x="12" y="23"/>
                  </a:lnTo>
                  <a:lnTo>
                    <a:pt x="11" y="22"/>
                  </a:lnTo>
                  <a:lnTo>
                    <a:pt x="8" y="20"/>
                  </a:lnTo>
                  <a:lnTo>
                    <a:pt x="4" y="18"/>
                  </a:lnTo>
                  <a:lnTo>
                    <a:pt x="0" y="15"/>
                  </a:lnTo>
                  <a:lnTo>
                    <a:pt x="0" y="14"/>
                  </a:lnTo>
                  <a:lnTo>
                    <a:pt x="1" y="12"/>
                  </a:lnTo>
                  <a:lnTo>
                    <a:pt x="2" y="11"/>
                  </a:lnTo>
                  <a:lnTo>
                    <a:pt x="3" y="10"/>
                  </a:lnTo>
                  <a:lnTo>
                    <a:pt x="4" y="10"/>
                  </a:lnTo>
                  <a:lnTo>
                    <a:pt x="6" y="11"/>
                  </a:lnTo>
                  <a:lnTo>
                    <a:pt x="7" y="12"/>
                  </a:lnTo>
                  <a:lnTo>
                    <a:pt x="7" y="14"/>
                  </a:lnTo>
                  <a:lnTo>
                    <a:pt x="8" y="15"/>
                  </a:lnTo>
                  <a:lnTo>
                    <a:pt x="10" y="16"/>
                  </a:lnTo>
                  <a:lnTo>
                    <a:pt x="13" y="15"/>
                  </a:lnTo>
                  <a:lnTo>
                    <a:pt x="15" y="12"/>
                  </a:lnTo>
                  <a:lnTo>
                    <a:pt x="16" y="8"/>
                  </a:lnTo>
                  <a:lnTo>
                    <a:pt x="18" y="5"/>
                  </a:lnTo>
                  <a:lnTo>
                    <a:pt x="19" y="1"/>
                  </a:lnTo>
                  <a:lnTo>
                    <a:pt x="19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49" name="Freeform 123"/>
            <p:cNvSpPr>
              <a:spLocks/>
            </p:cNvSpPr>
            <p:nvPr/>
          </p:nvSpPr>
          <p:spPr bwMode="auto">
            <a:xfrm>
              <a:off x="2649216" y="2786210"/>
              <a:ext cx="5792" cy="2896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1" y="0"/>
                </a:cxn>
                <a:cxn ang="0">
                  <a:pos x="2" y="0"/>
                </a:cxn>
              </a:cxnLst>
              <a:rect l="0" t="0" r="r" b="b"/>
              <a:pathLst>
                <a:path w="4" h="2">
                  <a:moveTo>
                    <a:pt x="2" y="0"/>
                  </a:moveTo>
                  <a:lnTo>
                    <a:pt x="3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2"/>
                  </a:lnTo>
                  <a:lnTo>
                    <a:pt x="1" y="0"/>
                  </a:lnTo>
                  <a:lnTo>
                    <a:pt x="2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50" name="Freeform 124"/>
            <p:cNvSpPr>
              <a:spLocks noEditPoints="1"/>
            </p:cNvSpPr>
            <p:nvPr/>
          </p:nvSpPr>
          <p:spPr bwMode="auto">
            <a:xfrm>
              <a:off x="2362488" y="2547271"/>
              <a:ext cx="495258" cy="362031"/>
            </a:xfrm>
            <a:custGeom>
              <a:avLst/>
              <a:gdLst/>
              <a:ahLst/>
              <a:cxnLst>
                <a:cxn ang="0">
                  <a:pos x="30" y="17"/>
                </a:cxn>
                <a:cxn ang="0">
                  <a:pos x="83" y="11"/>
                </a:cxn>
                <a:cxn ang="0">
                  <a:pos x="87" y="8"/>
                </a:cxn>
                <a:cxn ang="0">
                  <a:pos x="96" y="15"/>
                </a:cxn>
                <a:cxn ang="0">
                  <a:pos x="136" y="28"/>
                </a:cxn>
                <a:cxn ang="0">
                  <a:pos x="145" y="32"/>
                </a:cxn>
                <a:cxn ang="0">
                  <a:pos x="181" y="44"/>
                </a:cxn>
                <a:cxn ang="0">
                  <a:pos x="197" y="52"/>
                </a:cxn>
                <a:cxn ang="0">
                  <a:pos x="195" y="65"/>
                </a:cxn>
                <a:cxn ang="0">
                  <a:pos x="215" y="70"/>
                </a:cxn>
                <a:cxn ang="0">
                  <a:pos x="252" y="78"/>
                </a:cxn>
                <a:cxn ang="0">
                  <a:pos x="264" y="89"/>
                </a:cxn>
                <a:cxn ang="0">
                  <a:pos x="275" y="102"/>
                </a:cxn>
                <a:cxn ang="0">
                  <a:pos x="264" y="121"/>
                </a:cxn>
                <a:cxn ang="0">
                  <a:pos x="276" y="130"/>
                </a:cxn>
                <a:cxn ang="0">
                  <a:pos x="289" y="151"/>
                </a:cxn>
                <a:cxn ang="0">
                  <a:pos x="288" y="179"/>
                </a:cxn>
                <a:cxn ang="0">
                  <a:pos x="293" y="186"/>
                </a:cxn>
                <a:cxn ang="0">
                  <a:pos x="307" y="209"/>
                </a:cxn>
                <a:cxn ang="0">
                  <a:pos x="322" y="221"/>
                </a:cxn>
                <a:cxn ang="0">
                  <a:pos x="325" y="228"/>
                </a:cxn>
                <a:cxn ang="0">
                  <a:pos x="336" y="250"/>
                </a:cxn>
                <a:cxn ang="0">
                  <a:pos x="317" y="235"/>
                </a:cxn>
                <a:cxn ang="0">
                  <a:pos x="302" y="243"/>
                </a:cxn>
                <a:cxn ang="0">
                  <a:pos x="283" y="233"/>
                </a:cxn>
                <a:cxn ang="0">
                  <a:pos x="258" y="218"/>
                </a:cxn>
                <a:cxn ang="0">
                  <a:pos x="243" y="206"/>
                </a:cxn>
                <a:cxn ang="0">
                  <a:pos x="236" y="208"/>
                </a:cxn>
                <a:cxn ang="0">
                  <a:pos x="231" y="191"/>
                </a:cxn>
                <a:cxn ang="0">
                  <a:pos x="211" y="192"/>
                </a:cxn>
                <a:cxn ang="0">
                  <a:pos x="201" y="181"/>
                </a:cxn>
                <a:cxn ang="0">
                  <a:pos x="195" y="179"/>
                </a:cxn>
                <a:cxn ang="0">
                  <a:pos x="205" y="165"/>
                </a:cxn>
                <a:cxn ang="0">
                  <a:pos x="193" y="156"/>
                </a:cxn>
                <a:cxn ang="0">
                  <a:pos x="175" y="139"/>
                </a:cxn>
                <a:cxn ang="0">
                  <a:pos x="153" y="137"/>
                </a:cxn>
                <a:cxn ang="0">
                  <a:pos x="166" y="133"/>
                </a:cxn>
                <a:cxn ang="0">
                  <a:pos x="152" y="126"/>
                </a:cxn>
                <a:cxn ang="0">
                  <a:pos x="150" y="125"/>
                </a:cxn>
                <a:cxn ang="0">
                  <a:pos x="133" y="123"/>
                </a:cxn>
                <a:cxn ang="0">
                  <a:pos x="122" y="113"/>
                </a:cxn>
                <a:cxn ang="0">
                  <a:pos x="85" y="96"/>
                </a:cxn>
                <a:cxn ang="0">
                  <a:pos x="40" y="92"/>
                </a:cxn>
                <a:cxn ang="0">
                  <a:pos x="20" y="90"/>
                </a:cxn>
                <a:cxn ang="0">
                  <a:pos x="34" y="82"/>
                </a:cxn>
                <a:cxn ang="0">
                  <a:pos x="1" y="72"/>
                </a:cxn>
                <a:cxn ang="0">
                  <a:pos x="17" y="62"/>
                </a:cxn>
                <a:cxn ang="0">
                  <a:pos x="7" y="55"/>
                </a:cxn>
                <a:cxn ang="0">
                  <a:pos x="16" y="39"/>
                </a:cxn>
                <a:cxn ang="0">
                  <a:pos x="6" y="32"/>
                </a:cxn>
                <a:cxn ang="0">
                  <a:pos x="23" y="34"/>
                </a:cxn>
                <a:cxn ang="0">
                  <a:pos x="35" y="24"/>
                </a:cxn>
                <a:cxn ang="0">
                  <a:pos x="17" y="20"/>
                </a:cxn>
                <a:cxn ang="0">
                  <a:pos x="32" y="4"/>
                </a:cxn>
                <a:cxn ang="0">
                  <a:pos x="35" y="8"/>
                </a:cxn>
                <a:cxn ang="0">
                  <a:pos x="52" y="14"/>
                </a:cxn>
                <a:cxn ang="0">
                  <a:pos x="67" y="9"/>
                </a:cxn>
                <a:cxn ang="0">
                  <a:pos x="75" y="12"/>
                </a:cxn>
                <a:cxn ang="0">
                  <a:pos x="69" y="0"/>
                </a:cxn>
              </a:cxnLst>
              <a:rect l="0" t="0" r="r" b="b"/>
              <a:pathLst>
                <a:path w="342" h="250">
                  <a:moveTo>
                    <a:pt x="28" y="17"/>
                  </a:moveTo>
                  <a:lnTo>
                    <a:pt x="27" y="17"/>
                  </a:lnTo>
                  <a:lnTo>
                    <a:pt x="26" y="17"/>
                  </a:lnTo>
                  <a:lnTo>
                    <a:pt x="25" y="18"/>
                  </a:lnTo>
                  <a:lnTo>
                    <a:pt x="26" y="18"/>
                  </a:lnTo>
                  <a:lnTo>
                    <a:pt x="27" y="17"/>
                  </a:lnTo>
                  <a:lnTo>
                    <a:pt x="30" y="17"/>
                  </a:lnTo>
                  <a:lnTo>
                    <a:pt x="30" y="17"/>
                  </a:lnTo>
                  <a:lnTo>
                    <a:pt x="28" y="17"/>
                  </a:lnTo>
                  <a:close/>
                  <a:moveTo>
                    <a:pt x="69" y="0"/>
                  </a:moveTo>
                  <a:lnTo>
                    <a:pt x="70" y="0"/>
                  </a:lnTo>
                  <a:lnTo>
                    <a:pt x="75" y="1"/>
                  </a:lnTo>
                  <a:lnTo>
                    <a:pt x="80" y="3"/>
                  </a:lnTo>
                  <a:lnTo>
                    <a:pt x="84" y="6"/>
                  </a:lnTo>
                  <a:lnTo>
                    <a:pt x="84" y="9"/>
                  </a:lnTo>
                  <a:lnTo>
                    <a:pt x="83" y="11"/>
                  </a:lnTo>
                  <a:lnTo>
                    <a:pt x="83" y="12"/>
                  </a:lnTo>
                  <a:lnTo>
                    <a:pt x="83" y="13"/>
                  </a:lnTo>
                  <a:lnTo>
                    <a:pt x="84" y="13"/>
                  </a:lnTo>
                  <a:lnTo>
                    <a:pt x="85" y="12"/>
                  </a:lnTo>
                  <a:lnTo>
                    <a:pt x="85" y="11"/>
                  </a:lnTo>
                  <a:lnTo>
                    <a:pt x="85" y="10"/>
                  </a:lnTo>
                  <a:lnTo>
                    <a:pt x="86" y="9"/>
                  </a:lnTo>
                  <a:lnTo>
                    <a:pt x="87" y="8"/>
                  </a:lnTo>
                  <a:lnTo>
                    <a:pt x="87" y="7"/>
                  </a:lnTo>
                  <a:lnTo>
                    <a:pt x="88" y="8"/>
                  </a:lnTo>
                  <a:lnTo>
                    <a:pt x="89" y="9"/>
                  </a:lnTo>
                  <a:lnTo>
                    <a:pt x="90" y="10"/>
                  </a:lnTo>
                  <a:lnTo>
                    <a:pt x="92" y="14"/>
                  </a:lnTo>
                  <a:lnTo>
                    <a:pt x="93" y="15"/>
                  </a:lnTo>
                  <a:lnTo>
                    <a:pt x="95" y="15"/>
                  </a:lnTo>
                  <a:lnTo>
                    <a:pt x="96" y="15"/>
                  </a:lnTo>
                  <a:lnTo>
                    <a:pt x="98" y="15"/>
                  </a:lnTo>
                  <a:lnTo>
                    <a:pt x="101" y="17"/>
                  </a:lnTo>
                  <a:lnTo>
                    <a:pt x="106" y="19"/>
                  </a:lnTo>
                  <a:lnTo>
                    <a:pt x="112" y="21"/>
                  </a:lnTo>
                  <a:lnTo>
                    <a:pt x="118" y="24"/>
                  </a:lnTo>
                  <a:lnTo>
                    <a:pt x="124" y="26"/>
                  </a:lnTo>
                  <a:lnTo>
                    <a:pt x="131" y="29"/>
                  </a:lnTo>
                  <a:lnTo>
                    <a:pt x="136" y="28"/>
                  </a:lnTo>
                  <a:lnTo>
                    <a:pt x="140" y="27"/>
                  </a:lnTo>
                  <a:lnTo>
                    <a:pt x="143" y="27"/>
                  </a:lnTo>
                  <a:lnTo>
                    <a:pt x="148" y="27"/>
                  </a:lnTo>
                  <a:lnTo>
                    <a:pt x="148" y="28"/>
                  </a:lnTo>
                  <a:lnTo>
                    <a:pt x="148" y="28"/>
                  </a:lnTo>
                  <a:lnTo>
                    <a:pt x="147" y="30"/>
                  </a:lnTo>
                  <a:lnTo>
                    <a:pt x="146" y="31"/>
                  </a:lnTo>
                  <a:lnTo>
                    <a:pt x="145" y="32"/>
                  </a:lnTo>
                  <a:lnTo>
                    <a:pt x="145" y="34"/>
                  </a:lnTo>
                  <a:lnTo>
                    <a:pt x="146" y="35"/>
                  </a:lnTo>
                  <a:lnTo>
                    <a:pt x="152" y="35"/>
                  </a:lnTo>
                  <a:lnTo>
                    <a:pt x="159" y="39"/>
                  </a:lnTo>
                  <a:lnTo>
                    <a:pt x="166" y="42"/>
                  </a:lnTo>
                  <a:lnTo>
                    <a:pt x="173" y="45"/>
                  </a:lnTo>
                  <a:lnTo>
                    <a:pt x="177" y="45"/>
                  </a:lnTo>
                  <a:lnTo>
                    <a:pt x="181" y="44"/>
                  </a:lnTo>
                  <a:lnTo>
                    <a:pt x="185" y="43"/>
                  </a:lnTo>
                  <a:lnTo>
                    <a:pt x="188" y="43"/>
                  </a:lnTo>
                  <a:lnTo>
                    <a:pt x="190" y="45"/>
                  </a:lnTo>
                  <a:lnTo>
                    <a:pt x="190" y="47"/>
                  </a:lnTo>
                  <a:lnTo>
                    <a:pt x="191" y="50"/>
                  </a:lnTo>
                  <a:lnTo>
                    <a:pt x="192" y="52"/>
                  </a:lnTo>
                  <a:lnTo>
                    <a:pt x="194" y="53"/>
                  </a:lnTo>
                  <a:lnTo>
                    <a:pt x="197" y="52"/>
                  </a:lnTo>
                  <a:lnTo>
                    <a:pt x="200" y="51"/>
                  </a:lnTo>
                  <a:lnTo>
                    <a:pt x="203" y="51"/>
                  </a:lnTo>
                  <a:lnTo>
                    <a:pt x="205" y="53"/>
                  </a:lnTo>
                  <a:lnTo>
                    <a:pt x="204" y="55"/>
                  </a:lnTo>
                  <a:lnTo>
                    <a:pt x="202" y="58"/>
                  </a:lnTo>
                  <a:lnTo>
                    <a:pt x="199" y="60"/>
                  </a:lnTo>
                  <a:lnTo>
                    <a:pt x="196" y="62"/>
                  </a:lnTo>
                  <a:lnTo>
                    <a:pt x="195" y="65"/>
                  </a:lnTo>
                  <a:lnTo>
                    <a:pt x="195" y="66"/>
                  </a:lnTo>
                  <a:lnTo>
                    <a:pt x="195" y="66"/>
                  </a:lnTo>
                  <a:lnTo>
                    <a:pt x="196" y="66"/>
                  </a:lnTo>
                  <a:lnTo>
                    <a:pt x="197" y="66"/>
                  </a:lnTo>
                  <a:lnTo>
                    <a:pt x="198" y="65"/>
                  </a:lnTo>
                  <a:lnTo>
                    <a:pt x="200" y="65"/>
                  </a:lnTo>
                  <a:lnTo>
                    <a:pt x="208" y="67"/>
                  </a:lnTo>
                  <a:lnTo>
                    <a:pt x="215" y="70"/>
                  </a:lnTo>
                  <a:lnTo>
                    <a:pt x="223" y="72"/>
                  </a:lnTo>
                  <a:lnTo>
                    <a:pt x="231" y="73"/>
                  </a:lnTo>
                  <a:lnTo>
                    <a:pt x="238" y="74"/>
                  </a:lnTo>
                  <a:lnTo>
                    <a:pt x="243" y="74"/>
                  </a:lnTo>
                  <a:lnTo>
                    <a:pt x="248" y="74"/>
                  </a:lnTo>
                  <a:lnTo>
                    <a:pt x="251" y="75"/>
                  </a:lnTo>
                  <a:lnTo>
                    <a:pt x="252" y="76"/>
                  </a:lnTo>
                  <a:lnTo>
                    <a:pt x="252" y="78"/>
                  </a:lnTo>
                  <a:lnTo>
                    <a:pt x="250" y="81"/>
                  </a:lnTo>
                  <a:lnTo>
                    <a:pt x="247" y="86"/>
                  </a:lnTo>
                  <a:lnTo>
                    <a:pt x="252" y="83"/>
                  </a:lnTo>
                  <a:lnTo>
                    <a:pt x="259" y="82"/>
                  </a:lnTo>
                  <a:lnTo>
                    <a:pt x="261" y="82"/>
                  </a:lnTo>
                  <a:lnTo>
                    <a:pt x="264" y="87"/>
                  </a:lnTo>
                  <a:lnTo>
                    <a:pt x="264" y="88"/>
                  </a:lnTo>
                  <a:lnTo>
                    <a:pt x="264" y="89"/>
                  </a:lnTo>
                  <a:lnTo>
                    <a:pt x="263" y="89"/>
                  </a:lnTo>
                  <a:lnTo>
                    <a:pt x="263" y="89"/>
                  </a:lnTo>
                  <a:lnTo>
                    <a:pt x="262" y="89"/>
                  </a:lnTo>
                  <a:lnTo>
                    <a:pt x="262" y="90"/>
                  </a:lnTo>
                  <a:lnTo>
                    <a:pt x="265" y="93"/>
                  </a:lnTo>
                  <a:lnTo>
                    <a:pt x="269" y="97"/>
                  </a:lnTo>
                  <a:lnTo>
                    <a:pt x="272" y="100"/>
                  </a:lnTo>
                  <a:lnTo>
                    <a:pt x="275" y="102"/>
                  </a:lnTo>
                  <a:lnTo>
                    <a:pt x="274" y="106"/>
                  </a:lnTo>
                  <a:lnTo>
                    <a:pt x="271" y="108"/>
                  </a:lnTo>
                  <a:lnTo>
                    <a:pt x="268" y="110"/>
                  </a:lnTo>
                  <a:lnTo>
                    <a:pt x="265" y="112"/>
                  </a:lnTo>
                  <a:lnTo>
                    <a:pt x="262" y="114"/>
                  </a:lnTo>
                  <a:lnTo>
                    <a:pt x="261" y="117"/>
                  </a:lnTo>
                  <a:lnTo>
                    <a:pt x="262" y="120"/>
                  </a:lnTo>
                  <a:lnTo>
                    <a:pt x="264" y="121"/>
                  </a:lnTo>
                  <a:lnTo>
                    <a:pt x="267" y="122"/>
                  </a:lnTo>
                  <a:lnTo>
                    <a:pt x="271" y="122"/>
                  </a:lnTo>
                  <a:lnTo>
                    <a:pt x="273" y="124"/>
                  </a:lnTo>
                  <a:lnTo>
                    <a:pt x="274" y="124"/>
                  </a:lnTo>
                  <a:lnTo>
                    <a:pt x="273" y="126"/>
                  </a:lnTo>
                  <a:lnTo>
                    <a:pt x="273" y="128"/>
                  </a:lnTo>
                  <a:lnTo>
                    <a:pt x="273" y="129"/>
                  </a:lnTo>
                  <a:lnTo>
                    <a:pt x="276" y="130"/>
                  </a:lnTo>
                  <a:lnTo>
                    <a:pt x="276" y="130"/>
                  </a:lnTo>
                  <a:lnTo>
                    <a:pt x="277" y="131"/>
                  </a:lnTo>
                  <a:lnTo>
                    <a:pt x="280" y="135"/>
                  </a:lnTo>
                  <a:lnTo>
                    <a:pt x="284" y="138"/>
                  </a:lnTo>
                  <a:lnTo>
                    <a:pt x="286" y="142"/>
                  </a:lnTo>
                  <a:lnTo>
                    <a:pt x="287" y="144"/>
                  </a:lnTo>
                  <a:lnTo>
                    <a:pt x="289" y="150"/>
                  </a:lnTo>
                  <a:lnTo>
                    <a:pt x="289" y="151"/>
                  </a:lnTo>
                  <a:lnTo>
                    <a:pt x="288" y="156"/>
                  </a:lnTo>
                  <a:lnTo>
                    <a:pt x="287" y="162"/>
                  </a:lnTo>
                  <a:lnTo>
                    <a:pt x="286" y="166"/>
                  </a:lnTo>
                  <a:lnTo>
                    <a:pt x="284" y="169"/>
                  </a:lnTo>
                  <a:lnTo>
                    <a:pt x="283" y="172"/>
                  </a:lnTo>
                  <a:lnTo>
                    <a:pt x="283" y="176"/>
                  </a:lnTo>
                  <a:lnTo>
                    <a:pt x="285" y="178"/>
                  </a:lnTo>
                  <a:lnTo>
                    <a:pt x="288" y="179"/>
                  </a:lnTo>
                  <a:lnTo>
                    <a:pt x="292" y="180"/>
                  </a:lnTo>
                  <a:lnTo>
                    <a:pt x="295" y="181"/>
                  </a:lnTo>
                  <a:lnTo>
                    <a:pt x="297" y="182"/>
                  </a:lnTo>
                  <a:lnTo>
                    <a:pt x="297" y="183"/>
                  </a:lnTo>
                  <a:lnTo>
                    <a:pt x="297" y="184"/>
                  </a:lnTo>
                  <a:lnTo>
                    <a:pt x="294" y="185"/>
                  </a:lnTo>
                  <a:lnTo>
                    <a:pt x="293" y="186"/>
                  </a:lnTo>
                  <a:lnTo>
                    <a:pt x="293" y="186"/>
                  </a:lnTo>
                  <a:lnTo>
                    <a:pt x="296" y="188"/>
                  </a:lnTo>
                  <a:lnTo>
                    <a:pt x="299" y="189"/>
                  </a:lnTo>
                  <a:lnTo>
                    <a:pt x="302" y="190"/>
                  </a:lnTo>
                  <a:lnTo>
                    <a:pt x="306" y="191"/>
                  </a:lnTo>
                  <a:lnTo>
                    <a:pt x="308" y="193"/>
                  </a:lnTo>
                  <a:lnTo>
                    <a:pt x="308" y="195"/>
                  </a:lnTo>
                  <a:lnTo>
                    <a:pt x="306" y="206"/>
                  </a:lnTo>
                  <a:lnTo>
                    <a:pt x="307" y="209"/>
                  </a:lnTo>
                  <a:lnTo>
                    <a:pt x="309" y="211"/>
                  </a:lnTo>
                  <a:lnTo>
                    <a:pt x="314" y="211"/>
                  </a:lnTo>
                  <a:lnTo>
                    <a:pt x="316" y="211"/>
                  </a:lnTo>
                  <a:lnTo>
                    <a:pt x="321" y="216"/>
                  </a:lnTo>
                  <a:lnTo>
                    <a:pt x="324" y="220"/>
                  </a:lnTo>
                  <a:lnTo>
                    <a:pt x="324" y="221"/>
                  </a:lnTo>
                  <a:lnTo>
                    <a:pt x="322" y="221"/>
                  </a:lnTo>
                  <a:lnTo>
                    <a:pt x="322" y="221"/>
                  </a:lnTo>
                  <a:lnTo>
                    <a:pt x="325" y="223"/>
                  </a:lnTo>
                  <a:lnTo>
                    <a:pt x="326" y="224"/>
                  </a:lnTo>
                  <a:lnTo>
                    <a:pt x="328" y="225"/>
                  </a:lnTo>
                  <a:lnTo>
                    <a:pt x="329" y="226"/>
                  </a:lnTo>
                  <a:lnTo>
                    <a:pt x="329" y="227"/>
                  </a:lnTo>
                  <a:lnTo>
                    <a:pt x="329" y="227"/>
                  </a:lnTo>
                  <a:lnTo>
                    <a:pt x="325" y="227"/>
                  </a:lnTo>
                  <a:lnTo>
                    <a:pt x="325" y="228"/>
                  </a:lnTo>
                  <a:lnTo>
                    <a:pt x="329" y="231"/>
                  </a:lnTo>
                  <a:lnTo>
                    <a:pt x="333" y="234"/>
                  </a:lnTo>
                  <a:lnTo>
                    <a:pt x="337" y="237"/>
                  </a:lnTo>
                  <a:lnTo>
                    <a:pt x="340" y="240"/>
                  </a:lnTo>
                  <a:lnTo>
                    <a:pt x="342" y="244"/>
                  </a:lnTo>
                  <a:lnTo>
                    <a:pt x="342" y="246"/>
                  </a:lnTo>
                  <a:lnTo>
                    <a:pt x="339" y="249"/>
                  </a:lnTo>
                  <a:lnTo>
                    <a:pt x="336" y="250"/>
                  </a:lnTo>
                  <a:lnTo>
                    <a:pt x="333" y="250"/>
                  </a:lnTo>
                  <a:lnTo>
                    <a:pt x="331" y="249"/>
                  </a:lnTo>
                  <a:lnTo>
                    <a:pt x="329" y="246"/>
                  </a:lnTo>
                  <a:lnTo>
                    <a:pt x="328" y="242"/>
                  </a:lnTo>
                  <a:lnTo>
                    <a:pt x="326" y="239"/>
                  </a:lnTo>
                  <a:lnTo>
                    <a:pt x="324" y="236"/>
                  </a:lnTo>
                  <a:lnTo>
                    <a:pt x="321" y="235"/>
                  </a:lnTo>
                  <a:lnTo>
                    <a:pt x="317" y="235"/>
                  </a:lnTo>
                  <a:lnTo>
                    <a:pt x="314" y="238"/>
                  </a:lnTo>
                  <a:lnTo>
                    <a:pt x="311" y="241"/>
                  </a:lnTo>
                  <a:lnTo>
                    <a:pt x="309" y="246"/>
                  </a:lnTo>
                  <a:lnTo>
                    <a:pt x="306" y="249"/>
                  </a:lnTo>
                  <a:lnTo>
                    <a:pt x="306" y="249"/>
                  </a:lnTo>
                  <a:lnTo>
                    <a:pt x="306" y="248"/>
                  </a:lnTo>
                  <a:lnTo>
                    <a:pt x="306" y="245"/>
                  </a:lnTo>
                  <a:lnTo>
                    <a:pt x="302" y="243"/>
                  </a:lnTo>
                  <a:lnTo>
                    <a:pt x="298" y="242"/>
                  </a:lnTo>
                  <a:lnTo>
                    <a:pt x="296" y="243"/>
                  </a:lnTo>
                  <a:lnTo>
                    <a:pt x="295" y="244"/>
                  </a:lnTo>
                  <a:lnTo>
                    <a:pt x="293" y="244"/>
                  </a:lnTo>
                  <a:lnTo>
                    <a:pt x="290" y="240"/>
                  </a:lnTo>
                  <a:lnTo>
                    <a:pt x="287" y="236"/>
                  </a:lnTo>
                  <a:lnTo>
                    <a:pt x="284" y="233"/>
                  </a:lnTo>
                  <a:lnTo>
                    <a:pt x="283" y="233"/>
                  </a:lnTo>
                  <a:lnTo>
                    <a:pt x="283" y="235"/>
                  </a:lnTo>
                  <a:lnTo>
                    <a:pt x="283" y="236"/>
                  </a:lnTo>
                  <a:lnTo>
                    <a:pt x="283" y="237"/>
                  </a:lnTo>
                  <a:lnTo>
                    <a:pt x="282" y="237"/>
                  </a:lnTo>
                  <a:lnTo>
                    <a:pt x="275" y="233"/>
                  </a:lnTo>
                  <a:lnTo>
                    <a:pt x="268" y="227"/>
                  </a:lnTo>
                  <a:lnTo>
                    <a:pt x="261" y="221"/>
                  </a:lnTo>
                  <a:lnTo>
                    <a:pt x="258" y="218"/>
                  </a:lnTo>
                  <a:lnTo>
                    <a:pt x="255" y="213"/>
                  </a:lnTo>
                  <a:lnTo>
                    <a:pt x="254" y="209"/>
                  </a:lnTo>
                  <a:lnTo>
                    <a:pt x="251" y="205"/>
                  </a:lnTo>
                  <a:lnTo>
                    <a:pt x="249" y="203"/>
                  </a:lnTo>
                  <a:lnTo>
                    <a:pt x="245" y="200"/>
                  </a:lnTo>
                  <a:lnTo>
                    <a:pt x="243" y="201"/>
                  </a:lnTo>
                  <a:lnTo>
                    <a:pt x="243" y="203"/>
                  </a:lnTo>
                  <a:lnTo>
                    <a:pt x="243" y="206"/>
                  </a:lnTo>
                  <a:lnTo>
                    <a:pt x="243" y="212"/>
                  </a:lnTo>
                  <a:lnTo>
                    <a:pt x="242" y="214"/>
                  </a:lnTo>
                  <a:lnTo>
                    <a:pt x="240" y="214"/>
                  </a:lnTo>
                  <a:lnTo>
                    <a:pt x="239" y="213"/>
                  </a:lnTo>
                  <a:lnTo>
                    <a:pt x="239" y="212"/>
                  </a:lnTo>
                  <a:lnTo>
                    <a:pt x="238" y="211"/>
                  </a:lnTo>
                  <a:lnTo>
                    <a:pt x="237" y="209"/>
                  </a:lnTo>
                  <a:lnTo>
                    <a:pt x="236" y="208"/>
                  </a:lnTo>
                  <a:lnTo>
                    <a:pt x="235" y="207"/>
                  </a:lnTo>
                  <a:lnTo>
                    <a:pt x="233" y="206"/>
                  </a:lnTo>
                  <a:lnTo>
                    <a:pt x="229" y="204"/>
                  </a:lnTo>
                  <a:lnTo>
                    <a:pt x="227" y="203"/>
                  </a:lnTo>
                  <a:lnTo>
                    <a:pt x="225" y="200"/>
                  </a:lnTo>
                  <a:lnTo>
                    <a:pt x="226" y="198"/>
                  </a:lnTo>
                  <a:lnTo>
                    <a:pt x="230" y="194"/>
                  </a:lnTo>
                  <a:lnTo>
                    <a:pt x="231" y="191"/>
                  </a:lnTo>
                  <a:lnTo>
                    <a:pt x="231" y="191"/>
                  </a:lnTo>
                  <a:lnTo>
                    <a:pt x="229" y="191"/>
                  </a:lnTo>
                  <a:lnTo>
                    <a:pt x="227" y="192"/>
                  </a:lnTo>
                  <a:lnTo>
                    <a:pt x="227" y="192"/>
                  </a:lnTo>
                  <a:lnTo>
                    <a:pt x="226" y="192"/>
                  </a:lnTo>
                  <a:lnTo>
                    <a:pt x="215" y="195"/>
                  </a:lnTo>
                  <a:lnTo>
                    <a:pt x="212" y="194"/>
                  </a:lnTo>
                  <a:lnTo>
                    <a:pt x="211" y="192"/>
                  </a:lnTo>
                  <a:lnTo>
                    <a:pt x="212" y="189"/>
                  </a:lnTo>
                  <a:lnTo>
                    <a:pt x="214" y="183"/>
                  </a:lnTo>
                  <a:lnTo>
                    <a:pt x="214" y="180"/>
                  </a:lnTo>
                  <a:lnTo>
                    <a:pt x="213" y="178"/>
                  </a:lnTo>
                  <a:lnTo>
                    <a:pt x="211" y="177"/>
                  </a:lnTo>
                  <a:lnTo>
                    <a:pt x="208" y="178"/>
                  </a:lnTo>
                  <a:lnTo>
                    <a:pt x="204" y="180"/>
                  </a:lnTo>
                  <a:lnTo>
                    <a:pt x="201" y="181"/>
                  </a:lnTo>
                  <a:lnTo>
                    <a:pt x="198" y="182"/>
                  </a:lnTo>
                  <a:lnTo>
                    <a:pt x="197" y="183"/>
                  </a:lnTo>
                  <a:lnTo>
                    <a:pt x="195" y="184"/>
                  </a:lnTo>
                  <a:lnTo>
                    <a:pt x="194" y="184"/>
                  </a:lnTo>
                  <a:lnTo>
                    <a:pt x="193" y="183"/>
                  </a:lnTo>
                  <a:lnTo>
                    <a:pt x="193" y="183"/>
                  </a:lnTo>
                  <a:lnTo>
                    <a:pt x="195" y="180"/>
                  </a:lnTo>
                  <a:lnTo>
                    <a:pt x="195" y="179"/>
                  </a:lnTo>
                  <a:lnTo>
                    <a:pt x="195" y="178"/>
                  </a:lnTo>
                  <a:lnTo>
                    <a:pt x="196" y="177"/>
                  </a:lnTo>
                  <a:lnTo>
                    <a:pt x="198" y="173"/>
                  </a:lnTo>
                  <a:lnTo>
                    <a:pt x="201" y="169"/>
                  </a:lnTo>
                  <a:lnTo>
                    <a:pt x="202" y="166"/>
                  </a:lnTo>
                  <a:lnTo>
                    <a:pt x="203" y="166"/>
                  </a:lnTo>
                  <a:lnTo>
                    <a:pt x="204" y="166"/>
                  </a:lnTo>
                  <a:lnTo>
                    <a:pt x="205" y="165"/>
                  </a:lnTo>
                  <a:lnTo>
                    <a:pt x="205" y="164"/>
                  </a:lnTo>
                  <a:lnTo>
                    <a:pt x="205" y="163"/>
                  </a:lnTo>
                  <a:lnTo>
                    <a:pt x="204" y="161"/>
                  </a:lnTo>
                  <a:lnTo>
                    <a:pt x="201" y="159"/>
                  </a:lnTo>
                  <a:lnTo>
                    <a:pt x="199" y="158"/>
                  </a:lnTo>
                  <a:lnTo>
                    <a:pt x="196" y="157"/>
                  </a:lnTo>
                  <a:lnTo>
                    <a:pt x="193" y="156"/>
                  </a:lnTo>
                  <a:lnTo>
                    <a:pt x="193" y="156"/>
                  </a:lnTo>
                  <a:lnTo>
                    <a:pt x="192" y="155"/>
                  </a:lnTo>
                  <a:lnTo>
                    <a:pt x="192" y="154"/>
                  </a:lnTo>
                  <a:lnTo>
                    <a:pt x="191" y="153"/>
                  </a:lnTo>
                  <a:lnTo>
                    <a:pt x="188" y="150"/>
                  </a:lnTo>
                  <a:lnTo>
                    <a:pt x="185" y="145"/>
                  </a:lnTo>
                  <a:lnTo>
                    <a:pt x="182" y="142"/>
                  </a:lnTo>
                  <a:lnTo>
                    <a:pt x="178" y="139"/>
                  </a:lnTo>
                  <a:lnTo>
                    <a:pt x="175" y="139"/>
                  </a:lnTo>
                  <a:lnTo>
                    <a:pt x="172" y="141"/>
                  </a:lnTo>
                  <a:lnTo>
                    <a:pt x="168" y="142"/>
                  </a:lnTo>
                  <a:lnTo>
                    <a:pt x="167" y="142"/>
                  </a:lnTo>
                  <a:lnTo>
                    <a:pt x="166" y="141"/>
                  </a:lnTo>
                  <a:lnTo>
                    <a:pt x="164" y="141"/>
                  </a:lnTo>
                  <a:lnTo>
                    <a:pt x="150" y="141"/>
                  </a:lnTo>
                  <a:lnTo>
                    <a:pt x="151" y="139"/>
                  </a:lnTo>
                  <a:lnTo>
                    <a:pt x="153" y="137"/>
                  </a:lnTo>
                  <a:lnTo>
                    <a:pt x="157" y="136"/>
                  </a:lnTo>
                  <a:lnTo>
                    <a:pt x="161" y="135"/>
                  </a:lnTo>
                  <a:lnTo>
                    <a:pt x="165" y="134"/>
                  </a:lnTo>
                  <a:lnTo>
                    <a:pt x="168" y="133"/>
                  </a:lnTo>
                  <a:lnTo>
                    <a:pt x="169" y="133"/>
                  </a:lnTo>
                  <a:lnTo>
                    <a:pt x="168" y="132"/>
                  </a:lnTo>
                  <a:lnTo>
                    <a:pt x="168" y="133"/>
                  </a:lnTo>
                  <a:lnTo>
                    <a:pt x="166" y="133"/>
                  </a:lnTo>
                  <a:lnTo>
                    <a:pt x="165" y="134"/>
                  </a:lnTo>
                  <a:lnTo>
                    <a:pt x="164" y="133"/>
                  </a:lnTo>
                  <a:lnTo>
                    <a:pt x="164" y="133"/>
                  </a:lnTo>
                  <a:lnTo>
                    <a:pt x="161" y="130"/>
                  </a:lnTo>
                  <a:lnTo>
                    <a:pt x="158" y="127"/>
                  </a:lnTo>
                  <a:lnTo>
                    <a:pt x="154" y="125"/>
                  </a:lnTo>
                  <a:lnTo>
                    <a:pt x="153" y="125"/>
                  </a:lnTo>
                  <a:lnTo>
                    <a:pt x="152" y="126"/>
                  </a:lnTo>
                  <a:lnTo>
                    <a:pt x="151" y="127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49" y="128"/>
                  </a:lnTo>
                  <a:lnTo>
                    <a:pt x="148" y="128"/>
                  </a:lnTo>
                  <a:lnTo>
                    <a:pt x="148" y="127"/>
                  </a:lnTo>
                  <a:lnTo>
                    <a:pt x="149" y="125"/>
                  </a:lnTo>
                  <a:lnTo>
                    <a:pt x="150" y="125"/>
                  </a:lnTo>
                  <a:lnTo>
                    <a:pt x="150" y="124"/>
                  </a:lnTo>
                  <a:lnTo>
                    <a:pt x="151" y="123"/>
                  </a:lnTo>
                  <a:lnTo>
                    <a:pt x="150" y="123"/>
                  </a:lnTo>
                  <a:lnTo>
                    <a:pt x="145" y="120"/>
                  </a:lnTo>
                  <a:lnTo>
                    <a:pt x="140" y="118"/>
                  </a:lnTo>
                  <a:lnTo>
                    <a:pt x="135" y="119"/>
                  </a:lnTo>
                  <a:lnTo>
                    <a:pt x="134" y="120"/>
                  </a:lnTo>
                  <a:lnTo>
                    <a:pt x="133" y="123"/>
                  </a:lnTo>
                  <a:lnTo>
                    <a:pt x="134" y="125"/>
                  </a:lnTo>
                  <a:lnTo>
                    <a:pt x="134" y="129"/>
                  </a:lnTo>
                  <a:lnTo>
                    <a:pt x="133" y="129"/>
                  </a:lnTo>
                  <a:lnTo>
                    <a:pt x="129" y="127"/>
                  </a:lnTo>
                  <a:lnTo>
                    <a:pt x="127" y="124"/>
                  </a:lnTo>
                  <a:lnTo>
                    <a:pt x="126" y="121"/>
                  </a:lnTo>
                  <a:lnTo>
                    <a:pt x="124" y="116"/>
                  </a:lnTo>
                  <a:lnTo>
                    <a:pt x="122" y="113"/>
                  </a:lnTo>
                  <a:lnTo>
                    <a:pt x="120" y="113"/>
                  </a:lnTo>
                  <a:lnTo>
                    <a:pt x="119" y="114"/>
                  </a:lnTo>
                  <a:lnTo>
                    <a:pt x="117" y="114"/>
                  </a:lnTo>
                  <a:lnTo>
                    <a:pt x="112" y="111"/>
                  </a:lnTo>
                  <a:lnTo>
                    <a:pt x="103" y="102"/>
                  </a:lnTo>
                  <a:lnTo>
                    <a:pt x="98" y="99"/>
                  </a:lnTo>
                  <a:lnTo>
                    <a:pt x="92" y="98"/>
                  </a:lnTo>
                  <a:lnTo>
                    <a:pt x="85" y="96"/>
                  </a:lnTo>
                  <a:lnTo>
                    <a:pt x="79" y="94"/>
                  </a:lnTo>
                  <a:lnTo>
                    <a:pt x="73" y="91"/>
                  </a:lnTo>
                  <a:lnTo>
                    <a:pt x="69" y="89"/>
                  </a:lnTo>
                  <a:lnTo>
                    <a:pt x="64" y="87"/>
                  </a:lnTo>
                  <a:lnTo>
                    <a:pt x="58" y="87"/>
                  </a:lnTo>
                  <a:lnTo>
                    <a:pt x="51" y="88"/>
                  </a:lnTo>
                  <a:lnTo>
                    <a:pt x="44" y="89"/>
                  </a:lnTo>
                  <a:lnTo>
                    <a:pt x="40" y="92"/>
                  </a:lnTo>
                  <a:lnTo>
                    <a:pt x="37" y="93"/>
                  </a:lnTo>
                  <a:lnTo>
                    <a:pt x="36" y="94"/>
                  </a:lnTo>
                  <a:lnTo>
                    <a:pt x="35" y="95"/>
                  </a:lnTo>
                  <a:lnTo>
                    <a:pt x="34" y="95"/>
                  </a:lnTo>
                  <a:lnTo>
                    <a:pt x="31" y="94"/>
                  </a:lnTo>
                  <a:lnTo>
                    <a:pt x="27" y="92"/>
                  </a:lnTo>
                  <a:lnTo>
                    <a:pt x="24" y="91"/>
                  </a:lnTo>
                  <a:lnTo>
                    <a:pt x="20" y="90"/>
                  </a:lnTo>
                  <a:lnTo>
                    <a:pt x="17" y="89"/>
                  </a:lnTo>
                  <a:lnTo>
                    <a:pt x="15" y="88"/>
                  </a:lnTo>
                  <a:lnTo>
                    <a:pt x="15" y="86"/>
                  </a:lnTo>
                  <a:lnTo>
                    <a:pt x="17" y="84"/>
                  </a:lnTo>
                  <a:lnTo>
                    <a:pt x="22" y="84"/>
                  </a:lnTo>
                  <a:lnTo>
                    <a:pt x="30" y="84"/>
                  </a:lnTo>
                  <a:lnTo>
                    <a:pt x="34" y="83"/>
                  </a:lnTo>
                  <a:lnTo>
                    <a:pt x="34" y="82"/>
                  </a:lnTo>
                  <a:lnTo>
                    <a:pt x="34" y="81"/>
                  </a:lnTo>
                  <a:lnTo>
                    <a:pt x="33" y="81"/>
                  </a:lnTo>
                  <a:lnTo>
                    <a:pt x="33" y="80"/>
                  </a:lnTo>
                  <a:lnTo>
                    <a:pt x="32" y="79"/>
                  </a:lnTo>
                  <a:lnTo>
                    <a:pt x="31" y="79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1" y="72"/>
                  </a:lnTo>
                  <a:lnTo>
                    <a:pt x="2" y="71"/>
                  </a:lnTo>
                  <a:lnTo>
                    <a:pt x="4" y="71"/>
                  </a:lnTo>
                  <a:lnTo>
                    <a:pt x="5" y="71"/>
                  </a:lnTo>
                  <a:lnTo>
                    <a:pt x="6" y="71"/>
                  </a:lnTo>
                  <a:lnTo>
                    <a:pt x="9" y="69"/>
                  </a:lnTo>
                  <a:lnTo>
                    <a:pt x="12" y="67"/>
                  </a:lnTo>
                  <a:lnTo>
                    <a:pt x="15" y="65"/>
                  </a:lnTo>
                  <a:lnTo>
                    <a:pt x="17" y="62"/>
                  </a:lnTo>
                  <a:lnTo>
                    <a:pt x="19" y="57"/>
                  </a:lnTo>
                  <a:lnTo>
                    <a:pt x="20" y="54"/>
                  </a:lnTo>
                  <a:lnTo>
                    <a:pt x="19" y="52"/>
                  </a:lnTo>
                  <a:lnTo>
                    <a:pt x="17" y="51"/>
                  </a:lnTo>
                  <a:lnTo>
                    <a:pt x="13" y="52"/>
                  </a:lnTo>
                  <a:lnTo>
                    <a:pt x="10" y="53"/>
                  </a:lnTo>
                  <a:lnTo>
                    <a:pt x="8" y="54"/>
                  </a:lnTo>
                  <a:lnTo>
                    <a:pt x="7" y="55"/>
                  </a:lnTo>
                  <a:lnTo>
                    <a:pt x="6" y="55"/>
                  </a:lnTo>
                  <a:lnTo>
                    <a:pt x="2" y="51"/>
                  </a:lnTo>
                  <a:lnTo>
                    <a:pt x="1" y="48"/>
                  </a:lnTo>
                  <a:lnTo>
                    <a:pt x="2" y="45"/>
                  </a:lnTo>
                  <a:lnTo>
                    <a:pt x="4" y="43"/>
                  </a:lnTo>
                  <a:lnTo>
                    <a:pt x="7" y="42"/>
                  </a:lnTo>
                  <a:lnTo>
                    <a:pt x="13" y="40"/>
                  </a:lnTo>
                  <a:lnTo>
                    <a:pt x="16" y="39"/>
                  </a:lnTo>
                  <a:lnTo>
                    <a:pt x="18" y="38"/>
                  </a:lnTo>
                  <a:lnTo>
                    <a:pt x="19" y="37"/>
                  </a:lnTo>
                  <a:lnTo>
                    <a:pt x="19" y="35"/>
                  </a:lnTo>
                  <a:lnTo>
                    <a:pt x="16" y="35"/>
                  </a:lnTo>
                  <a:lnTo>
                    <a:pt x="14" y="34"/>
                  </a:lnTo>
                  <a:lnTo>
                    <a:pt x="11" y="34"/>
                  </a:lnTo>
                  <a:lnTo>
                    <a:pt x="8" y="34"/>
                  </a:lnTo>
                  <a:lnTo>
                    <a:pt x="6" y="32"/>
                  </a:lnTo>
                  <a:lnTo>
                    <a:pt x="6" y="32"/>
                  </a:lnTo>
                  <a:lnTo>
                    <a:pt x="7" y="30"/>
                  </a:lnTo>
                  <a:lnTo>
                    <a:pt x="10" y="28"/>
                  </a:lnTo>
                  <a:lnTo>
                    <a:pt x="11" y="28"/>
                  </a:lnTo>
                  <a:lnTo>
                    <a:pt x="14" y="29"/>
                  </a:lnTo>
                  <a:lnTo>
                    <a:pt x="16" y="31"/>
                  </a:lnTo>
                  <a:lnTo>
                    <a:pt x="20" y="33"/>
                  </a:lnTo>
                  <a:lnTo>
                    <a:pt x="23" y="34"/>
                  </a:lnTo>
                  <a:lnTo>
                    <a:pt x="24" y="34"/>
                  </a:lnTo>
                  <a:lnTo>
                    <a:pt x="25" y="33"/>
                  </a:lnTo>
                  <a:lnTo>
                    <a:pt x="27" y="31"/>
                  </a:lnTo>
                  <a:lnTo>
                    <a:pt x="29" y="30"/>
                  </a:lnTo>
                  <a:lnTo>
                    <a:pt x="34" y="29"/>
                  </a:lnTo>
                  <a:lnTo>
                    <a:pt x="35" y="28"/>
                  </a:lnTo>
                  <a:lnTo>
                    <a:pt x="36" y="26"/>
                  </a:lnTo>
                  <a:lnTo>
                    <a:pt x="35" y="24"/>
                  </a:lnTo>
                  <a:lnTo>
                    <a:pt x="33" y="24"/>
                  </a:lnTo>
                  <a:lnTo>
                    <a:pt x="29" y="23"/>
                  </a:lnTo>
                  <a:lnTo>
                    <a:pt x="26" y="23"/>
                  </a:lnTo>
                  <a:lnTo>
                    <a:pt x="23" y="23"/>
                  </a:lnTo>
                  <a:lnTo>
                    <a:pt x="21" y="22"/>
                  </a:lnTo>
                  <a:lnTo>
                    <a:pt x="20" y="20"/>
                  </a:lnTo>
                  <a:lnTo>
                    <a:pt x="19" y="20"/>
                  </a:lnTo>
                  <a:lnTo>
                    <a:pt x="17" y="20"/>
                  </a:lnTo>
                  <a:lnTo>
                    <a:pt x="16" y="20"/>
                  </a:lnTo>
                  <a:lnTo>
                    <a:pt x="15" y="19"/>
                  </a:lnTo>
                  <a:lnTo>
                    <a:pt x="14" y="16"/>
                  </a:lnTo>
                  <a:lnTo>
                    <a:pt x="16" y="12"/>
                  </a:lnTo>
                  <a:lnTo>
                    <a:pt x="20" y="9"/>
                  </a:lnTo>
                  <a:lnTo>
                    <a:pt x="24" y="6"/>
                  </a:lnTo>
                  <a:lnTo>
                    <a:pt x="28" y="5"/>
                  </a:lnTo>
                  <a:lnTo>
                    <a:pt x="32" y="4"/>
                  </a:lnTo>
                  <a:lnTo>
                    <a:pt x="34" y="4"/>
                  </a:lnTo>
                  <a:lnTo>
                    <a:pt x="35" y="5"/>
                  </a:lnTo>
                  <a:lnTo>
                    <a:pt x="34" y="8"/>
                  </a:lnTo>
                  <a:lnTo>
                    <a:pt x="33" y="11"/>
                  </a:lnTo>
                  <a:lnTo>
                    <a:pt x="33" y="13"/>
                  </a:lnTo>
                  <a:lnTo>
                    <a:pt x="34" y="14"/>
                  </a:lnTo>
                  <a:lnTo>
                    <a:pt x="35" y="13"/>
                  </a:lnTo>
                  <a:lnTo>
                    <a:pt x="35" y="8"/>
                  </a:lnTo>
                  <a:lnTo>
                    <a:pt x="36" y="6"/>
                  </a:lnTo>
                  <a:lnTo>
                    <a:pt x="37" y="4"/>
                  </a:lnTo>
                  <a:lnTo>
                    <a:pt x="40" y="2"/>
                  </a:lnTo>
                  <a:lnTo>
                    <a:pt x="45" y="2"/>
                  </a:lnTo>
                  <a:lnTo>
                    <a:pt x="49" y="3"/>
                  </a:lnTo>
                  <a:lnTo>
                    <a:pt x="51" y="6"/>
                  </a:lnTo>
                  <a:lnTo>
                    <a:pt x="51" y="10"/>
                  </a:lnTo>
                  <a:lnTo>
                    <a:pt x="52" y="14"/>
                  </a:lnTo>
                  <a:lnTo>
                    <a:pt x="54" y="17"/>
                  </a:lnTo>
                  <a:lnTo>
                    <a:pt x="55" y="17"/>
                  </a:lnTo>
                  <a:lnTo>
                    <a:pt x="55" y="11"/>
                  </a:lnTo>
                  <a:lnTo>
                    <a:pt x="55" y="10"/>
                  </a:lnTo>
                  <a:lnTo>
                    <a:pt x="56" y="10"/>
                  </a:lnTo>
                  <a:lnTo>
                    <a:pt x="59" y="9"/>
                  </a:lnTo>
                  <a:lnTo>
                    <a:pt x="64" y="9"/>
                  </a:lnTo>
                  <a:lnTo>
                    <a:pt x="67" y="9"/>
                  </a:lnTo>
                  <a:lnTo>
                    <a:pt x="70" y="10"/>
                  </a:lnTo>
                  <a:lnTo>
                    <a:pt x="72" y="12"/>
                  </a:lnTo>
                  <a:lnTo>
                    <a:pt x="79" y="16"/>
                  </a:lnTo>
                  <a:lnTo>
                    <a:pt x="81" y="17"/>
                  </a:lnTo>
                  <a:lnTo>
                    <a:pt x="81" y="17"/>
                  </a:lnTo>
                  <a:lnTo>
                    <a:pt x="81" y="16"/>
                  </a:lnTo>
                  <a:lnTo>
                    <a:pt x="79" y="13"/>
                  </a:lnTo>
                  <a:lnTo>
                    <a:pt x="75" y="12"/>
                  </a:lnTo>
                  <a:lnTo>
                    <a:pt x="71" y="11"/>
                  </a:lnTo>
                  <a:lnTo>
                    <a:pt x="68" y="9"/>
                  </a:lnTo>
                  <a:lnTo>
                    <a:pt x="65" y="6"/>
                  </a:lnTo>
                  <a:lnTo>
                    <a:pt x="65" y="5"/>
                  </a:lnTo>
                  <a:lnTo>
                    <a:pt x="65" y="4"/>
                  </a:lnTo>
                  <a:lnTo>
                    <a:pt x="66" y="2"/>
                  </a:lnTo>
                  <a:lnTo>
                    <a:pt x="68" y="1"/>
                  </a:lnTo>
                  <a:lnTo>
                    <a:pt x="69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51" name="Freeform 125"/>
            <p:cNvSpPr>
              <a:spLocks/>
            </p:cNvSpPr>
            <p:nvPr/>
          </p:nvSpPr>
          <p:spPr bwMode="auto">
            <a:xfrm>
              <a:off x="2634735" y="2787659"/>
              <a:ext cx="14481" cy="1303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7" y="0"/>
                </a:cxn>
                <a:cxn ang="0">
                  <a:pos x="10" y="1"/>
                </a:cxn>
                <a:cxn ang="0">
                  <a:pos x="9" y="4"/>
                </a:cxn>
                <a:cxn ang="0">
                  <a:pos x="7" y="7"/>
                </a:cxn>
                <a:cxn ang="0">
                  <a:pos x="4" y="9"/>
                </a:cxn>
                <a:cxn ang="0">
                  <a:pos x="3" y="9"/>
                </a:cxn>
                <a:cxn ang="0">
                  <a:pos x="2" y="8"/>
                </a:cxn>
                <a:cxn ang="0">
                  <a:pos x="2" y="7"/>
                </a:cxn>
                <a:cxn ang="0">
                  <a:pos x="0" y="4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2" y="0"/>
                </a:cxn>
              </a:cxnLst>
              <a:rect l="0" t="0" r="r" b="b"/>
              <a:pathLst>
                <a:path w="10" h="9">
                  <a:moveTo>
                    <a:pt x="2" y="0"/>
                  </a:moveTo>
                  <a:lnTo>
                    <a:pt x="7" y="0"/>
                  </a:lnTo>
                  <a:lnTo>
                    <a:pt x="10" y="1"/>
                  </a:lnTo>
                  <a:lnTo>
                    <a:pt x="9" y="4"/>
                  </a:lnTo>
                  <a:lnTo>
                    <a:pt x="7" y="7"/>
                  </a:lnTo>
                  <a:lnTo>
                    <a:pt x="4" y="9"/>
                  </a:lnTo>
                  <a:lnTo>
                    <a:pt x="3" y="9"/>
                  </a:lnTo>
                  <a:lnTo>
                    <a:pt x="2" y="8"/>
                  </a:lnTo>
                  <a:lnTo>
                    <a:pt x="2" y="7"/>
                  </a:lnTo>
                  <a:lnTo>
                    <a:pt x="0" y="4"/>
                  </a:lnTo>
                  <a:lnTo>
                    <a:pt x="0" y="2"/>
                  </a:lnTo>
                  <a:lnTo>
                    <a:pt x="1" y="1"/>
                  </a:lnTo>
                  <a:lnTo>
                    <a:pt x="2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52" name="Freeform 126"/>
            <p:cNvSpPr>
              <a:spLocks/>
            </p:cNvSpPr>
            <p:nvPr/>
          </p:nvSpPr>
          <p:spPr bwMode="auto">
            <a:xfrm>
              <a:off x="2025076" y="2738423"/>
              <a:ext cx="160742" cy="94128"/>
            </a:xfrm>
            <a:custGeom>
              <a:avLst/>
              <a:gdLst/>
              <a:ahLst/>
              <a:cxnLst>
                <a:cxn ang="0">
                  <a:pos x="31" y="1"/>
                </a:cxn>
                <a:cxn ang="0">
                  <a:pos x="37" y="4"/>
                </a:cxn>
                <a:cxn ang="0">
                  <a:pos x="40" y="7"/>
                </a:cxn>
                <a:cxn ang="0">
                  <a:pos x="56" y="8"/>
                </a:cxn>
                <a:cxn ang="0">
                  <a:pos x="72" y="12"/>
                </a:cxn>
                <a:cxn ang="0">
                  <a:pos x="73" y="16"/>
                </a:cxn>
                <a:cxn ang="0">
                  <a:pos x="71" y="21"/>
                </a:cxn>
                <a:cxn ang="0">
                  <a:pos x="72" y="24"/>
                </a:cxn>
                <a:cxn ang="0">
                  <a:pos x="76" y="21"/>
                </a:cxn>
                <a:cxn ang="0">
                  <a:pos x="77" y="20"/>
                </a:cxn>
                <a:cxn ang="0">
                  <a:pos x="76" y="18"/>
                </a:cxn>
                <a:cxn ang="0">
                  <a:pos x="75" y="13"/>
                </a:cxn>
                <a:cxn ang="0">
                  <a:pos x="76" y="5"/>
                </a:cxn>
                <a:cxn ang="0">
                  <a:pos x="82" y="1"/>
                </a:cxn>
                <a:cxn ang="0">
                  <a:pos x="87" y="4"/>
                </a:cxn>
                <a:cxn ang="0">
                  <a:pos x="90" y="9"/>
                </a:cxn>
                <a:cxn ang="0">
                  <a:pos x="92" y="29"/>
                </a:cxn>
                <a:cxn ang="0">
                  <a:pos x="97" y="40"/>
                </a:cxn>
                <a:cxn ang="0">
                  <a:pos x="100" y="42"/>
                </a:cxn>
                <a:cxn ang="0">
                  <a:pos x="109" y="46"/>
                </a:cxn>
                <a:cxn ang="0">
                  <a:pos x="111" y="50"/>
                </a:cxn>
                <a:cxn ang="0">
                  <a:pos x="104" y="58"/>
                </a:cxn>
                <a:cxn ang="0">
                  <a:pos x="95" y="63"/>
                </a:cxn>
                <a:cxn ang="0">
                  <a:pos x="84" y="64"/>
                </a:cxn>
                <a:cxn ang="0">
                  <a:pos x="75" y="60"/>
                </a:cxn>
                <a:cxn ang="0">
                  <a:pos x="73" y="54"/>
                </a:cxn>
                <a:cxn ang="0">
                  <a:pos x="69" y="52"/>
                </a:cxn>
                <a:cxn ang="0">
                  <a:pos x="65" y="57"/>
                </a:cxn>
                <a:cxn ang="0">
                  <a:pos x="63" y="59"/>
                </a:cxn>
                <a:cxn ang="0">
                  <a:pos x="49" y="62"/>
                </a:cxn>
                <a:cxn ang="0">
                  <a:pos x="39" y="63"/>
                </a:cxn>
                <a:cxn ang="0">
                  <a:pos x="31" y="61"/>
                </a:cxn>
                <a:cxn ang="0">
                  <a:pos x="26" y="54"/>
                </a:cxn>
                <a:cxn ang="0">
                  <a:pos x="19" y="50"/>
                </a:cxn>
                <a:cxn ang="0">
                  <a:pos x="6" y="46"/>
                </a:cxn>
                <a:cxn ang="0">
                  <a:pos x="0" y="39"/>
                </a:cxn>
                <a:cxn ang="0">
                  <a:pos x="2" y="36"/>
                </a:cxn>
                <a:cxn ang="0">
                  <a:pos x="21" y="36"/>
                </a:cxn>
                <a:cxn ang="0">
                  <a:pos x="28" y="34"/>
                </a:cxn>
                <a:cxn ang="0">
                  <a:pos x="31" y="31"/>
                </a:cxn>
                <a:cxn ang="0">
                  <a:pos x="28" y="30"/>
                </a:cxn>
                <a:cxn ang="0">
                  <a:pos x="22" y="31"/>
                </a:cxn>
                <a:cxn ang="0">
                  <a:pos x="15" y="29"/>
                </a:cxn>
                <a:cxn ang="0">
                  <a:pos x="7" y="23"/>
                </a:cxn>
                <a:cxn ang="0">
                  <a:pos x="7" y="21"/>
                </a:cxn>
                <a:cxn ang="0">
                  <a:pos x="11" y="21"/>
                </a:cxn>
                <a:cxn ang="0">
                  <a:pos x="16" y="20"/>
                </a:cxn>
                <a:cxn ang="0">
                  <a:pos x="16" y="15"/>
                </a:cxn>
                <a:cxn ang="0">
                  <a:pos x="10" y="15"/>
                </a:cxn>
                <a:cxn ang="0">
                  <a:pos x="9" y="13"/>
                </a:cxn>
                <a:cxn ang="0">
                  <a:pos x="13" y="10"/>
                </a:cxn>
                <a:cxn ang="0">
                  <a:pos x="19" y="8"/>
                </a:cxn>
                <a:cxn ang="0">
                  <a:pos x="23" y="3"/>
                </a:cxn>
                <a:cxn ang="0">
                  <a:pos x="28" y="0"/>
                </a:cxn>
              </a:cxnLst>
              <a:rect l="0" t="0" r="r" b="b"/>
              <a:pathLst>
                <a:path w="111" h="65">
                  <a:moveTo>
                    <a:pt x="28" y="0"/>
                  </a:moveTo>
                  <a:lnTo>
                    <a:pt x="31" y="1"/>
                  </a:lnTo>
                  <a:lnTo>
                    <a:pt x="34" y="3"/>
                  </a:lnTo>
                  <a:lnTo>
                    <a:pt x="37" y="4"/>
                  </a:lnTo>
                  <a:lnTo>
                    <a:pt x="39" y="6"/>
                  </a:lnTo>
                  <a:lnTo>
                    <a:pt x="40" y="7"/>
                  </a:lnTo>
                  <a:lnTo>
                    <a:pt x="48" y="7"/>
                  </a:lnTo>
                  <a:lnTo>
                    <a:pt x="56" y="8"/>
                  </a:lnTo>
                  <a:lnTo>
                    <a:pt x="64" y="9"/>
                  </a:lnTo>
                  <a:lnTo>
                    <a:pt x="72" y="12"/>
                  </a:lnTo>
                  <a:lnTo>
                    <a:pt x="73" y="13"/>
                  </a:lnTo>
                  <a:lnTo>
                    <a:pt x="73" y="16"/>
                  </a:lnTo>
                  <a:lnTo>
                    <a:pt x="72" y="19"/>
                  </a:lnTo>
                  <a:lnTo>
                    <a:pt x="71" y="21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73" y="24"/>
                  </a:lnTo>
                  <a:lnTo>
                    <a:pt x="76" y="21"/>
                  </a:lnTo>
                  <a:lnTo>
                    <a:pt x="77" y="20"/>
                  </a:lnTo>
                  <a:lnTo>
                    <a:pt x="77" y="20"/>
                  </a:lnTo>
                  <a:lnTo>
                    <a:pt x="76" y="19"/>
                  </a:lnTo>
                  <a:lnTo>
                    <a:pt x="76" y="18"/>
                  </a:lnTo>
                  <a:lnTo>
                    <a:pt x="75" y="17"/>
                  </a:lnTo>
                  <a:lnTo>
                    <a:pt x="75" y="13"/>
                  </a:lnTo>
                  <a:lnTo>
                    <a:pt x="75" y="8"/>
                  </a:lnTo>
                  <a:lnTo>
                    <a:pt x="76" y="5"/>
                  </a:lnTo>
                  <a:lnTo>
                    <a:pt x="79" y="2"/>
                  </a:lnTo>
                  <a:lnTo>
                    <a:pt x="82" y="1"/>
                  </a:lnTo>
                  <a:lnTo>
                    <a:pt x="84" y="2"/>
                  </a:lnTo>
                  <a:lnTo>
                    <a:pt x="87" y="4"/>
                  </a:lnTo>
                  <a:lnTo>
                    <a:pt x="89" y="6"/>
                  </a:lnTo>
                  <a:lnTo>
                    <a:pt x="90" y="9"/>
                  </a:lnTo>
                  <a:lnTo>
                    <a:pt x="90" y="15"/>
                  </a:lnTo>
                  <a:lnTo>
                    <a:pt x="92" y="29"/>
                  </a:lnTo>
                  <a:lnTo>
                    <a:pt x="94" y="35"/>
                  </a:lnTo>
                  <a:lnTo>
                    <a:pt x="97" y="40"/>
                  </a:lnTo>
                  <a:lnTo>
                    <a:pt x="98" y="41"/>
                  </a:lnTo>
                  <a:lnTo>
                    <a:pt x="100" y="42"/>
                  </a:lnTo>
                  <a:lnTo>
                    <a:pt x="106" y="44"/>
                  </a:lnTo>
                  <a:lnTo>
                    <a:pt x="109" y="46"/>
                  </a:lnTo>
                  <a:lnTo>
                    <a:pt x="111" y="47"/>
                  </a:lnTo>
                  <a:lnTo>
                    <a:pt x="111" y="50"/>
                  </a:lnTo>
                  <a:lnTo>
                    <a:pt x="109" y="53"/>
                  </a:lnTo>
                  <a:lnTo>
                    <a:pt x="104" y="58"/>
                  </a:lnTo>
                  <a:lnTo>
                    <a:pt x="99" y="61"/>
                  </a:lnTo>
                  <a:lnTo>
                    <a:pt x="95" y="63"/>
                  </a:lnTo>
                  <a:lnTo>
                    <a:pt x="89" y="65"/>
                  </a:lnTo>
                  <a:lnTo>
                    <a:pt x="84" y="64"/>
                  </a:lnTo>
                  <a:lnTo>
                    <a:pt x="77" y="62"/>
                  </a:lnTo>
                  <a:lnTo>
                    <a:pt x="75" y="60"/>
                  </a:lnTo>
                  <a:lnTo>
                    <a:pt x="74" y="57"/>
                  </a:lnTo>
                  <a:lnTo>
                    <a:pt x="73" y="54"/>
                  </a:lnTo>
                  <a:lnTo>
                    <a:pt x="70" y="52"/>
                  </a:lnTo>
                  <a:lnTo>
                    <a:pt x="69" y="52"/>
                  </a:lnTo>
                  <a:lnTo>
                    <a:pt x="66" y="55"/>
                  </a:lnTo>
                  <a:lnTo>
                    <a:pt x="65" y="57"/>
                  </a:lnTo>
                  <a:lnTo>
                    <a:pt x="64" y="58"/>
                  </a:lnTo>
                  <a:lnTo>
                    <a:pt x="63" y="59"/>
                  </a:lnTo>
                  <a:lnTo>
                    <a:pt x="56" y="61"/>
                  </a:lnTo>
                  <a:lnTo>
                    <a:pt x="49" y="62"/>
                  </a:lnTo>
                  <a:lnTo>
                    <a:pt x="44" y="63"/>
                  </a:lnTo>
                  <a:lnTo>
                    <a:pt x="39" y="63"/>
                  </a:lnTo>
                  <a:lnTo>
                    <a:pt x="34" y="63"/>
                  </a:lnTo>
                  <a:lnTo>
                    <a:pt x="31" y="61"/>
                  </a:lnTo>
                  <a:lnTo>
                    <a:pt x="29" y="57"/>
                  </a:lnTo>
                  <a:lnTo>
                    <a:pt x="26" y="54"/>
                  </a:lnTo>
                  <a:lnTo>
                    <a:pt x="24" y="51"/>
                  </a:lnTo>
                  <a:lnTo>
                    <a:pt x="19" y="50"/>
                  </a:lnTo>
                  <a:lnTo>
                    <a:pt x="10" y="48"/>
                  </a:lnTo>
                  <a:lnTo>
                    <a:pt x="6" y="46"/>
                  </a:lnTo>
                  <a:lnTo>
                    <a:pt x="2" y="42"/>
                  </a:lnTo>
                  <a:lnTo>
                    <a:pt x="0" y="39"/>
                  </a:lnTo>
                  <a:lnTo>
                    <a:pt x="0" y="38"/>
                  </a:lnTo>
                  <a:lnTo>
                    <a:pt x="2" y="36"/>
                  </a:lnTo>
                  <a:lnTo>
                    <a:pt x="5" y="36"/>
                  </a:lnTo>
                  <a:lnTo>
                    <a:pt x="21" y="36"/>
                  </a:lnTo>
                  <a:lnTo>
                    <a:pt x="25" y="35"/>
                  </a:lnTo>
                  <a:lnTo>
                    <a:pt x="28" y="34"/>
                  </a:lnTo>
                  <a:lnTo>
                    <a:pt x="30" y="33"/>
                  </a:lnTo>
                  <a:lnTo>
                    <a:pt x="31" y="31"/>
                  </a:lnTo>
                  <a:lnTo>
                    <a:pt x="30" y="30"/>
                  </a:lnTo>
                  <a:lnTo>
                    <a:pt x="28" y="30"/>
                  </a:lnTo>
                  <a:lnTo>
                    <a:pt x="26" y="30"/>
                  </a:lnTo>
                  <a:lnTo>
                    <a:pt x="22" y="31"/>
                  </a:lnTo>
                  <a:lnTo>
                    <a:pt x="20" y="31"/>
                  </a:lnTo>
                  <a:lnTo>
                    <a:pt x="15" y="29"/>
                  </a:lnTo>
                  <a:lnTo>
                    <a:pt x="11" y="26"/>
                  </a:lnTo>
                  <a:lnTo>
                    <a:pt x="7" y="23"/>
                  </a:lnTo>
                  <a:lnTo>
                    <a:pt x="7" y="21"/>
                  </a:lnTo>
                  <a:lnTo>
                    <a:pt x="7" y="21"/>
                  </a:lnTo>
                  <a:lnTo>
                    <a:pt x="9" y="21"/>
                  </a:lnTo>
                  <a:lnTo>
                    <a:pt x="11" y="21"/>
                  </a:lnTo>
                  <a:lnTo>
                    <a:pt x="15" y="21"/>
                  </a:lnTo>
                  <a:lnTo>
                    <a:pt x="16" y="20"/>
                  </a:lnTo>
                  <a:lnTo>
                    <a:pt x="17" y="18"/>
                  </a:lnTo>
                  <a:lnTo>
                    <a:pt x="16" y="15"/>
                  </a:lnTo>
                  <a:lnTo>
                    <a:pt x="16" y="15"/>
                  </a:lnTo>
                  <a:lnTo>
                    <a:pt x="10" y="15"/>
                  </a:lnTo>
                  <a:lnTo>
                    <a:pt x="9" y="14"/>
                  </a:lnTo>
                  <a:lnTo>
                    <a:pt x="9" y="13"/>
                  </a:lnTo>
                  <a:lnTo>
                    <a:pt x="11" y="11"/>
                  </a:lnTo>
                  <a:lnTo>
                    <a:pt x="13" y="10"/>
                  </a:lnTo>
                  <a:lnTo>
                    <a:pt x="16" y="9"/>
                  </a:lnTo>
                  <a:lnTo>
                    <a:pt x="19" y="8"/>
                  </a:lnTo>
                  <a:lnTo>
                    <a:pt x="21" y="6"/>
                  </a:lnTo>
                  <a:lnTo>
                    <a:pt x="23" y="3"/>
                  </a:lnTo>
                  <a:lnTo>
                    <a:pt x="26" y="2"/>
                  </a:lnTo>
                  <a:lnTo>
                    <a:pt x="28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53" name="Freeform 127"/>
            <p:cNvSpPr>
              <a:spLocks/>
            </p:cNvSpPr>
            <p:nvPr/>
          </p:nvSpPr>
          <p:spPr bwMode="auto">
            <a:xfrm>
              <a:off x="2588395" y="2754352"/>
              <a:ext cx="24619" cy="17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5"/>
                </a:cxn>
                <a:cxn ang="0">
                  <a:pos x="16" y="11"/>
                </a:cxn>
                <a:cxn ang="0">
                  <a:pos x="17" y="11"/>
                </a:cxn>
                <a:cxn ang="0">
                  <a:pos x="16" y="11"/>
                </a:cxn>
                <a:cxn ang="0">
                  <a:pos x="16" y="12"/>
                </a:cxn>
                <a:cxn ang="0">
                  <a:pos x="15" y="11"/>
                </a:cxn>
                <a:cxn ang="0">
                  <a:pos x="14" y="11"/>
                </a:cxn>
                <a:cxn ang="0">
                  <a:pos x="12" y="11"/>
                </a:cxn>
                <a:cxn ang="0">
                  <a:pos x="11" y="11"/>
                </a:cxn>
                <a:cxn ang="0">
                  <a:pos x="11" y="10"/>
                </a:cxn>
                <a:cxn ang="0">
                  <a:pos x="8" y="8"/>
                </a:cxn>
                <a:cxn ang="0">
                  <a:pos x="2" y="2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w="17" h="12">
                  <a:moveTo>
                    <a:pt x="0" y="0"/>
                  </a:moveTo>
                  <a:lnTo>
                    <a:pt x="9" y="5"/>
                  </a:lnTo>
                  <a:lnTo>
                    <a:pt x="16" y="11"/>
                  </a:lnTo>
                  <a:lnTo>
                    <a:pt x="17" y="11"/>
                  </a:lnTo>
                  <a:lnTo>
                    <a:pt x="16" y="11"/>
                  </a:lnTo>
                  <a:lnTo>
                    <a:pt x="16" y="12"/>
                  </a:lnTo>
                  <a:lnTo>
                    <a:pt x="15" y="11"/>
                  </a:lnTo>
                  <a:lnTo>
                    <a:pt x="14" y="11"/>
                  </a:lnTo>
                  <a:lnTo>
                    <a:pt x="12" y="11"/>
                  </a:lnTo>
                  <a:lnTo>
                    <a:pt x="11" y="11"/>
                  </a:lnTo>
                  <a:lnTo>
                    <a:pt x="11" y="10"/>
                  </a:lnTo>
                  <a:lnTo>
                    <a:pt x="8" y="8"/>
                  </a:lnTo>
                  <a:lnTo>
                    <a:pt x="2" y="2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54" name="Freeform 128"/>
            <p:cNvSpPr>
              <a:spLocks/>
            </p:cNvSpPr>
            <p:nvPr/>
          </p:nvSpPr>
          <p:spPr bwMode="auto">
            <a:xfrm>
              <a:off x="2194506" y="2812277"/>
              <a:ext cx="39100" cy="28962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16" y="4"/>
                </a:cxn>
                <a:cxn ang="0">
                  <a:pos x="21" y="8"/>
                </a:cxn>
                <a:cxn ang="0">
                  <a:pos x="25" y="12"/>
                </a:cxn>
                <a:cxn ang="0">
                  <a:pos x="27" y="17"/>
                </a:cxn>
                <a:cxn ang="0">
                  <a:pos x="27" y="18"/>
                </a:cxn>
                <a:cxn ang="0">
                  <a:pos x="26" y="19"/>
                </a:cxn>
                <a:cxn ang="0">
                  <a:pos x="25" y="20"/>
                </a:cxn>
                <a:cxn ang="0">
                  <a:pos x="24" y="20"/>
                </a:cxn>
                <a:cxn ang="0">
                  <a:pos x="23" y="20"/>
                </a:cxn>
                <a:cxn ang="0">
                  <a:pos x="20" y="20"/>
                </a:cxn>
                <a:cxn ang="0">
                  <a:pos x="14" y="19"/>
                </a:cxn>
                <a:cxn ang="0">
                  <a:pos x="9" y="16"/>
                </a:cxn>
                <a:cxn ang="0">
                  <a:pos x="7" y="16"/>
                </a:cxn>
                <a:cxn ang="0">
                  <a:pos x="4" y="16"/>
                </a:cxn>
                <a:cxn ang="0">
                  <a:pos x="2" y="15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10"/>
                </a:cxn>
                <a:cxn ang="0">
                  <a:pos x="7" y="4"/>
                </a:cxn>
                <a:cxn ang="0">
                  <a:pos x="9" y="2"/>
                </a:cxn>
                <a:cxn ang="0">
                  <a:pos x="11" y="0"/>
                </a:cxn>
                <a:cxn ang="0">
                  <a:pos x="12" y="0"/>
                </a:cxn>
              </a:cxnLst>
              <a:rect l="0" t="0" r="r" b="b"/>
              <a:pathLst>
                <a:path w="27" h="20">
                  <a:moveTo>
                    <a:pt x="12" y="0"/>
                  </a:moveTo>
                  <a:lnTo>
                    <a:pt x="16" y="4"/>
                  </a:lnTo>
                  <a:lnTo>
                    <a:pt x="21" y="8"/>
                  </a:lnTo>
                  <a:lnTo>
                    <a:pt x="25" y="12"/>
                  </a:lnTo>
                  <a:lnTo>
                    <a:pt x="27" y="17"/>
                  </a:lnTo>
                  <a:lnTo>
                    <a:pt x="27" y="18"/>
                  </a:lnTo>
                  <a:lnTo>
                    <a:pt x="26" y="19"/>
                  </a:lnTo>
                  <a:lnTo>
                    <a:pt x="25" y="20"/>
                  </a:lnTo>
                  <a:lnTo>
                    <a:pt x="24" y="20"/>
                  </a:lnTo>
                  <a:lnTo>
                    <a:pt x="23" y="20"/>
                  </a:lnTo>
                  <a:lnTo>
                    <a:pt x="20" y="20"/>
                  </a:lnTo>
                  <a:lnTo>
                    <a:pt x="14" y="19"/>
                  </a:lnTo>
                  <a:lnTo>
                    <a:pt x="9" y="16"/>
                  </a:lnTo>
                  <a:lnTo>
                    <a:pt x="7" y="16"/>
                  </a:lnTo>
                  <a:lnTo>
                    <a:pt x="4" y="16"/>
                  </a:lnTo>
                  <a:lnTo>
                    <a:pt x="2" y="15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7" y="4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2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55" name="Freeform 129"/>
            <p:cNvSpPr>
              <a:spLocks/>
            </p:cNvSpPr>
            <p:nvPr/>
          </p:nvSpPr>
          <p:spPr bwMode="auto">
            <a:xfrm>
              <a:off x="2323389" y="2845584"/>
              <a:ext cx="5792" cy="434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2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1" y="0"/>
                </a:cxn>
              </a:cxnLst>
              <a:rect l="0" t="0" r="r" b="b"/>
              <a:pathLst>
                <a:path w="4" h="3">
                  <a:moveTo>
                    <a:pt x="1" y="0"/>
                  </a:moveTo>
                  <a:lnTo>
                    <a:pt x="4" y="0"/>
                  </a:lnTo>
                  <a:lnTo>
                    <a:pt x="4" y="0"/>
                  </a:lnTo>
                  <a:lnTo>
                    <a:pt x="3" y="2"/>
                  </a:lnTo>
                  <a:lnTo>
                    <a:pt x="2" y="3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56" name="Freeform 130"/>
            <p:cNvSpPr>
              <a:spLocks noEditPoints="1"/>
            </p:cNvSpPr>
            <p:nvPr/>
          </p:nvSpPr>
          <p:spPr bwMode="auto">
            <a:xfrm>
              <a:off x="2284289" y="2734078"/>
              <a:ext cx="328724" cy="218667"/>
            </a:xfrm>
            <a:custGeom>
              <a:avLst/>
              <a:gdLst/>
              <a:ahLst/>
              <a:cxnLst>
                <a:cxn ang="0">
                  <a:pos x="189" y="67"/>
                </a:cxn>
                <a:cxn ang="0">
                  <a:pos x="23" y="0"/>
                </a:cxn>
                <a:cxn ang="0">
                  <a:pos x="19" y="10"/>
                </a:cxn>
                <a:cxn ang="0">
                  <a:pos x="29" y="33"/>
                </a:cxn>
                <a:cxn ang="0">
                  <a:pos x="34" y="32"/>
                </a:cxn>
                <a:cxn ang="0">
                  <a:pos x="29" y="26"/>
                </a:cxn>
                <a:cxn ang="0">
                  <a:pos x="23" y="13"/>
                </a:cxn>
                <a:cxn ang="0">
                  <a:pos x="33" y="14"/>
                </a:cxn>
                <a:cxn ang="0">
                  <a:pos x="42" y="1"/>
                </a:cxn>
                <a:cxn ang="0">
                  <a:pos x="54" y="16"/>
                </a:cxn>
                <a:cxn ang="0">
                  <a:pos x="55" y="19"/>
                </a:cxn>
                <a:cxn ang="0">
                  <a:pos x="60" y="20"/>
                </a:cxn>
                <a:cxn ang="0">
                  <a:pos x="70" y="10"/>
                </a:cxn>
                <a:cxn ang="0">
                  <a:pos x="54" y="3"/>
                </a:cxn>
                <a:cxn ang="0">
                  <a:pos x="75" y="9"/>
                </a:cxn>
                <a:cxn ang="0">
                  <a:pos x="90" y="25"/>
                </a:cxn>
                <a:cxn ang="0">
                  <a:pos x="104" y="28"/>
                </a:cxn>
                <a:cxn ang="0">
                  <a:pos x="109" y="25"/>
                </a:cxn>
                <a:cxn ang="0">
                  <a:pos x="114" y="41"/>
                </a:cxn>
                <a:cxn ang="0">
                  <a:pos x="122" y="31"/>
                </a:cxn>
                <a:cxn ang="0">
                  <a:pos x="134" y="34"/>
                </a:cxn>
                <a:cxn ang="0">
                  <a:pos x="133" y="44"/>
                </a:cxn>
                <a:cxn ang="0">
                  <a:pos x="144" y="42"/>
                </a:cxn>
                <a:cxn ang="0">
                  <a:pos x="144" y="51"/>
                </a:cxn>
                <a:cxn ang="0">
                  <a:pos x="152" y="54"/>
                </a:cxn>
                <a:cxn ang="0">
                  <a:pos x="172" y="65"/>
                </a:cxn>
                <a:cxn ang="0">
                  <a:pos x="174" y="64"/>
                </a:cxn>
                <a:cxn ang="0">
                  <a:pos x="175" y="60"/>
                </a:cxn>
                <a:cxn ang="0">
                  <a:pos x="190" y="65"/>
                </a:cxn>
                <a:cxn ang="0">
                  <a:pos x="193" y="69"/>
                </a:cxn>
                <a:cxn ang="0">
                  <a:pos x="213" y="71"/>
                </a:cxn>
                <a:cxn ang="0">
                  <a:pos x="208" y="72"/>
                </a:cxn>
                <a:cxn ang="0">
                  <a:pos x="217" y="79"/>
                </a:cxn>
                <a:cxn ang="0">
                  <a:pos x="207" y="81"/>
                </a:cxn>
                <a:cxn ang="0">
                  <a:pos x="210" y="97"/>
                </a:cxn>
                <a:cxn ang="0">
                  <a:pos x="201" y="83"/>
                </a:cxn>
                <a:cxn ang="0">
                  <a:pos x="193" y="84"/>
                </a:cxn>
                <a:cxn ang="0">
                  <a:pos x="179" y="98"/>
                </a:cxn>
                <a:cxn ang="0">
                  <a:pos x="183" y="96"/>
                </a:cxn>
                <a:cxn ang="0">
                  <a:pos x="190" y="103"/>
                </a:cxn>
                <a:cxn ang="0">
                  <a:pos x="203" y="104"/>
                </a:cxn>
                <a:cxn ang="0">
                  <a:pos x="208" y="109"/>
                </a:cxn>
                <a:cxn ang="0">
                  <a:pos x="216" y="113"/>
                </a:cxn>
                <a:cxn ang="0">
                  <a:pos x="227" y="135"/>
                </a:cxn>
                <a:cxn ang="0">
                  <a:pos x="211" y="151"/>
                </a:cxn>
                <a:cxn ang="0">
                  <a:pos x="184" y="138"/>
                </a:cxn>
                <a:cxn ang="0">
                  <a:pos x="164" y="133"/>
                </a:cxn>
                <a:cxn ang="0">
                  <a:pos x="169" y="130"/>
                </a:cxn>
                <a:cxn ang="0">
                  <a:pos x="149" y="123"/>
                </a:cxn>
                <a:cxn ang="0">
                  <a:pos x="146" y="101"/>
                </a:cxn>
                <a:cxn ang="0">
                  <a:pos x="162" y="87"/>
                </a:cxn>
                <a:cxn ang="0">
                  <a:pos x="144" y="80"/>
                </a:cxn>
                <a:cxn ang="0">
                  <a:pos x="124" y="66"/>
                </a:cxn>
                <a:cxn ang="0">
                  <a:pos x="118" y="65"/>
                </a:cxn>
                <a:cxn ang="0">
                  <a:pos x="107" y="60"/>
                </a:cxn>
                <a:cxn ang="0">
                  <a:pos x="101" y="55"/>
                </a:cxn>
                <a:cxn ang="0">
                  <a:pos x="90" y="48"/>
                </a:cxn>
                <a:cxn ang="0">
                  <a:pos x="76" y="38"/>
                </a:cxn>
                <a:cxn ang="0">
                  <a:pos x="65" y="49"/>
                </a:cxn>
                <a:cxn ang="0">
                  <a:pos x="58" y="50"/>
                </a:cxn>
                <a:cxn ang="0">
                  <a:pos x="21" y="43"/>
                </a:cxn>
                <a:cxn ang="0">
                  <a:pos x="5" y="18"/>
                </a:cxn>
              </a:cxnLst>
              <a:rect l="0" t="0" r="r" b="b"/>
              <a:pathLst>
                <a:path w="227" h="151">
                  <a:moveTo>
                    <a:pt x="184" y="67"/>
                  </a:moveTo>
                  <a:lnTo>
                    <a:pt x="184" y="67"/>
                  </a:lnTo>
                  <a:lnTo>
                    <a:pt x="185" y="68"/>
                  </a:lnTo>
                  <a:lnTo>
                    <a:pt x="187" y="68"/>
                  </a:lnTo>
                  <a:lnTo>
                    <a:pt x="189" y="67"/>
                  </a:lnTo>
                  <a:lnTo>
                    <a:pt x="187" y="67"/>
                  </a:lnTo>
                  <a:lnTo>
                    <a:pt x="186" y="67"/>
                  </a:lnTo>
                  <a:lnTo>
                    <a:pt x="184" y="67"/>
                  </a:lnTo>
                  <a:close/>
                  <a:moveTo>
                    <a:pt x="20" y="0"/>
                  </a:moveTo>
                  <a:lnTo>
                    <a:pt x="23" y="0"/>
                  </a:lnTo>
                  <a:lnTo>
                    <a:pt x="24" y="0"/>
                  </a:lnTo>
                  <a:lnTo>
                    <a:pt x="25" y="1"/>
                  </a:lnTo>
                  <a:lnTo>
                    <a:pt x="25" y="2"/>
                  </a:lnTo>
                  <a:lnTo>
                    <a:pt x="24" y="5"/>
                  </a:lnTo>
                  <a:lnTo>
                    <a:pt x="19" y="10"/>
                  </a:lnTo>
                  <a:lnTo>
                    <a:pt x="18" y="13"/>
                  </a:lnTo>
                  <a:lnTo>
                    <a:pt x="18" y="18"/>
                  </a:lnTo>
                  <a:lnTo>
                    <a:pt x="21" y="23"/>
                  </a:lnTo>
                  <a:lnTo>
                    <a:pt x="24" y="28"/>
                  </a:lnTo>
                  <a:lnTo>
                    <a:pt x="29" y="33"/>
                  </a:lnTo>
                  <a:lnTo>
                    <a:pt x="33" y="35"/>
                  </a:lnTo>
                  <a:lnTo>
                    <a:pt x="33" y="35"/>
                  </a:lnTo>
                  <a:lnTo>
                    <a:pt x="34" y="34"/>
                  </a:lnTo>
                  <a:lnTo>
                    <a:pt x="34" y="33"/>
                  </a:lnTo>
                  <a:lnTo>
                    <a:pt x="34" y="32"/>
                  </a:lnTo>
                  <a:lnTo>
                    <a:pt x="34" y="30"/>
                  </a:lnTo>
                  <a:lnTo>
                    <a:pt x="34" y="29"/>
                  </a:lnTo>
                  <a:lnTo>
                    <a:pt x="33" y="28"/>
                  </a:lnTo>
                  <a:lnTo>
                    <a:pt x="32" y="27"/>
                  </a:lnTo>
                  <a:lnTo>
                    <a:pt x="29" y="26"/>
                  </a:lnTo>
                  <a:lnTo>
                    <a:pt x="23" y="24"/>
                  </a:lnTo>
                  <a:lnTo>
                    <a:pt x="21" y="22"/>
                  </a:lnTo>
                  <a:lnTo>
                    <a:pt x="20" y="20"/>
                  </a:lnTo>
                  <a:lnTo>
                    <a:pt x="20" y="16"/>
                  </a:lnTo>
                  <a:lnTo>
                    <a:pt x="23" y="13"/>
                  </a:lnTo>
                  <a:lnTo>
                    <a:pt x="25" y="12"/>
                  </a:lnTo>
                  <a:lnTo>
                    <a:pt x="27" y="13"/>
                  </a:lnTo>
                  <a:lnTo>
                    <a:pt x="29" y="14"/>
                  </a:lnTo>
                  <a:lnTo>
                    <a:pt x="31" y="14"/>
                  </a:lnTo>
                  <a:lnTo>
                    <a:pt x="33" y="14"/>
                  </a:lnTo>
                  <a:lnTo>
                    <a:pt x="36" y="11"/>
                  </a:lnTo>
                  <a:lnTo>
                    <a:pt x="37" y="8"/>
                  </a:lnTo>
                  <a:lnTo>
                    <a:pt x="38" y="5"/>
                  </a:lnTo>
                  <a:lnTo>
                    <a:pt x="40" y="1"/>
                  </a:lnTo>
                  <a:lnTo>
                    <a:pt x="42" y="1"/>
                  </a:lnTo>
                  <a:lnTo>
                    <a:pt x="45" y="2"/>
                  </a:lnTo>
                  <a:lnTo>
                    <a:pt x="48" y="4"/>
                  </a:lnTo>
                  <a:lnTo>
                    <a:pt x="51" y="8"/>
                  </a:lnTo>
                  <a:lnTo>
                    <a:pt x="54" y="12"/>
                  </a:lnTo>
                  <a:lnTo>
                    <a:pt x="54" y="16"/>
                  </a:lnTo>
                  <a:lnTo>
                    <a:pt x="53" y="20"/>
                  </a:lnTo>
                  <a:lnTo>
                    <a:pt x="54" y="24"/>
                  </a:lnTo>
                  <a:lnTo>
                    <a:pt x="54" y="23"/>
                  </a:lnTo>
                  <a:lnTo>
                    <a:pt x="54" y="21"/>
                  </a:lnTo>
                  <a:lnTo>
                    <a:pt x="55" y="19"/>
                  </a:lnTo>
                  <a:lnTo>
                    <a:pt x="56" y="18"/>
                  </a:lnTo>
                  <a:lnTo>
                    <a:pt x="57" y="18"/>
                  </a:lnTo>
                  <a:lnTo>
                    <a:pt x="58" y="19"/>
                  </a:lnTo>
                  <a:lnTo>
                    <a:pt x="59" y="19"/>
                  </a:lnTo>
                  <a:lnTo>
                    <a:pt x="60" y="20"/>
                  </a:lnTo>
                  <a:lnTo>
                    <a:pt x="60" y="20"/>
                  </a:lnTo>
                  <a:lnTo>
                    <a:pt x="65" y="16"/>
                  </a:lnTo>
                  <a:lnTo>
                    <a:pt x="69" y="12"/>
                  </a:lnTo>
                  <a:lnTo>
                    <a:pt x="72" y="10"/>
                  </a:lnTo>
                  <a:lnTo>
                    <a:pt x="70" y="10"/>
                  </a:lnTo>
                  <a:lnTo>
                    <a:pt x="69" y="9"/>
                  </a:lnTo>
                  <a:lnTo>
                    <a:pt x="68" y="9"/>
                  </a:lnTo>
                  <a:lnTo>
                    <a:pt x="67" y="9"/>
                  </a:lnTo>
                  <a:lnTo>
                    <a:pt x="59" y="6"/>
                  </a:lnTo>
                  <a:lnTo>
                    <a:pt x="54" y="3"/>
                  </a:lnTo>
                  <a:lnTo>
                    <a:pt x="50" y="2"/>
                  </a:lnTo>
                  <a:lnTo>
                    <a:pt x="48" y="1"/>
                  </a:lnTo>
                  <a:lnTo>
                    <a:pt x="47" y="0"/>
                  </a:lnTo>
                  <a:lnTo>
                    <a:pt x="61" y="4"/>
                  </a:lnTo>
                  <a:lnTo>
                    <a:pt x="75" y="9"/>
                  </a:lnTo>
                  <a:lnTo>
                    <a:pt x="77" y="9"/>
                  </a:lnTo>
                  <a:lnTo>
                    <a:pt x="81" y="11"/>
                  </a:lnTo>
                  <a:lnTo>
                    <a:pt x="85" y="15"/>
                  </a:lnTo>
                  <a:lnTo>
                    <a:pt x="88" y="18"/>
                  </a:lnTo>
                  <a:lnTo>
                    <a:pt x="90" y="25"/>
                  </a:lnTo>
                  <a:lnTo>
                    <a:pt x="92" y="28"/>
                  </a:lnTo>
                  <a:lnTo>
                    <a:pt x="95" y="30"/>
                  </a:lnTo>
                  <a:lnTo>
                    <a:pt x="99" y="31"/>
                  </a:lnTo>
                  <a:lnTo>
                    <a:pt x="103" y="30"/>
                  </a:lnTo>
                  <a:lnTo>
                    <a:pt x="104" y="28"/>
                  </a:lnTo>
                  <a:lnTo>
                    <a:pt x="105" y="23"/>
                  </a:lnTo>
                  <a:lnTo>
                    <a:pt x="106" y="21"/>
                  </a:lnTo>
                  <a:lnTo>
                    <a:pt x="107" y="21"/>
                  </a:lnTo>
                  <a:lnTo>
                    <a:pt x="108" y="22"/>
                  </a:lnTo>
                  <a:lnTo>
                    <a:pt x="109" y="25"/>
                  </a:lnTo>
                  <a:lnTo>
                    <a:pt x="109" y="28"/>
                  </a:lnTo>
                  <a:lnTo>
                    <a:pt x="109" y="32"/>
                  </a:lnTo>
                  <a:lnTo>
                    <a:pt x="110" y="35"/>
                  </a:lnTo>
                  <a:lnTo>
                    <a:pt x="112" y="38"/>
                  </a:lnTo>
                  <a:lnTo>
                    <a:pt x="114" y="41"/>
                  </a:lnTo>
                  <a:lnTo>
                    <a:pt x="117" y="41"/>
                  </a:lnTo>
                  <a:lnTo>
                    <a:pt x="121" y="40"/>
                  </a:lnTo>
                  <a:lnTo>
                    <a:pt x="122" y="39"/>
                  </a:lnTo>
                  <a:lnTo>
                    <a:pt x="122" y="34"/>
                  </a:lnTo>
                  <a:lnTo>
                    <a:pt x="122" y="31"/>
                  </a:lnTo>
                  <a:lnTo>
                    <a:pt x="122" y="28"/>
                  </a:lnTo>
                  <a:lnTo>
                    <a:pt x="124" y="27"/>
                  </a:lnTo>
                  <a:lnTo>
                    <a:pt x="127" y="28"/>
                  </a:lnTo>
                  <a:lnTo>
                    <a:pt x="131" y="30"/>
                  </a:lnTo>
                  <a:lnTo>
                    <a:pt x="134" y="34"/>
                  </a:lnTo>
                  <a:lnTo>
                    <a:pt x="135" y="38"/>
                  </a:lnTo>
                  <a:lnTo>
                    <a:pt x="135" y="41"/>
                  </a:lnTo>
                  <a:lnTo>
                    <a:pt x="134" y="42"/>
                  </a:lnTo>
                  <a:lnTo>
                    <a:pt x="133" y="43"/>
                  </a:lnTo>
                  <a:lnTo>
                    <a:pt x="133" y="44"/>
                  </a:lnTo>
                  <a:lnTo>
                    <a:pt x="133" y="44"/>
                  </a:lnTo>
                  <a:lnTo>
                    <a:pt x="133" y="45"/>
                  </a:lnTo>
                  <a:lnTo>
                    <a:pt x="137" y="45"/>
                  </a:lnTo>
                  <a:lnTo>
                    <a:pt x="140" y="44"/>
                  </a:lnTo>
                  <a:lnTo>
                    <a:pt x="144" y="42"/>
                  </a:lnTo>
                  <a:lnTo>
                    <a:pt x="148" y="42"/>
                  </a:lnTo>
                  <a:lnTo>
                    <a:pt x="150" y="43"/>
                  </a:lnTo>
                  <a:lnTo>
                    <a:pt x="151" y="44"/>
                  </a:lnTo>
                  <a:lnTo>
                    <a:pt x="149" y="47"/>
                  </a:lnTo>
                  <a:lnTo>
                    <a:pt x="144" y="51"/>
                  </a:lnTo>
                  <a:lnTo>
                    <a:pt x="142" y="53"/>
                  </a:lnTo>
                  <a:lnTo>
                    <a:pt x="144" y="54"/>
                  </a:lnTo>
                  <a:lnTo>
                    <a:pt x="145" y="55"/>
                  </a:lnTo>
                  <a:lnTo>
                    <a:pt x="150" y="54"/>
                  </a:lnTo>
                  <a:lnTo>
                    <a:pt x="152" y="54"/>
                  </a:lnTo>
                  <a:lnTo>
                    <a:pt x="155" y="55"/>
                  </a:lnTo>
                  <a:lnTo>
                    <a:pt x="158" y="56"/>
                  </a:lnTo>
                  <a:lnTo>
                    <a:pt x="161" y="58"/>
                  </a:lnTo>
                  <a:lnTo>
                    <a:pt x="170" y="64"/>
                  </a:lnTo>
                  <a:lnTo>
                    <a:pt x="172" y="65"/>
                  </a:lnTo>
                  <a:lnTo>
                    <a:pt x="172" y="65"/>
                  </a:lnTo>
                  <a:lnTo>
                    <a:pt x="173" y="65"/>
                  </a:lnTo>
                  <a:lnTo>
                    <a:pt x="174" y="66"/>
                  </a:lnTo>
                  <a:lnTo>
                    <a:pt x="174" y="65"/>
                  </a:lnTo>
                  <a:lnTo>
                    <a:pt x="174" y="64"/>
                  </a:lnTo>
                  <a:lnTo>
                    <a:pt x="174" y="63"/>
                  </a:lnTo>
                  <a:lnTo>
                    <a:pt x="173" y="62"/>
                  </a:lnTo>
                  <a:lnTo>
                    <a:pt x="172" y="61"/>
                  </a:lnTo>
                  <a:lnTo>
                    <a:pt x="173" y="61"/>
                  </a:lnTo>
                  <a:lnTo>
                    <a:pt x="175" y="60"/>
                  </a:lnTo>
                  <a:lnTo>
                    <a:pt x="178" y="60"/>
                  </a:lnTo>
                  <a:lnTo>
                    <a:pt x="181" y="61"/>
                  </a:lnTo>
                  <a:lnTo>
                    <a:pt x="182" y="61"/>
                  </a:lnTo>
                  <a:lnTo>
                    <a:pt x="185" y="62"/>
                  </a:lnTo>
                  <a:lnTo>
                    <a:pt x="190" y="65"/>
                  </a:lnTo>
                  <a:lnTo>
                    <a:pt x="191" y="67"/>
                  </a:lnTo>
                  <a:lnTo>
                    <a:pt x="190" y="67"/>
                  </a:lnTo>
                  <a:lnTo>
                    <a:pt x="192" y="67"/>
                  </a:lnTo>
                  <a:lnTo>
                    <a:pt x="193" y="68"/>
                  </a:lnTo>
                  <a:lnTo>
                    <a:pt x="193" y="69"/>
                  </a:lnTo>
                  <a:lnTo>
                    <a:pt x="194" y="70"/>
                  </a:lnTo>
                  <a:lnTo>
                    <a:pt x="196" y="70"/>
                  </a:lnTo>
                  <a:lnTo>
                    <a:pt x="199" y="69"/>
                  </a:lnTo>
                  <a:lnTo>
                    <a:pt x="207" y="69"/>
                  </a:lnTo>
                  <a:lnTo>
                    <a:pt x="213" y="71"/>
                  </a:lnTo>
                  <a:lnTo>
                    <a:pt x="213" y="71"/>
                  </a:lnTo>
                  <a:lnTo>
                    <a:pt x="209" y="71"/>
                  </a:lnTo>
                  <a:lnTo>
                    <a:pt x="208" y="72"/>
                  </a:lnTo>
                  <a:lnTo>
                    <a:pt x="208" y="72"/>
                  </a:lnTo>
                  <a:lnTo>
                    <a:pt x="208" y="72"/>
                  </a:lnTo>
                  <a:lnTo>
                    <a:pt x="209" y="74"/>
                  </a:lnTo>
                  <a:lnTo>
                    <a:pt x="211" y="74"/>
                  </a:lnTo>
                  <a:lnTo>
                    <a:pt x="214" y="75"/>
                  </a:lnTo>
                  <a:lnTo>
                    <a:pt x="217" y="77"/>
                  </a:lnTo>
                  <a:lnTo>
                    <a:pt x="217" y="79"/>
                  </a:lnTo>
                  <a:lnTo>
                    <a:pt x="216" y="81"/>
                  </a:lnTo>
                  <a:lnTo>
                    <a:pt x="214" y="81"/>
                  </a:lnTo>
                  <a:lnTo>
                    <a:pt x="210" y="80"/>
                  </a:lnTo>
                  <a:lnTo>
                    <a:pt x="208" y="80"/>
                  </a:lnTo>
                  <a:lnTo>
                    <a:pt x="207" y="81"/>
                  </a:lnTo>
                  <a:lnTo>
                    <a:pt x="208" y="86"/>
                  </a:lnTo>
                  <a:lnTo>
                    <a:pt x="210" y="91"/>
                  </a:lnTo>
                  <a:lnTo>
                    <a:pt x="211" y="95"/>
                  </a:lnTo>
                  <a:lnTo>
                    <a:pt x="211" y="96"/>
                  </a:lnTo>
                  <a:lnTo>
                    <a:pt x="210" y="97"/>
                  </a:lnTo>
                  <a:lnTo>
                    <a:pt x="210" y="97"/>
                  </a:lnTo>
                  <a:lnTo>
                    <a:pt x="209" y="97"/>
                  </a:lnTo>
                  <a:lnTo>
                    <a:pt x="206" y="93"/>
                  </a:lnTo>
                  <a:lnTo>
                    <a:pt x="204" y="88"/>
                  </a:lnTo>
                  <a:lnTo>
                    <a:pt x="201" y="83"/>
                  </a:lnTo>
                  <a:lnTo>
                    <a:pt x="197" y="80"/>
                  </a:lnTo>
                  <a:lnTo>
                    <a:pt x="195" y="80"/>
                  </a:lnTo>
                  <a:lnTo>
                    <a:pt x="194" y="81"/>
                  </a:lnTo>
                  <a:lnTo>
                    <a:pt x="193" y="82"/>
                  </a:lnTo>
                  <a:lnTo>
                    <a:pt x="193" y="84"/>
                  </a:lnTo>
                  <a:lnTo>
                    <a:pt x="192" y="85"/>
                  </a:lnTo>
                  <a:lnTo>
                    <a:pt x="191" y="87"/>
                  </a:lnTo>
                  <a:lnTo>
                    <a:pt x="190" y="88"/>
                  </a:lnTo>
                  <a:lnTo>
                    <a:pt x="185" y="93"/>
                  </a:lnTo>
                  <a:lnTo>
                    <a:pt x="179" y="98"/>
                  </a:lnTo>
                  <a:lnTo>
                    <a:pt x="180" y="98"/>
                  </a:lnTo>
                  <a:lnTo>
                    <a:pt x="181" y="97"/>
                  </a:lnTo>
                  <a:lnTo>
                    <a:pt x="181" y="97"/>
                  </a:lnTo>
                  <a:lnTo>
                    <a:pt x="182" y="96"/>
                  </a:lnTo>
                  <a:lnTo>
                    <a:pt x="183" y="96"/>
                  </a:lnTo>
                  <a:lnTo>
                    <a:pt x="185" y="97"/>
                  </a:lnTo>
                  <a:lnTo>
                    <a:pt x="186" y="98"/>
                  </a:lnTo>
                  <a:lnTo>
                    <a:pt x="187" y="100"/>
                  </a:lnTo>
                  <a:lnTo>
                    <a:pt x="189" y="101"/>
                  </a:lnTo>
                  <a:lnTo>
                    <a:pt x="190" y="103"/>
                  </a:lnTo>
                  <a:lnTo>
                    <a:pt x="192" y="105"/>
                  </a:lnTo>
                  <a:lnTo>
                    <a:pt x="195" y="106"/>
                  </a:lnTo>
                  <a:lnTo>
                    <a:pt x="197" y="107"/>
                  </a:lnTo>
                  <a:lnTo>
                    <a:pt x="199" y="106"/>
                  </a:lnTo>
                  <a:lnTo>
                    <a:pt x="203" y="104"/>
                  </a:lnTo>
                  <a:lnTo>
                    <a:pt x="204" y="103"/>
                  </a:lnTo>
                  <a:lnTo>
                    <a:pt x="206" y="104"/>
                  </a:lnTo>
                  <a:lnTo>
                    <a:pt x="209" y="108"/>
                  </a:lnTo>
                  <a:lnTo>
                    <a:pt x="209" y="109"/>
                  </a:lnTo>
                  <a:lnTo>
                    <a:pt x="208" y="109"/>
                  </a:lnTo>
                  <a:lnTo>
                    <a:pt x="206" y="111"/>
                  </a:lnTo>
                  <a:lnTo>
                    <a:pt x="207" y="111"/>
                  </a:lnTo>
                  <a:lnTo>
                    <a:pt x="210" y="112"/>
                  </a:lnTo>
                  <a:lnTo>
                    <a:pt x="213" y="112"/>
                  </a:lnTo>
                  <a:lnTo>
                    <a:pt x="216" y="113"/>
                  </a:lnTo>
                  <a:lnTo>
                    <a:pt x="219" y="117"/>
                  </a:lnTo>
                  <a:lnTo>
                    <a:pt x="222" y="120"/>
                  </a:lnTo>
                  <a:lnTo>
                    <a:pt x="225" y="125"/>
                  </a:lnTo>
                  <a:lnTo>
                    <a:pt x="227" y="130"/>
                  </a:lnTo>
                  <a:lnTo>
                    <a:pt x="227" y="135"/>
                  </a:lnTo>
                  <a:lnTo>
                    <a:pt x="227" y="140"/>
                  </a:lnTo>
                  <a:lnTo>
                    <a:pt x="225" y="145"/>
                  </a:lnTo>
                  <a:lnTo>
                    <a:pt x="221" y="148"/>
                  </a:lnTo>
                  <a:lnTo>
                    <a:pt x="216" y="151"/>
                  </a:lnTo>
                  <a:lnTo>
                    <a:pt x="211" y="151"/>
                  </a:lnTo>
                  <a:lnTo>
                    <a:pt x="207" y="150"/>
                  </a:lnTo>
                  <a:lnTo>
                    <a:pt x="203" y="147"/>
                  </a:lnTo>
                  <a:lnTo>
                    <a:pt x="195" y="142"/>
                  </a:lnTo>
                  <a:lnTo>
                    <a:pt x="191" y="140"/>
                  </a:lnTo>
                  <a:lnTo>
                    <a:pt x="184" y="138"/>
                  </a:lnTo>
                  <a:lnTo>
                    <a:pt x="178" y="137"/>
                  </a:lnTo>
                  <a:lnTo>
                    <a:pt x="170" y="136"/>
                  </a:lnTo>
                  <a:lnTo>
                    <a:pt x="164" y="134"/>
                  </a:lnTo>
                  <a:lnTo>
                    <a:pt x="164" y="134"/>
                  </a:lnTo>
                  <a:lnTo>
                    <a:pt x="164" y="133"/>
                  </a:lnTo>
                  <a:lnTo>
                    <a:pt x="165" y="133"/>
                  </a:lnTo>
                  <a:lnTo>
                    <a:pt x="168" y="132"/>
                  </a:lnTo>
                  <a:lnTo>
                    <a:pt x="170" y="131"/>
                  </a:lnTo>
                  <a:lnTo>
                    <a:pt x="170" y="131"/>
                  </a:lnTo>
                  <a:lnTo>
                    <a:pt x="169" y="130"/>
                  </a:lnTo>
                  <a:lnTo>
                    <a:pt x="165" y="129"/>
                  </a:lnTo>
                  <a:lnTo>
                    <a:pt x="161" y="127"/>
                  </a:lnTo>
                  <a:lnTo>
                    <a:pt x="156" y="125"/>
                  </a:lnTo>
                  <a:lnTo>
                    <a:pt x="152" y="124"/>
                  </a:lnTo>
                  <a:lnTo>
                    <a:pt x="149" y="123"/>
                  </a:lnTo>
                  <a:lnTo>
                    <a:pt x="132" y="118"/>
                  </a:lnTo>
                  <a:lnTo>
                    <a:pt x="135" y="115"/>
                  </a:lnTo>
                  <a:lnTo>
                    <a:pt x="137" y="110"/>
                  </a:lnTo>
                  <a:lnTo>
                    <a:pt x="140" y="106"/>
                  </a:lnTo>
                  <a:lnTo>
                    <a:pt x="146" y="101"/>
                  </a:lnTo>
                  <a:lnTo>
                    <a:pt x="153" y="96"/>
                  </a:lnTo>
                  <a:lnTo>
                    <a:pt x="155" y="94"/>
                  </a:lnTo>
                  <a:lnTo>
                    <a:pt x="159" y="92"/>
                  </a:lnTo>
                  <a:lnTo>
                    <a:pt x="161" y="90"/>
                  </a:lnTo>
                  <a:lnTo>
                    <a:pt x="162" y="87"/>
                  </a:lnTo>
                  <a:lnTo>
                    <a:pt x="162" y="84"/>
                  </a:lnTo>
                  <a:lnTo>
                    <a:pt x="160" y="82"/>
                  </a:lnTo>
                  <a:lnTo>
                    <a:pt x="157" y="81"/>
                  </a:lnTo>
                  <a:lnTo>
                    <a:pt x="153" y="81"/>
                  </a:lnTo>
                  <a:lnTo>
                    <a:pt x="144" y="80"/>
                  </a:lnTo>
                  <a:lnTo>
                    <a:pt x="139" y="79"/>
                  </a:lnTo>
                  <a:lnTo>
                    <a:pt x="136" y="78"/>
                  </a:lnTo>
                  <a:lnTo>
                    <a:pt x="132" y="75"/>
                  </a:lnTo>
                  <a:lnTo>
                    <a:pt x="128" y="70"/>
                  </a:lnTo>
                  <a:lnTo>
                    <a:pt x="124" y="66"/>
                  </a:lnTo>
                  <a:lnTo>
                    <a:pt x="123" y="65"/>
                  </a:lnTo>
                  <a:lnTo>
                    <a:pt x="122" y="65"/>
                  </a:lnTo>
                  <a:lnTo>
                    <a:pt x="120" y="66"/>
                  </a:lnTo>
                  <a:lnTo>
                    <a:pt x="119" y="66"/>
                  </a:lnTo>
                  <a:lnTo>
                    <a:pt x="118" y="65"/>
                  </a:lnTo>
                  <a:lnTo>
                    <a:pt x="117" y="65"/>
                  </a:lnTo>
                  <a:lnTo>
                    <a:pt x="117" y="62"/>
                  </a:lnTo>
                  <a:lnTo>
                    <a:pt x="116" y="61"/>
                  </a:lnTo>
                  <a:lnTo>
                    <a:pt x="113" y="60"/>
                  </a:lnTo>
                  <a:lnTo>
                    <a:pt x="107" y="60"/>
                  </a:lnTo>
                  <a:lnTo>
                    <a:pt x="106" y="59"/>
                  </a:lnTo>
                  <a:lnTo>
                    <a:pt x="105" y="58"/>
                  </a:lnTo>
                  <a:lnTo>
                    <a:pt x="103" y="57"/>
                  </a:lnTo>
                  <a:lnTo>
                    <a:pt x="102" y="56"/>
                  </a:lnTo>
                  <a:lnTo>
                    <a:pt x="101" y="55"/>
                  </a:lnTo>
                  <a:lnTo>
                    <a:pt x="96" y="53"/>
                  </a:lnTo>
                  <a:lnTo>
                    <a:pt x="92" y="51"/>
                  </a:lnTo>
                  <a:lnTo>
                    <a:pt x="91" y="50"/>
                  </a:lnTo>
                  <a:lnTo>
                    <a:pt x="90" y="50"/>
                  </a:lnTo>
                  <a:lnTo>
                    <a:pt x="90" y="48"/>
                  </a:lnTo>
                  <a:lnTo>
                    <a:pt x="89" y="48"/>
                  </a:lnTo>
                  <a:lnTo>
                    <a:pt x="88" y="47"/>
                  </a:lnTo>
                  <a:lnTo>
                    <a:pt x="83" y="43"/>
                  </a:lnTo>
                  <a:lnTo>
                    <a:pt x="80" y="40"/>
                  </a:lnTo>
                  <a:lnTo>
                    <a:pt x="76" y="38"/>
                  </a:lnTo>
                  <a:lnTo>
                    <a:pt x="71" y="38"/>
                  </a:lnTo>
                  <a:lnTo>
                    <a:pt x="68" y="40"/>
                  </a:lnTo>
                  <a:lnTo>
                    <a:pt x="67" y="42"/>
                  </a:lnTo>
                  <a:lnTo>
                    <a:pt x="66" y="46"/>
                  </a:lnTo>
                  <a:lnTo>
                    <a:pt x="65" y="49"/>
                  </a:lnTo>
                  <a:lnTo>
                    <a:pt x="63" y="52"/>
                  </a:lnTo>
                  <a:lnTo>
                    <a:pt x="63" y="52"/>
                  </a:lnTo>
                  <a:lnTo>
                    <a:pt x="62" y="52"/>
                  </a:lnTo>
                  <a:lnTo>
                    <a:pt x="59" y="51"/>
                  </a:lnTo>
                  <a:lnTo>
                    <a:pt x="58" y="50"/>
                  </a:lnTo>
                  <a:lnTo>
                    <a:pt x="58" y="51"/>
                  </a:lnTo>
                  <a:lnTo>
                    <a:pt x="56" y="52"/>
                  </a:lnTo>
                  <a:lnTo>
                    <a:pt x="55" y="52"/>
                  </a:lnTo>
                  <a:lnTo>
                    <a:pt x="38" y="48"/>
                  </a:lnTo>
                  <a:lnTo>
                    <a:pt x="21" y="43"/>
                  </a:lnTo>
                  <a:lnTo>
                    <a:pt x="4" y="37"/>
                  </a:lnTo>
                  <a:lnTo>
                    <a:pt x="1" y="35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5" y="18"/>
                  </a:lnTo>
                  <a:lnTo>
                    <a:pt x="11" y="9"/>
                  </a:lnTo>
                  <a:lnTo>
                    <a:pt x="18" y="1"/>
                  </a:lnTo>
                  <a:lnTo>
                    <a:pt x="2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57" name="Freeform 131"/>
            <p:cNvSpPr>
              <a:spLocks/>
            </p:cNvSpPr>
            <p:nvPr/>
          </p:nvSpPr>
          <p:spPr bwMode="auto">
            <a:xfrm>
              <a:off x="2468202" y="2903509"/>
              <a:ext cx="7241" cy="28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w="5" h="2">
                  <a:moveTo>
                    <a:pt x="0" y="0"/>
                  </a:moveTo>
                  <a:lnTo>
                    <a:pt x="5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1" y="2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58" name="Freeform 132"/>
            <p:cNvSpPr>
              <a:spLocks/>
            </p:cNvSpPr>
            <p:nvPr/>
          </p:nvSpPr>
          <p:spPr bwMode="auto">
            <a:xfrm>
              <a:off x="2442135" y="2891924"/>
              <a:ext cx="26066" cy="1158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4" y="0"/>
                </a:cxn>
                <a:cxn ang="0">
                  <a:pos x="8" y="1"/>
                </a:cxn>
                <a:cxn ang="0">
                  <a:pos x="12" y="2"/>
                </a:cxn>
                <a:cxn ang="0">
                  <a:pos x="15" y="3"/>
                </a:cxn>
                <a:cxn ang="0">
                  <a:pos x="16" y="3"/>
                </a:cxn>
                <a:cxn ang="0">
                  <a:pos x="17" y="4"/>
                </a:cxn>
                <a:cxn ang="0">
                  <a:pos x="18" y="8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1" y="0"/>
                </a:cxn>
              </a:cxnLst>
              <a:rect l="0" t="0" r="r" b="b"/>
              <a:pathLst>
                <a:path w="18" h="8">
                  <a:moveTo>
                    <a:pt x="1" y="0"/>
                  </a:moveTo>
                  <a:lnTo>
                    <a:pt x="4" y="0"/>
                  </a:lnTo>
                  <a:lnTo>
                    <a:pt x="8" y="1"/>
                  </a:lnTo>
                  <a:lnTo>
                    <a:pt x="12" y="2"/>
                  </a:lnTo>
                  <a:lnTo>
                    <a:pt x="15" y="3"/>
                  </a:lnTo>
                  <a:lnTo>
                    <a:pt x="16" y="3"/>
                  </a:lnTo>
                  <a:lnTo>
                    <a:pt x="17" y="4"/>
                  </a:lnTo>
                  <a:lnTo>
                    <a:pt x="18" y="8"/>
                  </a:lnTo>
                  <a:lnTo>
                    <a:pt x="1" y="1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59" name="Freeform 133"/>
            <p:cNvSpPr>
              <a:spLocks noEditPoints="1"/>
            </p:cNvSpPr>
            <p:nvPr/>
          </p:nvSpPr>
          <p:spPr bwMode="auto">
            <a:xfrm>
              <a:off x="2817199" y="2683394"/>
              <a:ext cx="76751" cy="56477"/>
            </a:xfrm>
            <a:custGeom>
              <a:avLst/>
              <a:gdLst/>
              <a:ahLst/>
              <a:cxnLst>
                <a:cxn ang="0">
                  <a:pos x="22" y="26"/>
                </a:cxn>
                <a:cxn ang="0">
                  <a:pos x="23" y="26"/>
                </a:cxn>
                <a:cxn ang="0">
                  <a:pos x="22" y="26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10" y="1"/>
                </a:cxn>
                <a:cxn ang="0">
                  <a:pos x="12" y="1"/>
                </a:cxn>
                <a:cxn ang="0">
                  <a:pos x="13" y="1"/>
                </a:cxn>
                <a:cxn ang="0">
                  <a:pos x="14" y="2"/>
                </a:cxn>
                <a:cxn ang="0">
                  <a:pos x="21" y="4"/>
                </a:cxn>
                <a:cxn ang="0">
                  <a:pos x="28" y="6"/>
                </a:cxn>
                <a:cxn ang="0">
                  <a:pos x="35" y="9"/>
                </a:cxn>
                <a:cxn ang="0">
                  <a:pos x="41" y="14"/>
                </a:cxn>
                <a:cxn ang="0">
                  <a:pos x="41" y="15"/>
                </a:cxn>
                <a:cxn ang="0">
                  <a:pos x="41" y="16"/>
                </a:cxn>
                <a:cxn ang="0">
                  <a:pos x="41" y="17"/>
                </a:cxn>
                <a:cxn ang="0">
                  <a:pos x="42" y="19"/>
                </a:cxn>
                <a:cxn ang="0">
                  <a:pos x="47" y="22"/>
                </a:cxn>
                <a:cxn ang="0">
                  <a:pos x="48" y="24"/>
                </a:cxn>
                <a:cxn ang="0">
                  <a:pos x="50" y="26"/>
                </a:cxn>
                <a:cxn ang="0">
                  <a:pos x="52" y="29"/>
                </a:cxn>
                <a:cxn ang="0">
                  <a:pos x="53" y="31"/>
                </a:cxn>
                <a:cxn ang="0">
                  <a:pos x="53" y="33"/>
                </a:cxn>
                <a:cxn ang="0">
                  <a:pos x="51" y="36"/>
                </a:cxn>
                <a:cxn ang="0">
                  <a:pos x="48" y="37"/>
                </a:cxn>
                <a:cxn ang="0">
                  <a:pos x="43" y="39"/>
                </a:cxn>
                <a:cxn ang="0">
                  <a:pos x="28" y="39"/>
                </a:cxn>
                <a:cxn ang="0">
                  <a:pos x="24" y="37"/>
                </a:cxn>
                <a:cxn ang="0">
                  <a:pos x="22" y="35"/>
                </a:cxn>
                <a:cxn ang="0">
                  <a:pos x="21" y="33"/>
                </a:cxn>
                <a:cxn ang="0">
                  <a:pos x="21" y="30"/>
                </a:cxn>
                <a:cxn ang="0">
                  <a:pos x="20" y="27"/>
                </a:cxn>
                <a:cxn ang="0">
                  <a:pos x="18" y="26"/>
                </a:cxn>
                <a:cxn ang="0">
                  <a:pos x="17" y="26"/>
                </a:cxn>
                <a:cxn ang="0">
                  <a:pos x="15" y="29"/>
                </a:cxn>
                <a:cxn ang="0">
                  <a:pos x="15" y="30"/>
                </a:cxn>
                <a:cxn ang="0">
                  <a:pos x="14" y="32"/>
                </a:cxn>
                <a:cxn ang="0">
                  <a:pos x="14" y="33"/>
                </a:cxn>
                <a:cxn ang="0">
                  <a:pos x="13" y="33"/>
                </a:cxn>
                <a:cxn ang="0">
                  <a:pos x="7" y="30"/>
                </a:cxn>
                <a:cxn ang="0">
                  <a:pos x="3" y="28"/>
                </a:cxn>
                <a:cxn ang="0">
                  <a:pos x="1" y="24"/>
                </a:cxn>
                <a:cxn ang="0">
                  <a:pos x="0" y="21"/>
                </a:cxn>
                <a:cxn ang="0">
                  <a:pos x="1" y="20"/>
                </a:cxn>
                <a:cxn ang="0">
                  <a:pos x="5" y="19"/>
                </a:cxn>
                <a:cxn ang="0">
                  <a:pos x="10" y="19"/>
                </a:cxn>
                <a:cxn ang="0">
                  <a:pos x="14" y="21"/>
                </a:cxn>
                <a:cxn ang="0">
                  <a:pos x="19" y="24"/>
                </a:cxn>
                <a:cxn ang="0">
                  <a:pos x="21" y="25"/>
                </a:cxn>
                <a:cxn ang="0">
                  <a:pos x="20" y="24"/>
                </a:cxn>
                <a:cxn ang="0">
                  <a:pos x="19" y="23"/>
                </a:cxn>
                <a:cxn ang="0">
                  <a:pos x="18" y="22"/>
                </a:cxn>
                <a:cxn ang="0">
                  <a:pos x="17" y="22"/>
                </a:cxn>
                <a:cxn ang="0">
                  <a:pos x="20" y="22"/>
                </a:cxn>
                <a:cxn ang="0">
                  <a:pos x="20" y="21"/>
                </a:cxn>
                <a:cxn ang="0">
                  <a:pos x="16" y="16"/>
                </a:cxn>
                <a:cxn ang="0">
                  <a:pos x="13" y="11"/>
                </a:cxn>
                <a:cxn ang="0">
                  <a:pos x="9" y="6"/>
                </a:cxn>
                <a:cxn ang="0">
                  <a:pos x="7" y="1"/>
                </a:cxn>
                <a:cxn ang="0">
                  <a:pos x="7" y="0"/>
                </a:cxn>
                <a:cxn ang="0">
                  <a:pos x="8" y="0"/>
                </a:cxn>
              </a:cxnLst>
              <a:rect l="0" t="0" r="r" b="b"/>
              <a:pathLst>
                <a:path w="53" h="39">
                  <a:moveTo>
                    <a:pt x="22" y="26"/>
                  </a:moveTo>
                  <a:lnTo>
                    <a:pt x="23" y="26"/>
                  </a:lnTo>
                  <a:lnTo>
                    <a:pt x="22" y="26"/>
                  </a:lnTo>
                  <a:close/>
                  <a:moveTo>
                    <a:pt x="8" y="0"/>
                  </a:moveTo>
                  <a:lnTo>
                    <a:pt x="8" y="0"/>
                  </a:lnTo>
                  <a:lnTo>
                    <a:pt x="9" y="0"/>
                  </a:lnTo>
                  <a:lnTo>
                    <a:pt x="10" y="1"/>
                  </a:lnTo>
                  <a:lnTo>
                    <a:pt x="12" y="1"/>
                  </a:lnTo>
                  <a:lnTo>
                    <a:pt x="13" y="1"/>
                  </a:lnTo>
                  <a:lnTo>
                    <a:pt x="14" y="2"/>
                  </a:lnTo>
                  <a:lnTo>
                    <a:pt x="21" y="4"/>
                  </a:lnTo>
                  <a:lnTo>
                    <a:pt x="28" y="6"/>
                  </a:lnTo>
                  <a:lnTo>
                    <a:pt x="35" y="9"/>
                  </a:lnTo>
                  <a:lnTo>
                    <a:pt x="41" y="14"/>
                  </a:lnTo>
                  <a:lnTo>
                    <a:pt x="41" y="15"/>
                  </a:lnTo>
                  <a:lnTo>
                    <a:pt x="41" y="16"/>
                  </a:lnTo>
                  <a:lnTo>
                    <a:pt x="41" y="17"/>
                  </a:lnTo>
                  <a:lnTo>
                    <a:pt x="42" y="19"/>
                  </a:lnTo>
                  <a:lnTo>
                    <a:pt x="47" y="22"/>
                  </a:lnTo>
                  <a:lnTo>
                    <a:pt x="48" y="24"/>
                  </a:lnTo>
                  <a:lnTo>
                    <a:pt x="50" y="26"/>
                  </a:lnTo>
                  <a:lnTo>
                    <a:pt x="52" y="29"/>
                  </a:lnTo>
                  <a:lnTo>
                    <a:pt x="53" y="31"/>
                  </a:lnTo>
                  <a:lnTo>
                    <a:pt x="53" y="33"/>
                  </a:lnTo>
                  <a:lnTo>
                    <a:pt x="51" y="36"/>
                  </a:lnTo>
                  <a:lnTo>
                    <a:pt x="48" y="37"/>
                  </a:lnTo>
                  <a:lnTo>
                    <a:pt x="43" y="39"/>
                  </a:lnTo>
                  <a:lnTo>
                    <a:pt x="28" y="39"/>
                  </a:lnTo>
                  <a:lnTo>
                    <a:pt x="24" y="37"/>
                  </a:lnTo>
                  <a:lnTo>
                    <a:pt x="22" y="35"/>
                  </a:lnTo>
                  <a:lnTo>
                    <a:pt x="21" y="33"/>
                  </a:lnTo>
                  <a:lnTo>
                    <a:pt x="21" y="30"/>
                  </a:lnTo>
                  <a:lnTo>
                    <a:pt x="20" y="27"/>
                  </a:lnTo>
                  <a:lnTo>
                    <a:pt x="18" y="26"/>
                  </a:lnTo>
                  <a:lnTo>
                    <a:pt x="17" y="26"/>
                  </a:lnTo>
                  <a:lnTo>
                    <a:pt x="15" y="29"/>
                  </a:lnTo>
                  <a:lnTo>
                    <a:pt x="15" y="30"/>
                  </a:lnTo>
                  <a:lnTo>
                    <a:pt x="14" y="32"/>
                  </a:lnTo>
                  <a:lnTo>
                    <a:pt x="14" y="33"/>
                  </a:lnTo>
                  <a:lnTo>
                    <a:pt x="13" y="33"/>
                  </a:lnTo>
                  <a:lnTo>
                    <a:pt x="7" y="30"/>
                  </a:lnTo>
                  <a:lnTo>
                    <a:pt x="3" y="28"/>
                  </a:lnTo>
                  <a:lnTo>
                    <a:pt x="1" y="24"/>
                  </a:lnTo>
                  <a:lnTo>
                    <a:pt x="0" y="21"/>
                  </a:lnTo>
                  <a:lnTo>
                    <a:pt x="1" y="20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4" y="21"/>
                  </a:lnTo>
                  <a:lnTo>
                    <a:pt x="19" y="24"/>
                  </a:lnTo>
                  <a:lnTo>
                    <a:pt x="21" y="25"/>
                  </a:lnTo>
                  <a:lnTo>
                    <a:pt x="20" y="24"/>
                  </a:lnTo>
                  <a:lnTo>
                    <a:pt x="19" y="23"/>
                  </a:lnTo>
                  <a:lnTo>
                    <a:pt x="18" y="22"/>
                  </a:lnTo>
                  <a:lnTo>
                    <a:pt x="17" y="22"/>
                  </a:lnTo>
                  <a:lnTo>
                    <a:pt x="20" y="22"/>
                  </a:lnTo>
                  <a:lnTo>
                    <a:pt x="20" y="21"/>
                  </a:lnTo>
                  <a:lnTo>
                    <a:pt x="16" y="16"/>
                  </a:lnTo>
                  <a:lnTo>
                    <a:pt x="13" y="11"/>
                  </a:lnTo>
                  <a:lnTo>
                    <a:pt x="9" y="6"/>
                  </a:lnTo>
                  <a:lnTo>
                    <a:pt x="7" y="1"/>
                  </a:lnTo>
                  <a:lnTo>
                    <a:pt x="7" y="0"/>
                  </a:lnTo>
                  <a:lnTo>
                    <a:pt x="8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60" name="Freeform 134"/>
            <p:cNvSpPr>
              <a:spLocks/>
            </p:cNvSpPr>
            <p:nvPr/>
          </p:nvSpPr>
          <p:spPr bwMode="auto">
            <a:xfrm>
              <a:off x="2336422" y="2900613"/>
              <a:ext cx="79647" cy="53581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7" y="0"/>
                </a:cxn>
                <a:cxn ang="0">
                  <a:pos x="20" y="2"/>
                </a:cxn>
                <a:cxn ang="0">
                  <a:pos x="25" y="4"/>
                </a:cxn>
                <a:cxn ang="0">
                  <a:pos x="28" y="6"/>
                </a:cxn>
                <a:cxn ang="0">
                  <a:pos x="31" y="7"/>
                </a:cxn>
                <a:cxn ang="0">
                  <a:pos x="32" y="8"/>
                </a:cxn>
                <a:cxn ang="0">
                  <a:pos x="38" y="15"/>
                </a:cxn>
                <a:cxn ang="0">
                  <a:pos x="44" y="21"/>
                </a:cxn>
                <a:cxn ang="0">
                  <a:pos x="46" y="23"/>
                </a:cxn>
                <a:cxn ang="0">
                  <a:pos x="50" y="24"/>
                </a:cxn>
                <a:cxn ang="0">
                  <a:pos x="53" y="25"/>
                </a:cxn>
                <a:cxn ang="0">
                  <a:pos x="55" y="27"/>
                </a:cxn>
                <a:cxn ang="0">
                  <a:pos x="55" y="29"/>
                </a:cxn>
                <a:cxn ang="0">
                  <a:pos x="53" y="30"/>
                </a:cxn>
                <a:cxn ang="0">
                  <a:pos x="51" y="30"/>
                </a:cxn>
                <a:cxn ang="0">
                  <a:pos x="47" y="29"/>
                </a:cxn>
                <a:cxn ang="0">
                  <a:pos x="43" y="28"/>
                </a:cxn>
                <a:cxn ang="0">
                  <a:pos x="39" y="26"/>
                </a:cxn>
                <a:cxn ang="0">
                  <a:pos x="37" y="24"/>
                </a:cxn>
                <a:cxn ang="0">
                  <a:pos x="34" y="23"/>
                </a:cxn>
                <a:cxn ang="0">
                  <a:pos x="34" y="21"/>
                </a:cxn>
                <a:cxn ang="0">
                  <a:pos x="35" y="20"/>
                </a:cxn>
                <a:cxn ang="0">
                  <a:pos x="35" y="19"/>
                </a:cxn>
                <a:cxn ang="0">
                  <a:pos x="34" y="19"/>
                </a:cxn>
                <a:cxn ang="0">
                  <a:pos x="31" y="23"/>
                </a:cxn>
                <a:cxn ang="0">
                  <a:pos x="29" y="28"/>
                </a:cxn>
                <a:cxn ang="0">
                  <a:pos x="26" y="32"/>
                </a:cxn>
                <a:cxn ang="0">
                  <a:pos x="23" y="35"/>
                </a:cxn>
                <a:cxn ang="0">
                  <a:pos x="19" y="37"/>
                </a:cxn>
                <a:cxn ang="0">
                  <a:pos x="17" y="37"/>
                </a:cxn>
                <a:cxn ang="0">
                  <a:pos x="16" y="35"/>
                </a:cxn>
                <a:cxn ang="0">
                  <a:pos x="15" y="32"/>
                </a:cxn>
                <a:cxn ang="0">
                  <a:pos x="14" y="29"/>
                </a:cxn>
                <a:cxn ang="0">
                  <a:pos x="13" y="28"/>
                </a:cxn>
                <a:cxn ang="0">
                  <a:pos x="10" y="28"/>
                </a:cxn>
                <a:cxn ang="0">
                  <a:pos x="5" y="31"/>
                </a:cxn>
                <a:cxn ang="0">
                  <a:pos x="2" y="32"/>
                </a:cxn>
                <a:cxn ang="0">
                  <a:pos x="0" y="31"/>
                </a:cxn>
                <a:cxn ang="0">
                  <a:pos x="0" y="30"/>
                </a:cxn>
                <a:cxn ang="0">
                  <a:pos x="4" y="26"/>
                </a:cxn>
                <a:cxn ang="0">
                  <a:pos x="6" y="24"/>
                </a:cxn>
                <a:cxn ang="0">
                  <a:pos x="8" y="22"/>
                </a:cxn>
                <a:cxn ang="0">
                  <a:pos x="8" y="21"/>
                </a:cxn>
                <a:cxn ang="0">
                  <a:pos x="8" y="20"/>
                </a:cxn>
                <a:cxn ang="0">
                  <a:pos x="6" y="19"/>
                </a:cxn>
                <a:cxn ang="0">
                  <a:pos x="5" y="18"/>
                </a:cxn>
                <a:cxn ang="0">
                  <a:pos x="4" y="16"/>
                </a:cxn>
                <a:cxn ang="0">
                  <a:pos x="4" y="15"/>
                </a:cxn>
                <a:cxn ang="0">
                  <a:pos x="8" y="11"/>
                </a:cxn>
                <a:cxn ang="0">
                  <a:pos x="12" y="8"/>
                </a:cxn>
                <a:cxn ang="0">
                  <a:pos x="15" y="5"/>
                </a:cxn>
                <a:cxn ang="0">
                  <a:pos x="16" y="4"/>
                </a:cxn>
                <a:cxn ang="0">
                  <a:pos x="16" y="2"/>
                </a:cxn>
                <a:cxn ang="0">
                  <a:pos x="16" y="1"/>
                </a:cxn>
                <a:cxn ang="0">
                  <a:pos x="16" y="0"/>
                </a:cxn>
              </a:cxnLst>
              <a:rect l="0" t="0" r="r" b="b"/>
              <a:pathLst>
                <a:path w="55" h="37">
                  <a:moveTo>
                    <a:pt x="16" y="0"/>
                  </a:moveTo>
                  <a:lnTo>
                    <a:pt x="17" y="0"/>
                  </a:lnTo>
                  <a:lnTo>
                    <a:pt x="20" y="2"/>
                  </a:lnTo>
                  <a:lnTo>
                    <a:pt x="25" y="4"/>
                  </a:lnTo>
                  <a:lnTo>
                    <a:pt x="28" y="6"/>
                  </a:lnTo>
                  <a:lnTo>
                    <a:pt x="31" y="7"/>
                  </a:lnTo>
                  <a:lnTo>
                    <a:pt x="32" y="8"/>
                  </a:lnTo>
                  <a:lnTo>
                    <a:pt x="38" y="15"/>
                  </a:lnTo>
                  <a:lnTo>
                    <a:pt x="44" y="21"/>
                  </a:lnTo>
                  <a:lnTo>
                    <a:pt x="46" y="23"/>
                  </a:lnTo>
                  <a:lnTo>
                    <a:pt x="50" y="24"/>
                  </a:lnTo>
                  <a:lnTo>
                    <a:pt x="53" y="25"/>
                  </a:lnTo>
                  <a:lnTo>
                    <a:pt x="55" y="27"/>
                  </a:lnTo>
                  <a:lnTo>
                    <a:pt x="55" y="29"/>
                  </a:lnTo>
                  <a:lnTo>
                    <a:pt x="53" y="30"/>
                  </a:lnTo>
                  <a:lnTo>
                    <a:pt x="51" y="30"/>
                  </a:lnTo>
                  <a:lnTo>
                    <a:pt x="47" y="29"/>
                  </a:lnTo>
                  <a:lnTo>
                    <a:pt x="43" y="28"/>
                  </a:lnTo>
                  <a:lnTo>
                    <a:pt x="39" y="26"/>
                  </a:lnTo>
                  <a:lnTo>
                    <a:pt x="37" y="24"/>
                  </a:lnTo>
                  <a:lnTo>
                    <a:pt x="34" y="23"/>
                  </a:lnTo>
                  <a:lnTo>
                    <a:pt x="34" y="21"/>
                  </a:lnTo>
                  <a:lnTo>
                    <a:pt x="35" y="20"/>
                  </a:lnTo>
                  <a:lnTo>
                    <a:pt x="35" y="19"/>
                  </a:lnTo>
                  <a:lnTo>
                    <a:pt x="34" y="19"/>
                  </a:lnTo>
                  <a:lnTo>
                    <a:pt x="31" y="23"/>
                  </a:lnTo>
                  <a:lnTo>
                    <a:pt x="29" y="28"/>
                  </a:lnTo>
                  <a:lnTo>
                    <a:pt x="26" y="32"/>
                  </a:lnTo>
                  <a:lnTo>
                    <a:pt x="23" y="35"/>
                  </a:lnTo>
                  <a:lnTo>
                    <a:pt x="19" y="37"/>
                  </a:lnTo>
                  <a:lnTo>
                    <a:pt x="17" y="37"/>
                  </a:lnTo>
                  <a:lnTo>
                    <a:pt x="16" y="35"/>
                  </a:lnTo>
                  <a:lnTo>
                    <a:pt x="15" y="32"/>
                  </a:lnTo>
                  <a:lnTo>
                    <a:pt x="14" y="29"/>
                  </a:lnTo>
                  <a:lnTo>
                    <a:pt x="13" y="28"/>
                  </a:lnTo>
                  <a:lnTo>
                    <a:pt x="10" y="28"/>
                  </a:lnTo>
                  <a:lnTo>
                    <a:pt x="5" y="31"/>
                  </a:lnTo>
                  <a:lnTo>
                    <a:pt x="2" y="32"/>
                  </a:lnTo>
                  <a:lnTo>
                    <a:pt x="0" y="31"/>
                  </a:lnTo>
                  <a:lnTo>
                    <a:pt x="0" y="30"/>
                  </a:lnTo>
                  <a:lnTo>
                    <a:pt x="4" y="26"/>
                  </a:lnTo>
                  <a:lnTo>
                    <a:pt x="6" y="24"/>
                  </a:lnTo>
                  <a:lnTo>
                    <a:pt x="8" y="22"/>
                  </a:lnTo>
                  <a:lnTo>
                    <a:pt x="8" y="21"/>
                  </a:lnTo>
                  <a:lnTo>
                    <a:pt x="8" y="20"/>
                  </a:lnTo>
                  <a:lnTo>
                    <a:pt x="6" y="19"/>
                  </a:lnTo>
                  <a:lnTo>
                    <a:pt x="5" y="18"/>
                  </a:lnTo>
                  <a:lnTo>
                    <a:pt x="4" y="16"/>
                  </a:lnTo>
                  <a:lnTo>
                    <a:pt x="4" y="15"/>
                  </a:lnTo>
                  <a:lnTo>
                    <a:pt x="8" y="11"/>
                  </a:lnTo>
                  <a:lnTo>
                    <a:pt x="12" y="8"/>
                  </a:lnTo>
                  <a:lnTo>
                    <a:pt x="15" y="5"/>
                  </a:lnTo>
                  <a:lnTo>
                    <a:pt x="16" y="4"/>
                  </a:lnTo>
                  <a:lnTo>
                    <a:pt x="16" y="2"/>
                  </a:lnTo>
                  <a:lnTo>
                    <a:pt x="16" y="1"/>
                  </a:lnTo>
                  <a:lnTo>
                    <a:pt x="16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61" name="Freeform 135"/>
            <p:cNvSpPr>
              <a:spLocks/>
            </p:cNvSpPr>
            <p:nvPr/>
          </p:nvSpPr>
          <p:spPr bwMode="auto">
            <a:xfrm>
              <a:off x="2458064" y="2932471"/>
              <a:ext cx="11585" cy="2896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8" y="2"/>
                </a:cxn>
                <a:cxn ang="0">
                  <a:pos x="4" y="2"/>
                </a:cxn>
                <a:cxn ang="0">
                  <a:pos x="2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0"/>
                </a:cxn>
              </a:cxnLst>
              <a:rect l="0" t="0" r="r" b="b"/>
              <a:pathLst>
                <a:path w="8" h="2">
                  <a:moveTo>
                    <a:pt x="1" y="0"/>
                  </a:moveTo>
                  <a:lnTo>
                    <a:pt x="2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1"/>
                  </a:lnTo>
                  <a:lnTo>
                    <a:pt x="6" y="1"/>
                  </a:lnTo>
                  <a:lnTo>
                    <a:pt x="7" y="2"/>
                  </a:lnTo>
                  <a:lnTo>
                    <a:pt x="8" y="2"/>
                  </a:lnTo>
                  <a:lnTo>
                    <a:pt x="4" y="2"/>
                  </a:lnTo>
                  <a:lnTo>
                    <a:pt x="2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62" name="Freeform 136"/>
            <p:cNvSpPr>
              <a:spLocks/>
            </p:cNvSpPr>
            <p:nvPr/>
          </p:nvSpPr>
          <p:spPr bwMode="auto">
            <a:xfrm>
              <a:off x="1663045" y="2996189"/>
              <a:ext cx="17377" cy="33307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9" y="0"/>
                </a:cxn>
                <a:cxn ang="0">
                  <a:pos x="11" y="1"/>
                </a:cxn>
                <a:cxn ang="0">
                  <a:pos x="12" y="1"/>
                </a:cxn>
                <a:cxn ang="0">
                  <a:pos x="7" y="12"/>
                </a:cxn>
                <a:cxn ang="0">
                  <a:pos x="1" y="22"/>
                </a:cxn>
                <a:cxn ang="0">
                  <a:pos x="0" y="23"/>
                </a:cxn>
                <a:cxn ang="0">
                  <a:pos x="0" y="21"/>
                </a:cxn>
                <a:cxn ang="0">
                  <a:pos x="1" y="20"/>
                </a:cxn>
                <a:cxn ang="0">
                  <a:pos x="1" y="19"/>
                </a:cxn>
                <a:cxn ang="0">
                  <a:pos x="2" y="17"/>
                </a:cxn>
                <a:cxn ang="0">
                  <a:pos x="2" y="15"/>
                </a:cxn>
                <a:cxn ang="0">
                  <a:pos x="4" y="11"/>
                </a:cxn>
                <a:cxn ang="0">
                  <a:pos x="5" y="6"/>
                </a:cxn>
                <a:cxn ang="0">
                  <a:pos x="7" y="1"/>
                </a:cxn>
                <a:cxn ang="0">
                  <a:pos x="8" y="0"/>
                </a:cxn>
              </a:cxnLst>
              <a:rect l="0" t="0" r="r" b="b"/>
              <a:pathLst>
                <a:path w="12" h="23">
                  <a:moveTo>
                    <a:pt x="8" y="0"/>
                  </a:moveTo>
                  <a:lnTo>
                    <a:pt x="9" y="0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7" y="12"/>
                  </a:lnTo>
                  <a:lnTo>
                    <a:pt x="1" y="22"/>
                  </a:lnTo>
                  <a:lnTo>
                    <a:pt x="0" y="23"/>
                  </a:lnTo>
                  <a:lnTo>
                    <a:pt x="0" y="21"/>
                  </a:lnTo>
                  <a:lnTo>
                    <a:pt x="1" y="20"/>
                  </a:lnTo>
                  <a:lnTo>
                    <a:pt x="1" y="19"/>
                  </a:lnTo>
                  <a:lnTo>
                    <a:pt x="2" y="17"/>
                  </a:lnTo>
                  <a:lnTo>
                    <a:pt x="2" y="15"/>
                  </a:lnTo>
                  <a:lnTo>
                    <a:pt x="4" y="11"/>
                  </a:lnTo>
                  <a:lnTo>
                    <a:pt x="5" y="6"/>
                  </a:lnTo>
                  <a:lnTo>
                    <a:pt x="7" y="1"/>
                  </a:lnTo>
                  <a:lnTo>
                    <a:pt x="8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63" name="Freeform 137"/>
            <p:cNvSpPr>
              <a:spLocks/>
            </p:cNvSpPr>
            <p:nvPr/>
          </p:nvSpPr>
          <p:spPr bwMode="auto">
            <a:xfrm>
              <a:off x="3038762" y="2764489"/>
              <a:ext cx="5792" cy="28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2" y="2"/>
                </a:cxn>
                <a:cxn ang="0">
                  <a:pos x="0" y="0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1" y="0"/>
                  </a:lnTo>
                  <a:lnTo>
                    <a:pt x="2" y="1"/>
                  </a:lnTo>
                  <a:lnTo>
                    <a:pt x="3" y="1"/>
                  </a:lnTo>
                  <a:lnTo>
                    <a:pt x="4" y="2"/>
                  </a:lnTo>
                  <a:lnTo>
                    <a:pt x="2" y="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64" name="Freeform 138"/>
            <p:cNvSpPr>
              <a:spLocks/>
            </p:cNvSpPr>
            <p:nvPr/>
          </p:nvSpPr>
          <p:spPr bwMode="auto">
            <a:xfrm>
              <a:off x="3035866" y="2761593"/>
              <a:ext cx="2896" cy="28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0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lnTo>
                    <a:pt x="1" y="1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65" name="Freeform 139"/>
            <p:cNvSpPr>
              <a:spLocks noEditPoints="1"/>
            </p:cNvSpPr>
            <p:nvPr/>
          </p:nvSpPr>
          <p:spPr bwMode="auto">
            <a:xfrm>
              <a:off x="1668838" y="3029495"/>
              <a:ext cx="11585" cy="44892"/>
            </a:xfrm>
            <a:custGeom>
              <a:avLst/>
              <a:gdLst/>
              <a:ahLst/>
              <a:cxnLst>
                <a:cxn ang="0">
                  <a:pos x="5" y="11"/>
                </a:cxn>
                <a:cxn ang="0">
                  <a:pos x="4" y="17"/>
                </a:cxn>
                <a:cxn ang="0">
                  <a:pos x="5" y="18"/>
                </a:cxn>
                <a:cxn ang="0">
                  <a:pos x="8" y="21"/>
                </a:cxn>
                <a:cxn ang="0">
                  <a:pos x="8" y="22"/>
                </a:cxn>
                <a:cxn ang="0">
                  <a:pos x="7" y="25"/>
                </a:cxn>
                <a:cxn ang="0">
                  <a:pos x="6" y="28"/>
                </a:cxn>
                <a:cxn ang="0">
                  <a:pos x="4" y="31"/>
                </a:cxn>
                <a:cxn ang="0">
                  <a:pos x="2" y="31"/>
                </a:cxn>
                <a:cxn ang="0">
                  <a:pos x="0" y="30"/>
                </a:cxn>
                <a:cxn ang="0">
                  <a:pos x="0" y="28"/>
                </a:cxn>
                <a:cxn ang="0">
                  <a:pos x="1" y="25"/>
                </a:cxn>
                <a:cxn ang="0">
                  <a:pos x="3" y="20"/>
                </a:cxn>
                <a:cxn ang="0">
                  <a:pos x="4" y="15"/>
                </a:cxn>
                <a:cxn ang="0">
                  <a:pos x="5" y="11"/>
                </a:cxn>
                <a:cxn ang="0">
                  <a:pos x="6" y="2"/>
                </a:cxn>
                <a:cxn ang="0">
                  <a:pos x="6" y="5"/>
                </a:cxn>
                <a:cxn ang="0">
                  <a:pos x="5" y="11"/>
                </a:cxn>
                <a:cxn ang="0">
                  <a:pos x="5" y="8"/>
                </a:cxn>
                <a:cxn ang="0">
                  <a:pos x="6" y="2"/>
                </a:cxn>
                <a:cxn ang="0">
                  <a:pos x="7" y="0"/>
                </a:cxn>
                <a:cxn ang="0">
                  <a:pos x="6" y="2"/>
                </a:cxn>
                <a:cxn ang="0">
                  <a:pos x="6" y="1"/>
                </a:cxn>
                <a:cxn ang="0">
                  <a:pos x="7" y="0"/>
                </a:cxn>
              </a:cxnLst>
              <a:rect l="0" t="0" r="r" b="b"/>
              <a:pathLst>
                <a:path w="8" h="31">
                  <a:moveTo>
                    <a:pt x="5" y="11"/>
                  </a:moveTo>
                  <a:lnTo>
                    <a:pt x="4" y="17"/>
                  </a:lnTo>
                  <a:lnTo>
                    <a:pt x="5" y="18"/>
                  </a:lnTo>
                  <a:lnTo>
                    <a:pt x="8" y="21"/>
                  </a:lnTo>
                  <a:lnTo>
                    <a:pt x="8" y="22"/>
                  </a:lnTo>
                  <a:lnTo>
                    <a:pt x="7" y="25"/>
                  </a:lnTo>
                  <a:lnTo>
                    <a:pt x="6" y="28"/>
                  </a:lnTo>
                  <a:lnTo>
                    <a:pt x="4" y="31"/>
                  </a:lnTo>
                  <a:lnTo>
                    <a:pt x="2" y="31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1" y="25"/>
                  </a:lnTo>
                  <a:lnTo>
                    <a:pt x="3" y="20"/>
                  </a:lnTo>
                  <a:lnTo>
                    <a:pt x="4" y="15"/>
                  </a:lnTo>
                  <a:lnTo>
                    <a:pt x="5" y="11"/>
                  </a:lnTo>
                  <a:close/>
                  <a:moveTo>
                    <a:pt x="6" y="2"/>
                  </a:moveTo>
                  <a:lnTo>
                    <a:pt x="6" y="5"/>
                  </a:lnTo>
                  <a:lnTo>
                    <a:pt x="5" y="11"/>
                  </a:lnTo>
                  <a:lnTo>
                    <a:pt x="5" y="8"/>
                  </a:lnTo>
                  <a:lnTo>
                    <a:pt x="6" y="2"/>
                  </a:lnTo>
                  <a:close/>
                  <a:moveTo>
                    <a:pt x="7" y="0"/>
                  </a:moveTo>
                  <a:lnTo>
                    <a:pt x="6" y="2"/>
                  </a:lnTo>
                  <a:lnTo>
                    <a:pt x="6" y="1"/>
                  </a:lnTo>
                  <a:lnTo>
                    <a:pt x="7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66" name="Freeform 140"/>
            <p:cNvSpPr>
              <a:spLocks/>
            </p:cNvSpPr>
            <p:nvPr/>
          </p:nvSpPr>
          <p:spPr bwMode="auto">
            <a:xfrm>
              <a:off x="3044554" y="2764489"/>
              <a:ext cx="17377" cy="130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5" y="3"/>
                </a:cxn>
                <a:cxn ang="0">
                  <a:pos x="6" y="4"/>
                </a:cxn>
                <a:cxn ang="0">
                  <a:pos x="6" y="5"/>
                </a:cxn>
                <a:cxn ang="0">
                  <a:pos x="8" y="6"/>
                </a:cxn>
                <a:cxn ang="0">
                  <a:pos x="9" y="6"/>
                </a:cxn>
                <a:cxn ang="0">
                  <a:pos x="12" y="9"/>
                </a:cxn>
                <a:cxn ang="0">
                  <a:pos x="7" y="6"/>
                </a:cxn>
                <a:cxn ang="0">
                  <a:pos x="2" y="2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9">
                  <a:moveTo>
                    <a:pt x="0" y="0"/>
                  </a:moveTo>
                  <a:lnTo>
                    <a:pt x="2" y="1"/>
                  </a:lnTo>
                  <a:lnTo>
                    <a:pt x="5" y="3"/>
                  </a:lnTo>
                  <a:lnTo>
                    <a:pt x="6" y="4"/>
                  </a:lnTo>
                  <a:lnTo>
                    <a:pt x="6" y="5"/>
                  </a:lnTo>
                  <a:lnTo>
                    <a:pt x="8" y="6"/>
                  </a:lnTo>
                  <a:lnTo>
                    <a:pt x="9" y="6"/>
                  </a:lnTo>
                  <a:lnTo>
                    <a:pt x="12" y="9"/>
                  </a:lnTo>
                  <a:lnTo>
                    <a:pt x="7" y="6"/>
                  </a:lnTo>
                  <a:lnTo>
                    <a:pt x="2" y="2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67" name="Freeform 141"/>
            <p:cNvSpPr>
              <a:spLocks/>
            </p:cNvSpPr>
            <p:nvPr/>
          </p:nvSpPr>
          <p:spPr bwMode="auto">
            <a:xfrm>
              <a:off x="2995318" y="2726838"/>
              <a:ext cx="149157" cy="11295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1" y="1"/>
                </a:cxn>
                <a:cxn ang="0">
                  <a:pos x="25" y="12"/>
                </a:cxn>
                <a:cxn ang="0">
                  <a:pos x="30" y="18"/>
                </a:cxn>
                <a:cxn ang="0">
                  <a:pos x="34" y="21"/>
                </a:cxn>
                <a:cxn ang="0">
                  <a:pos x="33" y="20"/>
                </a:cxn>
                <a:cxn ang="0">
                  <a:pos x="33" y="18"/>
                </a:cxn>
                <a:cxn ang="0">
                  <a:pos x="32" y="16"/>
                </a:cxn>
                <a:cxn ang="0">
                  <a:pos x="32" y="16"/>
                </a:cxn>
                <a:cxn ang="0">
                  <a:pos x="42" y="21"/>
                </a:cxn>
                <a:cxn ang="0">
                  <a:pos x="57" y="29"/>
                </a:cxn>
                <a:cxn ang="0">
                  <a:pos x="73" y="39"/>
                </a:cxn>
                <a:cxn ang="0">
                  <a:pos x="86" y="50"/>
                </a:cxn>
                <a:cxn ang="0">
                  <a:pos x="91" y="55"/>
                </a:cxn>
                <a:cxn ang="0">
                  <a:pos x="96" y="66"/>
                </a:cxn>
                <a:cxn ang="0">
                  <a:pos x="103" y="78"/>
                </a:cxn>
                <a:cxn ang="0">
                  <a:pos x="101" y="75"/>
                </a:cxn>
                <a:cxn ang="0">
                  <a:pos x="94" y="67"/>
                </a:cxn>
                <a:cxn ang="0">
                  <a:pos x="88" y="59"/>
                </a:cxn>
                <a:cxn ang="0">
                  <a:pos x="84" y="57"/>
                </a:cxn>
                <a:cxn ang="0">
                  <a:pos x="89" y="62"/>
                </a:cxn>
                <a:cxn ang="0">
                  <a:pos x="89" y="65"/>
                </a:cxn>
                <a:cxn ang="0">
                  <a:pos x="81" y="57"/>
                </a:cxn>
                <a:cxn ang="0">
                  <a:pos x="77" y="54"/>
                </a:cxn>
                <a:cxn ang="0">
                  <a:pos x="75" y="55"/>
                </a:cxn>
                <a:cxn ang="0">
                  <a:pos x="69" y="47"/>
                </a:cxn>
                <a:cxn ang="0">
                  <a:pos x="66" y="43"/>
                </a:cxn>
                <a:cxn ang="0">
                  <a:pos x="64" y="41"/>
                </a:cxn>
                <a:cxn ang="0">
                  <a:pos x="59" y="37"/>
                </a:cxn>
                <a:cxn ang="0">
                  <a:pos x="50" y="29"/>
                </a:cxn>
                <a:cxn ang="0">
                  <a:pos x="46" y="28"/>
                </a:cxn>
                <a:cxn ang="0">
                  <a:pos x="46" y="31"/>
                </a:cxn>
                <a:cxn ang="0">
                  <a:pos x="50" y="34"/>
                </a:cxn>
                <a:cxn ang="0">
                  <a:pos x="51" y="37"/>
                </a:cxn>
                <a:cxn ang="0">
                  <a:pos x="44" y="32"/>
                </a:cxn>
                <a:cxn ang="0">
                  <a:pos x="38" y="26"/>
                </a:cxn>
                <a:cxn ang="0">
                  <a:pos x="30" y="23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29" y="23"/>
                </a:cxn>
                <a:cxn ang="0">
                  <a:pos x="30" y="24"/>
                </a:cxn>
                <a:cxn ang="0">
                  <a:pos x="14" y="12"/>
                </a:cxn>
                <a:cxn ang="0">
                  <a:pos x="6" y="7"/>
                </a:cxn>
                <a:cxn ang="0">
                  <a:pos x="1" y="3"/>
                </a:cxn>
                <a:cxn ang="0">
                  <a:pos x="5" y="3"/>
                </a:cxn>
                <a:cxn ang="0">
                  <a:pos x="10" y="5"/>
                </a:cxn>
                <a:cxn ang="0">
                  <a:pos x="12" y="7"/>
                </a:cxn>
                <a:cxn ang="0">
                  <a:pos x="13" y="9"/>
                </a:cxn>
                <a:cxn ang="0">
                  <a:pos x="15" y="10"/>
                </a:cxn>
                <a:cxn ang="0">
                  <a:pos x="14" y="6"/>
                </a:cxn>
                <a:cxn ang="0">
                  <a:pos x="10" y="0"/>
                </a:cxn>
              </a:cxnLst>
              <a:rect l="0" t="0" r="r" b="b"/>
              <a:pathLst>
                <a:path w="103" h="78">
                  <a:moveTo>
                    <a:pt x="10" y="0"/>
                  </a:moveTo>
                  <a:lnTo>
                    <a:pt x="10" y="0"/>
                  </a:lnTo>
                  <a:lnTo>
                    <a:pt x="11" y="0"/>
                  </a:lnTo>
                  <a:lnTo>
                    <a:pt x="11" y="1"/>
                  </a:lnTo>
                  <a:lnTo>
                    <a:pt x="11" y="1"/>
                  </a:lnTo>
                  <a:lnTo>
                    <a:pt x="25" y="12"/>
                  </a:lnTo>
                  <a:lnTo>
                    <a:pt x="28" y="15"/>
                  </a:lnTo>
                  <a:lnTo>
                    <a:pt x="30" y="18"/>
                  </a:lnTo>
                  <a:lnTo>
                    <a:pt x="33" y="21"/>
                  </a:lnTo>
                  <a:lnTo>
                    <a:pt x="34" y="21"/>
                  </a:lnTo>
                  <a:lnTo>
                    <a:pt x="34" y="20"/>
                  </a:lnTo>
                  <a:lnTo>
                    <a:pt x="33" y="20"/>
                  </a:lnTo>
                  <a:lnTo>
                    <a:pt x="33" y="19"/>
                  </a:lnTo>
                  <a:lnTo>
                    <a:pt x="33" y="18"/>
                  </a:lnTo>
                  <a:lnTo>
                    <a:pt x="32" y="17"/>
                  </a:lnTo>
                  <a:lnTo>
                    <a:pt x="32" y="16"/>
                  </a:lnTo>
                  <a:lnTo>
                    <a:pt x="32" y="16"/>
                  </a:lnTo>
                  <a:lnTo>
                    <a:pt x="32" y="16"/>
                  </a:lnTo>
                  <a:lnTo>
                    <a:pt x="38" y="18"/>
                  </a:lnTo>
                  <a:lnTo>
                    <a:pt x="42" y="21"/>
                  </a:lnTo>
                  <a:lnTo>
                    <a:pt x="47" y="24"/>
                  </a:lnTo>
                  <a:lnTo>
                    <a:pt x="57" y="29"/>
                  </a:lnTo>
                  <a:lnTo>
                    <a:pt x="65" y="33"/>
                  </a:lnTo>
                  <a:lnTo>
                    <a:pt x="73" y="39"/>
                  </a:lnTo>
                  <a:lnTo>
                    <a:pt x="82" y="46"/>
                  </a:lnTo>
                  <a:lnTo>
                    <a:pt x="86" y="50"/>
                  </a:lnTo>
                  <a:lnTo>
                    <a:pt x="90" y="54"/>
                  </a:lnTo>
                  <a:lnTo>
                    <a:pt x="91" y="55"/>
                  </a:lnTo>
                  <a:lnTo>
                    <a:pt x="92" y="60"/>
                  </a:lnTo>
                  <a:lnTo>
                    <a:pt x="96" y="66"/>
                  </a:lnTo>
                  <a:lnTo>
                    <a:pt x="100" y="72"/>
                  </a:lnTo>
                  <a:lnTo>
                    <a:pt x="103" y="78"/>
                  </a:lnTo>
                  <a:lnTo>
                    <a:pt x="102" y="77"/>
                  </a:lnTo>
                  <a:lnTo>
                    <a:pt x="101" y="75"/>
                  </a:lnTo>
                  <a:lnTo>
                    <a:pt x="98" y="71"/>
                  </a:lnTo>
                  <a:lnTo>
                    <a:pt x="94" y="67"/>
                  </a:lnTo>
                  <a:lnTo>
                    <a:pt x="91" y="62"/>
                  </a:lnTo>
                  <a:lnTo>
                    <a:pt x="88" y="59"/>
                  </a:lnTo>
                  <a:lnTo>
                    <a:pt x="85" y="56"/>
                  </a:lnTo>
                  <a:lnTo>
                    <a:pt x="84" y="57"/>
                  </a:lnTo>
                  <a:lnTo>
                    <a:pt x="85" y="59"/>
                  </a:lnTo>
                  <a:lnTo>
                    <a:pt x="89" y="62"/>
                  </a:lnTo>
                  <a:lnTo>
                    <a:pt x="90" y="64"/>
                  </a:lnTo>
                  <a:lnTo>
                    <a:pt x="89" y="65"/>
                  </a:lnTo>
                  <a:lnTo>
                    <a:pt x="86" y="63"/>
                  </a:lnTo>
                  <a:lnTo>
                    <a:pt x="81" y="57"/>
                  </a:lnTo>
                  <a:lnTo>
                    <a:pt x="78" y="54"/>
                  </a:lnTo>
                  <a:lnTo>
                    <a:pt x="77" y="54"/>
                  </a:lnTo>
                  <a:lnTo>
                    <a:pt x="77" y="55"/>
                  </a:lnTo>
                  <a:lnTo>
                    <a:pt x="75" y="55"/>
                  </a:lnTo>
                  <a:lnTo>
                    <a:pt x="71" y="50"/>
                  </a:lnTo>
                  <a:lnTo>
                    <a:pt x="69" y="47"/>
                  </a:lnTo>
                  <a:lnTo>
                    <a:pt x="67" y="45"/>
                  </a:lnTo>
                  <a:lnTo>
                    <a:pt x="66" y="43"/>
                  </a:lnTo>
                  <a:lnTo>
                    <a:pt x="65" y="42"/>
                  </a:lnTo>
                  <a:lnTo>
                    <a:pt x="64" y="41"/>
                  </a:lnTo>
                  <a:lnTo>
                    <a:pt x="62" y="39"/>
                  </a:lnTo>
                  <a:lnTo>
                    <a:pt x="59" y="37"/>
                  </a:lnTo>
                  <a:lnTo>
                    <a:pt x="55" y="34"/>
                  </a:lnTo>
                  <a:lnTo>
                    <a:pt x="50" y="29"/>
                  </a:lnTo>
                  <a:lnTo>
                    <a:pt x="48" y="28"/>
                  </a:lnTo>
                  <a:lnTo>
                    <a:pt x="46" y="28"/>
                  </a:lnTo>
                  <a:lnTo>
                    <a:pt x="45" y="29"/>
                  </a:lnTo>
                  <a:lnTo>
                    <a:pt x="46" y="31"/>
                  </a:lnTo>
                  <a:lnTo>
                    <a:pt x="48" y="33"/>
                  </a:lnTo>
                  <a:lnTo>
                    <a:pt x="50" y="34"/>
                  </a:lnTo>
                  <a:lnTo>
                    <a:pt x="52" y="36"/>
                  </a:lnTo>
                  <a:lnTo>
                    <a:pt x="51" y="37"/>
                  </a:lnTo>
                  <a:lnTo>
                    <a:pt x="48" y="37"/>
                  </a:lnTo>
                  <a:lnTo>
                    <a:pt x="44" y="32"/>
                  </a:lnTo>
                  <a:lnTo>
                    <a:pt x="42" y="29"/>
                  </a:lnTo>
                  <a:lnTo>
                    <a:pt x="38" y="26"/>
                  </a:lnTo>
                  <a:lnTo>
                    <a:pt x="32" y="24"/>
                  </a:lnTo>
                  <a:lnTo>
                    <a:pt x="30" y="23"/>
                  </a:lnTo>
                  <a:lnTo>
                    <a:pt x="28" y="21"/>
                  </a:lnTo>
                  <a:lnTo>
                    <a:pt x="27" y="20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29" y="22"/>
                  </a:lnTo>
                  <a:lnTo>
                    <a:pt x="29" y="23"/>
                  </a:lnTo>
                  <a:lnTo>
                    <a:pt x="30" y="24"/>
                  </a:lnTo>
                  <a:lnTo>
                    <a:pt x="30" y="24"/>
                  </a:lnTo>
                  <a:lnTo>
                    <a:pt x="24" y="20"/>
                  </a:lnTo>
                  <a:lnTo>
                    <a:pt x="14" y="12"/>
                  </a:lnTo>
                  <a:lnTo>
                    <a:pt x="11" y="10"/>
                  </a:lnTo>
                  <a:lnTo>
                    <a:pt x="6" y="7"/>
                  </a:lnTo>
                  <a:lnTo>
                    <a:pt x="3" y="4"/>
                  </a:lnTo>
                  <a:lnTo>
                    <a:pt x="1" y="3"/>
                  </a:lnTo>
                  <a:lnTo>
                    <a:pt x="0" y="2"/>
                  </a:lnTo>
                  <a:lnTo>
                    <a:pt x="5" y="3"/>
                  </a:lnTo>
                  <a:lnTo>
                    <a:pt x="9" y="5"/>
                  </a:lnTo>
                  <a:lnTo>
                    <a:pt x="10" y="5"/>
                  </a:lnTo>
                  <a:lnTo>
                    <a:pt x="11" y="6"/>
                  </a:lnTo>
                  <a:lnTo>
                    <a:pt x="12" y="7"/>
                  </a:lnTo>
                  <a:lnTo>
                    <a:pt x="13" y="8"/>
                  </a:lnTo>
                  <a:lnTo>
                    <a:pt x="13" y="9"/>
                  </a:lnTo>
                  <a:lnTo>
                    <a:pt x="14" y="10"/>
                  </a:lnTo>
                  <a:lnTo>
                    <a:pt x="15" y="10"/>
                  </a:lnTo>
                  <a:lnTo>
                    <a:pt x="15" y="10"/>
                  </a:lnTo>
                  <a:lnTo>
                    <a:pt x="14" y="6"/>
                  </a:lnTo>
                  <a:lnTo>
                    <a:pt x="10" y="0"/>
                  </a:lnTo>
                  <a:lnTo>
                    <a:pt x="1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68" name="Freeform 142"/>
            <p:cNvSpPr>
              <a:spLocks/>
            </p:cNvSpPr>
            <p:nvPr/>
          </p:nvSpPr>
          <p:spPr bwMode="auto">
            <a:xfrm>
              <a:off x="1641323" y="3088869"/>
              <a:ext cx="26066" cy="20274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8" y="0"/>
                </a:cxn>
                <a:cxn ang="0">
                  <a:pos x="10" y="10"/>
                </a:cxn>
                <a:cxn ang="0">
                  <a:pos x="6" y="13"/>
                </a:cxn>
                <a:cxn ang="0">
                  <a:pos x="5" y="14"/>
                </a:cxn>
                <a:cxn ang="0">
                  <a:pos x="2" y="14"/>
                </a:cxn>
                <a:cxn ang="0">
                  <a:pos x="0" y="13"/>
                </a:cxn>
                <a:cxn ang="0">
                  <a:pos x="0" y="12"/>
                </a:cxn>
                <a:cxn ang="0">
                  <a:pos x="0" y="11"/>
                </a:cxn>
                <a:cxn ang="0">
                  <a:pos x="3" y="6"/>
                </a:cxn>
                <a:cxn ang="0">
                  <a:pos x="8" y="3"/>
                </a:cxn>
                <a:cxn ang="0">
                  <a:pos x="12" y="1"/>
                </a:cxn>
                <a:cxn ang="0">
                  <a:pos x="13" y="0"/>
                </a:cxn>
              </a:cxnLst>
              <a:rect l="0" t="0" r="r" b="b"/>
              <a:pathLst>
                <a:path w="18" h="14">
                  <a:moveTo>
                    <a:pt x="13" y="0"/>
                  </a:moveTo>
                  <a:lnTo>
                    <a:pt x="18" y="0"/>
                  </a:lnTo>
                  <a:lnTo>
                    <a:pt x="10" y="10"/>
                  </a:lnTo>
                  <a:lnTo>
                    <a:pt x="6" y="13"/>
                  </a:lnTo>
                  <a:lnTo>
                    <a:pt x="5" y="14"/>
                  </a:lnTo>
                  <a:lnTo>
                    <a:pt x="2" y="14"/>
                  </a:lnTo>
                  <a:lnTo>
                    <a:pt x="0" y="13"/>
                  </a:lnTo>
                  <a:lnTo>
                    <a:pt x="0" y="12"/>
                  </a:lnTo>
                  <a:lnTo>
                    <a:pt x="0" y="11"/>
                  </a:lnTo>
                  <a:lnTo>
                    <a:pt x="3" y="6"/>
                  </a:lnTo>
                  <a:lnTo>
                    <a:pt x="8" y="3"/>
                  </a:lnTo>
                  <a:lnTo>
                    <a:pt x="12" y="1"/>
                  </a:lnTo>
                  <a:lnTo>
                    <a:pt x="13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69" name="Freeform 143"/>
            <p:cNvSpPr>
              <a:spLocks/>
            </p:cNvSpPr>
            <p:nvPr/>
          </p:nvSpPr>
          <p:spPr bwMode="auto">
            <a:xfrm>
              <a:off x="3069172" y="2789107"/>
              <a:ext cx="70958" cy="69510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2" y="0"/>
                </a:cxn>
                <a:cxn ang="0">
                  <a:pos x="7" y="3"/>
                </a:cxn>
                <a:cxn ang="0">
                  <a:pos x="9" y="5"/>
                </a:cxn>
                <a:cxn ang="0">
                  <a:pos x="11" y="6"/>
                </a:cxn>
                <a:cxn ang="0">
                  <a:pos x="20" y="13"/>
                </a:cxn>
                <a:cxn ang="0">
                  <a:pos x="27" y="18"/>
                </a:cxn>
                <a:cxn ang="0">
                  <a:pos x="34" y="25"/>
                </a:cxn>
                <a:cxn ang="0">
                  <a:pos x="39" y="32"/>
                </a:cxn>
                <a:cxn ang="0">
                  <a:pos x="45" y="41"/>
                </a:cxn>
                <a:cxn ang="0">
                  <a:pos x="46" y="43"/>
                </a:cxn>
                <a:cxn ang="0">
                  <a:pos x="47" y="44"/>
                </a:cxn>
                <a:cxn ang="0">
                  <a:pos x="49" y="47"/>
                </a:cxn>
                <a:cxn ang="0">
                  <a:pos x="49" y="47"/>
                </a:cxn>
                <a:cxn ang="0">
                  <a:pos x="48" y="48"/>
                </a:cxn>
                <a:cxn ang="0">
                  <a:pos x="45" y="48"/>
                </a:cxn>
                <a:cxn ang="0">
                  <a:pos x="42" y="46"/>
                </a:cxn>
                <a:cxn ang="0">
                  <a:pos x="39" y="43"/>
                </a:cxn>
                <a:cxn ang="0">
                  <a:pos x="36" y="39"/>
                </a:cxn>
                <a:cxn ang="0">
                  <a:pos x="34" y="35"/>
                </a:cxn>
                <a:cxn ang="0">
                  <a:pos x="32" y="31"/>
                </a:cxn>
                <a:cxn ang="0">
                  <a:pos x="32" y="30"/>
                </a:cxn>
                <a:cxn ang="0">
                  <a:pos x="32" y="31"/>
                </a:cxn>
                <a:cxn ang="0">
                  <a:pos x="33" y="32"/>
                </a:cxn>
                <a:cxn ang="0">
                  <a:pos x="33" y="33"/>
                </a:cxn>
                <a:cxn ang="0">
                  <a:pos x="33" y="34"/>
                </a:cxn>
                <a:cxn ang="0">
                  <a:pos x="34" y="36"/>
                </a:cxn>
                <a:cxn ang="0">
                  <a:pos x="35" y="37"/>
                </a:cxn>
                <a:cxn ang="0">
                  <a:pos x="35" y="37"/>
                </a:cxn>
                <a:cxn ang="0">
                  <a:pos x="34" y="37"/>
                </a:cxn>
                <a:cxn ang="0">
                  <a:pos x="31" y="33"/>
                </a:cxn>
                <a:cxn ang="0">
                  <a:pos x="28" y="29"/>
                </a:cxn>
                <a:cxn ang="0">
                  <a:pos x="25" y="26"/>
                </a:cxn>
                <a:cxn ang="0">
                  <a:pos x="22" y="25"/>
                </a:cxn>
                <a:cxn ang="0">
                  <a:pos x="16" y="23"/>
                </a:cxn>
                <a:cxn ang="0">
                  <a:pos x="13" y="21"/>
                </a:cxn>
                <a:cxn ang="0">
                  <a:pos x="11" y="18"/>
                </a:cxn>
                <a:cxn ang="0">
                  <a:pos x="11" y="16"/>
                </a:cxn>
                <a:cxn ang="0">
                  <a:pos x="12" y="16"/>
                </a:cxn>
                <a:cxn ang="0">
                  <a:pos x="12" y="15"/>
                </a:cxn>
                <a:cxn ang="0">
                  <a:pos x="7" y="9"/>
                </a:cxn>
                <a:cxn ang="0">
                  <a:pos x="4" y="6"/>
                </a:cxn>
                <a:cxn ang="0">
                  <a:pos x="1" y="4"/>
                </a:cxn>
                <a:cxn ang="0">
                  <a:pos x="0" y="1"/>
                </a:cxn>
                <a:cxn ang="0">
                  <a:pos x="1" y="0"/>
                </a:cxn>
              </a:cxnLst>
              <a:rect l="0" t="0" r="r" b="b"/>
              <a:pathLst>
                <a:path w="49" h="48">
                  <a:moveTo>
                    <a:pt x="1" y="0"/>
                  </a:moveTo>
                  <a:lnTo>
                    <a:pt x="2" y="0"/>
                  </a:lnTo>
                  <a:lnTo>
                    <a:pt x="7" y="3"/>
                  </a:lnTo>
                  <a:lnTo>
                    <a:pt x="9" y="5"/>
                  </a:lnTo>
                  <a:lnTo>
                    <a:pt x="11" y="6"/>
                  </a:lnTo>
                  <a:lnTo>
                    <a:pt x="20" y="13"/>
                  </a:lnTo>
                  <a:lnTo>
                    <a:pt x="27" y="18"/>
                  </a:lnTo>
                  <a:lnTo>
                    <a:pt x="34" y="25"/>
                  </a:lnTo>
                  <a:lnTo>
                    <a:pt x="39" y="32"/>
                  </a:lnTo>
                  <a:lnTo>
                    <a:pt x="45" y="41"/>
                  </a:lnTo>
                  <a:lnTo>
                    <a:pt x="46" y="43"/>
                  </a:lnTo>
                  <a:lnTo>
                    <a:pt x="47" y="44"/>
                  </a:lnTo>
                  <a:lnTo>
                    <a:pt x="49" y="47"/>
                  </a:lnTo>
                  <a:lnTo>
                    <a:pt x="49" y="47"/>
                  </a:lnTo>
                  <a:lnTo>
                    <a:pt x="48" y="48"/>
                  </a:lnTo>
                  <a:lnTo>
                    <a:pt x="45" y="48"/>
                  </a:lnTo>
                  <a:lnTo>
                    <a:pt x="42" y="46"/>
                  </a:lnTo>
                  <a:lnTo>
                    <a:pt x="39" y="43"/>
                  </a:lnTo>
                  <a:lnTo>
                    <a:pt x="36" y="39"/>
                  </a:lnTo>
                  <a:lnTo>
                    <a:pt x="34" y="35"/>
                  </a:lnTo>
                  <a:lnTo>
                    <a:pt x="32" y="31"/>
                  </a:lnTo>
                  <a:lnTo>
                    <a:pt x="32" y="30"/>
                  </a:lnTo>
                  <a:lnTo>
                    <a:pt x="32" y="31"/>
                  </a:lnTo>
                  <a:lnTo>
                    <a:pt x="33" y="32"/>
                  </a:lnTo>
                  <a:lnTo>
                    <a:pt x="33" y="33"/>
                  </a:lnTo>
                  <a:lnTo>
                    <a:pt x="33" y="34"/>
                  </a:lnTo>
                  <a:lnTo>
                    <a:pt x="34" y="36"/>
                  </a:lnTo>
                  <a:lnTo>
                    <a:pt x="35" y="37"/>
                  </a:lnTo>
                  <a:lnTo>
                    <a:pt x="35" y="37"/>
                  </a:lnTo>
                  <a:lnTo>
                    <a:pt x="34" y="37"/>
                  </a:lnTo>
                  <a:lnTo>
                    <a:pt x="31" y="33"/>
                  </a:lnTo>
                  <a:lnTo>
                    <a:pt x="28" y="29"/>
                  </a:lnTo>
                  <a:lnTo>
                    <a:pt x="25" y="26"/>
                  </a:lnTo>
                  <a:lnTo>
                    <a:pt x="22" y="25"/>
                  </a:lnTo>
                  <a:lnTo>
                    <a:pt x="16" y="23"/>
                  </a:lnTo>
                  <a:lnTo>
                    <a:pt x="13" y="21"/>
                  </a:lnTo>
                  <a:lnTo>
                    <a:pt x="11" y="18"/>
                  </a:lnTo>
                  <a:lnTo>
                    <a:pt x="11" y="16"/>
                  </a:lnTo>
                  <a:lnTo>
                    <a:pt x="12" y="16"/>
                  </a:lnTo>
                  <a:lnTo>
                    <a:pt x="12" y="15"/>
                  </a:lnTo>
                  <a:lnTo>
                    <a:pt x="7" y="9"/>
                  </a:lnTo>
                  <a:lnTo>
                    <a:pt x="4" y="6"/>
                  </a:lnTo>
                  <a:lnTo>
                    <a:pt x="1" y="4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70" name="Freeform 144"/>
            <p:cNvSpPr>
              <a:spLocks/>
            </p:cNvSpPr>
            <p:nvPr/>
          </p:nvSpPr>
          <p:spPr bwMode="auto">
            <a:xfrm>
              <a:off x="1668838" y="3193133"/>
              <a:ext cx="41996" cy="78199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13" y="6"/>
                </a:cxn>
                <a:cxn ang="0">
                  <a:pos x="20" y="13"/>
                </a:cxn>
                <a:cxn ang="0">
                  <a:pos x="21" y="14"/>
                </a:cxn>
                <a:cxn ang="0">
                  <a:pos x="20" y="15"/>
                </a:cxn>
                <a:cxn ang="0">
                  <a:pos x="20" y="15"/>
                </a:cxn>
                <a:cxn ang="0">
                  <a:pos x="19" y="16"/>
                </a:cxn>
                <a:cxn ang="0">
                  <a:pos x="19" y="17"/>
                </a:cxn>
                <a:cxn ang="0">
                  <a:pos x="23" y="27"/>
                </a:cxn>
                <a:cxn ang="0">
                  <a:pos x="27" y="37"/>
                </a:cxn>
                <a:cxn ang="0">
                  <a:pos x="28" y="40"/>
                </a:cxn>
                <a:cxn ang="0">
                  <a:pos x="29" y="43"/>
                </a:cxn>
                <a:cxn ang="0">
                  <a:pos x="29" y="50"/>
                </a:cxn>
                <a:cxn ang="0">
                  <a:pos x="28" y="53"/>
                </a:cxn>
                <a:cxn ang="0">
                  <a:pos x="25" y="54"/>
                </a:cxn>
                <a:cxn ang="0">
                  <a:pos x="22" y="54"/>
                </a:cxn>
                <a:cxn ang="0">
                  <a:pos x="17" y="51"/>
                </a:cxn>
                <a:cxn ang="0">
                  <a:pos x="13" y="47"/>
                </a:cxn>
                <a:cxn ang="0">
                  <a:pos x="10" y="42"/>
                </a:cxn>
                <a:cxn ang="0">
                  <a:pos x="10" y="41"/>
                </a:cxn>
                <a:cxn ang="0">
                  <a:pos x="11" y="40"/>
                </a:cxn>
                <a:cxn ang="0">
                  <a:pos x="12" y="40"/>
                </a:cxn>
                <a:cxn ang="0">
                  <a:pos x="14" y="39"/>
                </a:cxn>
                <a:cxn ang="0">
                  <a:pos x="15" y="38"/>
                </a:cxn>
                <a:cxn ang="0">
                  <a:pos x="16" y="38"/>
                </a:cxn>
                <a:cxn ang="0">
                  <a:pos x="17" y="37"/>
                </a:cxn>
                <a:cxn ang="0">
                  <a:pos x="18" y="36"/>
                </a:cxn>
                <a:cxn ang="0">
                  <a:pos x="18" y="36"/>
                </a:cxn>
                <a:cxn ang="0">
                  <a:pos x="18" y="35"/>
                </a:cxn>
                <a:cxn ang="0">
                  <a:pos x="16" y="34"/>
                </a:cxn>
                <a:cxn ang="0">
                  <a:pos x="15" y="35"/>
                </a:cxn>
                <a:cxn ang="0">
                  <a:pos x="12" y="37"/>
                </a:cxn>
                <a:cxn ang="0">
                  <a:pos x="10" y="38"/>
                </a:cxn>
                <a:cxn ang="0">
                  <a:pos x="8" y="38"/>
                </a:cxn>
                <a:cxn ang="0">
                  <a:pos x="7" y="36"/>
                </a:cxn>
                <a:cxn ang="0">
                  <a:pos x="8" y="34"/>
                </a:cxn>
                <a:cxn ang="0">
                  <a:pos x="9" y="31"/>
                </a:cxn>
                <a:cxn ang="0">
                  <a:pos x="9" y="29"/>
                </a:cxn>
                <a:cxn ang="0">
                  <a:pos x="8" y="28"/>
                </a:cxn>
                <a:cxn ang="0">
                  <a:pos x="7" y="27"/>
                </a:cxn>
                <a:cxn ang="0">
                  <a:pos x="6" y="27"/>
                </a:cxn>
                <a:cxn ang="0">
                  <a:pos x="4" y="27"/>
                </a:cxn>
                <a:cxn ang="0">
                  <a:pos x="3" y="27"/>
                </a:cxn>
                <a:cxn ang="0">
                  <a:pos x="2" y="26"/>
                </a:cxn>
                <a:cxn ang="0">
                  <a:pos x="1" y="25"/>
                </a:cxn>
                <a:cxn ang="0">
                  <a:pos x="0" y="22"/>
                </a:cxn>
                <a:cxn ang="0">
                  <a:pos x="0" y="17"/>
                </a:cxn>
                <a:cxn ang="0">
                  <a:pos x="0" y="12"/>
                </a:cxn>
                <a:cxn ang="0">
                  <a:pos x="1" y="8"/>
                </a:cxn>
                <a:cxn ang="0">
                  <a:pos x="2" y="3"/>
                </a:cxn>
                <a:cxn ang="0">
                  <a:pos x="3" y="1"/>
                </a:cxn>
                <a:cxn ang="0">
                  <a:pos x="4" y="0"/>
                </a:cxn>
              </a:cxnLst>
              <a:rect l="0" t="0" r="r" b="b"/>
              <a:pathLst>
                <a:path w="29" h="54">
                  <a:moveTo>
                    <a:pt x="4" y="0"/>
                  </a:moveTo>
                  <a:lnTo>
                    <a:pt x="13" y="6"/>
                  </a:lnTo>
                  <a:lnTo>
                    <a:pt x="20" y="13"/>
                  </a:lnTo>
                  <a:lnTo>
                    <a:pt x="21" y="14"/>
                  </a:lnTo>
                  <a:lnTo>
                    <a:pt x="20" y="15"/>
                  </a:lnTo>
                  <a:lnTo>
                    <a:pt x="20" y="15"/>
                  </a:lnTo>
                  <a:lnTo>
                    <a:pt x="19" y="16"/>
                  </a:lnTo>
                  <a:lnTo>
                    <a:pt x="19" y="17"/>
                  </a:lnTo>
                  <a:lnTo>
                    <a:pt x="23" y="27"/>
                  </a:lnTo>
                  <a:lnTo>
                    <a:pt x="27" y="37"/>
                  </a:lnTo>
                  <a:lnTo>
                    <a:pt x="28" y="40"/>
                  </a:lnTo>
                  <a:lnTo>
                    <a:pt x="29" y="43"/>
                  </a:lnTo>
                  <a:lnTo>
                    <a:pt x="29" y="50"/>
                  </a:lnTo>
                  <a:lnTo>
                    <a:pt x="28" y="53"/>
                  </a:lnTo>
                  <a:lnTo>
                    <a:pt x="25" y="54"/>
                  </a:lnTo>
                  <a:lnTo>
                    <a:pt x="22" y="54"/>
                  </a:lnTo>
                  <a:lnTo>
                    <a:pt x="17" y="51"/>
                  </a:lnTo>
                  <a:lnTo>
                    <a:pt x="13" y="47"/>
                  </a:lnTo>
                  <a:lnTo>
                    <a:pt x="10" y="42"/>
                  </a:lnTo>
                  <a:lnTo>
                    <a:pt x="10" y="41"/>
                  </a:lnTo>
                  <a:lnTo>
                    <a:pt x="11" y="40"/>
                  </a:lnTo>
                  <a:lnTo>
                    <a:pt x="12" y="40"/>
                  </a:lnTo>
                  <a:lnTo>
                    <a:pt x="14" y="39"/>
                  </a:lnTo>
                  <a:lnTo>
                    <a:pt x="15" y="38"/>
                  </a:lnTo>
                  <a:lnTo>
                    <a:pt x="16" y="38"/>
                  </a:lnTo>
                  <a:lnTo>
                    <a:pt x="17" y="37"/>
                  </a:lnTo>
                  <a:lnTo>
                    <a:pt x="18" y="36"/>
                  </a:lnTo>
                  <a:lnTo>
                    <a:pt x="18" y="36"/>
                  </a:lnTo>
                  <a:lnTo>
                    <a:pt x="18" y="35"/>
                  </a:lnTo>
                  <a:lnTo>
                    <a:pt x="16" y="34"/>
                  </a:lnTo>
                  <a:lnTo>
                    <a:pt x="15" y="35"/>
                  </a:lnTo>
                  <a:lnTo>
                    <a:pt x="12" y="37"/>
                  </a:lnTo>
                  <a:lnTo>
                    <a:pt x="10" y="38"/>
                  </a:lnTo>
                  <a:lnTo>
                    <a:pt x="8" y="38"/>
                  </a:lnTo>
                  <a:lnTo>
                    <a:pt x="7" y="36"/>
                  </a:lnTo>
                  <a:lnTo>
                    <a:pt x="8" y="34"/>
                  </a:lnTo>
                  <a:lnTo>
                    <a:pt x="9" y="31"/>
                  </a:lnTo>
                  <a:lnTo>
                    <a:pt x="9" y="29"/>
                  </a:lnTo>
                  <a:lnTo>
                    <a:pt x="8" y="28"/>
                  </a:lnTo>
                  <a:lnTo>
                    <a:pt x="7" y="27"/>
                  </a:lnTo>
                  <a:lnTo>
                    <a:pt x="6" y="27"/>
                  </a:lnTo>
                  <a:lnTo>
                    <a:pt x="4" y="27"/>
                  </a:lnTo>
                  <a:lnTo>
                    <a:pt x="3" y="27"/>
                  </a:lnTo>
                  <a:lnTo>
                    <a:pt x="2" y="26"/>
                  </a:lnTo>
                  <a:lnTo>
                    <a:pt x="1" y="25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3"/>
                  </a:lnTo>
                  <a:lnTo>
                    <a:pt x="3" y="1"/>
                  </a:lnTo>
                  <a:lnTo>
                    <a:pt x="4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71" name="Freeform 145"/>
            <p:cNvSpPr>
              <a:spLocks/>
            </p:cNvSpPr>
            <p:nvPr/>
          </p:nvSpPr>
          <p:spPr bwMode="auto">
            <a:xfrm>
              <a:off x="2792581" y="3229336"/>
              <a:ext cx="36204" cy="144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2"/>
                </a:cxn>
                <a:cxn ang="0">
                  <a:pos x="16" y="4"/>
                </a:cxn>
                <a:cxn ang="0">
                  <a:pos x="24" y="8"/>
                </a:cxn>
                <a:cxn ang="0">
                  <a:pos x="25" y="9"/>
                </a:cxn>
                <a:cxn ang="0">
                  <a:pos x="24" y="9"/>
                </a:cxn>
                <a:cxn ang="0">
                  <a:pos x="24" y="9"/>
                </a:cxn>
                <a:cxn ang="0">
                  <a:pos x="23" y="10"/>
                </a:cxn>
                <a:cxn ang="0">
                  <a:pos x="19" y="10"/>
                </a:cxn>
                <a:cxn ang="0">
                  <a:pos x="16" y="8"/>
                </a:cxn>
                <a:cxn ang="0">
                  <a:pos x="8" y="4"/>
                </a:cxn>
                <a:cxn ang="0">
                  <a:pos x="4" y="2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25" h="10">
                  <a:moveTo>
                    <a:pt x="0" y="0"/>
                  </a:moveTo>
                  <a:lnTo>
                    <a:pt x="9" y="2"/>
                  </a:lnTo>
                  <a:lnTo>
                    <a:pt x="16" y="4"/>
                  </a:lnTo>
                  <a:lnTo>
                    <a:pt x="24" y="8"/>
                  </a:lnTo>
                  <a:lnTo>
                    <a:pt x="25" y="9"/>
                  </a:lnTo>
                  <a:lnTo>
                    <a:pt x="24" y="9"/>
                  </a:lnTo>
                  <a:lnTo>
                    <a:pt x="24" y="9"/>
                  </a:lnTo>
                  <a:lnTo>
                    <a:pt x="23" y="10"/>
                  </a:lnTo>
                  <a:lnTo>
                    <a:pt x="19" y="10"/>
                  </a:lnTo>
                  <a:lnTo>
                    <a:pt x="16" y="8"/>
                  </a:lnTo>
                  <a:lnTo>
                    <a:pt x="8" y="4"/>
                  </a:lnTo>
                  <a:lnTo>
                    <a:pt x="4" y="2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72" name="Freeform 146"/>
            <p:cNvSpPr>
              <a:spLocks/>
            </p:cNvSpPr>
            <p:nvPr/>
          </p:nvSpPr>
          <p:spPr bwMode="auto">
            <a:xfrm>
              <a:off x="2962011" y="3197477"/>
              <a:ext cx="18826" cy="59373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2"/>
                </a:cxn>
                <a:cxn ang="0">
                  <a:pos x="5" y="9"/>
                </a:cxn>
                <a:cxn ang="0">
                  <a:pos x="7" y="16"/>
                </a:cxn>
                <a:cxn ang="0">
                  <a:pos x="10" y="25"/>
                </a:cxn>
                <a:cxn ang="0">
                  <a:pos x="13" y="38"/>
                </a:cxn>
                <a:cxn ang="0">
                  <a:pos x="13" y="39"/>
                </a:cxn>
                <a:cxn ang="0">
                  <a:pos x="12" y="39"/>
                </a:cxn>
                <a:cxn ang="0">
                  <a:pos x="9" y="41"/>
                </a:cxn>
                <a:cxn ang="0">
                  <a:pos x="8" y="40"/>
                </a:cxn>
                <a:cxn ang="0">
                  <a:pos x="5" y="37"/>
                </a:cxn>
                <a:cxn ang="0">
                  <a:pos x="4" y="33"/>
                </a:cxn>
                <a:cxn ang="0">
                  <a:pos x="4" y="30"/>
                </a:cxn>
                <a:cxn ang="0">
                  <a:pos x="2" y="26"/>
                </a:cxn>
                <a:cxn ang="0">
                  <a:pos x="0" y="24"/>
                </a:cxn>
                <a:cxn ang="0">
                  <a:pos x="1" y="22"/>
                </a:cxn>
                <a:cxn ang="0">
                  <a:pos x="1" y="3"/>
                </a:cxn>
                <a:cxn ang="0">
                  <a:pos x="1" y="1"/>
                </a:cxn>
                <a:cxn ang="0">
                  <a:pos x="2" y="0"/>
                </a:cxn>
              </a:cxnLst>
              <a:rect l="0" t="0" r="r" b="b"/>
              <a:pathLst>
                <a:path w="13" h="41">
                  <a:moveTo>
                    <a:pt x="2" y="0"/>
                  </a:moveTo>
                  <a:lnTo>
                    <a:pt x="2" y="2"/>
                  </a:lnTo>
                  <a:lnTo>
                    <a:pt x="5" y="9"/>
                  </a:lnTo>
                  <a:lnTo>
                    <a:pt x="7" y="16"/>
                  </a:lnTo>
                  <a:lnTo>
                    <a:pt x="10" y="25"/>
                  </a:lnTo>
                  <a:lnTo>
                    <a:pt x="13" y="38"/>
                  </a:lnTo>
                  <a:lnTo>
                    <a:pt x="13" y="39"/>
                  </a:lnTo>
                  <a:lnTo>
                    <a:pt x="12" y="39"/>
                  </a:lnTo>
                  <a:lnTo>
                    <a:pt x="9" y="41"/>
                  </a:lnTo>
                  <a:lnTo>
                    <a:pt x="8" y="40"/>
                  </a:lnTo>
                  <a:lnTo>
                    <a:pt x="5" y="37"/>
                  </a:lnTo>
                  <a:lnTo>
                    <a:pt x="4" y="33"/>
                  </a:lnTo>
                  <a:lnTo>
                    <a:pt x="4" y="30"/>
                  </a:lnTo>
                  <a:lnTo>
                    <a:pt x="2" y="26"/>
                  </a:lnTo>
                  <a:lnTo>
                    <a:pt x="0" y="24"/>
                  </a:lnTo>
                  <a:lnTo>
                    <a:pt x="1" y="22"/>
                  </a:lnTo>
                  <a:lnTo>
                    <a:pt x="1" y="3"/>
                  </a:lnTo>
                  <a:lnTo>
                    <a:pt x="1" y="1"/>
                  </a:lnTo>
                  <a:lnTo>
                    <a:pt x="2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73" name="Freeform 147"/>
            <p:cNvSpPr>
              <a:spLocks/>
            </p:cNvSpPr>
            <p:nvPr/>
          </p:nvSpPr>
          <p:spPr bwMode="auto">
            <a:xfrm>
              <a:off x="2869331" y="3145345"/>
              <a:ext cx="86887" cy="120195"/>
            </a:xfrm>
            <a:custGeom>
              <a:avLst/>
              <a:gdLst/>
              <a:ahLst/>
              <a:cxnLst>
                <a:cxn ang="0">
                  <a:pos x="10" y="7"/>
                </a:cxn>
                <a:cxn ang="0">
                  <a:pos x="12" y="16"/>
                </a:cxn>
                <a:cxn ang="0">
                  <a:pos x="20" y="24"/>
                </a:cxn>
                <a:cxn ang="0">
                  <a:pos x="25" y="29"/>
                </a:cxn>
                <a:cxn ang="0">
                  <a:pos x="23" y="33"/>
                </a:cxn>
                <a:cxn ang="0">
                  <a:pos x="22" y="38"/>
                </a:cxn>
                <a:cxn ang="0">
                  <a:pos x="22" y="42"/>
                </a:cxn>
                <a:cxn ang="0">
                  <a:pos x="28" y="43"/>
                </a:cxn>
                <a:cxn ang="0">
                  <a:pos x="34" y="42"/>
                </a:cxn>
                <a:cxn ang="0">
                  <a:pos x="35" y="36"/>
                </a:cxn>
                <a:cxn ang="0">
                  <a:pos x="37" y="30"/>
                </a:cxn>
                <a:cxn ang="0">
                  <a:pos x="41" y="27"/>
                </a:cxn>
                <a:cxn ang="0">
                  <a:pos x="48" y="31"/>
                </a:cxn>
                <a:cxn ang="0">
                  <a:pos x="48" y="36"/>
                </a:cxn>
                <a:cxn ang="0">
                  <a:pos x="47" y="43"/>
                </a:cxn>
                <a:cxn ang="0">
                  <a:pos x="48" y="43"/>
                </a:cxn>
                <a:cxn ang="0">
                  <a:pos x="53" y="41"/>
                </a:cxn>
                <a:cxn ang="0">
                  <a:pos x="53" y="44"/>
                </a:cxn>
                <a:cxn ang="0">
                  <a:pos x="50" y="48"/>
                </a:cxn>
                <a:cxn ang="0">
                  <a:pos x="51" y="49"/>
                </a:cxn>
                <a:cxn ang="0">
                  <a:pos x="55" y="45"/>
                </a:cxn>
                <a:cxn ang="0">
                  <a:pos x="60" y="41"/>
                </a:cxn>
                <a:cxn ang="0">
                  <a:pos x="59" y="44"/>
                </a:cxn>
                <a:cxn ang="0">
                  <a:pos x="55" y="48"/>
                </a:cxn>
                <a:cxn ang="0">
                  <a:pos x="55" y="52"/>
                </a:cxn>
                <a:cxn ang="0">
                  <a:pos x="56" y="56"/>
                </a:cxn>
                <a:cxn ang="0">
                  <a:pos x="56" y="58"/>
                </a:cxn>
                <a:cxn ang="0">
                  <a:pos x="54" y="58"/>
                </a:cxn>
                <a:cxn ang="0">
                  <a:pos x="56" y="61"/>
                </a:cxn>
                <a:cxn ang="0">
                  <a:pos x="58" y="66"/>
                </a:cxn>
                <a:cxn ang="0">
                  <a:pos x="51" y="76"/>
                </a:cxn>
                <a:cxn ang="0">
                  <a:pos x="47" y="79"/>
                </a:cxn>
                <a:cxn ang="0">
                  <a:pos x="49" y="75"/>
                </a:cxn>
                <a:cxn ang="0">
                  <a:pos x="54" y="67"/>
                </a:cxn>
                <a:cxn ang="0">
                  <a:pos x="51" y="61"/>
                </a:cxn>
                <a:cxn ang="0">
                  <a:pos x="44" y="61"/>
                </a:cxn>
                <a:cxn ang="0">
                  <a:pos x="39" y="65"/>
                </a:cxn>
                <a:cxn ang="0">
                  <a:pos x="37" y="72"/>
                </a:cxn>
                <a:cxn ang="0">
                  <a:pos x="31" y="75"/>
                </a:cxn>
                <a:cxn ang="0">
                  <a:pos x="18" y="76"/>
                </a:cxn>
                <a:cxn ang="0">
                  <a:pos x="13" y="81"/>
                </a:cxn>
                <a:cxn ang="0">
                  <a:pos x="7" y="82"/>
                </a:cxn>
                <a:cxn ang="0">
                  <a:pos x="6" y="79"/>
                </a:cxn>
                <a:cxn ang="0">
                  <a:pos x="10" y="70"/>
                </a:cxn>
                <a:cxn ang="0">
                  <a:pos x="12" y="63"/>
                </a:cxn>
                <a:cxn ang="0">
                  <a:pos x="8" y="63"/>
                </a:cxn>
                <a:cxn ang="0">
                  <a:pos x="4" y="66"/>
                </a:cxn>
                <a:cxn ang="0">
                  <a:pos x="1" y="65"/>
                </a:cxn>
                <a:cxn ang="0">
                  <a:pos x="3" y="62"/>
                </a:cxn>
                <a:cxn ang="0">
                  <a:pos x="4" y="60"/>
                </a:cxn>
                <a:cxn ang="0">
                  <a:pos x="1" y="26"/>
                </a:cxn>
                <a:cxn ang="0">
                  <a:pos x="0" y="7"/>
                </a:cxn>
                <a:cxn ang="0">
                  <a:pos x="4" y="2"/>
                </a:cxn>
                <a:cxn ang="0">
                  <a:pos x="6" y="0"/>
                </a:cxn>
              </a:cxnLst>
              <a:rect l="0" t="0" r="r" b="b"/>
              <a:pathLst>
                <a:path w="60" h="83">
                  <a:moveTo>
                    <a:pt x="6" y="0"/>
                  </a:moveTo>
                  <a:lnTo>
                    <a:pt x="10" y="7"/>
                  </a:lnTo>
                  <a:lnTo>
                    <a:pt x="12" y="12"/>
                  </a:lnTo>
                  <a:lnTo>
                    <a:pt x="12" y="16"/>
                  </a:lnTo>
                  <a:lnTo>
                    <a:pt x="16" y="20"/>
                  </a:lnTo>
                  <a:lnTo>
                    <a:pt x="20" y="24"/>
                  </a:lnTo>
                  <a:lnTo>
                    <a:pt x="24" y="27"/>
                  </a:lnTo>
                  <a:lnTo>
                    <a:pt x="25" y="29"/>
                  </a:lnTo>
                  <a:lnTo>
                    <a:pt x="24" y="31"/>
                  </a:lnTo>
                  <a:lnTo>
                    <a:pt x="23" y="33"/>
                  </a:lnTo>
                  <a:lnTo>
                    <a:pt x="22" y="35"/>
                  </a:lnTo>
                  <a:lnTo>
                    <a:pt x="22" y="38"/>
                  </a:lnTo>
                  <a:lnTo>
                    <a:pt x="21" y="40"/>
                  </a:lnTo>
                  <a:lnTo>
                    <a:pt x="22" y="42"/>
                  </a:lnTo>
                  <a:lnTo>
                    <a:pt x="25" y="43"/>
                  </a:lnTo>
                  <a:lnTo>
                    <a:pt x="28" y="43"/>
                  </a:lnTo>
                  <a:lnTo>
                    <a:pt x="34" y="43"/>
                  </a:lnTo>
                  <a:lnTo>
                    <a:pt x="34" y="42"/>
                  </a:lnTo>
                  <a:lnTo>
                    <a:pt x="34" y="40"/>
                  </a:lnTo>
                  <a:lnTo>
                    <a:pt x="35" y="36"/>
                  </a:lnTo>
                  <a:lnTo>
                    <a:pt x="36" y="33"/>
                  </a:lnTo>
                  <a:lnTo>
                    <a:pt x="37" y="30"/>
                  </a:lnTo>
                  <a:lnTo>
                    <a:pt x="39" y="28"/>
                  </a:lnTo>
                  <a:lnTo>
                    <a:pt x="41" y="27"/>
                  </a:lnTo>
                  <a:lnTo>
                    <a:pt x="44" y="27"/>
                  </a:lnTo>
                  <a:lnTo>
                    <a:pt x="48" y="31"/>
                  </a:lnTo>
                  <a:lnTo>
                    <a:pt x="48" y="33"/>
                  </a:lnTo>
                  <a:lnTo>
                    <a:pt x="48" y="36"/>
                  </a:lnTo>
                  <a:lnTo>
                    <a:pt x="47" y="40"/>
                  </a:lnTo>
                  <a:lnTo>
                    <a:pt x="47" y="43"/>
                  </a:lnTo>
                  <a:lnTo>
                    <a:pt x="47" y="43"/>
                  </a:lnTo>
                  <a:lnTo>
                    <a:pt x="48" y="43"/>
                  </a:lnTo>
                  <a:lnTo>
                    <a:pt x="52" y="41"/>
                  </a:lnTo>
                  <a:lnTo>
                    <a:pt x="53" y="41"/>
                  </a:lnTo>
                  <a:lnTo>
                    <a:pt x="53" y="42"/>
                  </a:lnTo>
                  <a:lnTo>
                    <a:pt x="53" y="44"/>
                  </a:lnTo>
                  <a:lnTo>
                    <a:pt x="51" y="46"/>
                  </a:lnTo>
                  <a:lnTo>
                    <a:pt x="50" y="48"/>
                  </a:lnTo>
                  <a:lnTo>
                    <a:pt x="50" y="49"/>
                  </a:lnTo>
                  <a:lnTo>
                    <a:pt x="51" y="49"/>
                  </a:lnTo>
                  <a:lnTo>
                    <a:pt x="53" y="48"/>
                  </a:lnTo>
                  <a:lnTo>
                    <a:pt x="55" y="45"/>
                  </a:lnTo>
                  <a:lnTo>
                    <a:pt x="58" y="41"/>
                  </a:lnTo>
                  <a:lnTo>
                    <a:pt x="60" y="41"/>
                  </a:lnTo>
                  <a:lnTo>
                    <a:pt x="60" y="42"/>
                  </a:lnTo>
                  <a:lnTo>
                    <a:pt x="59" y="44"/>
                  </a:lnTo>
                  <a:lnTo>
                    <a:pt x="57" y="46"/>
                  </a:lnTo>
                  <a:lnTo>
                    <a:pt x="55" y="48"/>
                  </a:lnTo>
                  <a:lnTo>
                    <a:pt x="55" y="50"/>
                  </a:lnTo>
                  <a:lnTo>
                    <a:pt x="55" y="52"/>
                  </a:lnTo>
                  <a:lnTo>
                    <a:pt x="55" y="54"/>
                  </a:lnTo>
                  <a:lnTo>
                    <a:pt x="56" y="56"/>
                  </a:lnTo>
                  <a:lnTo>
                    <a:pt x="57" y="58"/>
                  </a:lnTo>
                  <a:lnTo>
                    <a:pt x="56" y="58"/>
                  </a:lnTo>
                  <a:lnTo>
                    <a:pt x="55" y="57"/>
                  </a:lnTo>
                  <a:lnTo>
                    <a:pt x="54" y="58"/>
                  </a:lnTo>
                  <a:lnTo>
                    <a:pt x="55" y="59"/>
                  </a:lnTo>
                  <a:lnTo>
                    <a:pt x="56" y="61"/>
                  </a:lnTo>
                  <a:lnTo>
                    <a:pt x="58" y="63"/>
                  </a:lnTo>
                  <a:lnTo>
                    <a:pt x="58" y="66"/>
                  </a:lnTo>
                  <a:lnTo>
                    <a:pt x="55" y="71"/>
                  </a:lnTo>
                  <a:lnTo>
                    <a:pt x="51" y="76"/>
                  </a:lnTo>
                  <a:lnTo>
                    <a:pt x="47" y="81"/>
                  </a:lnTo>
                  <a:lnTo>
                    <a:pt x="47" y="79"/>
                  </a:lnTo>
                  <a:lnTo>
                    <a:pt x="48" y="79"/>
                  </a:lnTo>
                  <a:lnTo>
                    <a:pt x="49" y="75"/>
                  </a:lnTo>
                  <a:lnTo>
                    <a:pt x="52" y="71"/>
                  </a:lnTo>
                  <a:lnTo>
                    <a:pt x="54" y="67"/>
                  </a:lnTo>
                  <a:lnTo>
                    <a:pt x="53" y="63"/>
                  </a:lnTo>
                  <a:lnTo>
                    <a:pt x="51" y="61"/>
                  </a:lnTo>
                  <a:lnTo>
                    <a:pt x="47" y="61"/>
                  </a:lnTo>
                  <a:lnTo>
                    <a:pt x="44" y="61"/>
                  </a:lnTo>
                  <a:lnTo>
                    <a:pt x="41" y="63"/>
                  </a:lnTo>
                  <a:lnTo>
                    <a:pt x="39" y="65"/>
                  </a:lnTo>
                  <a:lnTo>
                    <a:pt x="38" y="68"/>
                  </a:lnTo>
                  <a:lnTo>
                    <a:pt x="37" y="72"/>
                  </a:lnTo>
                  <a:lnTo>
                    <a:pt x="35" y="74"/>
                  </a:lnTo>
                  <a:lnTo>
                    <a:pt x="31" y="75"/>
                  </a:lnTo>
                  <a:lnTo>
                    <a:pt x="22" y="75"/>
                  </a:lnTo>
                  <a:lnTo>
                    <a:pt x="18" y="76"/>
                  </a:lnTo>
                  <a:lnTo>
                    <a:pt x="15" y="78"/>
                  </a:lnTo>
                  <a:lnTo>
                    <a:pt x="13" y="81"/>
                  </a:lnTo>
                  <a:lnTo>
                    <a:pt x="9" y="83"/>
                  </a:lnTo>
                  <a:lnTo>
                    <a:pt x="7" y="82"/>
                  </a:lnTo>
                  <a:lnTo>
                    <a:pt x="6" y="80"/>
                  </a:lnTo>
                  <a:lnTo>
                    <a:pt x="6" y="79"/>
                  </a:lnTo>
                  <a:lnTo>
                    <a:pt x="7" y="74"/>
                  </a:lnTo>
                  <a:lnTo>
                    <a:pt x="10" y="70"/>
                  </a:lnTo>
                  <a:lnTo>
                    <a:pt x="12" y="67"/>
                  </a:lnTo>
                  <a:lnTo>
                    <a:pt x="12" y="63"/>
                  </a:lnTo>
                  <a:lnTo>
                    <a:pt x="11" y="62"/>
                  </a:lnTo>
                  <a:lnTo>
                    <a:pt x="8" y="63"/>
                  </a:lnTo>
                  <a:lnTo>
                    <a:pt x="6" y="64"/>
                  </a:lnTo>
                  <a:lnTo>
                    <a:pt x="4" y="66"/>
                  </a:lnTo>
                  <a:lnTo>
                    <a:pt x="2" y="66"/>
                  </a:lnTo>
                  <a:lnTo>
                    <a:pt x="1" y="65"/>
                  </a:lnTo>
                  <a:lnTo>
                    <a:pt x="2" y="64"/>
                  </a:lnTo>
                  <a:lnTo>
                    <a:pt x="3" y="62"/>
                  </a:lnTo>
                  <a:lnTo>
                    <a:pt x="4" y="61"/>
                  </a:lnTo>
                  <a:lnTo>
                    <a:pt x="4" y="60"/>
                  </a:lnTo>
                  <a:lnTo>
                    <a:pt x="3" y="43"/>
                  </a:lnTo>
                  <a:lnTo>
                    <a:pt x="1" y="26"/>
                  </a:lnTo>
                  <a:lnTo>
                    <a:pt x="0" y="9"/>
                  </a:lnTo>
                  <a:lnTo>
                    <a:pt x="0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6" y="1"/>
                  </a:lnTo>
                  <a:lnTo>
                    <a:pt x="6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74" name="Freeform 148"/>
            <p:cNvSpPr>
              <a:spLocks/>
            </p:cNvSpPr>
            <p:nvPr/>
          </p:nvSpPr>
          <p:spPr bwMode="auto">
            <a:xfrm>
              <a:off x="2951875" y="3229336"/>
              <a:ext cx="10137" cy="43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0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7" y="3"/>
                </a:cxn>
                <a:cxn ang="0">
                  <a:pos x="7" y="3"/>
                </a:cxn>
                <a:cxn ang="0">
                  <a:pos x="5" y="3"/>
                </a:cxn>
                <a:cxn ang="0">
                  <a:pos x="3" y="3"/>
                </a:cxn>
                <a:cxn ang="0">
                  <a:pos x="0" y="0"/>
                </a:cxn>
              </a:cxnLst>
              <a:rect l="0" t="0" r="r" b="b"/>
              <a:pathLst>
                <a:path w="7" h="3">
                  <a:moveTo>
                    <a:pt x="0" y="0"/>
                  </a:moveTo>
                  <a:lnTo>
                    <a:pt x="3" y="0"/>
                  </a:lnTo>
                  <a:lnTo>
                    <a:pt x="5" y="1"/>
                  </a:lnTo>
                  <a:lnTo>
                    <a:pt x="6" y="1"/>
                  </a:lnTo>
                  <a:lnTo>
                    <a:pt x="7" y="2"/>
                  </a:lnTo>
                  <a:lnTo>
                    <a:pt x="7" y="3"/>
                  </a:lnTo>
                  <a:lnTo>
                    <a:pt x="7" y="3"/>
                  </a:lnTo>
                  <a:lnTo>
                    <a:pt x="5" y="3"/>
                  </a:lnTo>
                  <a:lnTo>
                    <a:pt x="3" y="3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75" name="Freeform 149"/>
            <p:cNvSpPr>
              <a:spLocks/>
            </p:cNvSpPr>
            <p:nvPr/>
          </p:nvSpPr>
          <p:spPr bwMode="auto">
            <a:xfrm>
              <a:off x="2691212" y="3508824"/>
              <a:ext cx="39100" cy="23170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7" y="14"/>
                </a:cxn>
                <a:cxn ang="0">
                  <a:pos x="5" y="15"/>
                </a:cxn>
                <a:cxn ang="0">
                  <a:pos x="3" y="15"/>
                </a:cxn>
                <a:cxn ang="0">
                  <a:pos x="2" y="16"/>
                </a:cxn>
                <a:cxn ang="0">
                  <a:pos x="1" y="16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9" y="9"/>
                </a:cxn>
                <a:cxn ang="0">
                  <a:pos x="17" y="3"/>
                </a:cxn>
                <a:cxn ang="0">
                  <a:pos x="24" y="1"/>
                </a:cxn>
                <a:cxn ang="0">
                  <a:pos x="26" y="1"/>
                </a:cxn>
                <a:cxn ang="0">
                  <a:pos x="27" y="0"/>
                </a:cxn>
              </a:cxnLst>
              <a:rect l="0" t="0" r="r" b="b"/>
              <a:pathLst>
                <a:path w="27" h="16">
                  <a:moveTo>
                    <a:pt x="27" y="0"/>
                  </a:moveTo>
                  <a:lnTo>
                    <a:pt x="7" y="14"/>
                  </a:lnTo>
                  <a:lnTo>
                    <a:pt x="5" y="15"/>
                  </a:lnTo>
                  <a:lnTo>
                    <a:pt x="3" y="15"/>
                  </a:lnTo>
                  <a:lnTo>
                    <a:pt x="2" y="16"/>
                  </a:lnTo>
                  <a:lnTo>
                    <a:pt x="1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9" y="9"/>
                  </a:lnTo>
                  <a:lnTo>
                    <a:pt x="17" y="3"/>
                  </a:lnTo>
                  <a:lnTo>
                    <a:pt x="24" y="1"/>
                  </a:lnTo>
                  <a:lnTo>
                    <a:pt x="26" y="1"/>
                  </a:lnTo>
                  <a:lnTo>
                    <a:pt x="27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76" name="Freeform 150"/>
            <p:cNvSpPr>
              <a:spLocks/>
            </p:cNvSpPr>
            <p:nvPr/>
          </p:nvSpPr>
          <p:spPr bwMode="auto">
            <a:xfrm>
              <a:off x="1755725" y="3853477"/>
              <a:ext cx="7241" cy="144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6"/>
                </a:cxn>
                <a:cxn ang="0">
                  <a:pos x="5" y="10"/>
                </a:cxn>
                <a:cxn ang="0">
                  <a:pos x="5" y="10"/>
                </a:cxn>
                <a:cxn ang="0">
                  <a:pos x="4" y="10"/>
                </a:cxn>
                <a:cxn ang="0">
                  <a:pos x="3" y="10"/>
                </a:cxn>
                <a:cxn ang="0">
                  <a:pos x="2" y="9"/>
                </a:cxn>
                <a:cxn ang="0">
                  <a:pos x="2" y="8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1" y="5"/>
                </a:cxn>
                <a:cxn ang="0">
                  <a:pos x="0" y="4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w="5" h="10">
                  <a:moveTo>
                    <a:pt x="0" y="0"/>
                  </a:moveTo>
                  <a:lnTo>
                    <a:pt x="4" y="6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4" y="10"/>
                  </a:lnTo>
                  <a:lnTo>
                    <a:pt x="3" y="10"/>
                  </a:lnTo>
                  <a:lnTo>
                    <a:pt x="2" y="9"/>
                  </a:lnTo>
                  <a:lnTo>
                    <a:pt x="2" y="8"/>
                  </a:lnTo>
                  <a:lnTo>
                    <a:pt x="1" y="8"/>
                  </a:lnTo>
                  <a:lnTo>
                    <a:pt x="1" y="7"/>
                  </a:lnTo>
                  <a:lnTo>
                    <a:pt x="1" y="5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77" name="Freeform 151"/>
            <p:cNvSpPr>
              <a:spLocks/>
            </p:cNvSpPr>
            <p:nvPr/>
          </p:nvSpPr>
          <p:spPr bwMode="auto">
            <a:xfrm>
              <a:off x="2685420" y="3951950"/>
              <a:ext cx="10137" cy="2172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4" y="1"/>
                </a:cxn>
                <a:cxn ang="0">
                  <a:pos x="6" y="3"/>
                </a:cxn>
                <a:cxn ang="0">
                  <a:pos x="7" y="6"/>
                </a:cxn>
                <a:cxn ang="0">
                  <a:pos x="6" y="10"/>
                </a:cxn>
                <a:cxn ang="0">
                  <a:pos x="4" y="15"/>
                </a:cxn>
                <a:cxn ang="0">
                  <a:pos x="4" y="15"/>
                </a:cxn>
                <a:cxn ang="0">
                  <a:pos x="3" y="15"/>
                </a:cxn>
                <a:cxn ang="0">
                  <a:pos x="2" y="15"/>
                </a:cxn>
                <a:cxn ang="0">
                  <a:pos x="1" y="14"/>
                </a:cxn>
                <a:cxn ang="0">
                  <a:pos x="0" y="13"/>
                </a:cxn>
                <a:cxn ang="0">
                  <a:pos x="1" y="10"/>
                </a:cxn>
                <a:cxn ang="0">
                  <a:pos x="3" y="7"/>
                </a:cxn>
                <a:cxn ang="0">
                  <a:pos x="4" y="5"/>
                </a:cxn>
                <a:cxn ang="0">
                  <a:pos x="3" y="2"/>
                </a:cxn>
                <a:cxn ang="0">
                  <a:pos x="2" y="0"/>
                </a:cxn>
              </a:cxnLst>
              <a:rect l="0" t="0" r="r" b="b"/>
              <a:pathLst>
                <a:path w="7" h="15">
                  <a:moveTo>
                    <a:pt x="2" y="0"/>
                  </a:moveTo>
                  <a:lnTo>
                    <a:pt x="4" y="1"/>
                  </a:lnTo>
                  <a:lnTo>
                    <a:pt x="6" y="3"/>
                  </a:lnTo>
                  <a:lnTo>
                    <a:pt x="7" y="6"/>
                  </a:lnTo>
                  <a:lnTo>
                    <a:pt x="6" y="10"/>
                  </a:lnTo>
                  <a:lnTo>
                    <a:pt x="4" y="15"/>
                  </a:lnTo>
                  <a:lnTo>
                    <a:pt x="4" y="15"/>
                  </a:lnTo>
                  <a:lnTo>
                    <a:pt x="3" y="15"/>
                  </a:lnTo>
                  <a:lnTo>
                    <a:pt x="2" y="15"/>
                  </a:lnTo>
                  <a:lnTo>
                    <a:pt x="1" y="14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78" name="Freeform 152"/>
            <p:cNvSpPr>
              <a:spLocks/>
            </p:cNvSpPr>
            <p:nvPr/>
          </p:nvSpPr>
          <p:spPr bwMode="auto">
            <a:xfrm>
              <a:off x="2669490" y="3947605"/>
              <a:ext cx="18826" cy="43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5" y="1"/>
                </a:cxn>
                <a:cxn ang="0">
                  <a:pos x="9" y="2"/>
                </a:cxn>
                <a:cxn ang="0">
                  <a:pos x="13" y="3"/>
                </a:cxn>
                <a:cxn ang="0">
                  <a:pos x="7" y="2"/>
                </a:cxn>
                <a:cxn ang="0">
                  <a:pos x="0" y="0"/>
                </a:cxn>
              </a:cxnLst>
              <a:rect l="0" t="0" r="r" b="b"/>
              <a:pathLst>
                <a:path w="13" h="3">
                  <a:moveTo>
                    <a:pt x="0" y="0"/>
                  </a:moveTo>
                  <a:lnTo>
                    <a:pt x="1" y="0"/>
                  </a:lnTo>
                  <a:lnTo>
                    <a:pt x="5" y="1"/>
                  </a:lnTo>
                  <a:lnTo>
                    <a:pt x="9" y="2"/>
                  </a:lnTo>
                  <a:lnTo>
                    <a:pt x="13" y="3"/>
                  </a:lnTo>
                  <a:lnTo>
                    <a:pt x="7" y="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79" name="Freeform 153"/>
            <p:cNvSpPr>
              <a:spLocks/>
            </p:cNvSpPr>
            <p:nvPr/>
          </p:nvSpPr>
          <p:spPr bwMode="auto">
            <a:xfrm>
              <a:off x="2500060" y="4067800"/>
              <a:ext cx="267903" cy="76751"/>
            </a:xfrm>
            <a:custGeom>
              <a:avLst/>
              <a:gdLst/>
              <a:ahLst/>
              <a:cxnLst>
                <a:cxn ang="0">
                  <a:pos x="68" y="1"/>
                </a:cxn>
                <a:cxn ang="0">
                  <a:pos x="67" y="3"/>
                </a:cxn>
                <a:cxn ang="0">
                  <a:pos x="76" y="3"/>
                </a:cxn>
                <a:cxn ang="0">
                  <a:pos x="88" y="5"/>
                </a:cxn>
                <a:cxn ang="0">
                  <a:pos x="101" y="10"/>
                </a:cxn>
                <a:cxn ang="0">
                  <a:pos x="109" y="9"/>
                </a:cxn>
                <a:cxn ang="0">
                  <a:pos x="123" y="10"/>
                </a:cxn>
                <a:cxn ang="0">
                  <a:pos x="137" y="17"/>
                </a:cxn>
                <a:cxn ang="0">
                  <a:pos x="146" y="23"/>
                </a:cxn>
                <a:cxn ang="0">
                  <a:pos x="149" y="22"/>
                </a:cxn>
                <a:cxn ang="0">
                  <a:pos x="152" y="22"/>
                </a:cxn>
                <a:cxn ang="0">
                  <a:pos x="162" y="27"/>
                </a:cxn>
                <a:cxn ang="0">
                  <a:pos x="170" y="29"/>
                </a:cxn>
                <a:cxn ang="0">
                  <a:pos x="176" y="28"/>
                </a:cxn>
                <a:cxn ang="0">
                  <a:pos x="181" y="27"/>
                </a:cxn>
                <a:cxn ang="0">
                  <a:pos x="185" y="29"/>
                </a:cxn>
                <a:cxn ang="0">
                  <a:pos x="185" y="38"/>
                </a:cxn>
                <a:cxn ang="0">
                  <a:pos x="180" y="42"/>
                </a:cxn>
                <a:cxn ang="0">
                  <a:pos x="166" y="44"/>
                </a:cxn>
                <a:cxn ang="0">
                  <a:pos x="141" y="52"/>
                </a:cxn>
                <a:cxn ang="0">
                  <a:pos x="133" y="53"/>
                </a:cxn>
                <a:cxn ang="0">
                  <a:pos x="140" y="45"/>
                </a:cxn>
                <a:cxn ang="0">
                  <a:pos x="144" y="40"/>
                </a:cxn>
                <a:cxn ang="0">
                  <a:pos x="142" y="37"/>
                </a:cxn>
                <a:cxn ang="0">
                  <a:pos x="130" y="35"/>
                </a:cxn>
                <a:cxn ang="0">
                  <a:pos x="118" y="33"/>
                </a:cxn>
                <a:cxn ang="0">
                  <a:pos x="115" y="29"/>
                </a:cxn>
                <a:cxn ang="0">
                  <a:pos x="113" y="23"/>
                </a:cxn>
                <a:cxn ang="0">
                  <a:pos x="111" y="24"/>
                </a:cxn>
                <a:cxn ang="0">
                  <a:pos x="96" y="21"/>
                </a:cxn>
                <a:cxn ang="0">
                  <a:pos x="74" y="17"/>
                </a:cxn>
                <a:cxn ang="0">
                  <a:pos x="59" y="19"/>
                </a:cxn>
                <a:cxn ang="0">
                  <a:pos x="43" y="22"/>
                </a:cxn>
                <a:cxn ang="0">
                  <a:pos x="31" y="25"/>
                </a:cxn>
                <a:cxn ang="0">
                  <a:pos x="23" y="26"/>
                </a:cxn>
                <a:cxn ang="0">
                  <a:pos x="12" y="33"/>
                </a:cxn>
                <a:cxn ang="0">
                  <a:pos x="6" y="36"/>
                </a:cxn>
                <a:cxn ang="0">
                  <a:pos x="1" y="35"/>
                </a:cxn>
                <a:cxn ang="0">
                  <a:pos x="6" y="27"/>
                </a:cxn>
                <a:cxn ang="0">
                  <a:pos x="18" y="15"/>
                </a:cxn>
                <a:cxn ang="0">
                  <a:pos x="35" y="8"/>
                </a:cxn>
                <a:cxn ang="0">
                  <a:pos x="54" y="2"/>
                </a:cxn>
                <a:cxn ang="0">
                  <a:pos x="68" y="0"/>
                </a:cxn>
              </a:cxnLst>
              <a:rect l="0" t="0" r="r" b="b"/>
              <a:pathLst>
                <a:path w="185" h="53">
                  <a:moveTo>
                    <a:pt x="68" y="0"/>
                  </a:moveTo>
                  <a:lnTo>
                    <a:pt x="68" y="1"/>
                  </a:lnTo>
                  <a:lnTo>
                    <a:pt x="67" y="2"/>
                  </a:lnTo>
                  <a:lnTo>
                    <a:pt x="67" y="3"/>
                  </a:lnTo>
                  <a:lnTo>
                    <a:pt x="72" y="3"/>
                  </a:lnTo>
                  <a:lnTo>
                    <a:pt x="76" y="3"/>
                  </a:lnTo>
                  <a:lnTo>
                    <a:pt x="81" y="3"/>
                  </a:lnTo>
                  <a:lnTo>
                    <a:pt x="88" y="5"/>
                  </a:lnTo>
                  <a:lnTo>
                    <a:pt x="95" y="8"/>
                  </a:lnTo>
                  <a:lnTo>
                    <a:pt x="101" y="10"/>
                  </a:lnTo>
                  <a:lnTo>
                    <a:pt x="105" y="10"/>
                  </a:lnTo>
                  <a:lnTo>
                    <a:pt x="109" y="9"/>
                  </a:lnTo>
                  <a:lnTo>
                    <a:pt x="112" y="8"/>
                  </a:lnTo>
                  <a:lnTo>
                    <a:pt x="123" y="10"/>
                  </a:lnTo>
                  <a:lnTo>
                    <a:pt x="132" y="14"/>
                  </a:lnTo>
                  <a:lnTo>
                    <a:pt x="137" y="17"/>
                  </a:lnTo>
                  <a:lnTo>
                    <a:pt x="141" y="20"/>
                  </a:lnTo>
                  <a:lnTo>
                    <a:pt x="146" y="23"/>
                  </a:lnTo>
                  <a:lnTo>
                    <a:pt x="148" y="23"/>
                  </a:lnTo>
                  <a:lnTo>
                    <a:pt x="149" y="22"/>
                  </a:lnTo>
                  <a:lnTo>
                    <a:pt x="151" y="22"/>
                  </a:lnTo>
                  <a:lnTo>
                    <a:pt x="152" y="22"/>
                  </a:lnTo>
                  <a:lnTo>
                    <a:pt x="157" y="24"/>
                  </a:lnTo>
                  <a:lnTo>
                    <a:pt x="162" y="27"/>
                  </a:lnTo>
                  <a:lnTo>
                    <a:pt x="167" y="29"/>
                  </a:lnTo>
                  <a:lnTo>
                    <a:pt x="170" y="29"/>
                  </a:lnTo>
                  <a:lnTo>
                    <a:pt x="173" y="29"/>
                  </a:lnTo>
                  <a:lnTo>
                    <a:pt x="176" y="28"/>
                  </a:lnTo>
                  <a:lnTo>
                    <a:pt x="178" y="27"/>
                  </a:lnTo>
                  <a:lnTo>
                    <a:pt x="181" y="27"/>
                  </a:lnTo>
                  <a:lnTo>
                    <a:pt x="183" y="27"/>
                  </a:lnTo>
                  <a:lnTo>
                    <a:pt x="185" y="29"/>
                  </a:lnTo>
                  <a:lnTo>
                    <a:pt x="185" y="32"/>
                  </a:lnTo>
                  <a:lnTo>
                    <a:pt x="185" y="38"/>
                  </a:lnTo>
                  <a:lnTo>
                    <a:pt x="184" y="40"/>
                  </a:lnTo>
                  <a:lnTo>
                    <a:pt x="180" y="42"/>
                  </a:lnTo>
                  <a:lnTo>
                    <a:pt x="175" y="43"/>
                  </a:lnTo>
                  <a:lnTo>
                    <a:pt x="166" y="44"/>
                  </a:lnTo>
                  <a:lnTo>
                    <a:pt x="161" y="44"/>
                  </a:lnTo>
                  <a:lnTo>
                    <a:pt x="141" y="52"/>
                  </a:lnTo>
                  <a:lnTo>
                    <a:pt x="134" y="53"/>
                  </a:lnTo>
                  <a:lnTo>
                    <a:pt x="133" y="53"/>
                  </a:lnTo>
                  <a:lnTo>
                    <a:pt x="133" y="52"/>
                  </a:lnTo>
                  <a:lnTo>
                    <a:pt x="140" y="45"/>
                  </a:lnTo>
                  <a:lnTo>
                    <a:pt x="142" y="42"/>
                  </a:lnTo>
                  <a:lnTo>
                    <a:pt x="144" y="40"/>
                  </a:lnTo>
                  <a:lnTo>
                    <a:pt x="144" y="38"/>
                  </a:lnTo>
                  <a:lnTo>
                    <a:pt x="142" y="37"/>
                  </a:lnTo>
                  <a:lnTo>
                    <a:pt x="135" y="36"/>
                  </a:lnTo>
                  <a:lnTo>
                    <a:pt x="130" y="35"/>
                  </a:lnTo>
                  <a:lnTo>
                    <a:pt x="124" y="35"/>
                  </a:lnTo>
                  <a:lnTo>
                    <a:pt x="118" y="33"/>
                  </a:lnTo>
                  <a:lnTo>
                    <a:pt x="116" y="31"/>
                  </a:lnTo>
                  <a:lnTo>
                    <a:pt x="115" y="29"/>
                  </a:lnTo>
                  <a:lnTo>
                    <a:pt x="114" y="25"/>
                  </a:lnTo>
                  <a:lnTo>
                    <a:pt x="113" y="23"/>
                  </a:lnTo>
                  <a:lnTo>
                    <a:pt x="112" y="23"/>
                  </a:lnTo>
                  <a:lnTo>
                    <a:pt x="111" y="24"/>
                  </a:lnTo>
                  <a:lnTo>
                    <a:pt x="110" y="24"/>
                  </a:lnTo>
                  <a:lnTo>
                    <a:pt x="96" y="21"/>
                  </a:lnTo>
                  <a:lnTo>
                    <a:pt x="81" y="18"/>
                  </a:lnTo>
                  <a:lnTo>
                    <a:pt x="74" y="17"/>
                  </a:lnTo>
                  <a:lnTo>
                    <a:pt x="67" y="18"/>
                  </a:lnTo>
                  <a:lnTo>
                    <a:pt x="59" y="19"/>
                  </a:lnTo>
                  <a:lnTo>
                    <a:pt x="51" y="20"/>
                  </a:lnTo>
                  <a:lnTo>
                    <a:pt x="43" y="22"/>
                  </a:lnTo>
                  <a:lnTo>
                    <a:pt x="36" y="23"/>
                  </a:lnTo>
                  <a:lnTo>
                    <a:pt x="31" y="25"/>
                  </a:lnTo>
                  <a:lnTo>
                    <a:pt x="28" y="25"/>
                  </a:lnTo>
                  <a:lnTo>
                    <a:pt x="23" y="26"/>
                  </a:lnTo>
                  <a:lnTo>
                    <a:pt x="18" y="27"/>
                  </a:lnTo>
                  <a:lnTo>
                    <a:pt x="12" y="33"/>
                  </a:lnTo>
                  <a:lnTo>
                    <a:pt x="9" y="36"/>
                  </a:lnTo>
                  <a:lnTo>
                    <a:pt x="6" y="36"/>
                  </a:lnTo>
                  <a:lnTo>
                    <a:pt x="3" y="35"/>
                  </a:lnTo>
                  <a:lnTo>
                    <a:pt x="1" y="35"/>
                  </a:lnTo>
                  <a:lnTo>
                    <a:pt x="0" y="34"/>
                  </a:lnTo>
                  <a:lnTo>
                    <a:pt x="6" y="27"/>
                  </a:lnTo>
                  <a:lnTo>
                    <a:pt x="12" y="19"/>
                  </a:lnTo>
                  <a:lnTo>
                    <a:pt x="18" y="15"/>
                  </a:lnTo>
                  <a:lnTo>
                    <a:pt x="26" y="11"/>
                  </a:lnTo>
                  <a:lnTo>
                    <a:pt x="35" y="8"/>
                  </a:lnTo>
                  <a:lnTo>
                    <a:pt x="45" y="4"/>
                  </a:lnTo>
                  <a:lnTo>
                    <a:pt x="54" y="2"/>
                  </a:lnTo>
                  <a:lnTo>
                    <a:pt x="62" y="1"/>
                  </a:lnTo>
                  <a:lnTo>
                    <a:pt x="68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80" name="Freeform 154"/>
            <p:cNvSpPr>
              <a:spLocks/>
            </p:cNvSpPr>
            <p:nvPr/>
          </p:nvSpPr>
          <p:spPr bwMode="auto">
            <a:xfrm>
              <a:off x="2888157" y="2610988"/>
              <a:ext cx="5792" cy="28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4" y="2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1"/>
                  </a:lnTo>
                  <a:lnTo>
                    <a:pt x="4" y="2"/>
                  </a:lnTo>
                  <a:lnTo>
                    <a:pt x="1" y="1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81" name="Freeform 155"/>
            <p:cNvSpPr>
              <a:spLocks noEditPoints="1"/>
            </p:cNvSpPr>
            <p:nvPr/>
          </p:nvSpPr>
          <p:spPr bwMode="auto">
            <a:xfrm>
              <a:off x="2893950" y="2613884"/>
              <a:ext cx="28962" cy="17377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20" y="12"/>
                </a:cxn>
                <a:cxn ang="0">
                  <a:pos x="2" y="1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0" y="0"/>
                </a:cxn>
              </a:cxnLst>
              <a:rect l="0" t="0" r="r" b="b"/>
              <a:pathLst>
                <a:path w="20" h="12">
                  <a:moveTo>
                    <a:pt x="2" y="1"/>
                  </a:moveTo>
                  <a:lnTo>
                    <a:pt x="20" y="12"/>
                  </a:lnTo>
                  <a:lnTo>
                    <a:pt x="2" y="1"/>
                  </a:lnTo>
                  <a:close/>
                  <a:moveTo>
                    <a:pt x="0" y="0"/>
                  </a:moveTo>
                  <a:lnTo>
                    <a:pt x="1" y="1"/>
                  </a:lnTo>
                  <a:lnTo>
                    <a:pt x="2" y="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82" name="Freeform 156"/>
            <p:cNvSpPr>
              <a:spLocks/>
            </p:cNvSpPr>
            <p:nvPr/>
          </p:nvSpPr>
          <p:spPr bwMode="auto">
            <a:xfrm>
              <a:off x="2831680" y="2580577"/>
              <a:ext cx="7241" cy="28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5" h="2">
                  <a:moveTo>
                    <a:pt x="0" y="0"/>
                  </a:moveTo>
                  <a:lnTo>
                    <a:pt x="5" y="2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83" name="Freeform 157"/>
            <p:cNvSpPr>
              <a:spLocks/>
            </p:cNvSpPr>
            <p:nvPr/>
          </p:nvSpPr>
          <p:spPr bwMode="auto">
            <a:xfrm>
              <a:off x="2838921" y="2583473"/>
              <a:ext cx="26066" cy="130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" y="9"/>
                </a:cxn>
                <a:cxn ang="0">
                  <a:pos x="9" y="5"/>
                </a:cxn>
                <a:cxn ang="0">
                  <a:pos x="0" y="0"/>
                </a:cxn>
              </a:cxnLst>
              <a:rect l="0" t="0" r="r" b="b"/>
              <a:pathLst>
                <a:path w="18" h="9">
                  <a:moveTo>
                    <a:pt x="0" y="0"/>
                  </a:moveTo>
                  <a:lnTo>
                    <a:pt x="18" y="9"/>
                  </a:lnTo>
                  <a:lnTo>
                    <a:pt x="9" y="5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84" name="Freeform 158"/>
            <p:cNvSpPr>
              <a:spLocks/>
            </p:cNvSpPr>
            <p:nvPr/>
          </p:nvSpPr>
          <p:spPr bwMode="auto">
            <a:xfrm>
              <a:off x="2668042" y="2509619"/>
              <a:ext cx="14481" cy="43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" y="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" h="3">
                  <a:moveTo>
                    <a:pt x="0" y="0"/>
                  </a:moveTo>
                  <a:lnTo>
                    <a:pt x="10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85" name="Freeform 159"/>
            <p:cNvSpPr>
              <a:spLocks/>
            </p:cNvSpPr>
            <p:nvPr/>
          </p:nvSpPr>
          <p:spPr bwMode="auto">
            <a:xfrm>
              <a:off x="2778100" y="4104002"/>
              <a:ext cx="149157" cy="66614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78" y="3"/>
                </a:cxn>
                <a:cxn ang="0">
                  <a:pos x="84" y="1"/>
                </a:cxn>
                <a:cxn ang="0">
                  <a:pos x="91" y="1"/>
                </a:cxn>
                <a:cxn ang="0">
                  <a:pos x="99" y="4"/>
                </a:cxn>
                <a:cxn ang="0">
                  <a:pos x="103" y="10"/>
                </a:cxn>
                <a:cxn ang="0">
                  <a:pos x="97" y="17"/>
                </a:cxn>
                <a:cxn ang="0">
                  <a:pos x="94" y="16"/>
                </a:cxn>
                <a:cxn ang="0">
                  <a:pos x="84" y="16"/>
                </a:cxn>
                <a:cxn ang="0">
                  <a:pos x="74" y="21"/>
                </a:cxn>
                <a:cxn ang="0">
                  <a:pos x="67" y="27"/>
                </a:cxn>
                <a:cxn ang="0">
                  <a:pos x="65" y="25"/>
                </a:cxn>
                <a:cxn ang="0">
                  <a:pos x="60" y="25"/>
                </a:cxn>
                <a:cxn ang="0">
                  <a:pos x="51" y="34"/>
                </a:cxn>
                <a:cxn ang="0">
                  <a:pos x="45" y="36"/>
                </a:cxn>
                <a:cxn ang="0">
                  <a:pos x="42" y="34"/>
                </a:cxn>
                <a:cxn ang="0">
                  <a:pos x="37" y="35"/>
                </a:cxn>
                <a:cxn ang="0">
                  <a:pos x="29" y="39"/>
                </a:cxn>
                <a:cxn ang="0">
                  <a:pos x="22" y="39"/>
                </a:cxn>
                <a:cxn ang="0">
                  <a:pos x="17" y="41"/>
                </a:cxn>
                <a:cxn ang="0">
                  <a:pos x="11" y="46"/>
                </a:cxn>
                <a:cxn ang="0">
                  <a:pos x="3" y="44"/>
                </a:cxn>
                <a:cxn ang="0">
                  <a:pos x="0" y="40"/>
                </a:cxn>
                <a:cxn ang="0">
                  <a:pos x="3" y="36"/>
                </a:cxn>
                <a:cxn ang="0">
                  <a:pos x="9" y="35"/>
                </a:cxn>
                <a:cxn ang="0">
                  <a:pos x="19" y="35"/>
                </a:cxn>
                <a:cxn ang="0">
                  <a:pos x="25" y="35"/>
                </a:cxn>
                <a:cxn ang="0">
                  <a:pos x="30" y="31"/>
                </a:cxn>
                <a:cxn ang="0">
                  <a:pos x="29" y="24"/>
                </a:cxn>
                <a:cxn ang="0">
                  <a:pos x="17" y="15"/>
                </a:cxn>
                <a:cxn ang="0">
                  <a:pos x="17" y="9"/>
                </a:cxn>
                <a:cxn ang="0">
                  <a:pos x="21" y="6"/>
                </a:cxn>
                <a:cxn ang="0">
                  <a:pos x="28" y="6"/>
                </a:cxn>
                <a:cxn ang="0">
                  <a:pos x="34" y="7"/>
                </a:cxn>
                <a:cxn ang="0">
                  <a:pos x="45" y="6"/>
                </a:cxn>
                <a:cxn ang="0">
                  <a:pos x="61" y="1"/>
                </a:cxn>
              </a:cxnLst>
              <a:rect l="0" t="0" r="r" b="b"/>
              <a:pathLst>
                <a:path w="103" h="46">
                  <a:moveTo>
                    <a:pt x="69" y="0"/>
                  </a:moveTo>
                  <a:lnTo>
                    <a:pt x="72" y="0"/>
                  </a:lnTo>
                  <a:lnTo>
                    <a:pt x="75" y="2"/>
                  </a:lnTo>
                  <a:lnTo>
                    <a:pt x="78" y="3"/>
                  </a:lnTo>
                  <a:lnTo>
                    <a:pt x="81" y="2"/>
                  </a:lnTo>
                  <a:lnTo>
                    <a:pt x="84" y="1"/>
                  </a:lnTo>
                  <a:lnTo>
                    <a:pt x="88" y="0"/>
                  </a:lnTo>
                  <a:lnTo>
                    <a:pt x="91" y="1"/>
                  </a:lnTo>
                  <a:lnTo>
                    <a:pt x="95" y="2"/>
                  </a:lnTo>
                  <a:lnTo>
                    <a:pt x="99" y="4"/>
                  </a:lnTo>
                  <a:lnTo>
                    <a:pt x="102" y="7"/>
                  </a:lnTo>
                  <a:lnTo>
                    <a:pt x="103" y="10"/>
                  </a:lnTo>
                  <a:lnTo>
                    <a:pt x="102" y="14"/>
                  </a:lnTo>
                  <a:lnTo>
                    <a:pt x="97" y="17"/>
                  </a:lnTo>
                  <a:lnTo>
                    <a:pt x="96" y="17"/>
                  </a:lnTo>
                  <a:lnTo>
                    <a:pt x="94" y="16"/>
                  </a:lnTo>
                  <a:lnTo>
                    <a:pt x="92" y="15"/>
                  </a:lnTo>
                  <a:lnTo>
                    <a:pt x="84" y="16"/>
                  </a:lnTo>
                  <a:lnTo>
                    <a:pt x="77" y="19"/>
                  </a:lnTo>
                  <a:lnTo>
                    <a:pt x="74" y="21"/>
                  </a:lnTo>
                  <a:lnTo>
                    <a:pt x="71" y="25"/>
                  </a:lnTo>
                  <a:lnTo>
                    <a:pt x="67" y="27"/>
                  </a:lnTo>
                  <a:lnTo>
                    <a:pt x="66" y="26"/>
                  </a:lnTo>
                  <a:lnTo>
                    <a:pt x="65" y="25"/>
                  </a:lnTo>
                  <a:lnTo>
                    <a:pt x="64" y="24"/>
                  </a:lnTo>
                  <a:lnTo>
                    <a:pt x="60" y="25"/>
                  </a:lnTo>
                  <a:lnTo>
                    <a:pt x="57" y="28"/>
                  </a:lnTo>
                  <a:lnTo>
                    <a:pt x="51" y="34"/>
                  </a:lnTo>
                  <a:lnTo>
                    <a:pt x="47" y="36"/>
                  </a:lnTo>
                  <a:lnTo>
                    <a:pt x="45" y="36"/>
                  </a:lnTo>
                  <a:lnTo>
                    <a:pt x="43" y="34"/>
                  </a:lnTo>
                  <a:lnTo>
                    <a:pt x="42" y="34"/>
                  </a:lnTo>
                  <a:lnTo>
                    <a:pt x="41" y="34"/>
                  </a:lnTo>
                  <a:lnTo>
                    <a:pt x="37" y="35"/>
                  </a:lnTo>
                  <a:lnTo>
                    <a:pt x="33" y="38"/>
                  </a:lnTo>
                  <a:lnTo>
                    <a:pt x="29" y="39"/>
                  </a:lnTo>
                  <a:lnTo>
                    <a:pt x="26" y="40"/>
                  </a:lnTo>
                  <a:lnTo>
                    <a:pt x="22" y="39"/>
                  </a:lnTo>
                  <a:lnTo>
                    <a:pt x="19" y="40"/>
                  </a:lnTo>
                  <a:lnTo>
                    <a:pt x="17" y="41"/>
                  </a:lnTo>
                  <a:lnTo>
                    <a:pt x="13" y="45"/>
                  </a:lnTo>
                  <a:lnTo>
                    <a:pt x="11" y="46"/>
                  </a:lnTo>
                  <a:lnTo>
                    <a:pt x="7" y="45"/>
                  </a:lnTo>
                  <a:lnTo>
                    <a:pt x="3" y="44"/>
                  </a:lnTo>
                  <a:lnTo>
                    <a:pt x="0" y="41"/>
                  </a:lnTo>
                  <a:lnTo>
                    <a:pt x="0" y="40"/>
                  </a:lnTo>
                  <a:lnTo>
                    <a:pt x="0" y="39"/>
                  </a:lnTo>
                  <a:lnTo>
                    <a:pt x="3" y="36"/>
                  </a:lnTo>
                  <a:lnTo>
                    <a:pt x="4" y="36"/>
                  </a:lnTo>
                  <a:lnTo>
                    <a:pt x="9" y="35"/>
                  </a:lnTo>
                  <a:lnTo>
                    <a:pt x="15" y="34"/>
                  </a:lnTo>
                  <a:lnTo>
                    <a:pt x="19" y="35"/>
                  </a:lnTo>
                  <a:lnTo>
                    <a:pt x="22" y="35"/>
                  </a:lnTo>
                  <a:lnTo>
                    <a:pt x="25" y="35"/>
                  </a:lnTo>
                  <a:lnTo>
                    <a:pt x="27" y="34"/>
                  </a:lnTo>
                  <a:lnTo>
                    <a:pt x="30" y="31"/>
                  </a:lnTo>
                  <a:lnTo>
                    <a:pt x="31" y="27"/>
                  </a:lnTo>
                  <a:lnTo>
                    <a:pt x="29" y="24"/>
                  </a:lnTo>
                  <a:lnTo>
                    <a:pt x="20" y="16"/>
                  </a:lnTo>
                  <a:lnTo>
                    <a:pt x="17" y="15"/>
                  </a:lnTo>
                  <a:lnTo>
                    <a:pt x="16" y="13"/>
                  </a:lnTo>
                  <a:lnTo>
                    <a:pt x="17" y="9"/>
                  </a:lnTo>
                  <a:lnTo>
                    <a:pt x="18" y="6"/>
                  </a:lnTo>
                  <a:lnTo>
                    <a:pt x="21" y="6"/>
                  </a:lnTo>
                  <a:lnTo>
                    <a:pt x="24" y="6"/>
                  </a:lnTo>
                  <a:lnTo>
                    <a:pt x="28" y="6"/>
                  </a:lnTo>
                  <a:lnTo>
                    <a:pt x="31" y="7"/>
                  </a:lnTo>
                  <a:lnTo>
                    <a:pt x="34" y="7"/>
                  </a:lnTo>
                  <a:lnTo>
                    <a:pt x="35" y="8"/>
                  </a:lnTo>
                  <a:lnTo>
                    <a:pt x="45" y="6"/>
                  </a:lnTo>
                  <a:lnTo>
                    <a:pt x="53" y="3"/>
                  </a:lnTo>
                  <a:lnTo>
                    <a:pt x="61" y="1"/>
                  </a:lnTo>
                  <a:lnTo>
                    <a:pt x="69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86" name="Freeform 160"/>
            <p:cNvSpPr>
              <a:spLocks/>
            </p:cNvSpPr>
            <p:nvPr/>
          </p:nvSpPr>
          <p:spPr bwMode="auto">
            <a:xfrm>
              <a:off x="2950426" y="4102554"/>
              <a:ext cx="28962" cy="21722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17" y="0"/>
                </a:cxn>
                <a:cxn ang="0">
                  <a:pos x="20" y="3"/>
                </a:cxn>
                <a:cxn ang="0">
                  <a:pos x="20" y="6"/>
                </a:cxn>
                <a:cxn ang="0">
                  <a:pos x="18" y="9"/>
                </a:cxn>
                <a:cxn ang="0">
                  <a:pos x="14" y="12"/>
                </a:cxn>
                <a:cxn ang="0">
                  <a:pos x="10" y="14"/>
                </a:cxn>
                <a:cxn ang="0">
                  <a:pos x="6" y="15"/>
                </a:cxn>
                <a:cxn ang="0">
                  <a:pos x="2" y="15"/>
                </a:cxn>
                <a:cxn ang="0">
                  <a:pos x="1" y="14"/>
                </a:cxn>
                <a:cxn ang="0">
                  <a:pos x="1" y="13"/>
                </a:cxn>
                <a:cxn ang="0">
                  <a:pos x="1" y="12"/>
                </a:cxn>
                <a:cxn ang="0">
                  <a:pos x="0" y="11"/>
                </a:cxn>
                <a:cxn ang="0">
                  <a:pos x="0" y="7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8" y="2"/>
                </a:cxn>
                <a:cxn ang="0">
                  <a:pos x="12" y="1"/>
                </a:cxn>
                <a:cxn ang="0">
                  <a:pos x="15" y="0"/>
                </a:cxn>
              </a:cxnLst>
              <a:rect l="0" t="0" r="r" b="b"/>
              <a:pathLst>
                <a:path w="20" h="15">
                  <a:moveTo>
                    <a:pt x="15" y="0"/>
                  </a:moveTo>
                  <a:lnTo>
                    <a:pt x="17" y="0"/>
                  </a:lnTo>
                  <a:lnTo>
                    <a:pt x="20" y="3"/>
                  </a:lnTo>
                  <a:lnTo>
                    <a:pt x="20" y="6"/>
                  </a:lnTo>
                  <a:lnTo>
                    <a:pt x="18" y="9"/>
                  </a:lnTo>
                  <a:lnTo>
                    <a:pt x="14" y="12"/>
                  </a:lnTo>
                  <a:lnTo>
                    <a:pt x="10" y="14"/>
                  </a:lnTo>
                  <a:lnTo>
                    <a:pt x="6" y="15"/>
                  </a:lnTo>
                  <a:lnTo>
                    <a:pt x="2" y="15"/>
                  </a:lnTo>
                  <a:lnTo>
                    <a:pt x="1" y="14"/>
                  </a:lnTo>
                  <a:lnTo>
                    <a:pt x="1" y="13"/>
                  </a:lnTo>
                  <a:lnTo>
                    <a:pt x="1" y="12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6"/>
                  </a:lnTo>
                  <a:lnTo>
                    <a:pt x="4" y="4"/>
                  </a:lnTo>
                  <a:lnTo>
                    <a:pt x="8" y="2"/>
                  </a:lnTo>
                  <a:lnTo>
                    <a:pt x="12" y="1"/>
                  </a:lnTo>
                  <a:lnTo>
                    <a:pt x="15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87" name="Freeform 161"/>
            <p:cNvSpPr>
              <a:spLocks/>
            </p:cNvSpPr>
            <p:nvPr/>
          </p:nvSpPr>
          <p:spPr bwMode="auto">
            <a:xfrm>
              <a:off x="2319044" y="4652841"/>
              <a:ext cx="20274" cy="2172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"/>
                </a:cxn>
                <a:cxn ang="0">
                  <a:pos x="7" y="4"/>
                </a:cxn>
                <a:cxn ang="0">
                  <a:pos x="10" y="5"/>
                </a:cxn>
                <a:cxn ang="0">
                  <a:pos x="13" y="7"/>
                </a:cxn>
                <a:cxn ang="0">
                  <a:pos x="14" y="10"/>
                </a:cxn>
                <a:cxn ang="0">
                  <a:pos x="13" y="13"/>
                </a:cxn>
                <a:cxn ang="0">
                  <a:pos x="10" y="15"/>
                </a:cxn>
                <a:cxn ang="0">
                  <a:pos x="6" y="15"/>
                </a:cxn>
                <a:cxn ang="0">
                  <a:pos x="2" y="14"/>
                </a:cxn>
                <a:cxn ang="0">
                  <a:pos x="1" y="12"/>
                </a:cxn>
                <a:cxn ang="0">
                  <a:pos x="0" y="8"/>
                </a:cxn>
                <a:cxn ang="0">
                  <a:pos x="0" y="4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w="14" h="15">
                  <a:moveTo>
                    <a:pt x="0" y="0"/>
                  </a:moveTo>
                  <a:lnTo>
                    <a:pt x="3" y="2"/>
                  </a:lnTo>
                  <a:lnTo>
                    <a:pt x="7" y="4"/>
                  </a:lnTo>
                  <a:lnTo>
                    <a:pt x="10" y="5"/>
                  </a:lnTo>
                  <a:lnTo>
                    <a:pt x="13" y="7"/>
                  </a:lnTo>
                  <a:lnTo>
                    <a:pt x="14" y="10"/>
                  </a:lnTo>
                  <a:lnTo>
                    <a:pt x="13" y="13"/>
                  </a:lnTo>
                  <a:lnTo>
                    <a:pt x="10" y="15"/>
                  </a:lnTo>
                  <a:lnTo>
                    <a:pt x="6" y="15"/>
                  </a:lnTo>
                  <a:lnTo>
                    <a:pt x="2" y="14"/>
                  </a:lnTo>
                  <a:lnTo>
                    <a:pt x="1" y="12"/>
                  </a:lnTo>
                  <a:lnTo>
                    <a:pt x="0" y="8"/>
                  </a:lnTo>
                  <a:lnTo>
                    <a:pt x="0" y="4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88" name="Freeform 162"/>
            <p:cNvSpPr>
              <a:spLocks noEditPoints="1"/>
            </p:cNvSpPr>
            <p:nvPr/>
          </p:nvSpPr>
          <p:spPr bwMode="auto">
            <a:xfrm>
              <a:off x="1437138" y="2674705"/>
              <a:ext cx="1973792" cy="2243143"/>
            </a:xfrm>
            <a:custGeom>
              <a:avLst/>
              <a:gdLst/>
              <a:ahLst/>
              <a:cxnLst>
                <a:cxn ang="0">
                  <a:pos x="782" y="897"/>
                </a:cxn>
                <a:cxn ang="0">
                  <a:pos x="586" y="158"/>
                </a:cxn>
                <a:cxn ang="0">
                  <a:pos x="232" y="0"/>
                </a:cxn>
                <a:cxn ang="0">
                  <a:pos x="289" y="51"/>
                </a:cxn>
                <a:cxn ang="0">
                  <a:pos x="376" y="78"/>
                </a:cxn>
                <a:cxn ang="0">
                  <a:pos x="458" y="132"/>
                </a:cxn>
                <a:cxn ang="0">
                  <a:pos x="545" y="128"/>
                </a:cxn>
                <a:cxn ang="0">
                  <a:pos x="553" y="51"/>
                </a:cxn>
                <a:cxn ang="0">
                  <a:pos x="615" y="130"/>
                </a:cxn>
                <a:cxn ang="0">
                  <a:pos x="631" y="133"/>
                </a:cxn>
                <a:cxn ang="0">
                  <a:pos x="604" y="179"/>
                </a:cxn>
                <a:cxn ang="0">
                  <a:pos x="573" y="211"/>
                </a:cxn>
                <a:cxn ang="0">
                  <a:pos x="574" y="302"/>
                </a:cxn>
                <a:cxn ang="0">
                  <a:pos x="712" y="381"/>
                </a:cxn>
                <a:cxn ang="0">
                  <a:pos x="745" y="364"/>
                </a:cxn>
                <a:cxn ang="0">
                  <a:pos x="713" y="225"/>
                </a:cxn>
                <a:cxn ang="0">
                  <a:pos x="792" y="209"/>
                </a:cxn>
                <a:cxn ang="0">
                  <a:pos x="835" y="246"/>
                </a:cxn>
                <a:cxn ang="0">
                  <a:pos x="869" y="234"/>
                </a:cxn>
                <a:cxn ang="0">
                  <a:pos x="934" y="306"/>
                </a:cxn>
                <a:cxn ang="0">
                  <a:pos x="897" y="394"/>
                </a:cxn>
                <a:cxn ang="0">
                  <a:pos x="914" y="427"/>
                </a:cxn>
                <a:cxn ang="0">
                  <a:pos x="919" y="498"/>
                </a:cxn>
                <a:cxn ang="0">
                  <a:pos x="861" y="637"/>
                </a:cxn>
                <a:cxn ang="0">
                  <a:pos x="860" y="686"/>
                </a:cxn>
                <a:cxn ang="0">
                  <a:pos x="812" y="760"/>
                </a:cxn>
                <a:cxn ang="0">
                  <a:pos x="800" y="920"/>
                </a:cxn>
                <a:cxn ang="0">
                  <a:pos x="716" y="841"/>
                </a:cxn>
                <a:cxn ang="0">
                  <a:pos x="630" y="860"/>
                </a:cxn>
                <a:cxn ang="0">
                  <a:pos x="547" y="851"/>
                </a:cxn>
                <a:cxn ang="0">
                  <a:pos x="495" y="946"/>
                </a:cxn>
                <a:cxn ang="0">
                  <a:pos x="625" y="1046"/>
                </a:cxn>
                <a:cxn ang="0">
                  <a:pos x="675" y="1075"/>
                </a:cxn>
                <a:cxn ang="0">
                  <a:pos x="761" y="1164"/>
                </a:cxn>
                <a:cxn ang="0">
                  <a:pos x="927" y="1156"/>
                </a:cxn>
                <a:cxn ang="0">
                  <a:pos x="1036" y="1130"/>
                </a:cxn>
                <a:cxn ang="0">
                  <a:pos x="1117" y="1100"/>
                </a:cxn>
                <a:cxn ang="0">
                  <a:pos x="1220" y="1115"/>
                </a:cxn>
                <a:cxn ang="0">
                  <a:pos x="1253" y="1165"/>
                </a:cxn>
                <a:cxn ang="0">
                  <a:pos x="1307" y="1135"/>
                </a:cxn>
                <a:cxn ang="0">
                  <a:pos x="853" y="1549"/>
                </a:cxn>
                <a:cxn ang="0">
                  <a:pos x="835" y="1436"/>
                </a:cxn>
                <a:cxn ang="0">
                  <a:pos x="818" y="1351"/>
                </a:cxn>
                <a:cxn ang="0">
                  <a:pos x="870" y="1232"/>
                </a:cxn>
                <a:cxn ang="0">
                  <a:pos x="787" y="1231"/>
                </a:cxn>
                <a:cxn ang="0">
                  <a:pos x="685" y="1167"/>
                </a:cxn>
                <a:cxn ang="0">
                  <a:pos x="541" y="1110"/>
                </a:cxn>
                <a:cxn ang="0">
                  <a:pos x="374" y="1056"/>
                </a:cxn>
                <a:cxn ang="0">
                  <a:pos x="310" y="935"/>
                </a:cxn>
                <a:cxn ang="0">
                  <a:pos x="231" y="793"/>
                </a:cxn>
                <a:cxn ang="0">
                  <a:pos x="231" y="856"/>
                </a:cxn>
                <a:cxn ang="0">
                  <a:pos x="232" y="886"/>
                </a:cxn>
                <a:cxn ang="0">
                  <a:pos x="177" y="746"/>
                </a:cxn>
                <a:cxn ang="0">
                  <a:pos x="121" y="586"/>
                </a:cxn>
                <a:cxn ang="0">
                  <a:pos x="188" y="427"/>
                </a:cxn>
                <a:cxn ang="0">
                  <a:pos x="171" y="358"/>
                </a:cxn>
                <a:cxn ang="0">
                  <a:pos x="185" y="277"/>
                </a:cxn>
                <a:cxn ang="0">
                  <a:pos x="190" y="212"/>
                </a:cxn>
                <a:cxn ang="0">
                  <a:pos x="169" y="172"/>
                </a:cxn>
                <a:cxn ang="0">
                  <a:pos x="113" y="133"/>
                </a:cxn>
                <a:cxn ang="0">
                  <a:pos x="28" y="149"/>
                </a:cxn>
                <a:cxn ang="0">
                  <a:pos x="75" y="84"/>
                </a:cxn>
                <a:cxn ang="0">
                  <a:pos x="162" y="20"/>
                </a:cxn>
              </a:cxnLst>
              <a:rect l="0" t="0" r="r" b="b"/>
              <a:pathLst>
                <a:path w="1363" h="1549">
                  <a:moveTo>
                    <a:pt x="1254" y="1171"/>
                  </a:moveTo>
                  <a:lnTo>
                    <a:pt x="1253" y="1173"/>
                  </a:lnTo>
                  <a:lnTo>
                    <a:pt x="1253" y="1175"/>
                  </a:lnTo>
                  <a:lnTo>
                    <a:pt x="1254" y="1176"/>
                  </a:lnTo>
                  <a:lnTo>
                    <a:pt x="1256" y="1176"/>
                  </a:lnTo>
                  <a:lnTo>
                    <a:pt x="1257" y="1175"/>
                  </a:lnTo>
                  <a:lnTo>
                    <a:pt x="1260" y="1173"/>
                  </a:lnTo>
                  <a:lnTo>
                    <a:pt x="1258" y="1174"/>
                  </a:lnTo>
                  <a:lnTo>
                    <a:pt x="1257" y="1174"/>
                  </a:lnTo>
                  <a:lnTo>
                    <a:pt x="1256" y="1174"/>
                  </a:lnTo>
                  <a:lnTo>
                    <a:pt x="1255" y="1173"/>
                  </a:lnTo>
                  <a:lnTo>
                    <a:pt x="1254" y="1172"/>
                  </a:lnTo>
                  <a:lnTo>
                    <a:pt x="1254" y="1172"/>
                  </a:lnTo>
                  <a:lnTo>
                    <a:pt x="1254" y="1171"/>
                  </a:lnTo>
                  <a:close/>
                  <a:moveTo>
                    <a:pt x="765" y="1160"/>
                  </a:moveTo>
                  <a:lnTo>
                    <a:pt x="765" y="1161"/>
                  </a:lnTo>
                  <a:lnTo>
                    <a:pt x="765" y="1160"/>
                  </a:lnTo>
                  <a:close/>
                  <a:moveTo>
                    <a:pt x="981" y="1148"/>
                  </a:moveTo>
                  <a:lnTo>
                    <a:pt x="981" y="1150"/>
                  </a:lnTo>
                  <a:lnTo>
                    <a:pt x="979" y="1152"/>
                  </a:lnTo>
                  <a:lnTo>
                    <a:pt x="977" y="1154"/>
                  </a:lnTo>
                  <a:lnTo>
                    <a:pt x="973" y="1161"/>
                  </a:lnTo>
                  <a:lnTo>
                    <a:pt x="972" y="1165"/>
                  </a:lnTo>
                  <a:lnTo>
                    <a:pt x="972" y="1169"/>
                  </a:lnTo>
                  <a:lnTo>
                    <a:pt x="973" y="1171"/>
                  </a:lnTo>
                  <a:lnTo>
                    <a:pt x="976" y="1173"/>
                  </a:lnTo>
                  <a:lnTo>
                    <a:pt x="980" y="1175"/>
                  </a:lnTo>
                  <a:lnTo>
                    <a:pt x="983" y="1174"/>
                  </a:lnTo>
                  <a:lnTo>
                    <a:pt x="987" y="1172"/>
                  </a:lnTo>
                  <a:lnTo>
                    <a:pt x="990" y="1169"/>
                  </a:lnTo>
                  <a:lnTo>
                    <a:pt x="991" y="1165"/>
                  </a:lnTo>
                  <a:lnTo>
                    <a:pt x="991" y="1161"/>
                  </a:lnTo>
                  <a:lnTo>
                    <a:pt x="989" y="1158"/>
                  </a:lnTo>
                  <a:lnTo>
                    <a:pt x="986" y="1155"/>
                  </a:lnTo>
                  <a:lnTo>
                    <a:pt x="983" y="1152"/>
                  </a:lnTo>
                  <a:lnTo>
                    <a:pt x="981" y="1148"/>
                  </a:lnTo>
                  <a:close/>
                  <a:moveTo>
                    <a:pt x="1102" y="1104"/>
                  </a:moveTo>
                  <a:lnTo>
                    <a:pt x="1101" y="1105"/>
                  </a:lnTo>
                  <a:lnTo>
                    <a:pt x="1100" y="1105"/>
                  </a:lnTo>
                  <a:lnTo>
                    <a:pt x="1102" y="1104"/>
                  </a:lnTo>
                  <a:close/>
                  <a:moveTo>
                    <a:pt x="1103" y="1104"/>
                  </a:moveTo>
                  <a:lnTo>
                    <a:pt x="1103" y="1104"/>
                  </a:lnTo>
                  <a:lnTo>
                    <a:pt x="1102" y="1104"/>
                  </a:lnTo>
                  <a:lnTo>
                    <a:pt x="1103" y="1104"/>
                  </a:lnTo>
                  <a:close/>
                  <a:moveTo>
                    <a:pt x="784" y="894"/>
                  </a:moveTo>
                  <a:lnTo>
                    <a:pt x="783" y="895"/>
                  </a:lnTo>
                  <a:lnTo>
                    <a:pt x="783" y="895"/>
                  </a:lnTo>
                  <a:lnTo>
                    <a:pt x="782" y="897"/>
                  </a:lnTo>
                  <a:lnTo>
                    <a:pt x="782" y="897"/>
                  </a:lnTo>
                  <a:lnTo>
                    <a:pt x="783" y="896"/>
                  </a:lnTo>
                  <a:lnTo>
                    <a:pt x="784" y="895"/>
                  </a:lnTo>
                  <a:lnTo>
                    <a:pt x="784" y="895"/>
                  </a:lnTo>
                  <a:lnTo>
                    <a:pt x="784" y="894"/>
                  </a:lnTo>
                  <a:lnTo>
                    <a:pt x="784" y="894"/>
                  </a:lnTo>
                  <a:close/>
                  <a:moveTo>
                    <a:pt x="797" y="850"/>
                  </a:moveTo>
                  <a:lnTo>
                    <a:pt x="797" y="851"/>
                  </a:lnTo>
                  <a:lnTo>
                    <a:pt x="797" y="852"/>
                  </a:lnTo>
                  <a:lnTo>
                    <a:pt x="797" y="853"/>
                  </a:lnTo>
                  <a:lnTo>
                    <a:pt x="798" y="854"/>
                  </a:lnTo>
                  <a:lnTo>
                    <a:pt x="798" y="855"/>
                  </a:lnTo>
                  <a:lnTo>
                    <a:pt x="800" y="857"/>
                  </a:lnTo>
                  <a:lnTo>
                    <a:pt x="801" y="860"/>
                  </a:lnTo>
                  <a:lnTo>
                    <a:pt x="802" y="862"/>
                  </a:lnTo>
                  <a:lnTo>
                    <a:pt x="800" y="856"/>
                  </a:lnTo>
                  <a:lnTo>
                    <a:pt x="797" y="850"/>
                  </a:lnTo>
                  <a:close/>
                  <a:moveTo>
                    <a:pt x="852" y="610"/>
                  </a:moveTo>
                  <a:lnTo>
                    <a:pt x="850" y="614"/>
                  </a:lnTo>
                  <a:lnTo>
                    <a:pt x="849" y="619"/>
                  </a:lnTo>
                  <a:lnTo>
                    <a:pt x="851" y="614"/>
                  </a:lnTo>
                  <a:lnTo>
                    <a:pt x="852" y="610"/>
                  </a:lnTo>
                  <a:close/>
                  <a:moveTo>
                    <a:pt x="731" y="397"/>
                  </a:moveTo>
                  <a:lnTo>
                    <a:pt x="730" y="398"/>
                  </a:lnTo>
                  <a:lnTo>
                    <a:pt x="729" y="399"/>
                  </a:lnTo>
                  <a:lnTo>
                    <a:pt x="727" y="399"/>
                  </a:lnTo>
                  <a:lnTo>
                    <a:pt x="727" y="400"/>
                  </a:lnTo>
                  <a:lnTo>
                    <a:pt x="726" y="401"/>
                  </a:lnTo>
                  <a:lnTo>
                    <a:pt x="727" y="402"/>
                  </a:lnTo>
                  <a:lnTo>
                    <a:pt x="727" y="402"/>
                  </a:lnTo>
                  <a:lnTo>
                    <a:pt x="730" y="400"/>
                  </a:lnTo>
                  <a:lnTo>
                    <a:pt x="730" y="399"/>
                  </a:lnTo>
                  <a:lnTo>
                    <a:pt x="731" y="398"/>
                  </a:lnTo>
                  <a:lnTo>
                    <a:pt x="731" y="397"/>
                  </a:lnTo>
                  <a:close/>
                  <a:moveTo>
                    <a:pt x="563" y="179"/>
                  </a:moveTo>
                  <a:lnTo>
                    <a:pt x="563" y="181"/>
                  </a:lnTo>
                  <a:lnTo>
                    <a:pt x="564" y="184"/>
                  </a:lnTo>
                  <a:lnTo>
                    <a:pt x="564" y="184"/>
                  </a:lnTo>
                  <a:lnTo>
                    <a:pt x="569" y="185"/>
                  </a:lnTo>
                  <a:lnTo>
                    <a:pt x="574" y="186"/>
                  </a:lnTo>
                  <a:lnTo>
                    <a:pt x="570" y="181"/>
                  </a:lnTo>
                  <a:lnTo>
                    <a:pt x="567" y="180"/>
                  </a:lnTo>
                  <a:lnTo>
                    <a:pt x="563" y="179"/>
                  </a:lnTo>
                  <a:lnTo>
                    <a:pt x="563" y="179"/>
                  </a:lnTo>
                  <a:close/>
                  <a:moveTo>
                    <a:pt x="583" y="150"/>
                  </a:moveTo>
                  <a:lnTo>
                    <a:pt x="581" y="150"/>
                  </a:lnTo>
                  <a:lnTo>
                    <a:pt x="581" y="152"/>
                  </a:lnTo>
                  <a:lnTo>
                    <a:pt x="586" y="158"/>
                  </a:lnTo>
                  <a:lnTo>
                    <a:pt x="589" y="161"/>
                  </a:lnTo>
                  <a:lnTo>
                    <a:pt x="592" y="163"/>
                  </a:lnTo>
                  <a:lnTo>
                    <a:pt x="595" y="163"/>
                  </a:lnTo>
                  <a:lnTo>
                    <a:pt x="597" y="162"/>
                  </a:lnTo>
                  <a:lnTo>
                    <a:pt x="599" y="161"/>
                  </a:lnTo>
                  <a:lnTo>
                    <a:pt x="602" y="161"/>
                  </a:lnTo>
                  <a:lnTo>
                    <a:pt x="609" y="161"/>
                  </a:lnTo>
                  <a:lnTo>
                    <a:pt x="611" y="161"/>
                  </a:lnTo>
                  <a:lnTo>
                    <a:pt x="612" y="161"/>
                  </a:lnTo>
                  <a:lnTo>
                    <a:pt x="609" y="160"/>
                  </a:lnTo>
                  <a:lnTo>
                    <a:pt x="606" y="157"/>
                  </a:lnTo>
                  <a:lnTo>
                    <a:pt x="601" y="153"/>
                  </a:lnTo>
                  <a:lnTo>
                    <a:pt x="596" y="151"/>
                  </a:lnTo>
                  <a:lnTo>
                    <a:pt x="593" y="151"/>
                  </a:lnTo>
                  <a:lnTo>
                    <a:pt x="586" y="150"/>
                  </a:lnTo>
                  <a:lnTo>
                    <a:pt x="583" y="150"/>
                  </a:lnTo>
                  <a:close/>
                  <a:moveTo>
                    <a:pt x="88" y="92"/>
                  </a:moveTo>
                  <a:lnTo>
                    <a:pt x="86" y="93"/>
                  </a:lnTo>
                  <a:lnTo>
                    <a:pt x="87" y="93"/>
                  </a:lnTo>
                  <a:lnTo>
                    <a:pt x="88" y="92"/>
                  </a:lnTo>
                  <a:close/>
                  <a:moveTo>
                    <a:pt x="340" y="66"/>
                  </a:moveTo>
                  <a:lnTo>
                    <a:pt x="334" y="67"/>
                  </a:lnTo>
                  <a:lnTo>
                    <a:pt x="320" y="70"/>
                  </a:lnTo>
                  <a:lnTo>
                    <a:pt x="314" y="71"/>
                  </a:lnTo>
                  <a:lnTo>
                    <a:pt x="311" y="72"/>
                  </a:lnTo>
                  <a:lnTo>
                    <a:pt x="311" y="73"/>
                  </a:lnTo>
                  <a:lnTo>
                    <a:pt x="311" y="75"/>
                  </a:lnTo>
                  <a:lnTo>
                    <a:pt x="311" y="75"/>
                  </a:lnTo>
                  <a:lnTo>
                    <a:pt x="316" y="75"/>
                  </a:lnTo>
                  <a:lnTo>
                    <a:pt x="321" y="73"/>
                  </a:lnTo>
                  <a:lnTo>
                    <a:pt x="327" y="71"/>
                  </a:lnTo>
                  <a:lnTo>
                    <a:pt x="335" y="68"/>
                  </a:lnTo>
                  <a:lnTo>
                    <a:pt x="340" y="66"/>
                  </a:lnTo>
                  <a:close/>
                  <a:moveTo>
                    <a:pt x="182" y="28"/>
                  </a:moveTo>
                  <a:lnTo>
                    <a:pt x="181" y="30"/>
                  </a:lnTo>
                  <a:lnTo>
                    <a:pt x="180" y="32"/>
                  </a:lnTo>
                  <a:lnTo>
                    <a:pt x="178" y="35"/>
                  </a:lnTo>
                  <a:lnTo>
                    <a:pt x="177" y="37"/>
                  </a:lnTo>
                  <a:lnTo>
                    <a:pt x="177" y="39"/>
                  </a:lnTo>
                  <a:lnTo>
                    <a:pt x="179" y="39"/>
                  </a:lnTo>
                  <a:lnTo>
                    <a:pt x="181" y="37"/>
                  </a:lnTo>
                  <a:lnTo>
                    <a:pt x="182" y="33"/>
                  </a:lnTo>
                  <a:lnTo>
                    <a:pt x="183" y="30"/>
                  </a:lnTo>
                  <a:lnTo>
                    <a:pt x="183" y="29"/>
                  </a:lnTo>
                  <a:lnTo>
                    <a:pt x="183" y="29"/>
                  </a:lnTo>
                  <a:lnTo>
                    <a:pt x="182" y="29"/>
                  </a:lnTo>
                  <a:lnTo>
                    <a:pt x="182" y="28"/>
                  </a:lnTo>
                  <a:close/>
                  <a:moveTo>
                    <a:pt x="232" y="0"/>
                  </a:moveTo>
                  <a:lnTo>
                    <a:pt x="233" y="0"/>
                  </a:lnTo>
                  <a:lnTo>
                    <a:pt x="234" y="0"/>
                  </a:lnTo>
                  <a:lnTo>
                    <a:pt x="234" y="2"/>
                  </a:lnTo>
                  <a:lnTo>
                    <a:pt x="235" y="2"/>
                  </a:lnTo>
                  <a:lnTo>
                    <a:pt x="235" y="4"/>
                  </a:lnTo>
                  <a:lnTo>
                    <a:pt x="235" y="4"/>
                  </a:lnTo>
                  <a:lnTo>
                    <a:pt x="236" y="5"/>
                  </a:lnTo>
                  <a:lnTo>
                    <a:pt x="238" y="5"/>
                  </a:lnTo>
                  <a:lnTo>
                    <a:pt x="241" y="5"/>
                  </a:lnTo>
                  <a:lnTo>
                    <a:pt x="242" y="4"/>
                  </a:lnTo>
                  <a:lnTo>
                    <a:pt x="244" y="4"/>
                  </a:lnTo>
                  <a:lnTo>
                    <a:pt x="245" y="3"/>
                  </a:lnTo>
                  <a:lnTo>
                    <a:pt x="245" y="2"/>
                  </a:lnTo>
                  <a:lnTo>
                    <a:pt x="244" y="1"/>
                  </a:lnTo>
                  <a:lnTo>
                    <a:pt x="244" y="1"/>
                  </a:lnTo>
                  <a:lnTo>
                    <a:pt x="250" y="2"/>
                  </a:lnTo>
                  <a:lnTo>
                    <a:pt x="256" y="4"/>
                  </a:lnTo>
                  <a:lnTo>
                    <a:pt x="262" y="6"/>
                  </a:lnTo>
                  <a:lnTo>
                    <a:pt x="262" y="7"/>
                  </a:lnTo>
                  <a:lnTo>
                    <a:pt x="261" y="7"/>
                  </a:lnTo>
                  <a:lnTo>
                    <a:pt x="260" y="7"/>
                  </a:lnTo>
                  <a:lnTo>
                    <a:pt x="256" y="7"/>
                  </a:lnTo>
                  <a:lnTo>
                    <a:pt x="255" y="8"/>
                  </a:lnTo>
                  <a:lnTo>
                    <a:pt x="255" y="8"/>
                  </a:lnTo>
                  <a:lnTo>
                    <a:pt x="255" y="9"/>
                  </a:lnTo>
                  <a:lnTo>
                    <a:pt x="257" y="11"/>
                  </a:lnTo>
                  <a:lnTo>
                    <a:pt x="260" y="12"/>
                  </a:lnTo>
                  <a:lnTo>
                    <a:pt x="263" y="13"/>
                  </a:lnTo>
                  <a:lnTo>
                    <a:pt x="266" y="15"/>
                  </a:lnTo>
                  <a:lnTo>
                    <a:pt x="266" y="16"/>
                  </a:lnTo>
                  <a:lnTo>
                    <a:pt x="264" y="16"/>
                  </a:lnTo>
                  <a:lnTo>
                    <a:pt x="263" y="17"/>
                  </a:lnTo>
                  <a:lnTo>
                    <a:pt x="260" y="17"/>
                  </a:lnTo>
                  <a:lnTo>
                    <a:pt x="259" y="18"/>
                  </a:lnTo>
                  <a:lnTo>
                    <a:pt x="259" y="20"/>
                  </a:lnTo>
                  <a:lnTo>
                    <a:pt x="260" y="20"/>
                  </a:lnTo>
                  <a:lnTo>
                    <a:pt x="262" y="22"/>
                  </a:lnTo>
                  <a:lnTo>
                    <a:pt x="263" y="22"/>
                  </a:lnTo>
                  <a:lnTo>
                    <a:pt x="264" y="22"/>
                  </a:lnTo>
                  <a:lnTo>
                    <a:pt x="265" y="23"/>
                  </a:lnTo>
                  <a:lnTo>
                    <a:pt x="267" y="23"/>
                  </a:lnTo>
                  <a:lnTo>
                    <a:pt x="269" y="24"/>
                  </a:lnTo>
                  <a:lnTo>
                    <a:pt x="271" y="28"/>
                  </a:lnTo>
                  <a:lnTo>
                    <a:pt x="274" y="34"/>
                  </a:lnTo>
                  <a:lnTo>
                    <a:pt x="276" y="38"/>
                  </a:lnTo>
                  <a:lnTo>
                    <a:pt x="281" y="44"/>
                  </a:lnTo>
                  <a:lnTo>
                    <a:pt x="287" y="49"/>
                  </a:lnTo>
                  <a:lnTo>
                    <a:pt x="289" y="51"/>
                  </a:lnTo>
                  <a:lnTo>
                    <a:pt x="292" y="53"/>
                  </a:lnTo>
                  <a:lnTo>
                    <a:pt x="293" y="54"/>
                  </a:lnTo>
                  <a:lnTo>
                    <a:pt x="293" y="56"/>
                  </a:lnTo>
                  <a:lnTo>
                    <a:pt x="292" y="57"/>
                  </a:lnTo>
                  <a:lnTo>
                    <a:pt x="292" y="57"/>
                  </a:lnTo>
                  <a:lnTo>
                    <a:pt x="292" y="59"/>
                  </a:lnTo>
                  <a:lnTo>
                    <a:pt x="295" y="65"/>
                  </a:lnTo>
                  <a:lnTo>
                    <a:pt x="301" y="71"/>
                  </a:lnTo>
                  <a:lnTo>
                    <a:pt x="301" y="68"/>
                  </a:lnTo>
                  <a:lnTo>
                    <a:pt x="301" y="68"/>
                  </a:lnTo>
                  <a:lnTo>
                    <a:pt x="321" y="66"/>
                  </a:lnTo>
                  <a:lnTo>
                    <a:pt x="334" y="63"/>
                  </a:lnTo>
                  <a:lnTo>
                    <a:pt x="347" y="62"/>
                  </a:lnTo>
                  <a:lnTo>
                    <a:pt x="347" y="62"/>
                  </a:lnTo>
                  <a:lnTo>
                    <a:pt x="347" y="62"/>
                  </a:lnTo>
                  <a:lnTo>
                    <a:pt x="346" y="63"/>
                  </a:lnTo>
                  <a:lnTo>
                    <a:pt x="345" y="65"/>
                  </a:lnTo>
                  <a:lnTo>
                    <a:pt x="348" y="64"/>
                  </a:lnTo>
                  <a:lnTo>
                    <a:pt x="353" y="62"/>
                  </a:lnTo>
                  <a:lnTo>
                    <a:pt x="356" y="61"/>
                  </a:lnTo>
                  <a:lnTo>
                    <a:pt x="358" y="60"/>
                  </a:lnTo>
                  <a:lnTo>
                    <a:pt x="360" y="62"/>
                  </a:lnTo>
                  <a:lnTo>
                    <a:pt x="360" y="64"/>
                  </a:lnTo>
                  <a:lnTo>
                    <a:pt x="357" y="73"/>
                  </a:lnTo>
                  <a:lnTo>
                    <a:pt x="356" y="76"/>
                  </a:lnTo>
                  <a:lnTo>
                    <a:pt x="356" y="77"/>
                  </a:lnTo>
                  <a:lnTo>
                    <a:pt x="358" y="79"/>
                  </a:lnTo>
                  <a:lnTo>
                    <a:pt x="358" y="79"/>
                  </a:lnTo>
                  <a:lnTo>
                    <a:pt x="359" y="79"/>
                  </a:lnTo>
                  <a:lnTo>
                    <a:pt x="362" y="78"/>
                  </a:lnTo>
                  <a:lnTo>
                    <a:pt x="364" y="75"/>
                  </a:lnTo>
                  <a:lnTo>
                    <a:pt x="366" y="73"/>
                  </a:lnTo>
                  <a:lnTo>
                    <a:pt x="369" y="71"/>
                  </a:lnTo>
                  <a:lnTo>
                    <a:pt x="372" y="70"/>
                  </a:lnTo>
                  <a:lnTo>
                    <a:pt x="373" y="71"/>
                  </a:lnTo>
                  <a:lnTo>
                    <a:pt x="372" y="73"/>
                  </a:lnTo>
                  <a:lnTo>
                    <a:pt x="370" y="74"/>
                  </a:lnTo>
                  <a:lnTo>
                    <a:pt x="366" y="78"/>
                  </a:lnTo>
                  <a:lnTo>
                    <a:pt x="365" y="80"/>
                  </a:lnTo>
                  <a:lnTo>
                    <a:pt x="365" y="81"/>
                  </a:lnTo>
                  <a:lnTo>
                    <a:pt x="366" y="81"/>
                  </a:lnTo>
                  <a:lnTo>
                    <a:pt x="367" y="82"/>
                  </a:lnTo>
                  <a:lnTo>
                    <a:pt x="368" y="82"/>
                  </a:lnTo>
                  <a:lnTo>
                    <a:pt x="369" y="81"/>
                  </a:lnTo>
                  <a:lnTo>
                    <a:pt x="370" y="81"/>
                  </a:lnTo>
                  <a:lnTo>
                    <a:pt x="373" y="80"/>
                  </a:lnTo>
                  <a:lnTo>
                    <a:pt x="375" y="78"/>
                  </a:lnTo>
                  <a:lnTo>
                    <a:pt x="376" y="78"/>
                  </a:lnTo>
                  <a:lnTo>
                    <a:pt x="377" y="77"/>
                  </a:lnTo>
                  <a:lnTo>
                    <a:pt x="378" y="76"/>
                  </a:lnTo>
                  <a:lnTo>
                    <a:pt x="380" y="76"/>
                  </a:lnTo>
                  <a:lnTo>
                    <a:pt x="382" y="77"/>
                  </a:lnTo>
                  <a:lnTo>
                    <a:pt x="384" y="78"/>
                  </a:lnTo>
                  <a:lnTo>
                    <a:pt x="385" y="79"/>
                  </a:lnTo>
                  <a:lnTo>
                    <a:pt x="389" y="82"/>
                  </a:lnTo>
                  <a:lnTo>
                    <a:pt x="390" y="84"/>
                  </a:lnTo>
                  <a:lnTo>
                    <a:pt x="391" y="85"/>
                  </a:lnTo>
                  <a:lnTo>
                    <a:pt x="390" y="86"/>
                  </a:lnTo>
                  <a:lnTo>
                    <a:pt x="389" y="86"/>
                  </a:lnTo>
                  <a:lnTo>
                    <a:pt x="388" y="87"/>
                  </a:lnTo>
                  <a:lnTo>
                    <a:pt x="388" y="88"/>
                  </a:lnTo>
                  <a:lnTo>
                    <a:pt x="389" y="89"/>
                  </a:lnTo>
                  <a:lnTo>
                    <a:pt x="392" y="90"/>
                  </a:lnTo>
                  <a:lnTo>
                    <a:pt x="397" y="93"/>
                  </a:lnTo>
                  <a:lnTo>
                    <a:pt x="404" y="96"/>
                  </a:lnTo>
                  <a:lnTo>
                    <a:pt x="407" y="96"/>
                  </a:lnTo>
                  <a:lnTo>
                    <a:pt x="410" y="96"/>
                  </a:lnTo>
                  <a:lnTo>
                    <a:pt x="413" y="96"/>
                  </a:lnTo>
                  <a:lnTo>
                    <a:pt x="416" y="96"/>
                  </a:lnTo>
                  <a:lnTo>
                    <a:pt x="418" y="98"/>
                  </a:lnTo>
                  <a:lnTo>
                    <a:pt x="418" y="101"/>
                  </a:lnTo>
                  <a:lnTo>
                    <a:pt x="416" y="104"/>
                  </a:lnTo>
                  <a:lnTo>
                    <a:pt x="412" y="107"/>
                  </a:lnTo>
                  <a:lnTo>
                    <a:pt x="410" y="109"/>
                  </a:lnTo>
                  <a:lnTo>
                    <a:pt x="410" y="112"/>
                  </a:lnTo>
                  <a:lnTo>
                    <a:pt x="411" y="115"/>
                  </a:lnTo>
                  <a:lnTo>
                    <a:pt x="413" y="116"/>
                  </a:lnTo>
                  <a:lnTo>
                    <a:pt x="417" y="116"/>
                  </a:lnTo>
                  <a:lnTo>
                    <a:pt x="420" y="116"/>
                  </a:lnTo>
                  <a:lnTo>
                    <a:pt x="423" y="117"/>
                  </a:lnTo>
                  <a:lnTo>
                    <a:pt x="437" y="121"/>
                  </a:lnTo>
                  <a:lnTo>
                    <a:pt x="451" y="125"/>
                  </a:lnTo>
                  <a:lnTo>
                    <a:pt x="451" y="125"/>
                  </a:lnTo>
                  <a:lnTo>
                    <a:pt x="452" y="124"/>
                  </a:lnTo>
                  <a:lnTo>
                    <a:pt x="453" y="122"/>
                  </a:lnTo>
                  <a:lnTo>
                    <a:pt x="453" y="121"/>
                  </a:lnTo>
                  <a:lnTo>
                    <a:pt x="453" y="121"/>
                  </a:lnTo>
                  <a:lnTo>
                    <a:pt x="453" y="121"/>
                  </a:lnTo>
                  <a:lnTo>
                    <a:pt x="455" y="126"/>
                  </a:lnTo>
                  <a:lnTo>
                    <a:pt x="456" y="136"/>
                  </a:lnTo>
                  <a:lnTo>
                    <a:pt x="458" y="141"/>
                  </a:lnTo>
                  <a:lnTo>
                    <a:pt x="459" y="142"/>
                  </a:lnTo>
                  <a:lnTo>
                    <a:pt x="459" y="140"/>
                  </a:lnTo>
                  <a:lnTo>
                    <a:pt x="458" y="138"/>
                  </a:lnTo>
                  <a:lnTo>
                    <a:pt x="458" y="135"/>
                  </a:lnTo>
                  <a:lnTo>
                    <a:pt x="458" y="132"/>
                  </a:lnTo>
                  <a:lnTo>
                    <a:pt x="458" y="130"/>
                  </a:lnTo>
                  <a:lnTo>
                    <a:pt x="462" y="124"/>
                  </a:lnTo>
                  <a:lnTo>
                    <a:pt x="467" y="120"/>
                  </a:lnTo>
                  <a:lnTo>
                    <a:pt x="472" y="116"/>
                  </a:lnTo>
                  <a:lnTo>
                    <a:pt x="473" y="115"/>
                  </a:lnTo>
                  <a:lnTo>
                    <a:pt x="474" y="113"/>
                  </a:lnTo>
                  <a:lnTo>
                    <a:pt x="476" y="113"/>
                  </a:lnTo>
                  <a:lnTo>
                    <a:pt x="477" y="112"/>
                  </a:lnTo>
                  <a:lnTo>
                    <a:pt x="478" y="111"/>
                  </a:lnTo>
                  <a:lnTo>
                    <a:pt x="479" y="110"/>
                  </a:lnTo>
                  <a:lnTo>
                    <a:pt x="479" y="109"/>
                  </a:lnTo>
                  <a:lnTo>
                    <a:pt x="479" y="108"/>
                  </a:lnTo>
                  <a:lnTo>
                    <a:pt x="478" y="108"/>
                  </a:lnTo>
                  <a:lnTo>
                    <a:pt x="478" y="109"/>
                  </a:lnTo>
                  <a:lnTo>
                    <a:pt x="477" y="109"/>
                  </a:lnTo>
                  <a:lnTo>
                    <a:pt x="474" y="112"/>
                  </a:lnTo>
                  <a:lnTo>
                    <a:pt x="472" y="113"/>
                  </a:lnTo>
                  <a:lnTo>
                    <a:pt x="467" y="115"/>
                  </a:lnTo>
                  <a:lnTo>
                    <a:pt x="462" y="115"/>
                  </a:lnTo>
                  <a:lnTo>
                    <a:pt x="458" y="113"/>
                  </a:lnTo>
                  <a:lnTo>
                    <a:pt x="457" y="113"/>
                  </a:lnTo>
                  <a:lnTo>
                    <a:pt x="457" y="112"/>
                  </a:lnTo>
                  <a:lnTo>
                    <a:pt x="458" y="111"/>
                  </a:lnTo>
                  <a:lnTo>
                    <a:pt x="458" y="110"/>
                  </a:lnTo>
                  <a:lnTo>
                    <a:pt x="459" y="109"/>
                  </a:lnTo>
                  <a:lnTo>
                    <a:pt x="460" y="108"/>
                  </a:lnTo>
                  <a:lnTo>
                    <a:pt x="464" y="106"/>
                  </a:lnTo>
                  <a:lnTo>
                    <a:pt x="468" y="104"/>
                  </a:lnTo>
                  <a:lnTo>
                    <a:pt x="473" y="104"/>
                  </a:lnTo>
                  <a:lnTo>
                    <a:pt x="476" y="105"/>
                  </a:lnTo>
                  <a:lnTo>
                    <a:pt x="479" y="107"/>
                  </a:lnTo>
                  <a:lnTo>
                    <a:pt x="480" y="109"/>
                  </a:lnTo>
                  <a:lnTo>
                    <a:pt x="481" y="112"/>
                  </a:lnTo>
                  <a:lnTo>
                    <a:pt x="483" y="116"/>
                  </a:lnTo>
                  <a:lnTo>
                    <a:pt x="485" y="118"/>
                  </a:lnTo>
                  <a:lnTo>
                    <a:pt x="490" y="121"/>
                  </a:lnTo>
                  <a:lnTo>
                    <a:pt x="500" y="124"/>
                  </a:lnTo>
                  <a:lnTo>
                    <a:pt x="506" y="125"/>
                  </a:lnTo>
                  <a:lnTo>
                    <a:pt x="511" y="123"/>
                  </a:lnTo>
                  <a:lnTo>
                    <a:pt x="517" y="120"/>
                  </a:lnTo>
                  <a:lnTo>
                    <a:pt x="522" y="117"/>
                  </a:lnTo>
                  <a:lnTo>
                    <a:pt x="528" y="115"/>
                  </a:lnTo>
                  <a:lnTo>
                    <a:pt x="534" y="113"/>
                  </a:lnTo>
                  <a:lnTo>
                    <a:pt x="537" y="115"/>
                  </a:lnTo>
                  <a:lnTo>
                    <a:pt x="540" y="118"/>
                  </a:lnTo>
                  <a:lnTo>
                    <a:pt x="543" y="121"/>
                  </a:lnTo>
                  <a:lnTo>
                    <a:pt x="545" y="125"/>
                  </a:lnTo>
                  <a:lnTo>
                    <a:pt x="545" y="128"/>
                  </a:lnTo>
                  <a:lnTo>
                    <a:pt x="544" y="131"/>
                  </a:lnTo>
                  <a:lnTo>
                    <a:pt x="544" y="132"/>
                  </a:lnTo>
                  <a:lnTo>
                    <a:pt x="544" y="132"/>
                  </a:lnTo>
                  <a:lnTo>
                    <a:pt x="547" y="133"/>
                  </a:lnTo>
                  <a:lnTo>
                    <a:pt x="549" y="132"/>
                  </a:lnTo>
                  <a:lnTo>
                    <a:pt x="550" y="130"/>
                  </a:lnTo>
                  <a:lnTo>
                    <a:pt x="550" y="122"/>
                  </a:lnTo>
                  <a:lnTo>
                    <a:pt x="551" y="121"/>
                  </a:lnTo>
                  <a:lnTo>
                    <a:pt x="554" y="118"/>
                  </a:lnTo>
                  <a:lnTo>
                    <a:pt x="563" y="115"/>
                  </a:lnTo>
                  <a:lnTo>
                    <a:pt x="566" y="112"/>
                  </a:lnTo>
                  <a:lnTo>
                    <a:pt x="567" y="110"/>
                  </a:lnTo>
                  <a:lnTo>
                    <a:pt x="567" y="108"/>
                  </a:lnTo>
                  <a:lnTo>
                    <a:pt x="565" y="107"/>
                  </a:lnTo>
                  <a:lnTo>
                    <a:pt x="563" y="106"/>
                  </a:lnTo>
                  <a:lnTo>
                    <a:pt x="561" y="106"/>
                  </a:lnTo>
                  <a:lnTo>
                    <a:pt x="559" y="104"/>
                  </a:lnTo>
                  <a:lnTo>
                    <a:pt x="559" y="103"/>
                  </a:lnTo>
                  <a:lnTo>
                    <a:pt x="560" y="102"/>
                  </a:lnTo>
                  <a:lnTo>
                    <a:pt x="561" y="102"/>
                  </a:lnTo>
                  <a:lnTo>
                    <a:pt x="563" y="102"/>
                  </a:lnTo>
                  <a:lnTo>
                    <a:pt x="564" y="101"/>
                  </a:lnTo>
                  <a:lnTo>
                    <a:pt x="565" y="101"/>
                  </a:lnTo>
                  <a:lnTo>
                    <a:pt x="565" y="101"/>
                  </a:lnTo>
                  <a:lnTo>
                    <a:pt x="560" y="98"/>
                  </a:lnTo>
                  <a:lnTo>
                    <a:pt x="555" y="96"/>
                  </a:lnTo>
                  <a:lnTo>
                    <a:pt x="549" y="94"/>
                  </a:lnTo>
                  <a:lnTo>
                    <a:pt x="545" y="91"/>
                  </a:lnTo>
                  <a:lnTo>
                    <a:pt x="544" y="91"/>
                  </a:lnTo>
                  <a:lnTo>
                    <a:pt x="545" y="90"/>
                  </a:lnTo>
                  <a:lnTo>
                    <a:pt x="546" y="89"/>
                  </a:lnTo>
                  <a:lnTo>
                    <a:pt x="548" y="89"/>
                  </a:lnTo>
                  <a:lnTo>
                    <a:pt x="549" y="87"/>
                  </a:lnTo>
                  <a:lnTo>
                    <a:pt x="550" y="86"/>
                  </a:lnTo>
                  <a:lnTo>
                    <a:pt x="550" y="85"/>
                  </a:lnTo>
                  <a:lnTo>
                    <a:pt x="549" y="85"/>
                  </a:lnTo>
                  <a:lnTo>
                    <a:pt x="548" y="84"/>
                  </a:lnTo>
                  <a:lnTo>
                    <a:pt x="545" y="83"/>
                  </a:lnTo>
                  <a:lnTo>
                    <a:pt x="545" y="82"/>
                  </a:lnTo>
                  <a:lnTo>
                    <a:pt x="545" y="78"/>
                  </a:lnTo>
                  <a:lnTo>
                    <a:pt x="548" y="74"/>
                  </a:lnTo>
                  <a:lnTo>
                    <a:pt x="551" y="70"/>
                  </a:lnTo>
                  <a:lnTo>
                    <a:pt x="555" y="68"/>
                  </a:lnTo>
                  <a:lnTo>
                    <a:pt x="554" y="67"/>
                  </a:lnTo>
                  <a:lnTo>
                    <a:pt x="554" y="67"/>
                  </a:lnTo>
                  <a:lnTo>
                    <a:pt x="552" y="62"/>
                  </a:lnTo>
                  <a:lnTo>
                    <a:pt x="552" y="56"/>
                  </a:lnTo>
                  <a:lnTo>
                    <a:pt x="553" y="51"/>
                  </a:lnTo>
                  <a:lnTo>
                    <a:pt x="554" y="46"/>
                  </a:lnTo>
                  <a:lnTo>
                    <a:pt x="555" y="41"/>
                  </a:lnTo>
                  <a:lnTo>
                    <a:pt x="559" y="44"/>
                  </a:lnTo>
                  <a:lnTo>
                    <a:pt x="567" y="50"/>
                  </a:lnTo>
                  <a:lnTo>
                    <a:pt x="570" y="53"/>
                  </a:lnTo>
                  <a:lnTo>
                    <a:pt x="572" y="57"/>
                  </a:lnTo>
                  <a:lnTo>
                    <a:pt x="572" y="59"/>
                  </a:lnTo>
                  <a:lnTo>
                    <a:pt x="568" y="62"/>
                  </a:lnTo>
                  <a:lnTo>
                    <a:pt x="565" y="64"/>
                  </a:lnTo>
                  <a:lnTo>
                    <a:pt x="561" y="67"/>
                  </a:lnTo>
                  <a:lnTo>
                    <a:pt x="563" y="69"/>
                  </a:lnTo>
                  <a:lnTo>
                    <a:pt x="565" y="75"/>
                  </a:lnTo>
                  <a:lnTo>
                    <a:pt x="566" y="80"/>
                  </a:lnTo>
                  <a:lnTo>
                    <a:pt x="567" y="87"/>
                  </a:lnTo>
                  <a:lnTo>
                    <a:pt x="568" y="92"/>
                  </a:lnTo>
                  <a:lnTo>
                    <a:pt x="568" y="96"/>
                  </a:lnTo>
                  <a:lnTo>
                    <a:pt x="568" y="98"/>
                  </a:lnTo>
                  <a:lnTo>
                    <a:pt x="569" y="99"/>
                  </a:lnTo>
                  <a:lnTo>
                    <a:pt x="570" y="99"/>
                  </a:lnTo>
                  <a:lnTo>
                    <a:pt x="573" y="99"/>
                  </a:lnTo>
                  <a:lnTo>
                    <a:pt x="574" y="100"/>
                  </a:lnTo>
                  <a:lnTo>
                    <a:pt x="575" y="100"/>
                  </a:lnTo>
                  <a:lnTo>
                    <a:pt x="576" y="101"/>
                  </a:lnTo>
                  <a:lnTo>
                    <a:pt x="582" y="104"/>
                  </a:lnTo>
                  <a:lnTo>
                    <a:pt x="587" y="109"/>
                  </a:lnTo>
                  <a:lnTo>
                    <a:pt x="587" y="111"/>
                  </a:lnTo>
                  <a:lnTo>
                    <a:pt x="587" y="116"/>
                  </a:lnTo>
                  <a:lnTo>
                    <a:pt x="588" y="118"/>
                  </a:lnTo>
                  <a:lnTo>
                    <a:pt x="589" y="118"/>
                  </a:lnTo>
                  <a:lnTo>
                    <a:pt x="590" y="116"/>
                  </a:lnTo>
                  <a:lnTo>
                    <a:pt x="591" y="113"/>
                  </a:lnTo>
                  <a:lnTo>
                    <a:pt x="592" y="110"/>
                  </a:lnTo>
                  <a:lnTo>
                    <a:pt x="593" y="107"/>
                  </a:lnTo>
                  <a:lnTo>
                    <a:pt x="594" y="104"/>
                  </a:lnTo>
                  <a:lnTo>
                    <a:pt x="596" y="103"/>
                  </a:lnTo>
                  <a:lnTo>
                    <a:pt x="599" y="104"/>
                  </a:lnTo>
                  <a:lnTo>
                    <a:pt x="602" y="107"/>
                  </a:lnTo>
                  <a:lnTo>
                    <a:pt x="604" y="111"/>
                  </a:lnTo>
                  <a:lnTo>
                    <a:pt x="606" y="115"/>
                  </a:lnTo>
                  <a:lnTo>
                    <a:pt x="606" y="116"/>
                  </a:lnTo>
                  <a:lnTo>
                    <a:pt x="603" y="116"/>
                  </a:lnTo>
                  <a:lnTo>
                    <a:pt x="602" y="116"/>
                  </a:lnTo>
                  <a:lnTo>
                    <a:pt x="602" y="116"/>
                  </a:lnTo>
                  <a:lnTo>
                    <a:pt x="602" y="117"/>
                  </a:lnTo>
                  <a:lnTo>
                    <a:pt x="607" y="124"/>
                  </a:lnTo>
                  <a:lnTo>
                    <a:pt x="614" y="131"/>
                  </a:lnTo>
                  <a:lnTo>
                    <a:pt x="615" y="131"/>
                  </a:lnTo>
                  <a:lnTo>
                    <a:pt x="615" y="130"/>
                  </a:lnTo>
                  <a:lnTo>
                    <a:pt x="616" y="129"/>
                  </a:lnTo>
                  <a:lnTo>
                    <a:pt x="616" y="129"/>
                  </a:lnTo>
                  <a:lnTo>
                    <a:pt x="617" y="129"/>
                  </a:lnTo>
                  <a:lnTo>
                    <a:pt x="617" y="129"/>
                  </a:lnTo>
                  <a:lnTo>
                    <a:pt x="618" y="130"/>
                  </a:lnTo>
                  <a:lnTo>
                    <a:pt x="618" y="129"/>
                  </a:lnTo>
                  <a:lnTo>
                    <a:pt x="617" y="128"/>
                  </a:lnTo>
                  <a:lnTo>
                    <a:pt x="617" y="126"/>
                  </a:lnTo>
                  <a:lnTo>
                    <a:pt x="617" y="125"/>
                  </a:lnTo>
                  <a:lnTo>
                    <a:pt x="617" y="124"/>
                  </a:lnTo>
                  <a:lnTo>
                    <a:pt x="619" y="118"/>
                  </a:lnTo>
                  <a:lnTo>
                    <a:pt x="621" y="111"/>
                  </a:lnTo>
                  <a:lnTo>
                    <a:pt x="623" y="105"/>
                  </a:lnTo>
                  <a:lnTo>
                    <a:pt x="626" y="99"/>
                  </a:lnTo>
                  <a:lnTo>
                    <a:pt x="630" y="95"/>
                  </a:lnTo>
                  <a:lnTo>
                    <a:pt x="634" y="94"/>
                  </a:lnTo>
                  <a:lnTo>
                    <a:pt x="637" y="94"/>
                  </a:lnTo>
                  <a:lnTo>
                    <a:pt x="641" y="96"/>
                  </a:lnTo>
                  <a:lnTo>
                    <a:pt x="645" y="98"/>
                  </a:lnTo>
                  <a:lnTo>
                    <a:pt x="648" y="101"/>
                  </a:lnTo>
                  <a:lnTo>
                    <a:pt x="649" y="101"/>
                  </a:lnTo>
                  <a:lnTo>
                    <a:pt x="648" y="102"/>
                  </a:lnTo>
                  <a:lnTo>
                    <a:pt x="646" y="103"/>
                  </a:lnTo>
                  <a:lnTo>
                    <a:pt x="645" y="105"/>
                  </a:lnTo>
                  <a:lnTo>
                    <a:pt x="645" y="106"/>
                  </a:lnTo>
                  <a:lnTo>
                    <a:pt x="645" y="106"/>
                  </a:lnTo>
                  <a:lnTo>
                    <a:pt x="646" y="107"/>
                  </a:lnTo>
                  <a:lnTo>
                    <a:pt x="647" y="107"/>
                  </a:lnTo>
                  <a:lnTo>
                    <a:pt x="648" y="107"/>
                  </a:lnTo>
                  <a:lnTo>
                    <a:pt x="649" y="107"/>
                  </a:lnTo>
                  <a:lnTo>
                    <a:pt x="650" y="108"/>
                  </a:lnTo>
                  <a:lnTo>
                    <a:pt x="651" y="108"/>
                  </a:lnTo>
                  <a:lnTo>
                    <a:pt x="653" y="112"/>
                  </a:lnTo>
                  <a:lnTo>
                    <a:pt x="655" y="117"/>
                  </a:lnTo>
                  <a:lnTo>
                    <a:pt x="656" y="122"/>
                  </a:lnTo>
                  <a:lnTo>
                    <a:pt x="656" y="128"/>
                  </a:lnTo>
                  <a:lnTo>
                    <a:pt x="656" y="133"/>
                  </a:lnTo>
                  <a:lnTo>
                    <a:pt x="654" y="137"/>
                  </a:lnTo>
                  <a:lnTo>
                    <a:pt x="650" y="140"/>
                  </a:lnTo>
                  <a:lnTo>
                    <a:pt x="645" y="143"/>
                  </a:lnTo>
                  <a:lnTo>
                    <a:pt x="644" y="143"/>
                  </a:lnTo>
                  <a:lnTo>
                    <a:pt x="643" y="142"/>
                  </a:lnTo>
                  <a:lnTo>
                    <a:pt x="641" y="139"/>
                  </a:lnTo>
                  <a:lnTo>
                    <a:pt x="641" y="138"/>
                  </a:lnTo>
                  <a:lnTo>
                    <a:pt x="640" y="136"/>
                  </a:lnTo>
                  <a:lnTo>
                    <a:pt x="639" y="135"/>
                  </a:lnTo>
                  <a:lnTo>
                    <a:pt x="634" y="134"/>
                  </a:lnTo>
                  <a:lnTo>
                    <a:pt x="631" y="133"/>
                  </a:lnTo>
                  <a:lnTo>
                    <a:pt x="629" y="134"/>
                  </a:lnTo>
                  <a:lnTo>
                    <a:pt x="629" y="135"/>
                  </a:lnTo>
                  <a:lnTo>
                    <a:pt x="631" y="138"/>
                  </a:lnTo>
                  <a:lnTo>
                    <a:pt x="635" y="140"/>
                  </a:lnTo>
                  <a:lnTo>
                    <a:pt x="639" y="143"/>
                  </a:lnTo>
                  <a:lnTo>
                    <a:pt x="643" y="145"/>
                  </a:lnTo>
                  <a:lnTo>
                    <a:pt x="642" y="145"/>
                  </a:lnTo>
                  <a:lnTo>
                    <a:pt x="641" y="145"/>
                  </a:lnTo>
                  <a:lnTo>
                    <a:pt x="640" y="144"/>
                  </a:lnTo>
                  <a:lnTo>
                    <a:pt x="639" y="143"/>
                  </a:lnTo>
                  <a:lnTo>
                    <a:pt x="638" y="143"/>
                  </a:lnTo>
                  <a:lnTo>
                    <a:pt x="637" y="143"/>
                  </a:lnTo>
                  <a:lnTo>
                    <a:pt x="635" y="143"/>
                  </a:lnTo>
                  <a:lnTo>
                    <a:pt x="636" y="143"/>
                  </a:lnTo>
                  <a:lnTo>
                    <a:pt x="636" y="144"/>
                  </a:lnTo>
                  <a:lnTo>
                    <a:pt x="637" y="144"/>
                  </a:lnTo>
                  <a:lnTo>
                    <a:pt x="638" y="145"/>
                  </a:lnTo>
                  <a:lnTo>
                    <a:pt x="638" y="146"/>
                  </a:lnTo>
                  <a:lnTo>
                    <a:pt x="636" y="147"/>
                  </a:lnTo>
                  <a:lnTo>
                    <a:pt x="634" y="146"/>
                  </a:lnTo>
                  <a:lnTo>
                    <a:pt x="632" y="146"/>
                  </a:lnTo>
                  <a:lnTo>
                    <a:pt x="631" y="145"/>
                  </a:lnTo>
                  <a:lnTo>
                    <a:pt x="630" y="144"/>
                  </a:lnTo>
                  <a:lnTo>
                    <a:pt x="629" y="142"/>
                  </a:lnTo>
                  <a:lnTo>
                    <a:pt x="629" y="142"/>
                  </a:lnTo>
                  <a:lnTo>
                    <a:pt x="629" y="140"/>
                  </a:lnTo>
                  <a:lnTo>
                    <a:pt x="628" y="140"/>
                  </a:lnTo>
                  <a:lnTo>
                    <a:pt x="627" y="140"/>
                  </a:lnTo>
                  <a:lnTo>
                    <a:pt x="624" y="145"/>
                  </a:lnTo>
                  <a:lnTo>
                    <a:pt x="621" y="150"/>
                  </a:lnTo>
                  <a:lnTo>
                    <a:pt x="619" y="156"/>
                  </a:lnTo>
                  <a:lnTo>
                    <a:pt x="616" y="160"/>
                  </a:lnTo>
                  <a:lnTo>
                    <a:pt x="615" y="161"/>
                  </a:lnTo>
                  <a:lnTo>
                    <a:pt x="614" y="161"/>
                  </a:lnTo>
                  <a:lnTo>
                    <a:pt x="616" y="161"/>
                  </a:lnTo>
                  <a:lnTo>
                    <a:pt x="617" y="162"/>
                  </a:lnTo>
                  <a:lnTo>
                    <a:pt x="618" y="162"/>
                  </a:lnTo>
                  <a:lnTo>
                    <a:pt x="619" y="163"/>
                  </a:lnTo>
                  <a:lnTo>
                    <a:pt x="620" y="164"/>
                  </a:lnTo>
                  <a:lnTo>
                    <a:pt x="620" y="167"/>
                  </a:lnTo>
                  <a:lnTo>
                    <a:pt x="619" y="170"/>
                  </a:lnTo>
                  <a:lnTo>
                    <a:pt x="617" y="174"/>
                  </a:lnTo>
                  <a:lnTo>
                    <a:pt x="613" y="178"/>
                  </a:lnTo>
                  <a:lnTo>
                    <a:pt x="610" y="180"/>
                  </a:lnTo>
                  <a:lnTo>
                    <a:pt x="607" y="181"/>
                  </a:lnTo>
                  <a:lnTo>
                    <a:pt x="606" y="181"/>
                  </a:lnTo>
                  <a:lnTo>
                    <a:pt x="605" y="180"/>
                  </a:lnTo>
                  <a:lnTo>
                    <a:pt x="604" y="179"/>
                  </a:lnTo>
                  <a:lnTo>
                    <a:pt x="603" y="179"/>
                  </a:lnTo>
                  <a:lnTo>
                    <a:pt x="602" y="179"/>
                  </a:lnTo>
                  <a:lnTo>
                    <a:pt x="602" y="179"/>
                  </a:lnTo>
                  <a:lnTo>
                    <a:pt x="603" y="180"/>
                  </a:lnTo>
                  <a:lnTo>
                    <a:pt x="604" y="181"/>
                  </a:lnTo>
                  <a:lnTo>
                    <a:pt x="605" y="181"/>
                  </a:lnTo>
                  <a:lnTo>
                    <a:pt x="605" y="182"/>
                  </a:lnTo>
                  <a:lnTo>
                    <a:pt x="603" y="181"/>
                  </a:lnTo>
                  <a:lnTo>
                    <a:pt x="600" y="180"/>
                  </a:lnTo>
                  <a:lnTo>
                    <a:pt x="598" y="179"/>
                  </a:lnTo>
                  <a:lnTo>
                    <a:pt x="596" y="179"/>
                  </a:lnTo>
                  <a:lnTo>
                    <a:pt x="595" y="180"/>
                  </a:lnTo>
                  <a:lnTo>
                    <a:pt x="595" y="181"/>
                  </a:lnTo>
                  <a:lnTo>
                    <a:pt x="595" y="182"/>
                  </a:lnTo>
                  <a:lnTo>
                    <a:pt x="595" y="183"/>
                  </a:lnTo>
                  <a:lnTo>
                    <a:pt x="595" y="184"/>
                  </a:lnTo>
                  <a:lnTo>
                    <a:pt x="596" y="185"/>
                  </a:lnTo>
                  <a:lnTo>
                    <a:pt x="596" y="186"/>
                  </a:lnTo>
                  <a:lnTo>
                    <a:pt x="595" y="188"/>
                  </a:lnTo>
                  <a:lnTo>
                    <a:pt x="594" y="188"/>
                  </a:lnTo>
                  <a:lnTo>
                    <a:pt x="593" y="189"/>
                  </a:lnTo>
                  <a:lnTo>
                    <a:pt x="580" y="189"/>
                  </a:lnTo>
                  <a:lnTo>
                    <a:pt x="577" y="188"/>
                  </a:lnTo>
                  <a:lnTo>
                    <a:pt x="577" y="188"/>
                  </a:lnTo>
                  <a:lnTo>
                    <a:pt x="576" y="189"/>
                  </a:lnTo>
                  <a:lnTo>
                    <a:pt x="575" y="189"/>
                  </a:lnTo>
                  <a:lnTo>
                    <a:pt x="575" y="189"/>
                  </a:lnTo>
                  <a:lnTo>
                    <a:pt x="575" y="190"/>
                  </a:lnTo>
                  <a:lnTo>
                    <a:pt x="579" y="192"/>
                  </a:lnTo>
                  <a:lnTo>
                    <a:pt x="583" y="193"/>
                  </a:lnTo>
                  <a:lnTo>
                    <a:pt x="588" y="194"/>
                  </a:lnTo>
                  <a:lnTo>
                    <a:pt x="592" y="197"/>
                  </a:lnTo>
                  <a:lnTo>
                    <a:pt x="592" y="198"/>
                  </a:lnTo>
                  <a:lnTo>
                    <a:pt x="591" y="199"/>
                  </a:lnTo>
                  <a:lnTo>
                    <a:pt x="589" y="200"/>
                  </a:lnTo>
                  <a:lnTo>
                    <a:pt x="588" y="200"/>
                  </a:lnTo>
                  <a:lnTo>
                    <a:pt x="587" y="201"/>
                  </a:lnTo>
                  <a:lnTo>
                    <a:pt x="586" y="201"/>
                  </a:lnTo>
                  <a:lnTo>
                    <a:pt x="581" y="203"/>
                  </a:lnTo>
                  <a:lnTo>
                    <a:pt x="577" y="204"/>
                  </a:lnTo>
                  <a:lnTo>
                    <a:pt x="572" y="206"/>
                  </a:lnTo>
                  <a:lnTo>
                    <a:pt x="568" y="208"/>
                  </a:lnTo>
                  <a:lnTo>
                    <a:pt x="568" y="209"/>
                  </a:lnTo>
                  <a:lnTo>
                    <a:pt x="569" y="209"/>
                  </a:lnTo>
                  <a:lnTo>
                    <a:pt x="570" y="209"/>
                  </a:lnTo>
                  <a:lnTo>
                    <a:pt x="572" y="210"/>
                  </a:lnTo>
                  <a:lnTo>
                    <a:pt x="572" y="210"/>
                  </a:lnTo>
                  <a:lnTo>
                    <a:pt x="573" y="211"/>
                  </a:lnTo>
                  <a:lnTo>
                    <a:pt x="573" y="211"/>
                  </a:lnTo>
                  <a:lnTo>
                    <a:pt x="572" y="212"/>
                  </a:lnTo>
                  <a:lnTo>
                    <a:pt x="571" y="213"/>
                  </a:lnTo>
                  <a:lnTo>
                    <a:pt x="569" y="213"/>
                  </a:lnTo>
                  <a:lnTo>
                    <a:pt x="568" y="213"/>
                  </a:lnTo>
                  <a:lnTo>
                    <a:pt x="567" y="214"/>
                  </a:lnTo>
                  <a:lnTo>
                    <a:pt x="566" y="214"/>
                  </a:lnTo>
                  <a:lnTo>
                    <a:pt x="565" y="215"/>
                  </a:lnTo>
                  <a:lnTo>
                    <a:pt x="565" y="216"/>
                  </a:lnTo>
                  <a:lnTo>
                    <a:pt x="565" y="216"/>
                  </a:lnTo>
                  <a:lnTo>
                    <a:pt x="566" y="217"/>
                  </a:lnTo>
                  <a:lnTo>
                    <a:pt x="567" y="217"/>
                  </a:lnTo>
                  <a:lnTo>
                    <a:pt x="568" y="217"/>
                  </a:lnTo>
                  <a:lnTo>
                    <a:pt x="568" y="218"/>
                  </a:lnTo>
                  <a:lnTo>
                    <a:pt x="568" y="218"/>
                  </a:lnTo>
                  <a:lnTo>
                    <a:pt x="567" y="220"/>
                  </a:lnTo>
                  <a:lnTo>
                    <a:pt x="565" y="222"/>
                  </a:lnTo>
                  <a:lnTo>
                    <a:pt x="562" y="224"/>
                  </a:lnTo>
                  <a:lnTo>
                    <a:pt x="560" y="227"/>
                  </a:lnTo>
                  <a:lnTo>
                    <a:pt x="556" y="232"/>
                  </a:lnTo>
                  <a:lnTo>
                    <a:pt x="553" y="239"/>
                  </a:lnTo>
                  <a:lnTo>
                    <a:pt x="553" y="240"/>
                  </a:lnTo>
                  <a:lnTo>
                    <a:pt x="554" y="241"/>
                  </a:lnTo>
                  <a:lnTo>
                    <a:pt x="555" y="241"/>
                  </a:lnTo>
                  <a:lnTo>
                    <a:pt x="555" y="241"/>
                  </a:lnTo>
                  <a:lnTo>
                    <a:pt x="556" y="257"/>
                  </a:lnTo>
                  <a:lnTo>
                    <a:pt x="558" y="274"/>
                  </a:lnTo>
                  <a:lnTo>
                    <a:pt x="559" y="273"/>
                  </a:lnTo>
                  <a:lnTo>
                    <a:pt x="559" y="270"/>
                  </a:lnTo>
                  <a:lnTo>
                    <a:pt x="560" y="269"/>
                  </a:lnTo>
                  <a:lnTo>
                    <a:pt x="563" y="268"/>
                  </a:lnTo>
                  <a:lnTo>
                    <a:pt x="566" y="268"/>
                  </a:lnTo>
                  <a:lnTo>
                    <a:pt x="569" y="269"/>
                  </a:lnTo>
                  <a:lnTo>
                    <a:pt x="570" y="270"/>
                  </a:lnTo>
                  <a:lnTo>
                    <a:pt x="570" y="271"/>
                  </a:lnTo>
                  <a:lnTo>
                    <a:pt x="571" y="272"/>
                  </a:lnTo>
                  <a:lnTo>
                    <a:pt x="571" y="274"/>
                  </a:lnTo>
                  <a:lnTo>
                    <a:pt x="572" y="275"/>
                  </a:lnTo>
                  <a:lnTo>
                    <a:pt x="574" y="281"/>
                  </a:lnTo>
                  <a:lnTo>
                    <a:pt x="577" y="288"/>
                  </a:lnTo>
                  <a:lnTo>
                    <a:pt x="579" y="294"/>
                  </a:lnTo>
                  <a:lnTo>
                    <a:pt x="578" y="295"/>
                  </a:lnTo>
                  <a:lnTo>
                    <a:pt x="578" y="297"/>
                  </a:lnTo>
                  <a:lnTo>
                    <a:pt x="576" y="298"/>
                  </a:lnTo>
                  <a:lnTo>
                    <a:pt x="574" y="300"/>
                  </a:lnTo>
                  <a:lnTo>
                    <a:pt x="574" y="301"/>
                  </a:lnTo>
                  <a:lnTo>
                    <a:pt x="574" y="302"/>
                  </a:lnTo>
                  <a:lnTo>
                    <a:pt x="574" y="302"/>
                  </a:lnTo>
                  <a:lnTo>
                    <a:pt x="576" y="302"/>
                  </a:lnTo>
                  <a:lnTo>
                    <a:pt x="577" y="302"/>
                  </a:lnTo>
                  <a:lnTo>
                    <a:pt x="579" y="299"/>
                  </a:lnTo>
                  <a:lnTo>
                    <a:pt x="580" y="299"/>
                  </a:lnTo>
                  <a:lnTo>
                    <a:pt x="587" y="297"/>
                  </a:lnTo>
                  <a:lnTo>
                    <a:pt x="594" y="295"/>
                  </a:lnTo>
                  <a:lnTo>
                    <a:pt x="597" y="295"/>
                  </a:lnTo>
                  <a:lnTo>
                    <a:pt x="599" y="296"/>
                  </a:lnTo>
                  <a:lnTo>
                    <a:pt x="601" y="297"/>
                  </a:lnTo>
                  <a:lnTo>
                    <a:pt x="603" y="298"/>
                  </a:lnTo>
                  <a:lnTo>
                    <a:pt x="606" y="299"/>
                  </a:lnTo>
                  <a:lnTo>
                    <a:pt x="610" y="300"/>
                  </a:lnTo>
                  <a:lnTo>
                    <a:pt x="615" y="301"/>
                  </a:lnTo>
                  <a:lnTo>
                    <a:pt x="619" y="302"/>
                  </a:lnTo>
                  <a:lnTo>
                    <a:pt x="624" y="304"/>
                  </a:lnTo>
                  <a:lnTo>
                    <a:pt x="626" y="306"/>
                  </a:lnTo>
                  <a:lnTo>
                    <a:pt x="628" y="308"/>
                  </a:lnTo>
                  <a:lnTo>
                    <a:pt x="630" y="310"/>
                  </a:lnTo>
                  <a:lnTo>
                    <a:pt x="631" y="313"/>
                  </a:lnTo>
                  <a:lnTo>
                    <a:pt x="634" y="316"/>
                  </a:lnTo>
                  <a:lnTo>
                    <a:pt x="634" y="316"/>
                  </a:lnTo>
                  <a:lnTo>
                    <a:pt x="634" y="315"/>
                  </a:lnTo>
                  <a:lnTo>
                    <a:pt x="642" y="317"/>
                  </a:lnTo>
                  <a:lnTo>
                    <a:pt x="656" y="323"/>
                  </a:lnTo>
                  <a:lnTo>
                    <a:pt x="663" y="326"/>
                  </a:lnTo>
                  <a:lnTo>
                    <a:pt x="664" y="327"/>
                  </a:lnTo>
                  <a:lnTo>
                    <a:pt x="664" y="328"/>
                  </a:lnTo>
                  <a:lnTo>
                    <a:pt x="663" y="328"/>
                  </a:lnTo>
                  <a:lnTo>
                    <a:pt x="662" y="330"/>
                  </a:lnTo>
                  <a:lnTo>
                    <a:pt x="661" y="332"/>
                  </a:lnTo>
                  <a:lnTo>
                    <a:pt x="661" y="333"/>
                  </a:lnTo>
                  <a:lnTo>
                    <a:pt x="661" y="333"/>
                  </a:lnTo>
                  <a:lnTo>
                    <a:pt x="669" y="333"/>
                  </a:lnTo>
                  <a:lnTo>
                    <a:pt x="676" y="332"/>
                  </a:lnTo>
                  <a:lnTo>
                    <a:pt x="684" y="331"/>
                  </a:lnTo>
                  <a:lnTo>
                    <a:pt x="691" y="331"/>
                  </a:lnTo>
                  <a:lnTo>
                    <a:pt x="698" y="332"/>
                  </a:lnTo>
                  <a:lnTo>
                    <a:pt x="701" y="335"/>
                  </a:lnTo>
                  <a:lnTo>
                    <a:pt x="702" y="340"/>
                  </a:lnTo>
                  <a:lnTo>
                    <a:pt x="703" y="346"/>
                  </a:lnTo>
                  <a:lnTo>
                    <a:pt x="703" y="352"/>
                  </a:lnTo>
                  <a:lnTo>
                    <a:pt x="703" y="359"/>
                  </a:lnTo>
                  <a:lnTo>
                    <a:pt x="704" y="364"/>
                  </a:lnTo>
                  <a:lnTo>
                    <a:pt x="704" y="367"/>
                  </a:lnTo>
                  <a:lnTo>
                    <a:pt x="706" y="374"/>
                  </a:lnTo>
                  <a:lnTo>
                    <a:pt x="708" y="378"/>
                  </a:lnTo>
                  <a:lnTo>
                    <a:pt x="710" y="380"/>
                  </a:lnTo>
                  <a:lnTo>
                    <a:pt x="712" y="381"/>
                  </a:lnTo>
                  <a:lnTo>
                    <a:pt x="715" y="381"/>
                  </a:lnTo>
                  <a:lnTo>
                    <a:pt x="717" y="382"/>
                  </a:lnTo>
                  <a:lnTo>
                    <a:pt x="720" y="383"/>
                  </a:lnTo>
                  <a:lnTo>
                    <a:pt x="724" y="385"/>
                  </a:lnTo>
                  <a:lnTo>
                    <a:pt x="730" y="388"/>
                  </a:lnTo>
                  <a:lnTo>
                    <a:pt x="732" y="391"/>
                  </a:lnTo>
                  <a:lnTo>
                    <a:pt x="733" y="394"/>
                  </a:lnTo>
                  <a:lnTo>
                    <a:pt x="733" y="396"/>
                  </a:lnTo>
                  <a:lnTo>
                    <a:pt x="733" y="395"/>
                  </a:lnTo>
                  <a:lnTo>
                    <a:pt x="737" y="396"/>
                  </a:lnTo>
                  <a:lnTo>
                    <a:pt x="741" y="398"/>
                  </a:lnTo>
                  <a:lnTo>
                    <a:pt x="744" y="400"/>
                  </a:lnTo>
                  <a:lnTo>
                    <a:pt x="746" y="402"/>
                  </a:lnTo>
                  <a:lnTo>
                    <a:pt x="747" y="402"/>
                  </a:lnTo>
                  <a:lnTo>
                    <a:pt x="747" y="404"/>
                  </a:lnTo>
                  <a:lnTo>
                    <a:pt x="748" y="405"/>
                  </a:lnTo>
                  <a:lnTo>
                    <a:pt x="749" y="406"/>
                  </a:lnTo>
                  <a:lnTo>
                    <a:pt x="749" y="406"/>
                  </a:lnTo>
                  <a:lnTo>
                    <a:pt x="749" y="406"/>
                  </a:lnTo>
                  <a:lnTo>
                    <a:pt x="747" y="401"/>
                  </a:lnTo>
                  <a:lnTo>
                    <a:pt x="744" y="397"/>
                  </a:lnTo>
                  <a:lnTo>
                    <a:pt x="741" y="393"/>
                  </a:lnTo>
                  <a:lnTo>
                    <a:pt x="741" y="391"/>
                  </a:lnTo>
                  <a:lnTo>
                    <a:pt x="742" y="389"/>
                  </a:lnTo>
                  <a:lnTo>
                    <a:pt x="744" y="387"/>
                  </a:lnTo>
                  <a:lnTo>
                    <a:pt x="745" y="387"/>
                  </a:lnTo>
                  <a:lnTo>
                    <a:pt x="747" y="389"/>
                  </a:lnTo>
                  <a:lnTo>
                    <a:pt x="750" y="394"/>
                  </a:lnTo>
                  <a:lnTo>
                    <a:pt x="752" y="396"/>
                  </a:lnTo>
                  <a:lnTo>
                    <a:pt x="753" y="396"/>
                  </a:lnTo>
                  <a:lnTo>
                    <a:pt x="753" y="395"/>
                  </a:lnTo>
                  <a:lnTo>
                    <a:pt x="754" y="394"/>
                  </a:lnTo>
                  <a:lnTo>
                    <a:pt x="754" y="391"/>
                  </a:lnTo>
                  <a:lnTo>
                    <a:pt x="753" y="389"/>
                  </a:lnTo>
                  <a:lnTo>
                    <a:pt x="752" y="388"/>
                  </a:lnTo>
                  <a:lnTo>
                    <a:pt x="751" y="388"/>
                  </a:lnTo>
                  <a:lnTo>
                    <a:pt x="750" y="387"/>
                  </a:lnTo>
                  <a:lnTo>
                    <a:pt x="749" y="386"/>
                  </a:lnTo>
                  <a:lnTo>
                    <a:pt x="749" y="386"/>
                  </a:lnTo>
                  <a:lnTo>
                    <a:pt x="748" y="385"/>
                  </a:lnTo>
                  <a:lnTo>
                    <a:pt x="749" y="382"/>
                  </a:lnTo>
                  <a:lnTo>
                    <a:pt x="751" y="380"/>
                  </a:lnTo>
                  <a:lnTo>
                    <a:pt x="752" y="378"/>
                  </a:lnTo>
                  <a:lnTo>
                    <a:pt x="753" y="375"/>
                  </a:lnTo>
                  <a:lnTo>
                    <a:pt x="752" y="373"/>
                  </a:lnTo>
                  <a:lnTo>
                    <a:pt x="750" y="370"/>
                  </a:lnTo>
                  <a:lnTo>
                    <a:pt x="747" y="367"/>
                  </a:lnTo>
                  <a:lnTo>
                    <a:pt x="745" y="364"/>
                  </a:lnTo>
                  <a:lnTo>
                    <a:pt x="743" y="362"/>
                  </a:lnTo>
                  <a:lnTo>
                    <a:pt x="742" y="358"/>
                  </a:lnTo>
                  <a:lnTo>
                    <a:pt x="741" y="353"/>
                  </a:lnTo>
                  <a:lnTo>
                    <a:pt x="740" y="349"/>
                  </a:lnTo>
                  <a:lnTo>
                    <a:pt x="739" y="344"/>
                  </a:lnTo>
                  <a:lnTo>
                    <a:pt x="737" y="341"/>
                  </a:lnTo>
                  <a:lnTo>
                    <a:pt x="732" y="337"/>
                  </a:lnTo>
                  <a:lnTo>
                    <a:pt x="726" y="333"/>
                  </a:lnTo>
                  <a:lnTo>
                    <a:pt x="726" y="332"/>
                  </a:lnTo>
                  <a:lnTo>
                    <a:pt x="727" y="332"/>
                  </a:lnTo>
                  <a:lnTo>
                    <a:pt x="728" y="332"/>
                  </a:lnTo>
                  <a:lnTo>
                    <a:pt x="735" y="328"/>
                  </a:lnTo>
                  <a:lnTo>
                    <a:pt x="741" y="324"/>
                  </a:lnTo>
                  <a:lnTo>
                    <a:pt x="746" y="319"/>
                  </a:lnTo>
                  <a:lnTo>
                    <a:pt x="750" y="313"/>
                  </a:lnTo>
                  <a:lnTo>
                    <a:pt x="753" y="306"/>
                  </a:lnTo>
                  <a:lnTo>
                    <a:pt x="753" y="299"/>
                  </a:lnTo>
                  <a:lnTo>
                    <a:pt x="752" y="290"/>
                  </a:lnTo>
                  <a:lnTo>
                    <a:pt x="748" y="283"/>
                  </a:lnTo>
                  <a:lnTo>
                    <a:pt x="745" y="276"/>
                  </a:lnTo>
                  <a:lnTo>
                    <a:pt x="741" y="272"/>
                  </a:lnTo>
                  <a:lnTo>
                    <a:pt x="738" y="270"/>
                  </a:lnTo>
                  <a:lnTo>
                    <a:pt x="736" y="269"/>
                  </a:lnTo>
                  <a:lnTo>
                    <a:pt x="733" y="269"/>
                  </a:lnTo>
                  <a:lnTo>
                    <a:pt x="730" y="268"/>
                  </a:lnTo>
                  <a:lnTo>
                    <a:pt x="725" y="266"/>
                  </a:lnTo>
                  <a:lnTo>
                    <a:pt x="720" y="262"/>
                  </a:lnTo>
                  <a:lnTo>
                    <a:pt x="719" y="259"/>
                  </a:lnTo>
                  <a:lnTo>
                    <a:pt x="719" y="255"/>
                  </a:lnTo>
                  <a:lnTo>
                    <a:pt x="720" y="250"/>
                  </a:lnTo>
                  <a:lnTo>
                    <a:pt x="723" y="245"/>
                  </a:lnTo>
                  <a:lnTo>
                    <a:pt x="725" y="241"/>
                  </a:lnTo>
                  <a:lnTo>
                    <a:pt x="726" y="236"/>
                  </a:lnTo>
                  <a:lnTo>
                    <a:pt x="726" y="235"/>
                  </a:lnTo>
                  <a:lnTo>
                    <a:pt x="725" y="235"/>
                  </a:lnTo>
                  <a:lnTo>
                    <a:pt x="725" y="236"/>
                  </a:lnTo>
                  <a:lnTo>
                    <a:pt x="724" y="236"/>
                  </a:lnTo>
                  <a:lnTo>
                    <a:pt x="723" y="236"/>
                  </a:lnTo>
                  <a:lnTo>
                    <a:pt x="722" y="236"/>
                  </a:lnTo>
                  <a:lnTo>
                    <a:pt x="722" y="235"/>
                  </a:lnTo>
                  <a:lnTo>
                    <a:pt x="722" y="233"/>
                  </a:lnTo>
                  <a:lnTo>
                    <a:pt x="722" y="232"/>
                  </a:lnTo>
                  <a:lnTo>
                    <a:pt x="722" y="229"/>
                  </a:lnTo>
                  <a:lnTo>
                    <a:pt x="722" y="228"/>
                  </a:lnTo>
                  <a:lnTo>
                    <a:pt x="720" y="227"/>
                  </a:lnTo>
                  <a:lnTo>
                    <a:pt x="717" y="227"/>
                  </a:lnTo>
                  <a:lnTo>
                    <a:pt x="715" y="226"/>
                  </a:lnTo>
                  <a:lnTo>
                    <a:pt x="713" y="225"/>
                  </a:lnTo>
                  <a:lnTo>
                    <a:pt x="713" y="222"/>
                  </a:lnTo>
                  <a:lnTo>
                    <a:pt x="715" y="218"/>
                  </a:lnTo>
                  <a:lnTo>
                    <a:pt x="716" y="215"/>
                  </a:lnTo>
                  <a:lnTo>
                    <a:pt x="716" y="212"/>
                  </a:lnTo>
                  <a:lnTo>
                    <a:pt x="715" y="208"/>
                  </a:lnTo>
                  <a:lnTo>
                    <a:pt x="710" y="203"/>
                  </a:lnTo>
                  <a:lnTo>
                    <a:pt x="708" y="202"/>
                  </a:lnTo>
                  <a:lnTo>
                    <a:pt x="706" y="201"/>
                  </a:lnTo>
                  <a:lnTo>
                    <a:pt x="706" y="200"/>
                  </a:lnTo>
                  <a:lnTo>
                    <a:pt x="707" y="198"/>
                  </a:lnTo>
                  <a:lnTo>
                    <a:pt x="710" y="195"/>
                  </a:lnTo>
                  <a:lnTo>
                    <a:pt x="711" y="195"/>
                  </a:lnTo>
                  <a:lnTo>
                    <a:pt x="711" y="195"/>
                  </a:lnTo>
                  <a:lnTo>
                    <a:pt x="711" y="195"/>
                  </a:lnTo>
                  <a:lnTo>
                    <a:pt x="728" y="198"/>
                  </a:lnTo>
                  <a:lnTo>
                    <a:pt x="728" y="198"/>
                  </a:lnTo>
                  <a:lnTo>
                    <a:pt x="727" y="199"/>
                  </a:lnTo>
                  <a:lnTo>
                    <a:pt x="727" y="199"/>
                  </a:lnTo>
                  <a:lnTo>
                    <a:pt x="726" y="200"/>
                  </a:lnTo>
                  <a:lnTo>
                    <a:pt x="732" y="198"/>
                  </a:lnTo>
                  <a:lnTo>
                    <a:pt x="737" y="194"/>
                  </a:lnTo>
                  <a:lnTo>
                    <a:pt x="743" y="192"/>
                  </a:lnTo>
                  <a:lnTo>
                    <a:pt x="744" y="192"/>
                  </a:lnTo>
                  <a:lnTo>
                    <a:pt x="746" y="192"/>
                  </a:lnTo>
                  <a:lnTo>
                    <a:pt x="748" y="194"/>
                  </a:lnTo>
                  <a:lnTo>
                    <a:pt x="749" y="195"/>
                  </a:lnTo>
                  <a:lnTo>
                    <a:pt x="755" y="198"/>
                  </a:lnTo>
                  <a:lnTo>
                    <a:pt x="762" y="201"/>
                  </a:lnTo>
                  <a:lnTo>
                    <a:pt x="762" y="203"/>
                  </a:lnTo>
                  <a:lnTo>
                    <a:pt x="761" y="204"/>
                  </a:lnTo>
                  <a:lnTo>
                    <a:pt x="761" y="204"/>
                  </a:lnTo>
                  <a:lnTo>
                    <a:pt x="762" y="204"/>
                  </a:lnTo>
                  <a:lnTo>
                    <a:pt x="764" y="204"/>
                  </a:lnTo>
                  <a:lnTo>
                    <a:pt x="765" y="203"/>
                  </a:lnTo>
                  <a:lnTo>
                    <a:pt x="767" y="203"/>
                  </a:lnTo>
                  <a:lnTo>
                    <a:pt x="768" y="205"/>
                  </a:lnTo>
                  <a:lnTo>
                    <a:pt x="768" y="206"/>
                  </a:lnTo>
                  <a:lnTo>
                    <a:pt x="769" y="207"/>
                  </a:lnTo>
                  <a:lnTo>
                    <a:pt x="769" y="208"/>
                  </a:lnTo>
                  <a:lnTo>
                    <a:pt x="769" y="209"/>
                  </a:lnTo>
                  <a:lnTo>
                    <a:pt x="770" y="210"/>
                  </a:lnTo>
                  <a:lnTo>
                    <a:pt x="773" y="211"/>
                  </a:lnTo>
                  <a:lnTo>
                    <a:pt x="777" y="210"/>
                  </a:lnTo>
                  <a:lnTo>
                    <a:pt x="780" y="209"/>
                  </a:lnTo>
                  <a:lnTo>
                    <a:pt x="783" y="208"/>
                  </a:lnTo>
                  <a:lnTo>
                    <a:pt x="786" y="208"/>
                  </a:lnTo>
                  <a:lnTo>
                    <a:pt x="789" y="208"/>
                  </a:lnTo>
                  <a:lnTo>
                    <a:pt x="792" y="209"/>
                  </a:lnTo>
                  <a:lnTo>
                    <a:pt x="794" y="212"/>
                  </a:lnTo>
                  <a:lnTo>
                    <a:pt x="795" y="217"/>
                  </a:lnTo>
                  <a:lnTo>
                    <a:pt x="795" y="223"/>
                  </a:lnTo>
                  <a:lnTo>
                    <a:pt x="795" y="225"/>
                  </a:lnTo>
                  <a:lnTo>
                    <a:pt x="793" y="226"/>
                  </a:lnTo>
                  <a:lnTo>
                    <a:pt x="790" y="226"/>
                  </a:lnTo>
                  <a:lnTo>
                    <a:pt x="787" y="225"/>
                  </a:lnTo>
                  <a:lnTo>
                    <a:pt x="783" y="225"/>
                  </a:lnTo>
                  <a:lnTo>
                    <a:pt x="783" y="226"/>
                  </a:lnTo>
                  <a:lnTo>
                    <a:pt x="786" y="232"/>
                  </a:lnTo>
                  <a:lnTo>
                    <a:pt x="789" y="235"/>
                  </a:lnTo>
                  <a:lnTo>
                    <a:pt x="793" y="236"/>
                  </a:lnTo>
                  <a:lnTo>
                    <a:pt x="796" y="236"/>
                  </a:lnTo>
                  <a:lnTo>
                    <a:pt x="805" y="235"/>
                  </a:lnTo>
                  <a:lnTo>
                    <a:pt x="809" y="235"/>
                  </a:lnTo>
                  <a:lnTo>
                    <a:pt x="813" y="237"/>
                  </a:lnTo>
                  <a:lnTo>
                    <a:pt x="817" y="240"/>
                  </a:lnTo>
                  <a:lnTo>
                    <a:pt x="820" y="245"/>
                  </a:lnTo>
                  <a:lnTo>
                    <a:pt x="820" y="249"/>
                  </a:lnTo>
                  <a:lnTo>
                    <a:pt x="818" y="253"/>
                  </a:lnTo>
                  <a:lnTo>
                    <a:pt x="816" y="257"/>
                  </a:lnTo>
                  <a:lnTo>
                    <a:pt x="815" y="261"/>
                  </a:lnTo>
                  <a:lnTo>
                    <a:pt x="816" y="261"/>
                  </a:lnTo>
                  <a:lnTo>
                    <a:pt x="817" y="261"/>
                  </a:lnTo>
                  <a:lnTo>
                    <a:pt x="818" y="260"/>
                  </a:lnTo>
                  <a:lnTo>
                    <a:pt x="819" y="259"/>
                  </a:lnTo>
                  <a:lnTo>
                    <a:pt x="820" y="258"/>
                  </a:lnTo>
                  <a:lnTo>
                    <a:pt x="821" y="257"/>
                  </a:lnTo>
                  <a:lnTo>
                    <a:pt x="822" y="255"/>
                  </a:lnTo>
                  <a:lnTo>
                    <a:pt x="822" y="253"/>
                  </a:lnTo>
                  <a:lnTo>
                    <a:pt x="821" y="250"/>
                  </a:lnTo>
                  <a:lnTo>
                    <a:pt x="821" y="248"/>
                  </a:lnTo>
                  <a:lnTo>
                    <a:pt x="820" y="246"/>
                  </a:lnTo>
                  <a:lnTo>
                    <a:pt x="821" y="245"/>
                  </a:lnTo>
                  <a:lnTo>
                    <a:pt x="822" y="245"/>
                  </a:lnTo>
                  <a:lnTo>
                    <a:pt x="823" y="247"/>
                  </a:lnTo>
                  <a:lnTo>
                    <a:pt x="823" y="249"/>
                  </a:lnTo>
                  <a:lnTo>
                    <a:pt x="823" y="252"/>
                  </a:lnTo>
                  <a:lnTo>
                    <a:pt x="824" y="254"/>
                  </a:lnTo>
                  <a:lnTo>
                    <a:pt x="825" y="254"/>
                  </a:lnTo>
                  <a:lnTo>
                    <a:pt x="825" y="252"/>
                  </a:lnTo>
                  <a:lnTo>
                    <a:pt x="824" y="251"/>
                  </a:lnTo>
                  <a:lnTo>
                    <a:pt x="824" y="250"/>
                  </a:lnTo>
                  <a:lnTo>
                    <a:pt x="824" y="248"/>
                  </a:lnTo>
                  <a:lnTo>
                    <a:pt x="824" y="246"/>
                  </a:lnTo>
                  <a:lnTo>
                    <a:pt x="824" y="246"/>
                  </a:lnTo>
                  <a:lnTo>
                    <a:pt x="827" y="245"/>
                  </a:lnTo>
                  <a:lnTo>
                    <a:pt x="835" y="246"/>
                  </a:lnTo>
                  <a:lnTo>
                    <a:pt x="838" y="246"/>
                  </a:lnTo>
                  <a:lnTo>
                    <a:pt x="840" y="245"/>
                  </a:lnTo>
                  <a:lnTo>
                    <a:pt x="841" y="243"/>
                  </a:lnTo>
                  <a:lnTo>
                    <a:pt x="840" y="241"/>
                  </a:lnTo>
                  <a:lnTo>
                    <a:pt x="839" y="238"/>
                  </a:lnTo>
                  <a:lnTo>
                    <a:pt x="837" y="236"/>
                  </a:lnTo>
                  <a:lnTo>
                    <a:pt x="836" y="233"/>
                  </a:lnTo>
                  <a:lnTo>
                    <a:pt x="836" y="233"/>
                  </a:lnTo>
                  <a:lnTo>
                    <a:pt x="837" y="232"/>
                  </a:lnTo>
                  <a:lnTo>
                    <a:pt x="840" y="232"/>
                  </a:lnTo>
                  <a:lnTo>
                    <a:pt x="841" y="232"/>
                  </a:lnTo>
                  <a:lnTo>
                    <a:pt x="841" y="227"/>
                  </a:lnTo>
                  <a:lnTo>
                    <a:pt x="841" y="223"/>
                  </a:lnTo>
                  <a:lnTo>
                    <a:pt x="841" y="218"/>
                  </a:lnTo>
                  <a:lnTo>
                    <a:pt x="843" y="214"/>
                  </a:lnTo>
                  <a:lnTo>
                    <a:pt x="843" y="214"/>
                  </a:lnTo>
                  <a:lnTo>
                    <a:pt x="844" y="214"/>
                  </a:lnTo>
                  <a:lnTo>
                    <a:pt x="844" y="215"/>
                  </a:lnTo>
                  <a:lnTo>
                    <a:pt x="844" y="216"/>
                  </a:lnTo>
                  <a:lnTo>
                    <a:pt x="845" y="217"/>
                  </a:lnTo>
                  <a:lnTo>
                    <a:pt x="845" y="219"/>
                  </a:lnTo>
                  <a:lnTo>
                    <a:pt x="846" y="220"/>
                  </a:lnTo>
                  <a:lnTo>
                    <a:pt x="847" y="221"/>
                  </a:lnTo>
                  <a:lnTo>
                    <a:pt x="847" y="221"/>
                  </a:lnTo>
                  <a:lnTo>
                    <a:pt x="848" y="221"/>
                  </a:lnTo>
                  <a:lnTo>
                    <a:pt x="849" y="221"/>
                  </a:lnTo>
                  <a:lnTo>
                    <a:pt x="849" y="220"/>
                  </a:lnTo>
                  <a:lnTo>
                    <a:pt x="850" y="220"/>
                  </a:lnTo>
                  <a:lnTo>
                    <a:pt x="850" y="221"/>
                  </a:lnTo>
                  <a:lnTo>
                    <a:pt x="848" y="223"/>
                  </a:lnTo>
                  <a:lnTo>
                    <a:pt x="848" y="223"/>
                  </a:lnTo>
                  <a:lnTo>
                    <a:pt x="851" y="225"/>
                  </a:lnTo>
                  <a:lnTo>
                    <a:pt x="853" y="225"/>
                  </a:lnTo>
                  <a:lnTo>
                    <a:pt x="855" y="223"/>
                  </a:lnTo>
                  <a:lnTo>
                    <a:pt x="857" y="222"/>
                  </a:lnTo>
                  <a:lnTo>
                    <a:pt x="858" y="222"/>
                  </a:lnTo>
                  <a:lnTo>
                    <a:pt x="859" y="223"/>
                  </a:lnTo>
                  <a:lnTo>
                    <a:pt x="861" y="226"/>
                  </a:lnTo>
                  <a:lnTo>
                    <a:pt x="863" y="230"/>
                  </a:lnTo>
                  <a:lnTo>
                    <a:pt x="863" y="232"/>
                  </a:lnTo>
                  <a:lnTo>
                    <a:pt x="862" y="235"/>
                  </a:lnTo>
                  <a:lnTo>
                    <a:pt x="862" y="237"/>
                  </a:lnTo>
                  <a:lnTo>
                    <a:pt x="862" y="240"/>
                  </a:lnTo>
                  <a:lnTo>
                    <a:pt x="864" y="240"/>
                  </a:lnTo>
                  <a:lnTo>
                    <a:pt x="866" y="237"/>
                  </a:lnTo>
                  <a:lnTo>
                    <a:pt x="866" y="236"/>
                  </a:lnTo>
                  <a:lnTo>
                    <a:pt x="868" y="234"/>
                  </a:lnTo>
                  <a:lnTo>
                    <a:pt x="869" y="234"/>
                  </a:lnTo>
                  <a:lnTo>
                    <a:pt x="870" y="234"/>
                  </a:lnTo>
                  <a:lnTo>
                    <a:pt x="870" y="234"/>
                  </a:lnTo>
                  <a:lnTo>
                    <a:pt x="869" y="235"/>
                  </a:lnTo>
                  <a:lnTo>
                    <a:pt x="869" y="236"/>
                  </a:lnTo>
                  <a:lnTo>
                    <a:pt x="868" y="238"/>
                  </a:lnTo>
                  <a:lnTo>
                    <a:pt x="868" y="239"/>
                  </a:lnTo>
                  <a:lnTo>
                    <a:pt x="869" y="239"/>
                  </a:lnTo>
                  <a:lnTo>
                    <a:pt x="872" y="240"/>
                  </a:lnTo>
                  <a:lnTo>
                    <a:pt x="878" y="241"/>
                  </a:lnTo>
                  <a:lnTo>
                    <a:pt x="879" y="242"/>
                  </a:lnTo>
                  <a:lnTo>
                    <a:pt x="882" y="245"/>
                  </a:lnTo>
                  <a:lnTo>
                    <a:pt x="883" y="246"/>
                  </a:lnTo>
                  <a:lnTo>
                    <a:pt x="887" y="250"/>
                  </a:lnTo>
                  <a:lnTo>
                    <a:pt x="890" y="254"/>
                  </a:lnTo>
                  <a:lnTo>
                    <a:pt x="894" y="259"/>
                  </a:lnTo>
                  <a:lnTo>
                    <a:pt x="895" y="263"/>
                  </a:lnTo>
                  <a:lnTo>
                    <a:pt x="895" y="263"/>
                  </a:lnTo>
                  <a:lnTo>
                    <a:pt x="894" y="264"/>
                  </a:lnTo>
                  <a:lnTo>
                    <a:pt x="894" y="264"/>
                  </a:lnTo>
                  <a:lnTo>
                    <a:pt x="893" y="264"/>
                  </a:lnTo>
                  <a:lnTo>
                    <a:pt x="892" y="265"/>
                  </a:lnTo>
                  <a:lnTo>
                    <a:pt x="892" y="265"/>
                  </a:lnTo>
                  <a:lnTo>
                    <a:pt x="892" y="266"/>
                  </a:lnTo>
                  <a:lnTo>
                    <a:pt x="895" y="269"/>
                  </a:lnTo>
                  <a:lnTo>
                    <a:pt x="897" y="271"/>
                  </a:lnTo>
                  <a:lnTo>
                    <a:pt x="903" y="271"/>
                  </a:lnTo>
                  <a:lnTo>
                    <a:pt x="906" y="272"/>
                  </a:lnTo>
                  <a:lnTo>
                    <a:pt x="909" y="274"/>
                  </a:lnTo>
                  <a:lnTo>
                    <a:pt x="911" y="277"/>
                  </a:lnTo>
                  <a:lnTo>
                    <a:pt x="913" y="280"/>
                  </a:lnTo>
                  <a:lnTo>
                    <a:pt x="915" y="283"/>
                  </a:lnTo>
                  <a:lnTo>
                    <a:pt x="918" y="285"/>
                  </a:lnTo>
                  <a:lnTo>
                    <a:pt x="919" y="285"/>
                  </a:lnTo>
                  <a:lnTo>
                    <a:pt x="919" y="285"/>
                  </a:lnTo>
                  <a:lnTo>
                    <a:pt x="919" y="280"/>
                  </a:lnTo>
                  <a:lnTo>
                    <a:pt x="920" y="279"/>
                  </a:lnTo>
                  <a:lnTo>
                    <a:pt x="925" y="277"/>
                  </a:lnTo>
                  <a:lnTo>
                    <a:pt x="930" y="277"/>
                  </a:lnTo>
                  <a:lnTo>
                    <a:pt x="935" y="280"/>
                  </a:lnTo>
                  <a:lnTo>
                    <a:pt x="939" y="283"/>
                  </a:lnTo>
                  <a:lnTo>
                    <a:pt x="943" y="287"/>
                  </a:lnTo>
                  <a:lnTo>
                    <a:pt x="946" y="291"/>
                  </a:lnTo>
                  <a:lnTo>
                    <a:pt x="947" y="293"/>
                  </a:lnTo>
                  <a:lnTo>
                    <a:pt x="946" y="295"/>
                  </a:lnTo>
                  <a:lnTo>
                    <a:pt x="943" y="296"/>
                  </a:lnTo>
                  <a:lnTo>
                    <a:pt x="937" y="300"/>
                  </a:lnTo>
                  <a:lnTo>
                    <a:pt x="934" y="304"/>
                  </a:lnTo>
                  <a:lnTo>
                    <a:pt x="934" y="306"/>
                  </a:lnTo>
                  <a:lnTo>
                    <a:pt x="934" y="310"/>
                  </a:lnTo>
                  <a:lnTo>
                    <a:pt x="935" y="312"/>
                  </a:lnTo>
                  <a:lnTo>
                    <a:pt x="937" y="313"/>
                  </a:lnTo>
                  <a:lnTo>
                    <a:pt x="939" y="312"/>
                  </a:lnTo>
                  <a:lnTo>
                    <a:pt x="941" y="309"/>
                  </a:lnTo>
                  <a:lnTo>
                    <a:pt x="943" y="305"/>
                  </a:lnTo>
                  <a:lnTo>
                    <a:pt x="945" y="302"/>
                  </a:lnTo>
                  <a:lnTo>
                    <a:pt x="949" y="298"/>
                  </a:lnTo>
                  <a:lnTo>
                    <a:pt x="952" y="293"/>
                  </a:lnTo>
                  <a:lnTo>
                    <a:pt x="955" y="297"/>
                  </a:lnTo>
                  <a:lnTo>
                    <a:pt x="959" y="299"/>
                  </a:lnTo>
                  <a:lnTo>
                    <a:pt x="962" y="301"/>
                  </a:lnTo>
                  <a:lnTo>
                    <a:pt x="966" y="301"/>
                  </a:lnTo>
                  <a:lnTo>
                    <a:pt x="971" y="301"/>
                  </a:lnTo>
                  <a:lnTo>
                    <a:pt x="974" y="300"/>
                  </a:lnTo>
                  <a:lnTo>
                    <a:pt x="978" y="300"/>
                  </a:lnTo>
                  <a:lnTo>
                    <a:pt x="979" y="300"/>
                  </a:lnTo>
                  <a:lnTo>
                    <a:pt x="980" y="302"/>
                  </a:lnTo>
                  <a:lnTo>
                    <a:pt x="980" y="303"/>
                  </a:lnTo>
                  <a:lnTo>
                    <a:pt x="981" y="305"/>
                  </a:lnTo>
                  <a:lnTo>
                    <a:pt x="986" y="310"/>
                  </a:lnTo>
                  <a:lnTo>
                    <a:pt x="989" y="315"/>
                  </a:lnTo>
                  <a:lnTo>
                    <a:pt x="988" y="315"/>
                  </a:lnTo>
                  <a:lnTo>
                    <a:pt x="988" y="316"/>
                  </a:lnTo>
                  <a:lnTo>
                    <a:pt x="982" y="324"/>
                  </a:lnTo>
                  <a:lnTo>
                    <a:pt x="976" y="333"/>
                  </a:lnTo>
                  <a:lnTo>
                    <a:pt x="972" y="342"/>
                  </a:lnTo>
                  <a:lnTo>
                    <a:pt x="972" y="344"/>
                  </a:lnTo>
                  <a:lnTo>
                    <a:pt x="974" y="350"/>
                  </a:lnTo>
                  <a:lnTo>
                    <a:pt x="973" y="352"/>
                  </a:lnTo>
                  <a:lnTo>
                    <a:pt x="967" y="359"/>
                  </a:lnTo>
                  <a:lnTo>
                    <a:pt x="960" y="366"/>
                  </a:lnTo>
                  <a:lnTo>
                    <a:pt x="953" y="372"/>
                  </a:lnTo>
                  <a:lnTo>
                    <a:pt x="953" y="372"/>
                  </a:lnTo>
                  <a:lnTo>
                    <a:pt x="953" y="371"/>
                  </a:lnTo>
                  <a:lnTo>
                    <a:pt x="953" y="370"/>
                  </a:lnTo>
                  <a:lnTo>
                    <a:pt x="947" y="370"/>
                  </a:lnTo>
                  <a:lnTo>
                    <a:pt x="940" y="372"/>
                  </a:lnTo>
                  <a:lnTo>
                    <a:pt x="939" y="372"/>
                  </a:lnTo>
                  <a:lnTo>
                    <a:pt x="937" y="374"/>
                  </a:lnTo>
                  <a:lnTo>
                    <a:pt x="935" y="375"/>
                  </a:lnTo>
                  <a:lnTo>
                    <a:pt x="934" y="376"/>
                  </a:lnTo>
                  <a:lnTo>
                    <a:pt x="907" y="382"/>
                  </a:lnTo>
                  <a:lnTo>
                    <a:pt x="906" y="383"/>
                  </a:lnTo>
                  <a:lnTo>
                    <a:pt x="905" y="383"/>
                  </a:lnTo>
                  <a:lnTo>
                    <a:pt x="902" y="384"/>
                  </a:lnTo>
                  <a:lnTo>
                    <a:pt x="899" y="389"/>
                  </a:lnTo>
                  <a:lnTo>
                    <a:pt x="897" y="394"/>
                  </a:lnTo>
                  <a:lnTo>
                    <a:pt x="897" y="397"/>
                  </a:lnTo>
                  <a:lnTo>
                    <a:pt x="898" y="399"/>
                  </a:lnTo>
                  <a:lnTo>
                    <a:pt x="899" y="401"/>
                  </a:lnTo>
                  <a:lnTo>
                    <a:pt x="898" y="404"/>
                  </a:lnTo>
                  <a:lnTo>
                    <a:pt x="896" y="406"/>
                  </a:lnTo>
                  <a:lnTo>
                    <a:pt x="893" y="407"/>
                  </a:lnTo>
                  <a:lnTo>
                    <a:pt x="890" y="408"/>
                  </a:lnTo>
                  <a:lnTo>
                    <a:pt x="888" y="410"/>
                  </a:lnTo>
                  <a:lnTo>
                    <a:pt x="886" y="413"/>
                  </a:lnTo>
                  <a:lnTo>
                    <a:pt x="883" y="419"/>
                  </a:lnTo>
                  <a:lnTo>
                    <a:pt x="880" y="433"/>
                  </a:lnTo>
                  <a:lnTo>
                    <a:pt x="879" y="433"/>
                  </a:lnTo>
                  <a:lnTo>
                    <a:pt x="875" y="443"/>
                  </a:lnTo>
                  <a:lnTo>
                    <a:pt x="872" y="453"/>
                  </a:lnTo>
                  <a:lnTo>
                    <a:pt x="869" y="463"/>
                  </a:lnTo>
                  <a:lnTo>
                    <a:pt x="870" y="464"/>
                  </a:lnTo>
                  <a:lnTo>
                    <a:pt x="872" y="463"/>
                  </a:lnTo>
                  <a:lnTo>
                    <a:pt x="874" y="461"/>
                  </a:lnTo>
                  <a:lnTo>
                    <a:pt x="876" y="458"/>
                  </a:lnTo>
                  <a:lnTo>
                    <a:pt x="878" y="456"/>
                  </a:lnTo>
                  <a:lnTo>
                    <a:pt x="880" y="451"/>
                  </a:lnTo>
                  <a:lnTo>
                    <a:pt x="882" y="446"/>
                  </a:lnTo>
                  <a:lnTo>
                    <a:pt x="883" y="440"/>
                  </a:lnTo>
                  <a:lnTo>
                    <a:pt x="884" y="435"/>
                  </a:lnTo>
                  <a:lnTo>
                    <a:pt x="887" y="429"/>
                  </a:lnTo>
                  <a:lnTo>
                    <a:pt x="891" y="423"/>
                  </a:lnTo>
                  <a:lnTo>
                    <a:pt x="896" y="416"/>
                  </a:lnTo>
                  <a:lnTo>
                    <a:pt x="902" y="411"/>
                  </a:lnTo>
                  <a:lnTo>
                    <a:pt x="908" y="406"/>
                  </a:lnTo>
                  <a:lnTo>
                    <a:pt x="915" y="402"/>
                  </a:lnTo>
                  <a:lnTo>
                    <a:pt x="922" y="399"/>
                  </a:lnTo>
                  <a:lnTo>
                    <a:pt x="929" y="399"/>
                  </a:lnTo>
                  <a:lnTo>
                    <a:pt x="935" y="401"/>
                  </a:lnTo>
                  <a:lnTo>
                    <a:pt x="938" y="404"/>
                  </a:lnTo>
                  <a:lnTo>
                    <a:pt x="939" y="407"/>
                  </a:lnTo>
                  <a:lnTo>
                    <a:pt x="939" y="410"/>
                  </a:lnTo>
                  <a:lnTo>
                    <a:pt x="938" y="414"/>
                  </a:lnTo>
                  <a:lnTo>
                    <a:pt x="936" y="417"/>
                  </a:lnTo>
                  <a:lnTo>
                    <a:pt x="934" y="420"/>
                  </a:lnTo>
                  <a:lnTo>
                    <a:pt x="932" y="422"/>
                  </a:lnTo>
                  <a:lnTo>
                    <a:pt x="930" y="422"/>
                  </a:lnTo>
                  <a:lnTo>
                    <a:pt x="928" y="421"/>
                  </a:lnTo>
                  <a:lnTo>
                    <a:pt x="925" y="420"/>
                  </a:lnTo>
                  <a:lnTo>
                    <a:pt x="923" y="420"/>
                  </a:lnTo>
                  <a:lnTo>
                    <a:pt x="920" y="421"/>
                  </a:lnTo>
                  <a:lnTo>
                    <a:pt x="917" y="422"/>
                  </a:lnTo>
                  <a:lnTo>
                    <a:pt x="915" y="424"/>
                  </a:lnTo>
                  <a:lnTo>
                    <a:pt x="914" y="427"/>
                  </a:lnTo>
                  <a:lnTo>
                    <a:pt x="916" y="428"/>
                  </a:lnTo>
                  <a:lnTo>
                    <a:pt x="918" y="427"/>
                  </a:lnTo>
                  <a:lnTo>
                    <a:pt x="921" y="426"/>
                  </a:lnTo>
                  <a:lnTo>
                    <a:pt x="924" y="425"/>
                  </a:lnTo>
                  <a:lnTo>
                    <a:pt x="926" y="425"/>
                  </a:lnTo>
                  <a:lnTo>
                    <a:pt x="930" y="428"/>
                  </a:lnTo>
                  <a:lnTo>
                    <a:pt x="932" y="432"/>
                  </a:lnTo>
                  <a:lnTo>
                    <a:pt x="935" y="436"/>
                  </a:lnTo>
                  <a:lnTo>
                    <a:pt x="938" y="439"/>
                  </a:lnTo>
                  <a:lnTo>
                    <a:pt x="941" y="438"/>
                  </a:lnTo>
                  <a:lnTo>
                    <a:pt x="943" y="437"/>
                  </a:lnTo>
                  <a:lnTo>
                    <a:pt x="944" y="437"/>
                  </a:lnTo>
                  <a:lnTo>
                    <a:pt x="949" y="441"/>
                  </a:lnTo>
                  <a:lnTo>
                    <a:pt x="951" y="445"/>
                  </a:lnTo>
                  <a:lnTo>
                    <a:pt x="951" y="448"/>
                  </a:lnTo>
                  <a:lnTo>
                    <a:pt x="951" y="449"/>
                  </a:lnTo>
                  <a:lnTo>
                    <a:pt x="951" y="451"/>
                  </a:lnTo>
                  <a:lnTo>
                    <a:pt x="951" y="452"/>
                  </a:lnTo>
                  <a:lnTo>
                    <a:pt x="951" y="452"/>
                  </a:lnTo>
                  <a:lnTo>
                    <a:pt x="953" y="453"/>
                  </a:lnTo>
                  <a:lnTo>
                    <a:pt x="957" y="454"/>
                  </a:lnTo>
                  <a:lnTo>
                    <a:pt x="955" y="454"/>
                  </a:lnTo>
                  <a:lnTo>
                    <a:pt x="953" y="455"/>
                  </a:lnTo>
                  <a:lnTo>
                    <a:pt x="952" y="455"/>
                  </a:lnTo>
                  <a:lnTo>
                    <a:pt x="950" y="457"/>
                  </a:lnTo>
                  <a:lnTo>
                    <a:pt x="949" y="460"/>
                  </a:lnTo>
                  <a:lnTo>
                    <a:pt x="948" y="463"/>
                  </a:lnTo>
                  <a:lnTo>
                    <a:pt x="948" y="467"/>
                  </a:lnTo>
                  <a:lnTo>
                    <a:pt x="948" y="471"/>
                  </a:lnTo>
                  <a:lnTo>
                    <a:pt x="947" y="474"/>
                  </a:lnTo>
                  <a:lnTo>
                    <a:pt x="946" y="475"/>
                  </a:lnTo>
                  <a:lnTo>
                    <a:pt x="941" y="475"/>
                  </a:lnTo>
                  <a:lnTo>
                    <a:pt x="938" y="476"/>
                  </a:lnTo>
                  <a:lnTo>
                    <a:pt x="935" y="477"/>
                  </a:lnTo>
                  <a:lnTo>
                    <a:pt x="932" y="478"/>
                  </a:lnTo>
                  <a:lnTo>
                    <a:pt x="930" y="481"/>
                  </a:lnTo>
                  <a:lnTo>
                    <a:pt x="930" y="483"/>
                  </a:lnTo>
                  <a:lnTo>
                    <a:pt x="931" y="485"/>
                  </a:lnTo>
                  <a:lnTo>
                    <a:pt x="933" y="488"/>
                  </a:lnTo>
                  <a:lnTo>
                    <a:pt x="933" y="490"/>
                  </a:lnTo>
                  <a:lnTo>
                    <a:pt x="932" y="494"/>
                  </a:lnTo>
                  <a:lnTo>
                    <a:pt x="929" y="497"/>
                  </a:lnTo>
                  <a:lnTo>
                    <a:pt x="925" y="499"/>
                  </a:lnTo>
                  <a:lnTo>
                    <a:pt x="923" y="499"/>
                  </a:lnTo>
                  <a:lnTo>
                    <a:pt x="922" y="498"/>
                  </a:lnTo>
                  <a:lnTo>
                    <a:pt x="920" y="497"/>
                  </a:lnTo>
                  <a:lnTo>
                    <a:pt x="919" y="497"/>
                  </a:lnTo>
                  <a:lnTo>
                    <a:pt x="919" y="498"/>
                  </a:lnTo>
                  <a:lnTo>
                    <a:pt x="917" y="501"/>
                  </a:lnTo>
                  <a:lnTo>
                    <a:pt x="915" y="507"/>
                  </a:lnTo>
                  <a:lnTo>
                    <a:pt x="914" y="509"/>
                  </a:lnTo>
                  <a:lnTo>
                    <a:pt x="912" y="510"/>
                  </a:lnTo>
                  <a:lnTo>
                    <a:pt x="910" y="510"/>
                  </a:lnTo>
                  <a:lnTo>
                    <a:pt x="909" y="510"/>
                  </a:lnTo>
                  <a:lnTo>
                    <a:pt x="908" y="510"/>
                  </a:lnTo>
                  <a:lnTo>
                    <a:pt x="907" y="511"/>
                  </a:lnTo>
                  <a:lnTo>
                    <a:pt x="906" y="511"/>
                  </a:lnTo>
                  <a:lnTo>
                    <a:pt x="906" y="512"/>
                  </a:lnTo>
                  <a:lnTo>
                    <a:pt x="907" y="513"/>
                  </a:lnTo>
                  <a:lnTo>
                    <a:pt x="907" y="516"/>
                  </a:lnTo>
                  <a:lnTo>
                    <a:pt x="905" y="521"/>
                  </a:lnTo>
                  <a:lnTo>
                    <a:pt x="900" y="531"/>
                  </a:lnTo>
                  <a:lnTo>
                    <a:pt x="898" y="535"/>
                  </a:lnTo>
                  <a:lnTo>
                    <a:pt x="898" y="540"/>
                  </a:lnTo>
                  <a:lnTo>
                    <a:pt x="900" y="546"/>
                  </a:lnTo>
                  <a:lnTo>
                    <a:pt x="900" y="547"/>
                  </a:lnTo>
                  <a:lnTo>
                    <a:pt x="901" y="547"/>
                  </a:lnTo>
                  <a:lnTo>
                    <a:pt x="902" y="547"/>
                  </a:lnTo>
                  <a:lnTo>
                    <a:pt x="903" y="548"/>
                  </a:lnTo>
                  <a:lnTo>
                    <a:pt x="904" y="549"/>
                  </a:lnTo>
                  <a:lnTo>
                    <a:pt x="904" y="549"/>
                  </a:lnTo>
                  <a:lnTo>
                    <a:pt x="901" y="559"/>
                  </a:lnTo>
                  <a:lnTo>
                    <a:pt x="898" y="565"/>
                  </a:lnTo>
                  <a:lnTo>
                    <a:pt x="895" y="568"/>
                  </a:lnTo>
                  <a:lnTo>
                    <a:pt x="892" y="571"/>
                  </a:lnTo>
                  <a:lnTo>
                    <a:pt x="890" y="571"/>
                  </a:lnTo>
                  <a:lnTo>
                    <a:pt x="886" y="572"/>
                  </a:lnTo>
                  <a:lnTo>
                    <a:pt x="882" y="573"/>
                  </a:lnTo>
                  <a:lnTo>
                    <a:pt x="879" y="574"/>
                  </a:lnTo>
                  <a:lnTo>
                    <a:pt x="875" y="577"/>
                  </a:lnTo>
                  <a:lnTo>
                    <a:pt x="870" y="582"/>
                  </a:lnTo>
                  <a:lnTo>
                    <a:pt x="866" y="588"/>
                  </a:lnTo>
                  <a:lnTo>
                    <a:pt x="863" y="594"/>
                  </a:lnTo>
                  <a:lnTo>
                    <a:pt x="863" y="594"/>
                  </a:lnTo>
                  <a:lnTo>
                    <a:pt x="868" y="594"/>
                  </a:lnTo>
                  <a:lnTo>
                    <a:pt x="868" y="595"/>
                  </a:lnTo>
                  <a:lnTo>
                    <a:pt x="869" y="600"/>
                  </a:lnTo>
                  <a:lnTo>
                    <a:pt x="869" y="606"/>
                  </a:lnTo>
                  <a:lnTo>
                    <a:pt x="868" y="613"/>
                  </a:lnTo>
                  <a:lnTo>
                    <a:pt x="867" y="619"/>
                  </a:lnTo>
                  <a:lnTo>
                    <a:pt x="865" y="624"/>
                  </a:lnTo>
                  <a:lnTo>
                    <a:pt x="862" y="627"/>
                  </a:lnTo>
                  <a:lnTo>
                    <a:pt x="855" y="629"/>
                  </a:lnTo>
                  <a:lnTo>
                    <a:pt x="858" y="631"/>
                  </a:lnTo>
                  <a:lnTo>
                    <a:pt x="860" y="634"/>
                  </a:lnTo>
                  <a:lnTo>
                    <a:pt x="861" y="637"/>
                  </a:lnTo>
                  <a:lnTo>
                    <a:pt x="861" y="641"/>
                  </a:lnTo>
                  <a:lnTo>
                    <a:pt x="860" y="644"/>
                  </a:lnTo>
                  <a:lnTo>
                    <a:pt x="858" y="647"/>
                  </a:lnTo>
                  <a:lnTo>
                    <a:pt x="857" y="654"/>
                  </a:lnTo>
                  <a:lnTo>
                    <a:pt x="854" y="663"/>
                  </a:lnTo>
                  <a:lnTo>
                    <a:pt x="853" y="666"/>
                  </a:lnTo>
                  <a:lnTo>
                    <a:pt x="853" y="667"/>
                  </a:lnTo>
                  <a:lnTo>
                    <a:pt x="849" y="661"/>
                  </a:lnTo>
                  <a:lnTo>
                    <a:pt x="846" y="654"/>
                  </a:lnTo>
                  <a:lnTo>
                    <a:pt x="844" y="647"/>
                  </a:lnTo>
                  <a:lnTo>
                    <a:pt x="843" y="640"/>
                  </a:lnTo>
                  <a:lnTo>
                    <a:pt x="843" y="640"/>
                  </a:lnTo>
                  <a:lnTo>
                    <a:pt x="844" y="639"/>
                  </a:lnTo>
                  <a:lnTo>
                    <a:pt x="845" y="639"/>
                  </a:lnTo>
                  <a:lnTo>
                    <a:pt x="846" y="639"/>
                  </a:lnTo>
                  <a:lnTo>
                    <a:pt x="847" y="637"/>
                  </a:lnTo>
                  <a:lnTo>
                    <a:pt x="847" y="637"/>
                  </a:lnTo>
                  <a:lnTo>
                    <a:pt x="844" y="634"/>
                  </a:lnTo>
                  <a:lnTo>
                    <a:pt x="837" y="628"/>
                  </a:lnTo>
                  <a:lnTo>
                    <a:pt x="837" y="629"/>
                  </a:lnTo>
                  <a:lnTo>
                    <a:pt x="838" y="630"/>
                  </a:lnTo>
                  <a:lnTo>
                    <a:pt x="840" y="636"/>
                  </a:lnTo>
                  <a:lnTo>
                    <a:pt x="841" y="643"/>
                  </a:lnTo>
                  <a:lnTo>
                    <a:pt x="842" y="644"/>
                  </a:lnTo>
                  <a:lnTo>
                    <a:pt x="843" y="645"/>
                  </a:lnTo>
                  <a:lnTo>
                    <a:pt x="844" y="648"/>
                  </a:lnTo>
                  <a:lnTo>
                    <a:pt x="844" y="649"/>
                  </a:lnTo>
                  <a:lnTo>
                    <a:pt x="844" y="649"/>
                  </a:lnTo>
                  <a:lnTo>
                    <a:pt x="840" y="649"/>
                  </a:lnTo>
                  <a:lnTo>
                    <a:pt x="837" y="649"/>
                  </a:lnTo>
                  <a:lnTo>
                    <a:pt x="839" y="654"/>
                  </a:lnTo>
                  <a:lnTo>
                    <a:pt x="842" y="658"/>
                  </a:lnTo>
                  <a:lnTo>
                    <a:pt x="843" y="659"/>
                  </a:lnTo>
                  <a:lnTo>
                    <a:pt x="846" y="659"/>
                  </a:lnTo>
                  <a:lnTo>
                    <a:pt x="843" y="660"/>
                  </a:lnTo>
                  <a:lnTo>
                    <a:pt x="840" y="661"/>
                  </a:lnTo>
                  <a:lnTo>
                    <a:pt x="836" y="662"/>
                  </a:lnTo>
                  <a:lnTo>
                    <a:pt x="833" y="663"/>
                  </a:lnTo>
                  <a:lnTo>
                    <a:pt x="832" y="665"/>
                  </a:lnTo>
                  <a:lnTo>
                    <a:pt x="832" y="667"/>
                  </a:lnTo>
                  <a:lnTo>
                    <a:pt x="835" y="671"/>
                  </a:lnTo>
                  <a:lnTo>
                    <a:pt x="840" y="672"/>
                  </a:lnTo>
                  <a:lnTo>
                    <a:pt x="845" y="674"/>
                  </a:lnTo>
                  <a:lnTo>
                    <a:pt x="851" y="675"/>
                  </a:lnTo>
                  <a:lnTo>
                    <a:pt x="855" y="677"/>
                  </a:lnTo>
                  <a:lnTo>
                    <a:pt x="857" y="680"/>
                  </a:lnTo>
                  <a:lnTo>
                    <a:pt x="859" y="683"/>
                  </a:lnTo>
                  <a:lnTo>
                    <a:pt x="860" y="686"/>
                  </a:lnTo>
                  <a:lnTo>
                    <a:pt x="859" y="688"/>
                  </a:lnTo>
                  <a:lnTo>
                    <a:pt x="857" y="690"/>
                  </a:lnTo>
                  <a:lnTo>
                    <a:pt x="848" y="691"/>
                  </a:lnTo>
                  <a:lnTo>
                    <a:pt x="845" y="693"/>
                  </a:lnTo>
                  <a:lnTo>
                    <a:pt x="845" y="694"/>
                  </a:lnTo>
                  <a:lnTo>
                    <a:pt x="846" y="694"/>
                  </a:lnTo>
                  <a:lnTo>
                    <a:pt x="848" y="693"/>
                  </a:lnTo>
                  <a:lnTo>
                    <a:pt x="851" y="692"/>
                  </a:lnTo>
                  <a:lnTo>
                    <a:pt x="854" y="691"/>
                  </a:lnTo>
                  <a:lnTo>
                    <a:pt x="856" y="691"/>
                  </a:lnTo>
                  <a:lnTo>
                    <a:pt x="858" y="692"/>
                  </a:lnTo>
                  <a:lnTo>
                    <a:pt x="860" y="694"/>
                  </a:lnTo>
                  <a:lnTo>
                    <a:pt x="861" y="695"/>
                  </a:lnTo>
                  <a:lnTo>
                    <a:pt x="861" y="697"/>
                  </a:lnTo>
                  <a:lnTo>
                    <a:pt x="860" y="700"/>
                  </a:lnTo>
                  <a:lnTo>
                    <a:pt x="858" y="703"/>
                  </a:lnTo>
                  <a:lnTo>
                    <a:pt x="856" y="704"/>
                  </a:lnTo>
                  <a:lnTo>
                    <a:pt x="855" y="704"/>
                  </a:lnTo>
                  <a:lnTo>
                    <a:pt x="854" y="704"/>
                  </a:lnTo>
                  <a:lnTo>
                    <a:pt x="853" y="705"/>
                  </a:lnTo>
                  <a:lnTo>
                    <a:pt x="852" y="705"/>
                  </a:lnTo>
                  <a:lnTo>
                    <a:pt x="851" y="706"/>
                  </a:lnTo>
                  <a:lnTo>
                    <a:pt x="852" y="707"/>
                  </a:lnTo>
                  <a:lnTo>
                    <a:pt x="852" y="709"/>
                  </a:lnTo>
                  <a:lnTo>
                    <a:pt x="854" y="711"/>
                  </a:lnTo>
                  <a:lnTo>
                    <a:pt x="855" y="713"/>
                  </a:lnTo>
                  <a:lnTo>
                    <a:pt x="855" y="714"/>
                  </a:lnTo>
                  <a:lnTo>
                    <a:pt x="851" y="718"/>
                  </a:lnTo>
                  <a:lnTo>
                    <a:pt x="846" y="721"/>
                  </a:lnTo>
                  <a:lnTo>
                    <a:pt x="840" y="723"/>
                  </a:lnTo>
                  <a:lnTo>
                    <a:pt x="840" y="723"/>
                  </a:lnTo>
                  <a:lnTo>
                    <a:pt x="839" y="723"/>
                  </a:lnTo>
                  <a:lnTo>
                    <a:pt x="839" y="722"/>
                  </a:lnTo>
                  <a:lnTo>
                    <a:pt x="839" y="720"/>
                  </a:lnTo>
                  <a:lnTo>
                    <a:pt x="838" y="720"/>
                  </a:lnTo>
                  <a:lnTo>
                    <a:pt x="838" y="719"/>
                  </a:lnTo>
                  <a:lnTo>
                    <a:pt x="838" y="719"/>
                  </a:lnTo>
                  <a:lnTo>
                    <a:pt x="833" y="726"/>
                  </a:lnTo>
                  <a:lnTo>
                    <a:pt x="828" y="733"/>
                  </a:lnTo>
                  <a:lnTo>
                    <a:pt x="823" y="741"/>
                  </a:lnTo>
                  <a:lnTo>
                    <a:pt x="821" y="742"/>
                  </a:lnTo>
                  <a:lnTo>
                    <a:pt x="820" y="744"/>
                  </a:lnTo>
                  <a:lnTo>
                    <a:pt x="819" y="745"/>
                  </a:lnTo>
                  <a:lnTo>
                    <a:pt x="818" y="746"/>
                  </a:lnTo>
                  <a:lnTo>
                    <a:pt x="815" y="753"/>
                  </a:lnTo>
                  <a:lnTo>
                    <a:pt x="815" y="756"/>
                  </a:lnTo>
                  <a:lnTo>
                    <a:pt x="814" y="757"/>
                  </a:lnTo>
                  <a:lnTo>
                    <a:pt x="812" y="760"/>
                  </a:lnTo>
                  <a:lnTo>
                    <a:pt x="807" y="766"/>
                  </a:lnTo>
                  <a:lnTo>
                    <a:pt x="803" y="770"/>
                  </a:lnTo>
                  <a:lnTo>
                    <a:pt x="800" y="771"/>
                  </a:lnTo>
                  <a:lnTo>
                    <a:pt x="797" y="772"/>
                  </a:lnTo>
                  <a:lnTo>
                    <a:pt x="794" y="772"/>
                  </a:lnTo>
                  <a:lnTo>
                    <a:pt x="792" y="773"/>
                  </a:lnTo>
                  <a:lnTo>
                    <a:pt x="791" y="776"/>
                  </a:lnTo>
                  <a:lnTo>
                    <a:pt x="790" y="779"/>
                  </a:lnTo>
                  <a:lnTo>
                    <a:pt x="790" y="782"/>
                  </a:lnTo>
                  <a:lnTo>
                    <a:pt x="789" y="784"/>
                  </a:lnTo>
                  <a:lnTo>
                    <a:pt x="787" y="788"/>
                  </a:lnTo>
                  <a:lnTo>
                    <a:pt x="785" y="789"/>
                  </a:lnTo>
                  <a:lnTo>
                    <a:pt x="784" y="791"/>
                  </a:lnTo>
                  <a:lnTo>
                    <a:pt x="783" y="791"/>
                  </a:lnTo>
                  <a:lnTo>
                    <a:pt x="782" y="792"/>
                  </a:lnTo>
                  <a:lnTo>
                    <a:pt x="781" y="794"/>
                  </a:lnTo>
                  <a:lnTo>
                    <a:pt x="781" y="799"/>
                  </a:lnTo>
                  <a:lnTo>
                    <a:pt x="781" y="809"/>
                  </a:lnTo>
                  <a:lnTo>
                    <a:pt x="783" y="818"/>
                  </a:lnTo>
                  <a:lnTo>
                    <a:pt x="787" y="827"/>
                  </a:lnTo>
                  <a:lnTo>
                    <a:pt x="791" y="836"/>
                  </a:lnTo>
                  <a:lnTo>
                    <a:pt x="795" y="844"/>
                  </a:lnTo>
                  <a:lnTo>
                    <a:pt x="800" y="850"/>
                  </a:lnTo>
                  <a:lnTo>
                    <a:pt x="803" y="855"/>
                  </a:lnTo>
                  <a:lnTo>
                    <a:pt x="804" y="858"/>
                  </a:lnTo>
                  <a:lnTo>
                    <a:pt x="806" y="864"/>
                  </a:lnTo>
                  <a:lnTo>
                    <a:pt x="807" y="866"/>
                  </a:lnTo>
                  <a:lnTo>
                    <a:pt x="807" y="868"/>
                  </a:lnTo>
                  <a:lnTo>
                    <a:pt x="806" y="867"/>
                  </a:lnTo>
                  <a:lnTo>
                    <a:pt x="804" y="866"/>
                  </a:lnTo>
                  <a:lnTo>
                    <a:pt x="806" y="869"/>
                  </a:lnTo>
                  <a:lnTo>
                    <a:pt x="807" y="871"/>
                  </a:lnTo>
                  <a:lnTo>
                    <a:pt x="811" y="878"/>
                  </a:lnTo>
                  <a:lnTo>
                    <a:pt x="814" y="885"/>
                  </a:lnTo>
                  <a:lnTo>
                    <a:pt x="816" y="892"/>
                  </a:lnTo>
                  <a:lnTo>
                    <a:pt x="816" y="899"/>
                  </a:lnTo>
                  <a:lnTo>
                    <a:pt x="816" y="907"/>
                  </a:lnTo>
                  <a:lnTo>
                    <a:pt x="815" y="915"/>
                  </a:lnTo>
                  <a:lnTo>
                    <a:pt x="814" y="918"/>
                  </a:lnTo>
                  <a:lnTo>
                    <a:pt x="811" y="921"/>
                  </a:lnTo>
                  <a:lnTo>
                    <a:pt x="808" y="923"/>
                  </a:lnTo>
                  <a:lnTo>
                    <a:pt x="804" y="924"/>
                  </a:lnTo>
                  <a:lnTo>
                    <a:pt x="800" y="924"/>
                  </a:lnTo>
                  <a:lnTo>
                    <a:pt x="798" y="923"/>
                  </a:lnTo>
                  <a:lnTo>
                    <a:pt x="798" y="923"/>
                  </a:lnTo>
                  <a:lnTo>
                    <a:pt x="798" y="921"/>
                  </a:lnTo>
                  <a:lnTo>
                    <a:pt x="798" y="920"/>
                  </a:lnTo>
                  <a:lnTo>
                    <a:pt x="800" y="920"/>
                  </a:lnTo>
                  <a:lnTo>
                    <a:pt x="801" y="920"/>
                  </a:lnTo>
                  <a:lnTo>
                    <a:pt x="802" y="921"/>
                  </a:lnTo>
                  <a:lnTo>
                    <a:pt x="802" y="921"/>
                  </a:lnTo>
                  <a:lnTo>
                    <a:pt x="798" y="918"/>
                  </a:lnTo>
                  <a:lnTo>
                    <a:pt x="793" y="915"/>
                  </a:lnTo>
                  <a:lnTo>
                    <a:pt x="789" y="912"/>
                  </a:lnTo>
                  <a:lnTo>
                    <a:pt x="786" y="909"/>
                  </a:lnTo>
                  <a:lnTo>
                    <a:pt x="782" y="905"/>
                  </a:lnTo>
                  <a:lnTo>
                    <a:pt x="781" y="899"/>
                  </a:lnTo>
                  <a:lnTo>
                    <a:pt x="781" y="898"/>
                  </a:lnTo>
                  <a:lnTo>
                    <a:pt x="780" y="898"/>
                  </a:lnTo>
                  <a:lnTo>
                    <a:pt x="780" y="896"/>
                  </a:lnTo>
                  <a:lnTo>
                    <a:pt x="779" y="896"/>
                  </a:lnTo>
                  <a:lnTo>
                    <a:pt x="779" y="895"/>
                  </a:lnTo>
                  <a:lnTo>
                    <a:pt x="768" y="884"/>
                  </a:lnTo>
                  <a:lnTo>
                    <a:pt x="766" y="880"/>
                  </a:lnTo>
                  <a:lnTo>
                    <a:pt x="766" y="879"/>
                  </a:lnTo>
                  <a:lnTo>
                    <a:pt x="767" y="878"/>
                  </a:lnTo>
                  <a:lnTo>
                    <a:pt x="768" y="878"/>
                  </a:lnTo>
                  <a:lnTo>
                    <a:pt x="769" y="877"/>
                  </a:lnTo>
                  <a:lnTo>
                    <a:pt x="770" y="876"/>
                  </a:lnTo>
                  <a:lnTo>
                    <a:pt x="772" y="875"/>
                  </a:lnTo>
                  <a:lnTo>
                    <a:pt x="772" y="874"/>
                  </a:lnTo>
                  <a:lnTo>
                    <a:pt x="770" y="873"/>
                  </a:lnTo>
                  <a:lnTo>
                    <a:pt x="768" y="873"/>
                  </a:lnTo>
                  <a:lnTo>
                    <a:pt x="766" y="874"/>
                  </a:lnTo>
                  <a:lnTo>
                    <a:pt x="764" y="874"/>
                  </a:lnTo>
                  <a:lnTo>
                    <a:pt x="763" y="873"/>
                  </a:lnTo>
                  <a:lnTo>
                    <a:pt x="763" y="872"/>
                  </a:lnTo>
                  <a:lnTo>
                    <a:pt x="764" y="871"/>
                  </a:lnTo>
                  <a:lnTo>
                    <a:pt x="765" y="870"/>
                  </a:lnTo>
                  <a:lnTo>
                    <a:pt x="765" y="869"/>
                  </a:lnTo>
                  <a:lnTo>
                    <a:pt x="766" y="861"/>
                  </a:lnTo>
                  <a:lnTo>
                    <a:pt x="766" y="852"/>
                  </a:lnTo>
                  <a:lnTo>
                    <a:pt x="765" y="849"/>
                  </a:lnTo>
                  <a:lnTo>
                    <a:pt x="764" y="848"/>
                  </a:lnTo>
                  <a:lnTo>
                    <a:pt x="762" y="847"/>
                  </a:lnTo>
                  <a:lnTo>
                    <a:pt x="760" y="847"/>
                  </a:lnTo>
                  <a:lnTo>
                    <a:pt x="758" y="847"/>
                  </a:lnTo>
                  <a:lnTo>
                    <a:pt x="756" y="845"/>
                  </a:lnTo>
                  <a:lnTo>
                    <a:pt x="746" y="834"/>
                  </a:lnTo>
                  <a:lnTo>
                    <a:pt x="741" y="830"/>
                  </a:lnTo>
                  <a:lnTo>
                    <a:pt x="739" y="830"/>
                  </a:lnTo>
                  <a:lnTo>
                    <a:pt x="734" y="833"/>
                  </a:lnTo>
                  <a:lnTo>
                    <a:pt x="728" y="836"/>
                  </a:lnTo>
                  <a:lnTo>
                    <a:pt x="722" y="839"/>
                  </a:lnTo>
                  <a:lnTo>
                    <a:pt x="717" y="841"/>
                  </a:lnTo>
                  <a:lnTo>
                    <a:pt x="716" y="841"/>
                  </a:lnTo>
                  <a:lnTo>
                    <a:pt x="716" y="837"/>
                  </a:lnTo>
                  <a:lnTo>
                    <a:pt x="715" y="836"/>
                  </a:lnTo>
                  <a:lnTo>
                    <a:pt x="713" y="835"/>
                  </a:lnTo>
                  <a:lnTo>
                    <a:pt x="712" y="834"/>
                  </a:lnTo>
                  <a:lnTo>
                    <a:pt x="711" y="834"/>
                  </a:lnTo>
                  <a:lnTo>
                    <a:pt x="710" y="833"/>
                  </a:lnTo>
                  <a:lnTo>
                    <a:pt x="709" y="832"/>
                  </a:lnTo>
                  <a:lnTo>
                    <a:pt x="709" y="831"/>
                  </a:lnTo>
                  <a:lnTo>
                    <a:pt x="710" y="830"/>
                  </a:lnTo>
                  <a:lnTo>
                    <a:pt x="711" y="829"/>
                  </a:lnTo>
                  <a:lnTo>
                    <a:pt x="712" y="829"/>
                  </a:lnTo>
                  <a:lnTo>
                    <a:pt x="712" y="829"/>
                  </a:lnTo>
                  <a:lnTo>
                    <a:pt x="706" y="828"/>
                  </a:lnTo>
                  <a:lnTo>
                    <a:pt x="701" y="829"/>
                  </a:lnTo>
                  <a:lnTo>
                    <a:pt x="695" y="828"/>
                  </a:lnTo>
                  <a:lnTo>
                    <a:pt x="694" y="828"/>
                  </a:lnTo>
                  <a:lnTo>
                    <a:pt x="695" y="827"/>
                  </a:lnTo>
                  <a:lnTo>
                    <a:pt x="696" y="827"/>
                  </a:lnTo>
                  <a:lnTo>
                    <a:pt x="697" y="827"/>
                  </a:lnTo>
                  <a:lnTo>
                    <a:pt x="699" y="826"/>
                  </a:lnTo>
                  <a:lnTo>
                    <a:pt x="700" y="826"/>
                  </a:lnTo>
                  <a:lnTo>
                    <a:pt x="701" y="826"/>
                  </a:lnTo>
                  <a:lnTo>
                    <a:pt x="692" y="828"/>
                  </a:lnTo>
                  <a:lnTo>
                    <a:pt x="683" y="830"/>
                  </a:lnTo>
                  <a:lnTo>
                    <a:pt x="681" y="831"/>
                  </a:lnTo>
                  <a:lnTo>
                    <a:pt x="680" y="832"/>
                  </a:lnTo>
                  <a:lnTo>
                    <a:pt x="678" y="833"/>
                  </a:lnTo>
                  <a:lnTo>
                    <a:pt x="669" y="834"/>
                  </a:lnTo>
                  <a:lnTo>
                    <a:pt x="661" y="835"/>
                  </a:lnTo>
                  <a:lnTo>
                    <a:pt x="652" y="837"/>
                  </a:lnTo>
                  <a:lnTo>
                    <a:pt x="645" y="839"/>
                  </a:lnTo>
                  <a:lnTo>
                    <a:pt x="644" y="841"/>
                  </a:lnTo>
                  <a:lnTo>
                    <a:pt x="644" y="846"/>
                  </a:lnTo>
                  <a:lnTo>
                    <a:pt x="643" y="848"/>
                  </a:lnTo>
                  <a:lnTo>
                    <a:pt x="642" y="849"/>
                  </a:lnTo>
                  <a:lnTo>
                    <a:pt x="640" y="850"/>
                  </a:lnTo>
                  <a:lnTo>
                    <a:pt x="639" y="851"/>
                  </a:lnTo>
                  <a:lnTo>
                    <a:pt x="637" y="851"/>
                  </a:lnTo>
                  <a:lnTo>
                    <a:pt x="636" y="851"/>
                  </a:lnTo>
                  <a:lnTo>
                    <a:pt x="632" y="849"/>
                  </a:lnTo>
                  <a:lnTo>
                    <a:pt x="631" y="849"/>
                  </a:lnTo>
                  <a:lnTo>
                    <a:pt x="630" y="850"/>
                  </a:lnTo>
                  <a:lnTo>
                    <a:pt x="630" y="851"/>
                  </a:lnTo>
                  <a:lnTo>
                    <a:pt x="633" y="854"/>
                  </a:lnTo>
                  <a:lnTo>
                    <a:pt x="633" y="856"/>
                  </a:lnTo>
                  <a:lnTo>
                    <a:pt x="633" y="857"/>
                  </a:lnTo>
                  <a:lnTo>
                    <a:pt x="631" y="860"/>
                  </a:lnTo>
                  <a:lnTo>
                    <a:pt x="630" y="860"/>
                  </a:lnTo>
                  <a:lnTo>
                    <a:pt x="629" y="858"/>
                  </a:lnTo>
                  <a:lnTo>
                    <a:pt x="627" y="855"/>
                  </a:lnTo>
                  <a:lnTo>
                    <a:pt x="626" y="854"/>
                  </a:lnTo>
                  <a:lnTo>
                    <a:pt x="625" y="855"/>
                  </a:lnTo>
                  <a:lnTo>
                    <a:pt x="624" y="855"/>
                  </a:lnTo>
                  <a:lnTo>
                    <a:pt x="623" y="858"/>
                  </a:lnTo>
                  <a:lnTo>
                    <a:pt x="622" y="859"/>
                  </a:lnTo>
                  <a:lnTo>
                    <a:pt x="621" y="860"/>
                  </a:lnTo>
                  <a:lnTo>
                    <a:pt x="618" y="860"/>
                  </a:lnTo>
                  <a:lnTo>
                    <a:pt x="614" y="859"/>
                  </a:lnTo>
                  <a:lnTo>
                    <a:pt x="611" y="857"/>
                  </a:lnTo>
                  <a:lnTo>
                    <a:pt x="610" y="856"/>
                  </a:lnTo>
                  <a:lnTo>
                    <a:pt x="611" y="855"/>
                  </a:lnTo>
                  <a:lnTo>
                    <a:pt x="611" y="854"/>
                  </a:lnTo>
                  <a:lnTo>
                    <a:pt x="612" y="852"/>
                  </a:lnTo>
                  <a:lnTo>
                    <a:pt x="612" y="851"/>
                  </a:lnTo>
                  <a:lnTo>
                    <a:pt x="611" y="850"/>
                  </a:lnTo>
                  <a:lnTo>
                    <a:pt x="607" y="846"/>
                  </a:lnTo>
                  <a:lnTo>
                    <a:pt x="605" y="843"/>
                  </a:lnTo>
                  <a:lnTo>
                    <a:pt x="603" y="843"/>
                  </a:lnTo>
                  <a:lnTo>
                    <a:pt x="601" y="843"/>
                  </a:lnTo>
                  <a:lnTo>
                    <a:pt x="600" y="845"/>
                  </a:lnTo>
                  <a:lnTo>
                    <a:pt x="599" y="847"/>
                  </a:lnTo>
                  <a:lnTo>
                    <a:pt x="598" y="849"/>
                  </a:lnTo>
                  <a:lnTo>
                    <a:pt x="597" y="851"/>
                  </a:lnTo>
                  <a:lnTo>
                    <a:pt x="595" y="852"/>
                  </a:lnTo>
                  <a:lnTo>
                    <a:pt x="592" y="852"/>
                  </a:lnTo>
                  <a:lnTo>
                    <a:pt x="587" y="850"/>
                  </a:lnTo>
                  <a:lnTo>
                    <a:pt x="581" y="848"/>
                  </a:lnTo>
                  <a:lnTo>
                    <a:pt x="575" y="847"/>
                  </a:lnTo>
                  <a:lnTo>
                    <a:pt x="572" y="847"/>
                  </a:lnTo>
                  <a:lnTo>
                    <a:pt x="568" y="849"/>
                  </a:lnTo>
                  <a:lnTo>
                    <a:pt x="564" y="849"/>
                  </a:lnTo>
                  <a:lnTo>
                    <a:pt x="564" y="848"/>
                  </a:lnTo>
                  <a:lnTo>
                    <a:pt x="564" y="848"/>
                  </a:lnTo>
                  <a:lnTo>
                    <a:pt x="565" y="846"/>
                  </a:lnTo>
                  <a:lnTo>
                    <a:pt x="565" y="844"/>
                  </a:lnTo>
                  <a:lnTo>
                    <a:pt x="565" y="843"/>
                  </a:lnTo>
                  <a:lnTo>
                    <a:pt x="566" y="843"/>
                  </a:lnTo>
                  <a:lnTo>
                    <a:pt x="566" y="842"/>
                  </a:lnTo>
                  <a:lnTo>
                    <a:pt x="565" y="842"/>
                  </a:lnTo>
                  <a:lnTo>
                    <a:pt x="559" y="847"/>
                  </a:lnTo>
                  <a:lnTo>
                    <a:pt x="552" y="851"/>
                  </a:lnTo>
                  <a:lnTo>
                    <a:pt x="552" y="851"/>
                  </a:lnTo>
                  <a:lnTo>
                    <a:pt x="551" y="850"/>
                  </a:lnTo>
                  <a:lnTo>
                    <a:pt x="548" y="850"/>
                  </a:lnTo>
                  <a:lnTo>
                    <a:pt x="548" y="851"/>
                  </a:lnTo>
                  <a:lnTo>
                    <a:pt x="547" y="851"/>
                  </a:lnTo>
                  <a:lnTo>
                    <a:pt x="546" y="852"/>
                  </a:lnTo>
                  <a:lnTo>
                    <a:pt x="546" y="853"/>
                  </a:lnTo>
                  <a:lnTo>
                    <a:pt x="547" y="854"/>
                  </a:lnTo>
                  <a:lnTo>
                    <a:pt x="547" y="855"/>
                  </a:lnTo>
                  <a:lnTo>
                    <a:pt x="541" y="861"/>
                  </a:lnTo>
                  <a:lnTo>
                    <a:pt x="535" y="866"/>
                  </a:lnTo>
                  <a:lnTo>
                    <a:pt x="528" y="870"/>
                  </a:lnTo>
                  <a:lnTo>
                    <a:pt x="521" y="873"/>
                  </a:lnTo>
                  <a:lnTo>
                    <a:pt x="522" y="873"/>
                  </a:lnTo>
                  <a:lnTo>
                    <a:pt x="522" y="872"/>
                  </a:lnTo>
                  <a:lnTo>
                    <a:pt x="524" y="871"/>
                  </a:lnTo>
                  <a:lnTo>
                    <a:pt x="525" y="870"/>
                  </a:lnTo>
                  <a:lnTo>
                    <a:pt x="525" y="869"/>
                  </a:lnTo>
                  <a:lnTo>
                    <a:pt x="522" y="869"/>
                  </a:lnTo>
                  <a:lnTo>
                    <a:pt x="519" y="869"/>
                  </a:lnTo>
                  <a:lnTo>
                    <a:pt x="516" y="871"/>
                  </a:lnTo>
                  <a:lnTo>
                    <a:pt x="516" y="872"/>
                  </a:lnTo>
                  <a:lnTo>
                    <a:pt x="518" y="874"/>
                  </a:lnTo>
                  <a:lnTo>
                    <a:pt x="518" y="874"/>
                  </a:lnTo>
                  <a:lnTo>
                    <a:pt x="515" y="875"/>
                  </a:lnTo>
                  <a:lnTo>
                    <a:pt x="512" y="875"/>
                  </a:lnTo>
                  <a:lnTo>
                    <a:pt x="510" y="875"/>
                  </a:lnTo>
                  <a:lnTo>
                    <a:pt x="509" y="874"/>
                  </a:lnTo>
                  <a:lnTo>
                    <a:pt x="507" y="873"/>
                  </a:lnTo>
                  <a:lnTo>
                    <a:pt x="506" y="872"/>
                  </a:lnTo>
                  <a:lnTo>
                    <a:pt x="505" y="873"/>
                  </a:lnTo>
                  <a:lnTo>
                    <a:pt x="503" y="875"/>
                  </a:lnTo>
                  <a:lnTo>
                    <a:pt x="501" y="879"/>
                  </a:lnTo>
                  <a:lnTo>
                    <a:pt x="497" y="885"/>
                  </a:lnTo>
                  <a:lnTo>
                    <a:pt x="497" y="885"/>
                  </a:lnTo>
                  <a:lnTo>
                    <a:pt x="498" y="887"/>
                  </a:lnTo>
                  <a:lnTo>
                    <a:pt x="499" y="887"/>
                  </a:lnTo>
                  <a:lnTo>
                    <a:pt x="501" y="888"/>
                  </a:lnTo>
                  <a:lnTo>
                    <a:pt x="502" y="888"/>
                  </a:lnTo>
                  <a:lnTo>
                    <a:pt x="502" y="890"/>
                  </a:lnTo>
                  <a:lnTo>
                    <a:pt x="501" y="892"/>
                  </a:lnTo>
                  <a:lnTo>
                    <a:pt x="500" y="894"/>
                  </a:lnTo>
                  <a:lnTo>
                    <a:pt x="498" y="896"/>
                  </a:lnTo>
                  <a:lnTo>
                    <a:pt x="494" y="896"/>
                  </a:lnTo>
                  <a:lnTo>
                    <a:pt x="493" y="895"/>
                  </a:lnTo>
                  <a:lnTo>
                    <a:pt x="493" y="895"/>
                  </a:lnTo>
                  <a:lnTo>
                    <a:pt x="492" y="896"/>
                  </a:lnTo>
                  <a:lnTo>
                    <a:pt x="492" y="896"/>
                  </a:lnTo>
                  <a:lnTo>
                    <a:pt x="494" y="906"/>
                  </a:lnTo>
                  <a:lnTo>
                    <a:pt x="501" y="923"/>
                  </a:lnTo>
                  <a:lnTo>
                    <a:pt x="503" y="923"/>
                  </a:lnTo>
                  <a:lnTo>
                    <a:pt x="499" y="935"/>
                  </a:lnTo>
                  <a:lnTo>
                    <a:pt x="495" y="946"/>
                  </a:lnTo>
                  <a:lnTo>
                    <a:pt x="491" y="962"/>
                  </a:lnTo>
                  <a:lnTo>
                    <a:pt x="490" y="978"/>
                  </a:lnTo>
                  <a:lnTo>
                    <a:pt x="490" y="993"/>
                  </a:lnTo>
                  <a:lnTo>
                    <a:pt x="491" y="1008"/>
                  </a:lnTo>
                  <a:lnTo>
                    <a:pt x="492" y="1011"/>
                  </a:lnTo>
                  <a:lnTo>
                    <a:pt x="493" y="1012"/>
                  </a:lnTo>
                  <a:lnTo>
                    <a:pt x="496" y="1020"/>
                  </a:lnTo>
                  <a:lnTo>
                    <a:pt x="501" y="1028"/>
                  </a:lnTo>
                  <a:lnTo>
                    <a:pt x="504" y="1032"/>
                  </a:lnTo>
                  <a:lnTo>
                    <a:pt x="507" y="1036"/>
                  </a:lnTo>
                  <a:lnTo>
                    <a:pt x="511" y="1040"/>
                  </a:lnTo>
                  <a:lnTo>
                    <a:pt x="514" y="1044"/>
                  </a:lnTo>
                  <a:lnTo>
                    <a:pt x="516" y="1049"/>
                  </a:lnTo>
                  <a:lnTo>
                    <a:pt x="518" y="1058"/>
                  </a:lnTo>
                  <a:lnTo>
                    <a:pt x="520" y="1062"/>
                  </a:lnTo>
                  <a:lnTo>
                    <a:pt x="525" y="1066"/>
                  </a:lnTo>
                  <a:lnTo>
                    <a:pt x="528" y="1067"/>
                  </a:lnTo>
                  <a:lnTo>
                    <a:pt x="532" y="1067"/>
                  </a:lnTo>
                  <a:lnTo>
                    <a:pt x="535" y="1066"/>
                  </a:lnTo>
                  <a:lnTo>
                    <a:pt x="538" y="1067"/>
                  </a:lnTo>
                  <a:lnTo>
                    <a:pt x="542" y="1069"/>
                  </a:lnTo>
                  <a:lnTo>
                    <a:pt x="545" y="1072"/>
                  </a:lnTo>
                  <a:lnTo>
                    <a:pt x="549" y="1075"/>
                  </a:lnTo>
                  <a:lnTo>
                    <a:pt x="552" y="1077"/>
                  </a:lnTo>
                  <a:lnTo>
                    <a:pt x="559" y="1078"/>
                  </a:lnTo>
                  <a:lnTo>
                    <a:pt x="562" y="1079"/>
                  </a:lnTo>
                  <a:lnTo>
                    <a:pt x="564" y="1079"/>
                  </a:lnTo>
                  <a:lnTo>
                    <a:pt x="565" y="1078"/>
                  </a:lnTo>
                  <a:lnTo>
                    <a:pt x="565" y="1074"/>
                  </a:lnTo>
                  <a:lnTo>
                    <a:pt x="567" y="1073"/>
                  </a:lnTo>
                  <a:lnTo>
                    <a:pt x="569" y="1072"/>
                  </a:lnTo>
                  <a:lnTo>
                    <a:pt x="581" y="1072"/>
                  </a:lnTo>
                  <a:lnTo>
                    <a:pt x="587" y="1071"/>
                  </a:lnTo>
                  <a:lnTo>
                    <a:pt x="589" y="1070"/>
                  </a:lnTo>
                  <a:lnTo>
                    <a:pt x="590" y="1069"/>
                  </a:lnTo>
                  <a:lnTo>
                    <a:pt x="591" y="1068"/>
                  </a:lnTo>
                  <a:lnTo>
                    <a:pt x="591" y="1067"/>
                  </a:lnTo>
                  <a:lnTo>
                    <a:pt x="592" y="1067"/>
                  </a:lnTo>
                  <a:lnTo>
                    <a:pt x="599" y="1065"/>
                  </a:lnTo>
                  <a:lnTo>
                    <a:pt x="605" y="1064"/>
                  </a:lnTo>
                  <a:lnTo>
                    <a:pt x="612" y="1063"/>
                  </a:lnTo>
                  <a:lnTo>
                    <a:pt x="613" y="1062"/>
                  </a:lnTo>
                  <a:lnTo>
                    <a:pt x="615" y="1061"/>
                  </a:lnTo>
                  <a:lnTo>
                    <a:pt x="618" y="1058"/>
                  </a:lnTo>
                  <a:lnTo>
                    <a:pt x="622" y="1056"/>
                  </a:lnTo>
                  <a:lnTo>
                    <a:pt x="624" y="1053"/>
                  </a:lnTo>
                  <a:lnTo>
                    <a:pt x="625" y="1052"/>
                  </a:lnTo>
                  <a:lnTo>
                    <a:pt x="625" y="1046"/>
                  </a:lnTo>
                  <a:lnTo>
                    <a:pt x="625" y="1045"/>
                  </a:lnTo>
                  <a:lnTo>
                    <a:pt x="629" y="1037"/>
                  </a:lnTo>
                  <a:lnTo>
                    <a:pt x="632" y="1030"/>
                  </a:lnTo>
                  <a:lnTo>
                    <a:pt x="636" y="1022"/>
                  </a:lnTo>
                  <a:lnTo>
                    <a:pt x="641" y="1016"/>
                  </a:lnTo>
                  <a:lnTo>
                    <a:pt x="645" y="1014"/>
                  </a:lnTo>
                  <a:lnTo>
                    <a:pt x="648" y="1013"/>
                  </a:lnTo>
                  <a:lnTo>
                    <a:pt x="656" y="1013"/>
                  </a:lnTo>
                  <a:lnTo>
                    <a:pt x="660" y="1012"/>
                  </a:lnTo>
                  <a:lnTo>
                    <a:pt x="661" y="1011"/>
                  </a:lnTo>
                  <a:lnTo>
                    <a:pt x="662" y="1011"/>
                  </a:lnTo>
                  <a:lnTo>
                    <a:pt x="663" y="1009"/>
                  </a:lnTo>
                  <a:lnTo>
                    <a:pt x="665" y="1009"/>
                  </a:lnTo>
                  <a:lnTo>
                    <a:pt x="666" y="1008"/>
                  </a:lnTo>
                  <a:lnTo>
                    <a:pt x="667" y="1008"/>
                  </a:lnTo>
                  <a:lnTo>
                    <a:pt x="683" y="1011"/>
                  </a:lnTo>
                  <a:lnTo>
                    <a:pt x="700" y="1014"/>
                  </a:lnTo>
                  <a:lnTo>
                    <a:pt x="701" y="1014"/>
                  </a:lnTo>
                  <a:lnTo>
                    <a:pt x="700" y="1015"/>
                  </a:lnTo>
                  <a:lnTo>
                    <a:pt x="700" y="1015"/>
                  </a:lnTo>
                  <a:lnTo>
                    <a:pt x="699" y="1016"/>
                  </a:lnTo>
                  <a:lnTo>
                    <a:pt x="693" y="1025"/>
                  </a:lnTo>
                  <a:lnTo>
                    <a:pt x="687" y="1033"/>
                  </a:lnTo>
                  <a:lnTo>
                    <a:pt x="687" y="1034"/>
                  </a:lnTo>
                  <a:lnTo>
                    <a:pt x="687" y="1035"/>
                  </a:lnTo>
                  <a:lnTo>
                    <a:pt x="687" y="1038"/>
                  </a:lnTo>
                  <a:lnTo>
                    <a:pt x="686" y="1039"/>
                  </a:lnTo>
                  <a:lnTo>
                    <a:pt x="684" y="1040"/>
                  </a:lnTo>
                  <a:lnTo>
                    <a:pt x="682" y="1042"/>
                  </a:lnTo>
                  <a:lnTo>
                    <a:pt x="682" y="1043"/>
                  </a:lnTo>
                  <a:lnTo>
                    <a:pt x="682" y="1044"/>
                  </a:lnTo>
                  <a:lnTo>
                    <a:pt x="682" y="1044"/>
                  </a:lnTo>
                  <a:lnTo>
                    <a:pt x="688" y="1044"/>
                  </a:lnTo>
                  <a:lnTo>
                    <a:pt x="688" y="1045"/>
                  </a:lnTo>
                  <a:lnTo>
                    <a:pt x="688" y="1046"/>
                  </a:lnTo>
                  <a:lnTo>
                    <a:pt x="687" y="1047"/>
                  </a:lnTo>
                  <a:lnTo>
                    <a:pt x="686" y="1048"/>
                  </a:lnTo>
                  <a:lnTo>
                    <a:pt x="684" y="1049"/>
                  </a:lnTo>
                  <a:lnTo>
                    <a:pt x="683" y="1049"/>
                  </a:lnTo>
                  <a:lnTo>
                    <a:pt x="683" y="1050"/>
                  </a:lnTo>
                  <a:lnTo>
                    <a:pt x="682" y="1055"/>
                  </a:lnTo>
                  <a:lnTo>
                    <a:pt x="682" y="1059"/>
                  </a:lnTo>
                  <a:lnTo>
                    <a:pt x="682" y="1068"/>
                  </a:lnTo>
                  <a:lnTo>
                    <a:pt x="681" y="1071"/>
                  </a:lnTo>
                  <a:lnTo>
                    <a:pt x="680" y="1072"/>
                  </a:lnTo>
                  <a:lnTo>
                    <a:pt x="678" y="1072"/>
                  </a:lnTo>
                  <a:lnTo>
                    <a:pt x="676" y="1072"/>
                  </a:lnTo>
                  <a:lnTo>
                    <a:pt x="675" y="1075"/>
                  </a:lnTo>
                  <a:lnTo>
                    <a:pt x="673" y="1079"/>
                  </a:lnTo>
                  <a:lnTo>
                    <a:pt x="672" y="1083"/>
                  </a:lnTo>
                  <a:lnTo>
                    <a:pt x="673" y="1089"/>
                  </a:lnTo>
                  <a:lnTo>
                    <a:pt x="674" y="1095"/>
                  </a:lnTo>
                  <a:lnTo>
                    <a:pt x="674" y="1100"/>
                  </a:lnTo>
                  <a:lnTo>
                    <a:pt x="672" y="1104"/>
                  </a:lnTo>
                  <a:lnTo>
                    <a:pt x="669" y="1106"/>
                  </a:lnTo>
                  <a:lnTo>
                    <a:pt x="666" y="1108"/>
                  </a:lnTo>
                  <a:lnTo>
                    <a:pt x="663" y="1110"/>
                  </a:lnTo>
                  <a:lnTo>
                    <a:pt x="661" y="1113"/>
                  </a:lnTo>
                  <a:lnTo>
                    <a:pt x="661" y="1115"/>
                  </a:lnTo>
                  <a:lnTo>
                    <a:pt x="661" y="1116"/>
                  </a:lnTo>
                  <a:lnTo>
                    <a:pt x="661" y="1117"/>
                  </a:lnTo>
                  <a:lnTo>
                    <a:pt x="662" y="1118"/>
                  </a:lnTo>
                  <a:lnTo>
                    <a:pt x="665" y="1119"/>
                  </a:lnTo>
                  <a:lnTo>
                    <a:pt x="669" y="1119"/>
                  </a:lnTo>
                  <a:lnTo>
                    <a:pt x="673" y="1118"/>
                  </a:lnTo>
                  <a:lnTo>
                    <a:pt x="678" y="1116"/>
                  </a:lnTo>
                  <a:lnTo>
                    <a:pt x="682" y="1115"/>
                  </a:lnTo>
                  <a:lnTo>
                    <a:pt x="684" y="1113"/>
                  </a:lnTo>
                  <a:lnTo>
                    <a:pt x="686" y="1113"/>
                  </a:lnTo>
                  <a:lnTo>
                    <a:pt x="689" y="1115"/>
                  </a:lnTo>
                  <a:lnTo>
                    <a:pt x="689" y="1115"/>
                  </a:lnTo>
                  <a:lnTo>
                    <a:pt x="691" y="1114"/>
                  </a:lnTo>
                  <a:lnTo>
                    <a:pt x="704" y="1111"/>
                  </a:lnTo>
                  <a:lnTo>
                    <a:pt x="717" y="1109"/>
                  </a:lnTo>
                  <a:lnTo>
                    <a:pt x="722" y="1109"/>
                  </a:lnTo>
                  <a:lnTo>
                    <a:pt x="726" y="1110"/>
                  </a:lnTo>
                  <a:lnTo>
                    <a:pt x="744" y="1112"/>
                  </a:lnTo>
                  <a:lnTo>
                    <a:pt x="761" y="1115"/>
                  </a:lnTo>
                  <a:lnTo>
                    <a:pt x="765" y="1116"/>
                  </a:lnTo>
                  <a:lnTo>
                    <a:pt x="769" y="1117"/>
                  </a:lnTo>
                  <a:lnTo>
                    <a:pt x="772" y="1120"/>
                  </a:lnTo>
                  <a:lnTo>
                    <a:pt x="772" y="1121"/>
                  </a:lnTo>
                  <a:lnTo>
                    <a:pt x="771" y="1122"/>
                  </a:lnTo>
                  <a:lnTo>
                    <a:pt x="770" y="1123"/>
                  </a:lnTo>
                  <a:lnTo>
                    <a:pt x="768" y="1123"/>
                  </a:lnTo>
                  <a:lnTo>
                    <a:pt x="767" y="1124"/>
                  </a:lnTo>
                  <a:lnTo>
                    <a:pt x="766" y="1125"/>
                  </a:lnTo>
                  <a:lnTo>
                    <a:pt x="765" y="1133"/>
                  </a:lnTo>
                  <a:lnTo>
                    <a:pt x="764" y="1140"/>
                  </a:lnTo>
                  <a:lnTo>
                    <a:pt x="764" y="1147"/>
                  </a:lnTo>
                  <a:lnTo>
                    <a:pt x="765" y="1160"/>
                  </a:lnTo>
                  <a:lnTo>
                    <a:pt x="765" y="1160"/>
                  </a:lnTo>
                  <a:lnTo>
                    <a:pt x="764" y="1160"/>
                  </a:lnTo>
                  <a:lnTo>
                    <a:pt x="762" y="1160"/>
                  </a:lnTo>
                  <a:lnTo>
                    <a:pt x="761" y="1163"/>
                  </a:lnTo>
                  <a:lnTo>
                    <a:pt x="761" y="1164"/>
                  </a:lnTo>
                  <a:lnTo>
                    <a:pt x="761" y="1165"/>
                  </a:lnTo>
                  <a:lnTo>
                    <a:pt x="763" y="1179"/>
                  </a:lnTo>
                  <a:lnTo>
                    <a:pt x="766" y="1192"/>
                  </a:lnTo>
                  <a:lnTo>
                    <a:pt x="772" y="1204"/>
                  </a:lnTo>
                  <a:lnTo>
                    <a:pt x="774" y="1207"/>
                  </a:lnTo>
                  <a:lnTo>
                    <a:pt x="777" y="1208"/>
                  </a:lnTo>
                  <a:lnTo>
                    <a:pt x="780" y="1209"/>
                  </a:lnTo>
                  <a:lnTo>
                    <a:pt x="783" y="1211"/>
                  </a:lnTo>
                  <a:lnTo>
                    <a:pt x="786" y="1214"/>
                  </a:lnTo>
                  <a:lnTo>
                    <a:pt x="787" y="1217"/>
                  </a:lnTo>
                  <a:lnTo>
                    <a:pt x="790" y="1220"/>
                  </a:lnTo>
                  <a:lnTo>
                    <a:pt x="792" y="1220"/>
                  </a:lnTo>
                  <a:lnTo>
                    <a:pt x="798" y="1218"/>
                  </a:lnTo>
                  <a:lnTo>
                    <a:pt x="814" y="1215"/>
                  </a:lnTo>
                  <a:lnTo>
                    <a:pt x="821" y="1213"/>
                  </a:lnTo>
                  <a:lnTo>
                    <a:pt x="829" y="1210"/>
                  </a:lnTo>
                  <a:lnTo>
                    <a:pt x="835" y="1206"/>
                  </a:lnTo>
                  <a:lnTo>
                    <a:pt x="839" y="1201"/>
                  </a:lnTo>
                  <a:lnTo>
                    <a:pt x="840" y="1201"/>
                  </a:lnTo>
                  <a:lnTo>
                    <a:pt x="846" y="1200"/>
                  </a:lnTo>
                  <a:lnTo>
                    <a:pt x="852" y="1200"/>
                  </a:lnTo>
                  <a:lnTo>
                    <a:pt x="859" y="1201"/>
                  </a:lnTo>
                  <a:lnTo>
                    <a:pt x="865" y="1202"/>
                  </a:lnTo>
                  <a:lnTo>
                    <a:pt x="871" y="1205"/>
                  </a:lnTo>
                  <a:lnTo>
                    <a:pt x="876" y="1206"/>
                  </a:lnTo>
                  <a:lnTo>
                    <a:pt x="879" y="1207"/>
                  </a:lnTo>
                  <a:lnTo>
                    <a:pt x="880" y="1208"/>
                  </a:lnTo>
                  <a:lnTo>
                    <a:pt x="888" y="1208"/>
                  </a:lnTo>
                  <a:lnTo>
                    <a:pt x="890" y="1206"/>
                  </a:lnTo>
                  <a:lnTo>
                    <a:pt x="893" y="1204"/>
                  </a:lnTo>
                  <a:lnTo>
                    <a:pt x="898" y="1200"/>
                  </a:lnTo>
                  <a:lnTo>
                    <a:pt x="906" y="1193"/>
                  </a:lnTo>
                  <a:lnTo>
                    <a:pt x="911" y="1188"/>
                  </a:lnTo>
                  <a:lnTo>
                    <a:pt x="914" y="1183"/>
                  </a:lnTo>
                  <a:lnTo>
                    <a:pt x="915" y="1180"/>
                  </a:lnTo>
                  <a:lnTo>
                    <a:pt x="915" y="1178"/>
                  </a:lnTo>
                  <a:lnTo>
                    <a:pt x="914" y="1177"/>
                  </a:lnTo>
                  <a:lnTo>
                    <a:pt x="913" y="1175"/>
                  </a:lnTo>
                  <a:lnTo>
                    <a:pt x="912" y="1175"/>
                  </a:lnTo>
                  <a:lnTo>
                    <a:pt x="910" y="1174"/>
                  </a:lnTo>
                  <a:lnTo>
                    <a:pt x="909" y="1174"/>
                  </a:lnTo>
                  <a:lnTo>
                    <a:pt x="909" y="1173"/>
                  </a:lnTo>
                  <a:lnTo>
                    <a:pt x="910" y="1172"/>
                  </a:lnTo>
                  <a:lnTo>
                    <a:pt x="911" y="1170"/>
                  </a:lnTo>
                  <a:lnTo>
                    <a:pt x="914" y="1167"/>
                  </a:lnTo>
                  <a:lnTo>
                    <a:pt x="919" y="1163"/>
                  </a:lnTo>
                  <a:lnTo>
                    <a:pt x="925" y="1157"/>
                  </a:lnTo>
                  <a:lnTo>
                    <a:pt x="927" y="1156"/>
                  </a:lnTo>
                  <a:lnTo>
                    <a:pt x="930" y="1157"/>
                  </a:lnTo>
                  <a:lnTo>
                    <a:pt x="933" y="1157"/>
                  </a:lnTo>
                  <a:lnTo>
                    <a:pt x="935" y="1157"/>
                  </a:lnTo>
                  <a:lnTo>
                    <a:pt x="936" y="1155"/>
                  </a:lnTo>
                  <a:lnTo>
                    <a:pt x="936" y="1154"/>
                  </a:lnTo>
                  <a:lnTo>
                    <a:pt x="936" y="1153"/>
                  </a:lnTo>
                  <a:lnTo>
                    <a:pt x="936" y="1152"/>
                  </a:lnTo>
                  <a:lnTo>
                    <a:pt x="937" y="1151"/>
                  </a:lnTo>
                  <a:lnTo>
                    <a:pt x="937" y="1150"/>
                  </a:lnTo>
                  <a:lnTo>
                    <a:pt x="942" y="1149"/>
                  </a:lnTo>
                  <a:lnTo>
                    <a:pt x="947" y="1148"/>
                  </a:lnTo>
                  <a:lnTo>
                    <a:pt x="952" y="1147"/>
                  </a:lnTo>
                  <a:lnTo>
                    <a:pt x="953" y="1146"/>
                  </a:lnTo>
                  <a:lnTo>
                    <a:pt x="957" y="1143"/>
                  </a:lnTo>
                  <a:lnTo>
                    <a:pt x="960" y="1140"/>
                  </a:lnTo>
                  <a:lnTo>
                    <a:pt x="964" y="1137"/>
                  </a:lnTo>
                  <a:lnTo>
                    <a:pt x="969" y="1133"/>
                  </a:lnTo>
                  <a:lnTo>
                    <a:pt x="974" y="1130"/>
                  </a:lnTo>
                  <a:lnTo>
                    <a:pt x="978" y="1127"/>
                  </a:lnTo>
                  <a:lnTo>
                    <a:pt x="982" y="1127"/>
                  </a:lnTo>
                  <a:lnTo>
                    <a:pt x="986" y="1128"/>
                  </a:lnTo>
                  <a:lnTo>
                    <a:pt x="986" y="1129"/>
                  </a:lnTo>
                  <a:lnTo>
                    <a:pt x="985" y="1130"/>
                  </a:lnTo>
                  <a:lnTo>
                    <a:pt x="982" y="1131"/>
                  </a:lnTo>
                  <a:lnTo>
                    <a:pt x="979" y="1133"/>
                  </a:lnTo>
                  <a:lnTo>
                    <a:pt x="976" y="1134"/>
                  </a:lnTo>
                  <a:lnTo>
                    <a:pt x="975" y="1136"/>
                  </a:lnTo>
                  <a:lnTo>
                    <a:pt x="975" y="1139"/>
                  </a:lnTo>
                  <a:lnTo>
                    <a:pt x="980" y="1144"/>
                  </a:lnTo>
                  <a:lnTo>
                    <a:pt x="981" y="1147"/>
                  </a:lnTo>
                  <a:lnTo>
                    <a:pt x="981" y="1146"/>
                  </a:lnTo>
                  <a:lnTo>
                    <a:pt x="982" y="1145"/>
                  </a:lnTo>
                  <a:lnTo>
                    <a:pt x="985" y="1143"/>
                  </a:lnTo>
                  <a:lnTo>
                    <a:pt x="989" y="1141"/>
                  </a:lnTo>
                  <a:lnTo>
                    <a:pt x="994" y="1137"/>
                  </a:lnTo>
                  <a:lnTo>
                    <a:pt x="998" y="1134"/>
                  </a:lnTo>
                  <a:lnTo>
                    <a:pt x="1003" y="1131"/>
                  </a:lnTo>
                  <a:lnTo>
                    <a:pt x="1007" y="1128"/>
                  </a:lnTo>
                  <a:lnTo>
                    <a:pt x="1010" y="1126"/>
                  </a:lnTo>
                  <a:lnTo>
                    <a:pt x="1014" y="1125"/>
                  </a:lnTo>
                  <a:lnTo>
                    <a:pt x="1018" y="1123"/>
                  </a:lnTo>
                  <a:lnTo>
                    <a:pt x="1023" y="1122"/>
                  </a:lnTo>
                  <a:lnTo>
                    <a:pt x="1028" y="1121"/>
                  </a:lnTo>
                  <a:lnTo>
                    <a:pt x="1031" y="1121"/>
                  </a:lnTo>
                  <a:lnTo>
                    <a:pt x="1034" y="1123"/>
                  </a:lnTo>
                  <a:lnTo>
                    <a:pt x="1036" y="1126"/>
                  </a:lnTo>
                  <a:lnTo>
                    <a:pt x="1036" y="1129"/>
                  </a:lnTo>
                  <a:lnTo>
                    <a:pt x="1036" y="1130"/>
                  </a:lnTo>
                  <a:lnTo>
                    <a:pt x="1036" y="1131"/>
                  </a:lnTo>
                  <a:lnTo>
                    <a:pt x="1038" y="1131"/>
                  </a:lnTo>
                  <a:lnTo>
                    <a:pt x="1043" y="1131"/>
                  </a:lnTo>
                  <a:lnTo>
                    <a:pt x="1044" y="1131"/>
                  </a:lnTo>
                  <a:lnTo>
                    <a:pt x="1047" y="1129"/>
                  </a:lnTo>
                  <a:lnTo>
                    <a:pt x="1051" y="1127"/>
                  </a:lnTo>
                  <a:lnTo>
                    <a:pt x="1055" y="1125"/>
                  </a:lnTo>
                  <a:lnTo>
                    <a:pt x="1060" y="1123"/>
                  </a:lnTo>
                  <a:lnTo>
                    <a:pt x="1064" y="1120"/>
                  </a:lnTo>
                  <a:lnTo>
                    <a:pt x="1067" y="1119"/>
                  </a:lnTo>
                  <a:lnTo>
                    <a:pt x="1068" y="1118"/>
                  </a:lnTo>
                  <a:lnTo>
                    <a:pt x="1069" y="1118"/>
                  </a:lnTo>
                  <a:lnTo>
                    <a:pt x="1070" y="1119"/>
                  </a:lnTo>
                  <a:lnTo>
                    <a:pt x="1071" y="1120"/>
                  </a:lnTo>
                  <a:lnTo>
                    <a:pt x="1072" y="1122"/>
                  </a:lnTo>
                  <a:lnTo>
                    <a:pt x="1073" y="1122"/>
                  </a:lnTo>
                  <a:lnTo>
                    <a:pt x="1079" y="1123"/>
                  </a:lnTo>
                  <a:lnTo>
                    <a:pt x="1086" y="1121"/>
                  </a:lnTo>
                  <a:lnTo>
                    <a:pt x="1088" y="1120"/>
                  </a:lnTo>
                  <a:lnTo>
                    <a:pt x="1089" y="1119"/>
                  </a:lnTo>
                  <a:lnTo>
                    <a:pt x="1090" y="1118"/>
                  </a:lnTo>
                  <a:lnTo>
                    <a:pt x="1091" y="1117"/>
                  </a:lnTo>
                  <a:lnTo>
                    <a:pt x="1095" y="1114"/>
                  </a:lnTo>
                  <a:lnTo>
                    <a:pt x="1100" y="1112"/>
                  </a:lnTo>
                  <a:lnTo>
                    <a:pt x="1104" y="1108"/>
                  </a:lnTo>
                  <a:lnTo>
                    <a:pt x="1107" y="1104"/>
                  </a:lnTo>
                  <a:lnTo>
                    <a:pt x="1107" y="1103"/>
                  </a:lnTo>
                  <a:lnTo>
                    <a:pt x="1105" y="1103"/>
                  </a:lnTo>
                  <a:lnTo>
                    <a:pt x="1104" y="1104"/>
                  </a:lnTo>
                  <a:lnTo>
                    <a:pt x="1103" y="1104"/>
                  </a:lnTo>
                  <a:lnTo>
                    <a:pt x="1106" y="1102"/>
                  </a:lnTo>
                  <a:lnTo>
                    <a:pt x="1109" y="1101"/>
                  </a:lnTo>
                  <a:lnTo>
                    <a:pt x="1114" y="1099"/>
                  </a:lnTo>
                  <a:lnTo>
                    <a:pt x="1119" y="1095"/>
                  </a:lnTo>
                  <a:lnTo>
                    <a:pt x="1124" y="1092"/>
                  </a:lnTo>
                  <a:lnTo>
                    <a:pt x="1129" y="1089"/>
                  </a:lnTo>
                  <a:lnTo>
                    <a:pt x="1133" y="1088"/>
                  </a:lnTo>
                  <a:lnTo>
                    <a:pt x="1134" y="1088"/>
                  </a:lnTo>
                  <a:lnTo>
                    <a:pt x="1134" y="1088"/>
                  </a:lnTo>
                  <a:lnTo>
                    <a:pt x="1132" y="1090"/>
                  </a:lnTo>
                  <a:lnTo>
                    <a:pt x="1131" y="1091"/>
                  </a:lnTo>
                  <a:lnTo>
                    <a:pt x="1130" y="1092"/>
                  </a:lnTo>
                  <a:lnTo>
                    <a:pt x="1128" y="1094"/>
                  </a:lnTo>
                  <a:lnTo>
                    <a:pt x="1126" y="1095"/>
                  </a:lnTo>
                  <a:lnTo>
                    <a:pt x="1124" y="1096"/>
                  </a:lnTo>
                  <a:lnTo>
                    <a:pt x="1121" y="1097"/>
                  </a:lnTo>
                  <a:lnTo>
                    <a:pt x="1118" y="1098"/>
                  </a:lnTo>
                  <a:lnTo>
                    <a:pt x="1117" y="1100"/>
                  </a:lnTo>
                  <a:lnTo>
                    <a:pt x="1116" y="1101"/>
                  </a:lnTo>
                  <a:lnTo>
                    <a:pt x="1117" y="1103"/>
                  </a:lnTo>
                  <a:lnTo>
                    <a:pt x="1120" y="1106"/>
                  </a:lnTo>
                  <a:lnTo>
                    <a:pt x="1124" y="1108"/>
                  </a:lnTo>
                  <a:lnTo>
                    <a:pt x="1128" y="1108"/>
                  </a:lnTo>
                  <a:lnTo>
                    <a:pt x="1129" y="1108"/>
                  </a:lnTo>
                  <a:lnTo>
                    <a:pt x="1131" y="1106"/>
                  </a:lnTo>
                  <a:lnTo>
                    <a:pt x="1132" y="1106"/>
                  </a:lnTo>
                  <a:lnTo>
                    <a:pt x="1133" y="1105"/>
                  </a:lnTo>
                  <a:lnTo>
                    <a:pt x="1135" y="1105"/>
                  </a:lnTo>
                  <a:lnTo>
                    <a:pt x="1138" y="1108"/>
                  </a:lnTo>
                  <a:lnTo>
                    <a:pt x="1141" y="1112"/>
                  </a:lnTo>
                  <a:lnTo>
                    <a:pt x="1142" y="1117"/>
                  </a:lnTo>
                  <a:lnTo>
                    <a:pt x="1147" y="1114"/>
                  </a:lnTo>
                  <a:lnTo>
                    <a:pt x="1152" y="1112"/>
                  </a:lnTo>
                  <a:lnTo>
                    <a:pt x="1158" y="1110"/>
                  </a:lnTo>
                  <a:lnTo>
                    <a:pt x="1164" y="1108"/>
                  </a:lnTo>
                  <a:lnTo>
                    <a:pt x="1170" y="1109"/>
                  </a:lnTo>
                  <a:lnTo>
                    <a:pt x="1175" y="1111"/>
                  </a:lnTo>
                  <a:lnTo>
                    <a:pt x="1179" y="1115"/>
                  </a:lnTo>
                  <a:lnTo>
                    <a:pt x="1179" y="1118"/>
                  </a:lnTo>
                  <a:lnTo>
                    <a:pt x="1175" y="1127"/>
                  </a:lnTo>
                  <a:lnTo>
                    <a:pt x="1174" y="1130"/>
                  </a:lnTo>
                  <a:lnTo>
                    <a:pt x="1175" y="1131"/>
                  </a:lnTo>
                  <a:lnTo>
                    <a:pt x="1179" y="1132"/>
                  </a:lnTo>
                  <a:lnTo>
                    <a:pt x="1182" y="1130"/>
                  </a:lnTo>
                  <a:lnTo>
                    <a:pt x="1187" y="1127"/>
                  </a:lnTo>
                  <a:lnTo>
                    <a:pt x="1190" y="1124"/>
                  </a:lnTo>
                  <a:lnTo>
                    <a:pt x="1194" y="1123"/>
                  </a:lnTo>
                  <a:lnTo>
                    <a:pt x="1195" y="1124"/>
                  </a:lnTo>
                  <a:lnTo>
                    <a:pt x="1195" y="1126"/>
                  </a:lnTo>
                  <a:lnTo>
                    <a:pt x="1194" y="1129"/>
                  </a:lnTo>
                  <a:lnTo>
                    <a:pt x="1193" y="1131"/>
                  </a:lnTo>
                  <a:lnTo>
                    <a:pt x="1192" y="1133"/>
                  </a:lnTo>
                  <a:lnTo>
                    <a:pt x="1193" y="1133"/>
                  </a:lnTo>
                  <a:lnTo>
                    <a:pt x="1198" y="1131"/>
                  </a:lnTo>
                  <a:lnTo>
                    <a:pt x="1203" y="1128"/>
                  </a:lnTo>
                  <a:lnTo>
                    <a:pt x="1206" y="1124"/>
                  </a:lnTo>
                  <a:lnTo>
                    <a:pt x="1211" y="1119"/>
                  </a:lnTo>
                  <a:lnTo>
                    <a:pt x="1211" y="1116"/>
                  </a:lnTo>
                  <a:lnTo>
                    <a:pt x="1211" y="1115"/>
                  </a:lnTo>
                  <a:lnTo>
                    <a:pt x="1216" y="1112"/>
                  </a:lnTo>
                  <a:lnTo>
                    <a:pt x="1218" y="1110"/>
                  </a:lnTo>
                  <a:lnTo>
                    <a:pt x="1220" y="1109"/>
                  </a:lnTo>
                  <a:lnTo>
                    <a:pt x="1220" y="1110"/>
                  </a:lnTo>
                  <a:lnTo>
                    <a:pt x="1220" y="1111"/>
                  </a:lnTo>
                  <a:lnTo>
                    <a:pt x="1220" y="1112"/>
                  </a:lnTo>
                  <a:lnTo>
                    <a:pt x="1220" y="1115"/>
                  </a:lnTo>
                  <a:lnTo>
                    <a:pt x="1220" y="1115"/>
                  </a:lnTo>
                  <a:lnTo>
                    <a:pt x="1222" y="1115"/>
                  </a:lnTo>
                  <a:lnTo>
                    <a:pt x="1225" y="1114"/>
                  </a:lnTo>
                  <a:lnTo>
                    <a:pt x="1231" y="1111"/>
                  </a:lnTo>
                  <a:lnTo>
                    <a:pt x="1232" y="1109"/>
                  </a:lnTo>
                  <a:lnTo>
                    <a:pt x="1233" y="1106"/>
                  </a:lnTo>
                  <a:lnTo>
                    <a:pt x="1233" y="1104"/>
                  </a:lnTo>
                  <a:lnTo>
                    <a:pt x="1235" y="1102"/>
                  </a:lnTo>
                  <a:lnTo>
                    <a:pt x="1239" y="1099"/>
                  </a:lnTo>
                  <a:lnTo>
                    <a:pt x="1243" y="1098"/>
                  </a:lnTo>
                  <a:lnTo>
                    <a:pt x="1245" y="1099"/>
                  </a:lnTo>
                  <a:lnTo>
                    <a:pt x="1248" y="1101"/>
                  </a:lnTo>
                  <a:lnTo>
                    <a:pt x="1250" y="1103"/>
                  </a:lnTo>
                  <a:lnTo>
                    <a:pt x="1253" y="1106"/>
                  </a:lnTo>
                  <a:lnTo>
                    <a:pt x="1257" y="1108"/>
                  </a:lnTo>
                  <a:lnTo>
                    <a:pt x="1258" y="1108"/>
                  </a:lnTo>
                  <a:lnTo>
                    <a:pt x="1258" y="1108"/>
                  </a:lnTo>
                  <a:lnTo>
                    <a:pt x="1258" y="1105"/>
                  </a:lnTo>
                  <a:lnTo>
                    <a:pt x="1259" y="1104"/>
                  </a:lnTo>
                  <a:lnTo>
                    <a:pt x="1263" y="1113"/>
                  </a:lnTo>
                  <a:lnTo>
                    <a:pt x="1271" y="1131"/>
                  </a:lnTo>
                  <a:lnTo>
                    <a:pt x="1271" y="1135"/>
                  </a:lnTo>
                  <a:lnTo>
                    <a:pt x="1269" y="1139"/>
                  </a:lnTo>
                  <a:lnTo>
                    <a:pt x="1266" y="1143"/>
                  </a:lnTo>
                  <a:lnTo>
                    <a:pt x="1262" y="1147"/>
                  </a:lnTo>
                  <a:lnTo>
                    <a:pt x="1256" y="1156"/>
                  </a:lnTo>
                  <a:lnTo>
                    <a:pt x="1252" y="1160"/>
                  </a:lnTo>
                  <a:lnTo>
                    <a:pt x="1249" y="1167"/>
                  </a:lnTo>
                  <a:lnTo>
                    <a:pt x="1246" y="1174"/>
                  </a:lnTo>
                  <a:lnTo>
                    <a:pt x="1243" y="1181"/>
                  </a:lnTo>
                  <a:lnTo>
                    <a:pt x="1239" y="1184"/>
                  </a:lnTo>
                  <a:lnTo>
                    <a:pt x="1236" y="1187"/>
                  </a:lnTo>
                  <a:lnTo>
                    <a:pt x="1233" y="1191"/>
                  </a:lnTo>
                  <a:lnTo>
                    <a:pt x="1232" y="1193"/>
                  </a:lnTo>
                  <a:lnTo>
                    <a:pt x="1234" y="1192"/>
                  </a:lnTo>
                  <a:lnTo>
                    <a:pt x="1235" y="1191"/>
                  </a:lnTo>
                  <a:lnTo>
                    <a:pt x="1237" y="1189"/>
                  </a:lnTo>
                  <a:lnTo>
                    <a:pt x="1240" y="1185"/>
                  </a:lnTo>
                  <a:lnTo>
                    <a:pt x="1244" y="1182"/>
                  </a:lnTo>
                  <a:lnTo>
                    <a:pt x="1244" y="1181"/>
                  </a:lnTo>
                  <a:lnTo>
                    <a:pt x="1244" y="1180"/>
                  </a:lnTo>
                  <a:lnTo>
                    <a:pt x="1245" y="1179"/>
                  </a:lnTo>
                  <a:lnTo>
                    <a:pt x="1245" y="1177"/>
                  </a:lnTo>
                  <a:lnTo>
                    <a:pt x="1246" y="1174"/>
                  </a:lnTo>
                  <a:lnTo>
                    <a:pt x="1248" y="1172"/>
                  </a:lnTo>
                  <a:lnTo>
                    <a:pt x="1249" y="1169"/>
                  </a:lnTo>
                  <a:lnTo>
                    <a:pt x="1250" y="1166"/>
                  </a:lnTo>
                  <a:lnTo>
                    <a:pt x="1253" y="1165"/>
                  </a:lnTo>
                  <a:lnTo>
                    <a:pt x="1249" y="1173"/>
                  </a:lnTo>
                  <a:lnTo>
                    <a:pt x="1251" y="1170"/>
                  </a:lnTo>
                  <a:lnTo>
                    <a:pt x="1253" y="1167"/>
                  </a:lnTo>
                  <a:lnTo>
                    <a:pt x="1255" y="1166"/>
                  </a:lnTo>
                  <a:lnTo>
                    <a:pt x="1256" y="1166"/>
                  </a:lnTo>
                  <a:lnTo>
                    <a:pt x="1257" y="1163"/>
                  </a:lnTo>
                  <a:lnTo>
                    <a:pt x="1258" y="1158"/>
                  </a:lnTo>
                  <a:lnTo>
                    <a:pt x="1260" y="1155"/>
                  </a:lnTo>
                  <a:lnTo>
                    <a:pt x="1263" y="1152"/>
                  </a:lnTo>
                  <a:lnTo>
                    <a:pt x="1266" y="1149"/>
                  </a:lnTo>
                  <a:lnTo>
                    <a:pt x="1275" y="1142"/>
                  </a:lnTo>
                  <a:lnTo>
                    <a:pt x="1278" y="1139"/>
                  </a:lnTo>
                  <a:lnTo>
                    <a:pt x="1281" y="1137"/>
                  </a:lnTo>
                  <a:lnTo>
                    <a:pt x="1282" y="1137"/>
                  </a:lnTo>
                  <a:lnTo>
                    <a:pt x="1281" y="1138"/>
                  </a:lnTo>
                  <a:lnTo>
                    <a:pt x="1279" y="1141"/>
                  </a:lnTo>
                  <a:lnTo>
                    <a:pt x="1277" y="1146"/>
                  </a:lnTo>
                  <a:lnTo>
                    <a:pt x="1271" y="1157"/>
                  </a:lnTo>
                  <a:lnTo>
                    <a:pt x="1267" y="1163"/>
                  </a:lnTo>
                  <a:lnTo>
                    <a:pt x="1267" y="1165"/>
                  </a:lnTo>
                  <a:lnTo>
                    <a:pt x="1266" y="1169"/>
                  </a:lnTo>
                  <a:lnTo>
                    <a:pt x="1264" y="1173"/>
                  </a:lnTo>
                  <a:lnTo>
                    <a:pt x="1262" y="1178"/>
                  </a:lnTo>
                  <a:lnTo>
                    <a:pt x="1262" y="1178"/>
                  </a:lnTo>
                  <a:lnTo>
                    <a:pt x="1263" y="1177"/>
                  </a:lnTo>
                  <a:lnTo>
                    <a:pt x="1263" y="1176"/>
                  </a:lnTo>
                  <a:lnTo>
                    <a:pt x="1264" y="1175"/>
                  </a:lnTo>
                  <a:lnTo>
                    <a:pt x="1264" y="1174"/>
                  </a:lnTo>
                  <a:lnTo>
                    <a:pt x="1265" y="1173"/>
                  </a:lnTo>
                  <a:lnTo>
                    <a:pt x="1272" y="1160"/>
                  </a:lnTo>
                  <a:lnTo>
                    <a:pt x="1274" y="1158"/>
                  </a:lnTo>
                  <a:lnTo>
                    <a:pt x="1275" y="1157"/>
                  </a:lnTo>
                  <a:lnTo>
                    <a:pt x="1276" y="1156"/>
                  </a:lnTo>
                  <a:lnTo>
                    <a:pt x="1278" y="1154"/>
                  </a:lnTo>
                  <a:lnTo>
                    <a:pt x="1278" y="1150"/>
                  </a:lnTo>
                  <a:lnTo>
                    <a:pt x="1280" y="1145"/>
                  </a:lnTo>
                  <a:lnTo>
                    <a:pt x="1284" y="1139"/>
                  </a:lnTo>
                  <a:lnTo>
                    <a:pt x="1285" y="1138"/>
                  </a:lnTo>
                  <a:lnTo>
                    <a:pt x="1290" y="1135"/>
                  </a:lnTo>
                  <a:lnTo>
                    <a:pt x="1296" y="1128"/>
                  </a:lnTo>
                  <a:lnTo>
                    <a:pt x="1299" y="1126"/>
                  </a:lnTo>
                  <a:lnTo>
                    <a:pt x="1302" y="1124"/>
                  </a:lnTo>
                  <a:lnTo>
                    <a:pt x="1306" y="1123"/>
                  </a:lnTo>
                  <a:lnTo>
                    <a:pt x="1312" y="1120"/>
                  </a:lnTo>
                  <a:lnTo>
                    <a:pt x="1312" y="1123"/>
                  </a:lnTo>
                  <a:lnTo>
                    <a:pt x="1311" y="1123"/>
                  </a:lnTo>
                  <a:lnTo>
                    <a:pt x="1309" y="1129"/>
                  </a:lnTo>
                  <a:lnTo>
                    <a:pt x="1307" y="1135"/>
                  </a:lnTo>
                  <a:lnTo>
                    <a:pt x="1305" y="1141"/>
                  </a:lnTo>
                  <a:lnTo>
                    <a:pt x="1305" y="1142"/>
                  </a:lnTo>
                  <a:lnTo>
                    <a:pt x="1308" y="1137"/>
                  </a:lnTo>
                  <a:lnTo>
                    <a:pt x="1309" y="1134"/>
                  </a:lnTo>
                  <a:lnTo>
                    <a:pt x="1311" y="1129"/>
                  </a:lnTo>
                  <a:lnTo>
                    <a:pt x="1312" y="1127"/>
                  </a:lnTo>
                  <a:lnTo>
                    <a:pt x="1313" y="1124"/>
                  </a:lnTo>
                  <a:lnTo>
                    <a:pt x="1321" y="1115"/>
                  </a:lnTo>
                  <a:lnTo>
                    <a:pt x="1323" y="1114"/>
                  </a:lnTo>
                  <a:lnTo>
                    <a:pt x="1324" y="1114"/>
                  </a:lnTo>
                  <a:lnTo>
                    <a:pt x="1325" y="1113"/>
                  </a:lnTo>
                  <a:lnTo>
                    <a:pt x="1327" y="1112"/>
                  </a:lnTo>
                  <a:lnTo>
                    <a:pt x="1333" y="1105"/>
                  </a:lnTo>
                  <a:lnTo>
                    <a:pt x="1338" y="1098"/>
                  </a:lnTo>
                  <a:lnTo>
                    <a:pt x="1343" y="1091"/>
                  </a:lnTo>
                  <a:lnTo>
                    <a:pt x="1345" y="1089"/>
                  </a:lnTo>
                  <a:lnTo>
                    <a:pt x="1349" y="1087"/>
                  </a:lnTo>
                  <a:lnTo>
                    <a:pt x="1350" y="1086"/>
                  </a:lnTo>
                  <a:lnTo>
                    <a:pt x="1352" y="1084"/>
                  </a:lnTo>
                  <a:lnTo>
                    <a:pt x="1354" y="1080"/>
                  </a:lnTo>
                  <a:lnTo>
                    <a:pt x="1357" y="1077"/>
                  </a:lnTo>
                  <a:lnTo>
                    <a:pt x="1359" y="1075"/>
                  </a:lnTo>
                  <a:lnTo>
                    <a:pt x="1362" y="1074"/>
                  </a:lnTo>
                  <a:lnTo>
                    <a:pt x="1363" y="1076"/>
                  </a:lnTo>
                  <a:lnTo>
                    <a:pt x="1363" y="1078"/>
                  </a:lnTo>
                  <a:lnTo>
                    <a:pt x="1362" y="1081"/>
                  </a:lnTo>
                  <a:lnTo>
                    <a:pt x="1360" y="1084"/>
                  </a:lnTo>
                  <a:lnTo>
                    <a:pt x="1358" y="1086"/>
                  </a:lnTo>
                  <a:lnTo>
                    <a:pt x="1357" y="1089"/>
                  </a:lnTo>
                  <a:lnTo>
                    <a:pt x="1354" y="1097"/>
                  </a:lnTo>
                  <a:lnTo>
                    <a:pt x="1350" y="1105"/>
                  </a:lnTo>
                  <a:lnTo>
                    <a:pt x="1337" y="1132"/>
                  </a:lnTo>
                  <a:lnTo>
                    <a:pt x="1322" y="1158"/>
                  </a:lnTo>
                  <a:lnTo>
                    <a:pt x="1306" y="1184"/>
                  </a:lnTo>
                  <a:lnTo>
                    <a:pt x="1290" y="1209"/>
                  </a:lnTo>
                  <a:lnTo>
                    <a:pt x="1293" y="1208"/>
                  </a:lnTo>
                  <a:lnTo>
                    <a:pt x="1266" y="1247"/>
                  </a:lnTo>
                  <a:lnTo>
                    <a:pt x="1237" y="1283"/>
                  </a:lnTo>
                  <a:lnTo>
                    <a:pt x="1206" y="1319"/>
                  </a:lnTo>
                  <a:lnTo>
                    <a:pt x="1173" y="1352"/>
                  </a:lnTo>
                  <a:lnTo>
                    <a:pt x="1138" y="1384"/>
                  </a:lnTo>
                  <a:lnTo>
                    <a:pt x="1102" y="1414"/>
                  </a:lnTo>
                  <a:lnTo>
                    <a:pt x="1064" y="1442"/>
                  </a:lnTo>
                  <a:lnTo>
                    <a:pt x="1024" y="1468"/>
                  </a:lnTo>
                  <a:lnTo>
                    <a:pt x="983" y="1491"/>
                  </a:lnTo>
                  <a:lnTo>
                    <a:pt x="941" y="1513"/>
                  </a:lnTo>
                  <a:lnTo>
                    <a:pt x="898" y="1532"/>
                  </a:lnTo>
                  <a:lnTo>
                    <a:pt x="853" y="1549"/>
                  </a:lnTo>
                  <a:lnTo>
                    <a:pt x="853" y="1547"/>
                  </a:lnTo>
                  <a:lnTo>
                    <a:pt x="862" y="1544"/>
                  </a:lnTo>
                  <a:lnTo>
                    <a:pt x="872" y="1540"/>
                  </a:lnTo>
                  <a:lnTo>
                    <a:pt x="882" y="1535"/>
                  </a:lnTo>
                  <a:lnTo>
                    <a:pt x="892" y="1528"/>
                  </a:lnTo>
                  <a:lnTo>
                    <a:pt x="902" y="1522"/>
                  </a:lnTo>
                  <a:lnTo>
                    <a:pt x="910" y="1515"/>
                  </a:lnTo>
                  <a:lnTo>
                    <a:pt x="916" y="1509"/>
                  </a:lnTo>
                  <a:lnTo>
                    <a:pt x="916" y="1509"/>
                  </a:lnTo>
                  <a:lnTo>
                    <a:pt x="916" y="1509"/>
                  </a:lnTo>
                  <a:lnTo>
                    <a:pt x="915" y="1509"/>
                  </a:lnTo>
                  <a:lnTo>
                    <a:pt x="914" y="1510"/>
                  </a:lnTo>
                  <a:lnTo>
                    <a:pt x="914" y="1510"/>
                  </a:lnTo>
                  <a:lnTo>
                    <a:pt x="916" y="1508"/>
                  </a:lnTo>
                  <a:lnTo>
                    <a:pt x="919" y="1505"/>
                  </a:lnTo>
                  <a:lnTo>
                    <a:pt x="923" y="1501"/>
                  </a:lnTo>
                  <a:lnTo>
                    <a:pt x="929" y="1497"/>
                  </a:lnTo>
                  <a:lnTo>
                    <a:pt x="933" y="1492"/>
                  </a:lnTo>
                  <a:lnTo>
                    <a:pt x="936" y="1487"/>
                  </a:lnTo>
                  <a:lnTo>
                    <a:pt x="938" y="1483"/>
                  </a:lnTo>
                  <a:lnTo>
                    <a:pt x="938" y="1478"/>
                  </a:lnTo>
                  <a:lnTo>
                    <a:pt x="937" y="1477"/>
                  </a:lnTo>
                  <a:lnTo>
                    <a:pt x="935" y="1477"/>
                  </a:lnTo>
                  <a:lnTo>
                    <a:pt x="930" y="1479"/>
                  </a:lnTo>
                  <a:lnTo>
                    <a:pt x="927" y="1480"/>
                  </a:lnTo>
                  <a:lnTo>
                    <a:pt x="902" y="1481"/>
                  </a:lnTo>
                  <a:lnTo>
                    <a:pt x="877" y="1481"/>
                  </a:lnTo>
                  <a:lnTo>
                    <a:pt x="868" y="1481"/>
                  </a:lnTo>
                  <a:lnTo>
                    <a:pt x="862" y="1480"/>
                  </a:lnTo>
                  <a:lnTo>
                    <a:pt x="859" y="1480"/>
                  </a:lnTo>
                  <a:lnTo>
                    <a:pt x="858" y="1479"/>
                  </a:lnTo>
                  <a:lnTo>
                    <a:pt x="859" y="1478"/>
                  </a:lnTo>
                  <a:lnTo>
                    <a:pt x="860" y="1478"/>
                  </a:lnTo>
                  <a:lnTo>
                    <a:pt x="862" y="1477"/>
                  </a:lnTo>
                  <a:lnTo>
                    <a:pt x="865" y="1476"/>
                  </a:lnTo>
                  <a:lnTo>
                    <a:pt x="866" y="1474"/>
                  </a:lnTo>
                  <a:lnTo>
                    <a:pt x="867" y="1472"/>
                  </a:lnTo>
                  <a:lnTo>
                    <a:pt x="866" y="1470"/>
                  </a:lnTo>
                  <a:lnTo>
                    <a:pt x="863" y="1467"/>
                  </a:lnTo>
                  <a:lnTo>
                    <a:pt x="860" y="1465"/>
                  </a:lnTo>
                  <a:lnTo>
                    <a:pt x="855" y="1463"/>
                  </a:lnTo>
                  <a:lnTo>
                    <a:pt x="851" y="1461"/>
                  </a:lnTo>
                  <a:lnTo>
                    <a:pt x="848" y="1458"/>
                  </a:lnTo>
                  <a:lnTo>
                    <a:pt x="848" y="1457"/>
                  </a:lnTo>
                  <a:lnTo>
                    <a:pt x="849" y="1456"/>
                  </a:lnTo>
                  <a:lnTo>
                    <a:pt x="849" y="1455"/>
                  </a:lnTo>
                  <a:lnTo>
                    <a:pt x="843" y="1445"/>
                  </a:lnTo>
                  <a:lnTo>
                    <a:pt x="835" y="1436"/>
                  </a:lnTo>
                  <a:lnTo>
                    <a:pt x="830" y="1433"/>
                  </a:lnTo>
                  <a:lnTo>
                    <a:pt x="825" y="1431"/>
                  </a:lnTo>
                  <a:lnTo>
                    <a:pt x="821" y="1427"/>
                  </a:lnTo>
                  <a:lnTo>
                    <a:pt x="817" y="1422"/>
                  </a:lnTo>
                  <a:lnTo>
                    <a:pt x="815" y="1421"/>
                  </a:lnTo>
                  <a:lnTo>
                    <a:pt x="807" y="1421"/>
                  </a:lnTo>
                  <a:lnTo>
                    <a:pt x="804" y="1420"/>
                  </a:lnTo>
                  <a:lnTo>
                    <a:pt x="804" y="1420"/>
                  </a:lnTo>
                  <a:lnTo>
                    <a:pt x="803" y="1419"/>
                  </a:lnTo>
                  <a:lnTo>
                    <a:pt x="804" y="1418"/>
                  </a:lnTo>
                  <a:lnTo>
                    <a:pt x="804" y="1414"/>
                  </a:lnTo>
                  <a:lnTo>
                    <a:pt x="802" y="1412"/>
                  </a:lnTo>
                  <a:lnTo>
                    <a:pt x="800" y="1411"/>
                  </a:lnTo>
                  <a:lnTo>
                    <a:pt x="797" y="1409"/>
                  </a:lnTo>
                  <a:lnTo>
                    <a:pt x="796" y="1407"/>
                  </a:lnTo>
                  <a:lnTo>
                    <a:pt x="796" y="1404"/>
                  </a:lnTo>
                  <a:lnTo>
                    <a:pt x="798" y="1400"/>
                  </a:lnTo>
                  <a:lnTo>
                    <a:pt x="803" y="1395"/>
                  </a:lnTo>
                  <a:lnTo>
                    <a:pt x="808" y="1391"/>
                  </a:lnTo>
                  <a:lnTo>
                    <a:pt x="812" y="1388"/>
                  </a:lnTo>
                  <a:lnTo>
                    <a:pt x="816" y="1386"/>
                  </a:lnTo>
                  <a:lnTo>
                    <a:pt x="822" y="1384"/>
                  </a:lnTo>
                  <a:lnTo>
                    <a:pt x="823" y="1382"/>
                  </a:lnTo>
                  <a:lnTo>
                    <a:pt x="825" y="1378"/>
                  </a:lnTo>
                  <a:lnTo>
                    <a:pt x="827" y="1373"/>
                  </a:lnTo>
                  <a:lnTo>
                    <a:pt x="828" y="1367"/>
                  </a:lnTo>
                  <a:lnTo>
                    <a:pt x="827" y="1368"/>
                  </a:lnTo>
                  <a:lnTo>
                    <a:pt x="827" y="1369"/>
                  </a:lnTo>
                  <a:lnTo>
                    <a:pt x="826" y="1371"/>
                  </a:lnTo>
                  <a:lnTo>
                    <a:pt x="825" y="1372"/>
                  </a:lnTo>
                  <a:lnTo>
                    <a:pt x="823" y="1372"/>
                  </a:lnTo>
                  <a:lnTo>
                    <a:pt x="820" y="1373"/>
                  </a:lnTo>
                  <a:lnTo>
                    <a:pt x="816" y="1375"/>
                  </a:lnTo>
                  <a:lnTo>
                    <a:pt x="813" y="1376"/>
                  </a:lnTo>
                  <a:lnTo>
                    <a:pt x="810" y="1376"/>
                  </a:lnTo>
                  <a:lnTo>
                    <a:pt x="807" y="1375"/>
                  </a:lnTo>
                  <a:lnTo>
                    <a:pt x="805" y="1372"/>
                  </a:lnTo>
                  <a:lnTo>
                    <a:pt x="805" y="1367"/>
                  </a:lnTo>
                  <a:lnTo>
                    <a:pt x="806" y="1363"/>
                  </a:lnTo>
                  <a:lnTo>
                    <a:pt x="808" y="1359"/>
                  </a:lnTo>
                  <a:lnTo>
                    <a:pt x="811" y="1357"/>
                  </a:lnTo>
                  <a:lnTo>
                    <a:pt x="815" y="1356"/>
                  </a:lnTo>
                  <a:lnTo>
                    <a:pt x="818" y="1354"/>
                  </a:lnTo>
                  <a:lnTo>
                    <a:pt x="821" y="1352"/>
                  </a:lnTo>
                  <a:lnTo>
                    <a:pt x="821" y="1351"/>
                  </a:lnTo>
                  <a:lnTo>
                    <a:pt x="820" y="1351"/>
                  </a:lnTo>
                  <a:lnTo>
                    <a:pt x="819" y="1351"/>
                  </a:lnTo>
                  <a:lnTo>
                    <a:pt x="818" y="1351"/>
                  </a:lnTo>
                  <a:lnTo>
                    <a:pt x="817" y="1350"/>
                  </a:lnTo>
                  <a:lnTo>
                    <a:pt x="817" y="1350"/>
                  </a:lnTo>
                  <a:lnTo>
                    <a:pt x="817" y="1349"/>
                  </a:lnTo>
                  <a:lnTo>
                    <a:pt x="818" y="1347"/>
                  </a:lnTo>
                  <a:lnTo>
                    <a:pt x="821" y="1346"/>
                  </a:lnTo>
                  <a:lnTo>
                    <a:pt x="823" y="1345"/>
                  </a:lnTo>
                  <a:lnTo>
                    <a:pt x="825" y="1343"/>
                  </a:lnTo>
                  <a:lnTo>
                    <a:pt x="826" y="1339"/>
                  </a:lnTo>
                  <a:lnTo>
                    <a:pt x="825" y="1336"/>
                  </a:lnTo>
                  <a:lnTo>
                    <a:pt x="826" y="1332"/>
                  </a:lnTo>
                  <a:lnTo>
                    <a:pt x="829" y="1331"/>
                  </a:lnTo>
                  <a:lnTo>
                    <a:pt x="833" y="1329"/>
                  </a:lnTo>
                  <a:lnTo>
                    <a:pt x="838" y="1327"/>
                  </a:lnTo>
                  <a:lnTo>
                    <a:pt x="846" y="1324"/>
                  </a:lnTo>
                  <a:lnTo>
                    <a:pt x="848" y="1322"/>
                  </a:lnTo>
                  <a:lnTo>
                    <a:pt x="849" y="1321"/>
                  </a:lnTo>
                  <a:lnTo>
                    <a:pt x="849" y="1320"/>
                  </a:lnTo>
                  <a:lnTo>
                    <a:pt x="848" y="1319"/>
                  </a:lnTo>
                  <a:lnTo>
                    <a:pt x="847" y="1319"/>
                  </a:lnTo>
                  <a:lnTo>
                    <a:pt x="846" y="1318"/>
                  </a:lnTo>
                  <a:lnTo>
                    <a:pt x="845" y="1318"/>
                  </a:lnTo>
                  <a:lnTo>
                    <a:pt x="845" y="1318"/>
                  </a:lnTo>
                  <a:lnTo>
                    <a:pt x="853" y="1311"/>
                  </a:lnTo>
                  <a:lnTo>
                    <a:pt x="862" y="1306"/>
                  </a:lnTo>
                  <a:lnTo>
                    <a:pt x="869" y="1299"/>
                  </a:lnTo>
                  <a:lnTo>
                    <a:pt x="870" y="1298"/>
                  </a:lnTo>
                  <a:lnTo>
                    <a:pt x="871" y="1297"/>
                  </a:lnTo>
                  <a:lnTo>
                    <a:pt x="871" y="1294"/>
                  </a:lnTo>
                  <a:lnTo>
                    <a:pt x="871" y="1293"/>
                  </a:lnTo>
                  <a:lnTo>
                    <a:pt x="873" y="1291"/>
                  </a:lnTo>
                  <a:lnTo>
                    <a:pt x="874" y="1290"/>
                  </a:lnTo>
                  <a:lnTo>
                    <a:pt x="878" y="1285"/>
                  </a:lnTo>
                  <a:lnTo>
                    <a:pt x="880" y="1283"/>
                  </a:lnTo>
                  <a:lnTo>
                    <a:pt x="882" y="1281"/>
                  </a:lnTo>
                  <a:lnTo>
                    <a:pt x="883" y="1278"/>
                  </a:lnTo>
                  <a:lnTo>
                    <a:pt x="883" y="1277"/>
                  </a:lnTo>
                  <a:lnTo>
                    <a:pt x="882" y="1277"/>
                  </a:lnTo>
                  <a:lnTo>
                    <a:pt x="880" y="1278"/>
                  </a:lnTo>
                  <a:lnTo>
                    <a:pt x="879" y="1278"/>
                  </a:lnTo>
                  <a:lnTo>
                    <a:pt x="878" y="1279"/>
                  </a:lnTo>
                  <a:lnTo>
                    <a:pt x="877" y="1279"/>
                  </a:lnTo>
                  <a:lnTo>
                    <a:pt x="877" y="1278"/>
                  </a:lnTo>
                  <a:lnTo>
                    <a:pt x="875" y="1271"/>
                  </a:lnTo>
                  <a:lnTo>
                    <a:pt x="876" y="1264"/>
                  </a:lnTo>
                  <a:lnTo>
                    <a:pt x="875" y="1257"/>
                  </a:lnTo>
                  <a:lnTo>
                    <a:pt x="874" y="1249"/>
                  </a:lnTo>
                  <a:lnTo>
                    <a:pt x="873" y="1240"/>
                  </a:lnTo>
                  <a:lnTo>
                    <a:pt x="870" y="1232"/>
                  </a:lnTo>
                  <a:lnTo>
                    <a:pt x="868" y="1229"/>
                  </a:lnTo>
                  <a:lnTo>
                    <a:pt x="865" y="1227"/>
                  </a:lnTo>
                  <a:lnTo>
                    <a:pt x="862" y="1225"/>
                  </a:lnTo>
                  <a:lnTo>
                    <a:pt x="860" y="1221"/>
                  </a:lnTo>
                  <a:lnTo>
                    <a:pt x="860" y="1220"/>
                  </a:lnTo>
                  <a:lnTo>
                    <a:pt x="858" y="1220"/>
                  </a:lnTo>
                  <a:lnTo>
                    <a:pt x="858" y="1220"/>
                  </a:lnTo>
                  <a:lnTo>
                    <a:pt x="859" y="1219"/>
                  </a:lnTo>
                  <a:lnTo>
                    <a:pt x="859" y="1218"/>
                  </a:lnTo>
                  <a:lnTo>
                    <a:pt x="859" y="1217"/>
                  </a:lnTo>
                  <a:lnTo>
                    <a:pt x="859" y="1216"/>
                  </a:lnTo>
                  <a:lnTo>
                    <a:pt x="858" y="1215"/>
                  </a:lnTo>
                  <a:lnTo>
                    <a:pt x="858" y="1215"/>
                  </a:lnTo>
                  <a:lnTo>
                    <a:pt x="858" y="1215"/>
                  </a:lnTo>
                  <a:lnTo>
                    <a:pt x="858" y="1214"/>
                  </a:lnTo>
                  <a:lnTo>
                    <a:pt x="858" y="1214"/>
                  </a:lnTo>
                  <a:lnTo>
                    <a:pt x="859" y="1213"/>
                  </a:lnTo>
                  <a:lnTo>
                    <a:pt x="859" y="1213"/>
                  </a:lnTo>
                  <a:lnTo>
                    <a:pt x="855" y="1211"/>
                  </a:lnTo>
                  <a:lnTo>
                    <a:pt x="852" y="1210"/>
                  </a:lnTo>
                  <a:lnTo>
                    <a:pt x="849" y="1209"/>
                  </a:lnTo>
                  <a:lnTo>
                    <a:pt x="844" y="1210"/>
                  </a:lnTo>
                  <a:lnTo>
                    <a:pt x="839" y="1212"/>
                  </a:lnTo>
                  <a:lnTo>
                    <a:pt x="834" y="1216"/>
                  </a:lnTo>
                  <a:lnTo>
                    <a:pt x="829" y="1220"/>
                  </a:lnTo>
                  <a:lnTo>
                    <a:pt x="825" y="1224"/>
                  </a:lnTo>
                  <a:lnTo>
                    <a:pt x="823" y="1226"/>
                  </a:lnTo>
                  <a:lnTo>
                    <a:pt x="822" y="1230"/>
                  </a:lnTo>
                  <a:lnTo>
                    <a:pt x="823" y="1234"/>
                  </a:lnTo>
                  <a:lnTo>
                    <a:pt x="824" y="1238"/>
                  </a:lnTo>
                  <a:lnTo>
                    <a:pt x="823" y="1241"/>
                  </a:lnTo>
                  <a:lnTo>
                    <a:pt x="821" y="1243"/>
                  </a:lnTo>
                  <a:lnTo>
                    <a:pt x="817" y="1244"/>
                  </a:lnTo>
                  <a:lnTo>
                    <a:pt x="814" y="1243"/>
                  </a:lnTo>
                  <a:lnTo>
                    <a:pt x="813" y="1241"/>
                  </a:lnTo>
                  <a:lnTo>
                    <a:pt x="813" y="1239"/>
                  </a:lnTo>
                  <a:lnTo>
                    <a:pt x="814" y="1237"/>
                  </a:lnTo>
                  <a:lnTo>
                    <a:pt x="813" y="1235"/>
                  </a:lnTo>
                  <a:lnTo>
                    <a:pt x="812" y="1233"/>
                  </a:lnTo>
                  <a:lnTo>
                    <a:pt x="810" y="1233"/>
                  </a:lnTo>
                  <a:lnTo>
                    <a:pt x="807" y="1235"/>
                  </a:lnTo>
                  <a:lnTo>
                    <a:pt x="805" y="1237"/>
                  </a:lnTo>
                  <a:lnTo>
                    <a:pt x="803" y="1238"/>
                  </a:lnTo>
                  <a:lnTo>
                    <a:pt x="800" y="1236"/>
                  </a:lnTo>
                  <a:lnTo>
                    <a:pt x="797" y="1234"/>
                  </a:lnTo>
                  <a:lnTo>
                    <a:pt x="794" y="1231"/>
                  </a:lnTo>
                  <a:lnTo>
                    <a:pt x="791" y="1230"/>
                  </a:lnTo>
                  <a:lnTo>
                    <a:pt x="787" y="1231"/>
                  </a:lnTo>
                  <a:lnTo>
                    <a:pt x="784" y="1234"/>
                  </a:lnTo>
                  <a:lnTo>
                    <a:pt x="780" y="1236"/>
                  </a:lnTo>
                  <a:lnTo>
                    <a:pt x="777" y="1237"/>
                  </a:lnTo>
                  <a:lnTo>
                    <a:pt x="775" y="1235"/>
                  </a:lnTo>
                  <a:lnTo>
                    <a:pt x="774" y="1233"/>
                  </a:lnTo>
                  <a:lnTo>
                    <a:pt x="774" y="1230"/>
                  </a:lnTo>
                  <a:lnTo>
                    <a:pt x="772" y="1228"/>
                  </a:lnTo>
                  <a:lnTo>
                    <a:pt x="769" y="1227"/>
                  </a:lnTo>
                  <a:lnTo>
                    <a:pt x="767" y="1228"/>
                  </a:lnTo>
                  <a:lnTo>
                    <a:pt x="764" y="1229"/>
                  </a:lnTo>
                  <a:lnTo>
                    <a:pt x="762" y="1229"/>
                  </a:lnTo>
                  <a:lnTo>
                    <a:pt x="761" y="1230"/>
                  </a:lnTo>
                  <a:lnTo>
                    <a:pt x="761" y="1228"/>
                  </a:lnTo>
                  <a:lnTo>
                    <a:pt x="762" y="1227"/>
                  </a:lnTo>
                  <a:lnTo>
                    <a:pt x="764" y="1224"/>
                  </a:lnTo>
                  <a:lnTo>
                    <a:pt x="763" y="1223"/>
                  </a:lnTo>
                  <a:lnTo>
                    <a:pt x="760" y="1219"/>
                  </a:lnTo>
                  <a:lnTo>
                    <a:pt x="758" y="1216"/>
                  </a:lnTo>
                  <a:lnTo>
                    <a:pt x="756" y="1215"/>
                  </a:lnTo>
                  <a:lnTo>
                    <a:pt x="754" y="1216"/>
                  </a:lnTo>
                  <a:lnTo>
                    <a:pt x="753" y="1217"/>
                  </a:lnTo>
                  <a:lnTo>
                    <a:pt x="750" y="1219"/>
                  </a:lnTo>
                  <a:lnTo>
                    <a:pt x="748" y="1218"/>
                  </a:lnTo>
                  <a:lnTo>
                    <a:pt x="745" y="1216"/>
                  </a:lnTo>
                  <a:lnTo>
                    <a:pt x="744" y="1216"/>
                  </a:lnTo>
                  <a:lnTo>
                    <a:pt x="744" y="1215"/>
                  </a:lnTo>
                  <a:lnTo>
                    <a:pt x="744" y="1213"/>
                  </a:lnTo>
                  <a:lnTo>
                    <a:pt x="743" y="1212"/>
                  </a:lnTo>
                  <a:lnTo>
                    <a:pt x="743" y="1211"/>
                  </a:lnTo>
                  <a:lnTo>
                    <a:pt x="743" y="1210"/>
                  </a:lnTo>
                  <a:lnTo>
                    <a:pt x="739" y="1209"/>
                  </a:lnTo>
                  <a:lnTo>
                    <a:pt x="735" y="1208"/>
                  </a:lnTo>
                  <a:lnTo>
                    <a:pt x="732" y="1206"/>
                  </a:lnTo>
                  <a:lnTo>
                    <a:pt x="729" y="1202"/>
                  </a:lnTo>
                  <a:lnTo>
                    <a:pt x="726" y="1198"/>
                  </a:lnTo>
                  <a:lnTo>
                    <a:pt x="724" y="1194"/>
                  </a:lnTo>
                  <a:lnTo>
                    <a:pt x="720" y="1191"/>
                  </a:lnTo>
                  <a:lnTo>
                    <a:pt x="717" y="1188"/>
                  </a:lnTo>
                  <a:lnTo>
                    <a:pt x="712" y="1186"/>
                  </a:lnTo>
                  <a:lnTo>
                    <a:pt x="708" y="1184"/>
                  </a:lnTo>
                  <a:lnTo>
                    <a:pt x="707" y="1183"/>
                  </a:lnTo>
                  <a:lnTo>
                    <a:pt x="705" y="1180"/>
                  </a:lnTo>
                  <a:lnTo>
                    <a:pt x="704" y="1179"/>
                  </a:lnTo>
                  <a:lnTo>
                    <a:pt x="703" y="1177"/>
                  </a:lnTo>
                  <a:lnTo>
                    <a:pt x="695" y="1173"/>
                  </a:lnTo>
                  <a:lnTo>
                    <a:pt x="691" y="1172"/>
                  </a:lnTo>
                  <a:lnTo>
                    <a:pt x="687" y="1169"/>
                  </a:lnTo>
                  <a:lnTo>
                    <a:pt x="685" y="1167"/>
                  </a:lnTo>
                  <a:lnTo>
                    <a:pt x="685" y="1166"/>
                  </a:lnTo>
                  <a:lnTo>
                    <a:pt x="686" y="1166"/>
                  </a:lnTo>
                  <a:lnTo>
                    <a:pt x="692" y="1166"/>
                  </a:lnTo>
                  <a:lnTo>
                    <a:pt x="692" y="1165"/>
                  </a:lnTo>
                  <a:lnTo>
                    <a:pt x="690" y="1161"/>
                  </a:lnTo>
                  <a:lnTo>
                    <a:pt x="686" y="1159"/>
                  </a:lnTo>
                  <a:lnTo>
                    <a:pt x="682" y="1158"/>
                  </a:lnTo>
                  <a:lnTo>
                    <a:pt x="681" y="1158"/>
                  </a:lnTo>
                  <a:lnTo>
                    <a:pt x="681" y="1163"/>
                  </a:lnTo>
                  <a:lnTo>
                    <a:pt x="681" y="1163"/>
                  </a:lnTo>
                  <a:lnTo>
                    <a:pt x="675" y="1162"/>
                  </a:lnTo>
                  <a:lnTo>
                    <a:pt x="666" y="1160"/>
                  </a:lnTo>
                  <a:lnTo>
                    <a:pt x="656" y="1158"/>
                  </a:lnTo>
                  <a:lnTo>
                    <a:pt x="645" y="1156"/>
                  </a:lnTo>
                  <a:lnTo>
                    <a:pt x="633" y="1154"/>
                  </a:lnTo>
                  <a:lnTo>
                    <a:pt x="622" y="1151"/>
                  </a:lnTo>
                  <a:lnTo>
                    <a:pt x="611" y="1148"/>
                  </a:lnTo>
                  <a:lnTo>
                    <a:pt x="603" y="1145"/>
                  </a:lnTo>
                  <a:lnTo>
                    <a:pt x="596" y="1142"/>
                  </a:lnTo>
                  <a:lnTo>
                    <a:pt x="592" y="1139"/>
                  </a:lnTo>
                  <a:lnTo>
                    <a:pt x="589" y="1136"/>
                  </a:lnTo>
                  <a:lnTo>
                    <a:pt x="586" y="1131"/>
                  </a:lnTo>
                  <a:lnTo>
                    <a:pt x="583" y="1130"/>
                  </a:lnTo>
                  <a:lnTo>
                    <a:pt x="582" y="1130"/>
                  </a:lnTo>
                  <a:lnTo>
                    <a:pt x="581" y="1130"/>
                  </a:lnTo>
                  <a:lnTo>
                    <a:pt x="578" y="1128"/>
                  </a:lnTo>
                  <a:lnTo>
                    <a:pt x="577" y="1126"/>
                  </a:lnTo>
                  <a:lnTo>
                    <a:pt x="578" y="1126"/>
                  </a:lnTo>
                  <a:lnTo>
                    <a:pt x="578" y="1126"/>
                  </a:lnTo>
                  <a:lnTo>
                    <a:pt x="577" y="1125"/>
                  </a:lnTo>
                  <a:lnTo>
                    <a:pt x="574" y="1123"/>
                  </a:lnTo>
                  <a:lnTo>
                    <a:pt x="570" y="1120"/>
                  </a:lnTo>
                  <a:lnTo>
                    <a:pt x="566" y="1118"/>
                  </a:lnTo>
                  <a:lnTo>
                    <a:pt x="564" y="1117"/>
                  </a:lnTo>
                  <a:lnTo>
                    <a:pt x="563" y="1116"/>
                  </a:lnTo>
                  <a:lnTo>
                    <a:pt x="562" y="1117"/>
                  </a:lnTo>
                  <a:lnTo>
                    <a:pt x="562" y="1117"/>
                  </a:lnTo>
                  <a:lnTo>
                    <a:pt x="560" y="1117"/>
                  </a:lnTo>
                  <a:lnTo>
                    <a:pt x="558" y="1117"/>
                  </a:lnTo>
                  <a:lnTo>
                    <a:pt x="553" y="1115"/>
                  </a:lnTo>
                  <a:lnTo>
                    <a:pt x="547" y="1113"/>
                  </a:lnTo>
                  <a:lnTo>
                    <a:pt x="546" y="1112"/>
                  </a:lnTo>
                  <a:lnTo>
                    <a:pt x="546" y="1111"/>
                  </a:lnTo>
                  <a:lnTo>
                    <a:pt x="546" y="1110"/>
                  </a:lnTo>
                  <a:lnTo>
                    <a:pt x="546" y="1109"/>
                  </a:lnTo>
                  <a:lnTo>
                    <a:pt x="545" y="1109"/>
                  </a:lnTo>
                  <a:lnTo>
                    <a:pt x="545" y="1109"/>
                  </a:lnTo>
                  <a:lnTo>
                    <a:pt x="541" y="1110"/>
                  </a:lnTo>
                  <a:lnTo>
                    <a:pt x="539" y="1112"/>
                  </a:lnTo>
                  <a:lnTo>
                    <a:pt x="536" y="1115"/>
                  </a:lnTo>
                  <a:lnTo>
                    <a:pt x="534" y="1116"/>
                  </a:lnTo>
                  <a:lnTo>
                    <a:pt x="533" y="1117"/>
                  </a:lnTo>
                  <a:lnTo>
                    <a:pt x="530" y="1118"/>
                  </a:lnTo>
                  <a:lnTo>
                    <a:pt x="517" y="1121"/>
                  </a:lnTo>
                  <a:lnTo>
                    <a:pt x="514" y="1122"/>
                  </a:lnTo>
                  <a:lnTo>
                    <a:pt x="513" y="1122"/>
                  </a:lnTo>
                  <a:lnTo>
                    <a:pt x="508" y="1120"/>
                  </a:lnTo>
                  <a:lnTo>
                    <a:pt x="504" y="1118"/>
                  </a:lnTo>
                  <a:lnTo>
                    <a:pt x="499" y="1117"/>
                  </a:lnTo>
                  <a:lnTo>
                    <a:pt x="493" y="1116"/>
                  </a:lnTo>
                  <a:lnTo>
                    <a:pt x="488" y="1115"/>
                  </a:lnTo>
                  <a:lnTo>
                    <a:pt x="486" y="1115"/>
                  </a:lnTo>
                  <a:lnTo>
                    <a:pt x="484" y="1113"/>
                  </a:lnTo>
                  <a:lnTo>
                    <a:pt x="482" y="1112"/>
                  </a:lnTo>
                  <a:lnTo>
                    <a:pt x="481" y="1111"/>
                  </a:lnTo>
                  <a:lnTo>
                    <a:pt x="478" y="1110"/>
                  </a:lnTo>
                  <a:lnTo>
                    <a:pt x="476" y="1109"/>
                  </a:lnTo>
                  <a:lnTo>
                    <a:pt x="473" y="1109"/>
                  </a:lnTo>
                  <a:lnTo>
                    <a:pt x="472" y="1108"/>
                  </a:lnTo>
                  <a:lnTo>
                    <a:pt x="470" y="1105"/>
                  </a:lnTo>
                  <a:lnTo>
                    <a:pt x="469" y="1104"/>
                  </a:lnTo>
                  <a:lnTo>
                    <a:pt x="468" y="1104"/>
                  </a:lnTo>
                  <a:lnTo>
                    <a:pt x="462" y="1102"/>
                  </a:lnTo>
                  <a:lnTo>
                    <a:pt x="456" y="1101"/>
                  </a:lnTo>
                  <a:lnTo>
                    <a:pt x="450" y="1100"/>
                  </a:lnTo>
                  <a:lnTo>
                    <a:pt x="449" y="1099"/>
                  </a:lnTo>
                  <a:lnTo>
                    <a:pt x="449" y="1098"/>
                  </a:lnTo>
                  <a:lnTo>
                    <a:pt x="447" y="1097"/>
                  </a:lnTo>
                  <a:lnTo>
                    <a:pt x="439" y="1094"/>
                  </a:lnTo>
                  <a:lnTo>
                    <a:pt x="432" y="1090"/>
                  </a:lnTo>
                  <a:lnTo>
                    <a:pt x="424" y="1087"/>
                  </a:lnTo>
                  <a:lnTo>
                    <a:pt x="424" y="1087"/>
                  </a:lnTo>
                  <a:lnTo>
                    <a:pt x="424" y="1086"/>
                  </a:lnTo>
                  <a:lnTo>
                    <a:pt x="413" y="1076"/>
                  </a:lnTo>
                  <a:lnTo>
                    <a:pt x="408" y="1073"/>
                  </a:lnTo>
                  <a:lnTo>
                    <a:pt x="403" y="1071"/>
                  </a:lnTo>
                  <a:lnTo>
                    <a:pt x="398" y="1071"/>
                  </a:lnTo>
                  <a:lnTo>
                    <a:pt x="393" y="1070"/>
                  </a:lnTo>
                  <a:lnTo>
                    <a:pt x="387" y="1068"/>
                  </a:lnTo>
                  <a:lnTo>
                    <a:pt x="383" y="1066"/>
                  </a:lnTo>
                  <a:lnTo>
                    <a:pt x="380" y="1064"/>
                  </a:lnTo>
                  <a:lnTo>
                    <a:pt x="379" y="1063"/>
                  </a:lnTo>
                  <a:lnTo>
                    <a:pt x="379" y="1062"/>
                  </a:lnTo>
                  <a:lnTo>
                    <a:pt x="378" y="1061"/>
                  </a:lnTo>
                  <a:lnTo>
                    <a:pt x="377" y="1059"/>
                  </a:lnTo>
                  <a:lnTo>
                    <a:pt x="374" y="1056"/>
                  </a:lnTo>
                  <a:lnTo>
                    <a:pt x="370" y="1051"/>
                  </a:lnTo>
                  <a:lnTo>
                    <a:pt x="368" y="1050"/>
                  </a:lnTo>
                  <a:lnTo>
                    <a:pt x="364" y="1049"/>
                  </a:lnTo>
                  <a:lnTo>
                    <a:pt x="357" y="1045"/>
                  </a:lnTo>
                  <a:lnTo>
                    <a:pt x="351" y="1041"/>
                  </a:lnTo>
                  <a:lnTo>
                    <a:pt x="350" y="1040"/>
                  </a:lnTo>
                  <a:lnTo>
                    <a:pt x="348" y="1036"/>
                  </a:lnTo>
                  <a:lnTo>
                    <a:pt x="346" y="1033"/>
                  </a:lnTo>
                  <a:lnTo>
                    <a:pt x="343" y="1029"/>
                  </a:lnTo>
                  <a:lnTo>
                    <a:pt x="341" y="1025"/>
                  </a:lnTo>
                  <a:lnTo>
                    <a:pt x="339" y="1021"/>
                  </a:lnTo>
                  <a:lnTo>
                    <a:pt x="339" y="1019"/>
                  </a:lnTo>
                  <a:lnTo>
                    <a:pt x="341" y="1018"/>
                  </a:lnTo>
                  <a:lnTo>
                    <a:pt x="346" y="1018"/>
                  </a:lnTo>
                  <a:lnTo>
                    <a:pt x="348" y="1017"/>
                  </a:lnTo>
                  <a:lnTo>
                    <a:pt x="348" y="1016"/>
                  </a:lnTo>
                  <a:lnTo>
                    <a:pt x="345" y="1014"/>
                  </a:lnTo>
                  <a:lnTo>
                    <a:pt x="343" y="1014"/>
                  </a:lnTo>
                  <a:lnTo>
                    <a:pt x="342" y="1013"/>
                  </a:lnTo>
                  <a:lnTo>
                    <a:pt x="342" y="1012"/>
                  </a:lnTo>
                  <a:lnTo>
                    <a:pt x="344" y="1009"/>
                  </a:lnTo>
                  <a:lnTo>
                    <a:pt x="346" y="1006"/>
                  </a:lnTo>
                  <a:lnTo>
                    <a:pt x="349" y="1003"/>
                  </a:lnTo>
                  <a:lnTo>
                    <a:pt x="350" y="1000"/>
                  </a:lnTo>
                  <a:lnTo>
                    <a:pt x="349" y="997"/>
                  </a:lnTo>
                  <a:lnTo>
                    <a:pt x="344" y="992"/>
                  </a:lnTo>
                  <a:lnTo>
                    <a:pt x="341" y="989"/>
                  </a:lnTo>
                  <a:lnTo>
                    <a:pt x="341" y="984"/>
                  </a:lnTo>
                  <a:lnTo>
                    <a:pt x="341" y="978"/>
                  </a:lnTo>
                  <a:lnTo>
                    <a:pt x="339" y="974"/>
                  </a:lnTo>
                  <a:lnTo>
                    <a:pt x="336" y="970"/>
                  </a:lnTo>
                  <a:lnTo>
                    <a:pt x="332" y="967"/>
                  </a:lnTo>
                  <a:lnTo>
                    <a:pt x="329" y="963"/>
                  </a:lnTo>
                  <a:lnTo>
                    <a:pt x="328" y="962"/>
                  </a:lnTo>
                  <a:lnTo>
                    <a:pt x="328" y="961"/>
                  </a:lnTo>
                  <a:lnTo>
                    <a:pt x="328" y="960"/>
                  </a:lnTo>
                  <a:lnTo>
                    <a:pt x="327" y="959"/>
                  </a:lnTo>
                  <a:lnTo>
                    <a:pt x="324" y="954"/>
                  </a:lnTo>
                  <a:lnTo>
                    <a:pt x="321" y="949"/>
                  </a:lnTo>
                  <a:lnTo>
                    <a:pt x="318" y="945"/>
                  </a:lnTo>
                  <a:lnTo>
                    <a:pt x="313" y="942"/>
                  </a:lnTo>
                  <a:lnTo>
                    <a:pt x="309" y="938"/>
                  </a:lnTo>
                  <a:lnTo>
                    <a:pt x="306" y="934"/>
                  </a:lnTo>
                  <a:lnTo>
                    <a:pt x="306" y="934"/>
                  </a:lnTo>
                  <a:lnTo>
                    <a:pt x="308" y="934"/>
                  </a:lnTo>
                  <a:lnTo>
                    <a:pt x="308" y="934"/>
                  </a:lnTo>
                  <a:lnTo>
                    <a:pt x="309" y="934"/>
                  </a:lnTo>
                  <a:lnTo>
                    <a:pt x="310" y="935"/>
                  </a:lnTo>
                  <a:lnTo>
                    <a:pt x="311" y="935"/>
                  </a:lnTo>
                  <a:lnTo>
                    <a:pt x="311" y="934"/>
                  </a:lnTo>
                  <a:lnTo>
                    <a:pt x="307" y="930"/>
                  </a:lnTo>
                  <a:lnTo>
                    <a:pt x="302" y="925"/>
                  </a:lnTo>
                  <a:lnTo>
                    <a:pt x="298" y="920"/>
                  </a:lnTo>
                  <a:lnTo>
                    <a:pt x="299" y="920"/>
                  </a:lnTo>
                  <a:lnTo>
                    <a:pt x="302" y="922"/>
                  </a:lnTo>
                  <a:lnTo>
                    <a:pt x="303" y="922"/>
                  </a:lnTo>
                  <a:lnTo>
                    <a:pt x="285" y="909"/>
                  </a:lnTo>
                  <a:lnTo>
                    <a:pt x="281" y="907"/>
                  </a:lnTo>
                  <a:lnTo>
                    <a:pt x="280" y="907"/>
                  </a:lnTo>
                  <a:lnTo>
                    <a:pt x="278" y="902"/>
                  </a:lnTo>
                  <a:lnTo>
                    <a:pt x="278" y="899"/>
                  </a:lnTo>
                  <a:lnTo>
                    <a:pt x="278" y="897"/>
                  </a:lnTo>
                  <a:lnTo>
                    <a:pt x="278" y="897"/>
                  </a:lnTo>
                  <a:lnTo>
                    <a:pt x="280" y="898"/>
                  </a:lnTo>
                  <a:lnTo>
                    <a:pt x="283" y="900"/>
                  </a:lnTo>
                  <a:lnTo>
                    <a:pt x="284" y="901"/>
                  </a:lnTo>
                  <a:lnTo>
                    <a:pt x="285" y="900"/>
                  </a:lnTo>
                  <a:lnTo>
                    <a:pt x="287" y="898"/>
                  </a:lnTo>
                  <a:lnTo>
                    <a:pt x="287" y="895"/>
                  </a:lnTo>
                  <a:lnTo>
                    <a:pt x="287" y="893"/>
                  </a:lnTo>
                  <a:lnTo>
                    <a:pt x="284" y="891"/>
                  </a:lnTo>
                  <a:lnTo>
                    <a:pt x="277" y="880"/>
                  </a:lnTo>
                  <a:lnTo>
                    <a:pt x="275" y="877"/>
                  </a:lnTo>
                  <a:lnTo>
                    <a:pt x="274" y="876"/>
                  </a:lnTo>
                  <a:lnTo>
                    <a:pt x="271" y="874"/>
                  </a:lnTo>
                  <a:lnTo>
                    <a:pt x="266" y="872"/>
                  </a:lnTo>
                  <a:lnTo>
                    <a:pt x="264" y="870"/>
                  </a:lnTo>
                  <a:lnTo>
                    <a:pt x="264" y="867"/>
                  </a:lnTo>
                  <a:lnTo>
                    <a:pt x="266" y="861"/>
                  </a:lnTo>
                  <a:lnTo>
                    <a:pt x="266" y="858"/>
                  </a:lnTo>
                  <a:lnTo>
                    <a:pt x="264" y="857"/>
                  </a:lnTo>
                  <a:lnTo>
                    <a:pt x="259" y="856"/>
                  </a:lnTo>
                  <a:lnTo>
                    <a:pt x="256" y="855"/>
                  </a:lnTo>
                  <a:lnTo>
                    <a:pt x="254" y="852"/>
                  </a:lnTo>
                  <a:lnTo>
                    <a:pt x="253" y="849"/>
                  </a:lnTo>
                  <a:lnTo>
                    <a:pt x="252" y="846"/>
                  </a:lnTo>
                  <a:lnTo>
                    <a:pt x="251" y="845"/>
                  </a:lnTo>
                  <a:lnTo>
                    <a:pt x="250" y="844"/>
                  </a:lnTo>
                  <a:lnTo>
                    <a:pt x="249" y="844"/>
                  </a:lnTo>
                  <a:lnTo>
                    <a:pt x="248" y="843"/>
                  </a:lnTo>
                  <a:lnTo>
                    <a:pt x="247" y="843"/>
                  </a:lnTo>
                  <a:lnTo>
                    <a:pt x="242" y="835"/>
                  </a:lnTo>
                  <a:lnTo>
                    <a:pt x="238" y="824"/>
                  </a:lnTo>
                  <a:lnTo>
                    <a:pt x="235" y="813"/>
                  </a:lnTo>
                  <a:lnTo>
                    <a:pt x="232" y="803"/>
                  </a:lnTo>
                  <a:lnTo>
                    <a:pt x="231" y="793"/>
                  </a:lnTo>
                  <a:lnTo>
                    <a:pt x="232" y="789"/>
                  </a:lnTo>
                  <a:lnTo>
                    <a:pt x="233" y="786"/>
                  </a:lnTo>
                  <a:lnTo>
                    <a:pt x="233" y="783"/>
                  </a:lnTo>
                  <a:lnTo>
                    <a:pt x="232" y="782"/>
                  </a:lnTo>
                  <a:lnTo>
                    <a:pt x="231" y="781"/>
                  </a:lnTo>
                  <a:lnTo>
                    <a:pt x="230" y="781"/>
                  </a:lnTo>
                  <a:lnTo>
                    <a:pt x="227" y="780"/>
                  </a:lnTo>
                  <a:lnTo>
                    <a:pt x="225" y="779"/>
                  </a:lnTo>
                  <a:lnTo>
                    <a:pt x="224" y="778"/>
                  </a:lnTo>
                  <a:lnTo>
                    <a:pt x="223" y="776"/>
                  </a:lnTo>
                  <a:lnTo>
                    <a:pt x="222" y="775"/>
                  </a:lnTo>
                  <a:lnTo>
                    <a:pt x="221" y="772"/>
                  </a:lnTo>
                  <a:lnTo>
                    <a:pt x="220" y="771"/>
                  </a:lnTo>
                  <a:lnTo>
                    <a:pt x="220" y="771"/>
                  </a:lnTo>
                  <a:lnTo>
                    <a:pt x="220" y="772"/>
                  </a:lnTo>
                  <a:lnTo>
                    <a:pt x="219" y="773"/>
                  </a:lnTo>
                  <a:lnTo>
                    <a:pt x="219" y="774"/>
                  </a:lnTo>
                  <a:lnTo>
                    <a:pt x="219" y="774"/>
                  </a:lnTo>
                  <a:lnTo>
                    <a:pt x="215" y="771"/>
                  </a:lnTo>
                  <a:lnTo>
                    <a:pt x="208" y="764"/>
                  </a:lnTo>
                  <a:lnTo>
                    <a:pt x="205" y="761"/>
                  </a:lnTo>
                  <a:lnTo>
                    <a:pt x="204" y="761"/>
                  </a:lnTo>
                  <a:lnTo>
                    <a:pt x="204" y="762"/>
                  </a:lnTo>
                  <a:lnTo>
                    <a:pt x="205" y="763"/>
                  </a:lnTo>
                  <a:lnTo>
                    <a:pt x="205" y="764"/>
                  </a:lnTo>
                  <a:lnTo>
                    <a:pt x="206" y="764"/>
                  </a:lnTo>
                  <a:lnTo>
                    <a:pt x="207" y="767"/>
                  </a:lnTo>
                  <a:lnTo>
                    <a:pt x="207" y="768"/>
                  </a:lnTo>
                  <a:lnTo>
                    <a:pt x="204" y="778"/>
                  </a:lnTo>
                  <a:lnTo>
                    <a:pt x="204" y="779"/>
                  </a:lnTo>
                  <a:lnTo>
                    <a:pt x="205" y="780"/>
                  </a:lnTo>
                  <a:lnTo>
                    <a:pt x="205" y="781"/>
                  </a:lnTo>
                  <a:lnTo>
                    <a:pt x="206" y="783"/>
                  </a:lnTo>
                  <a:lnTo>
                    <a:pt x="207" y="791"/>
                  </a:lnTo>
                  <a:lnTo>
                    <a:pt x="207" y="799"/>
                  </a:lnTo>
                  <a:lnTo>
                    <a:pt x="208" y="807"/>
                  </a:lnTo>
                  <a:lnTo>
                    <a:pt x="210" y="811"/>
                  </a:lnTo>
                  <a:lnTo>
                    <a:pt x="217" y="818"/>
                  </a:lnTo>
                  <a:lnTo>
                    <a:pt x="218" y="823"/>
                  </a:lnTo>
                  <a:lnTo>
                    <a:pt x="219" y="828"/>
                  </a:lnTo>
                  <a:lnTo>
                    <a:pt x="222" y="833"/>
                  </a:lnTo>
                  <a:lnTo>
                    <a:pt x="225" y="838"/>
                  </a:lnTo>
                  <a:lnTo>
                    <a:pt x="227" y="842"/>
                  </a:lnTo>
                  <a:lnTo>
                    <a:pt x="228" y="847"/>
                  </a:lnTo>
                  <a:lnTo>
                    <a:pt x="228" y="850"/>
                  </a:lnTo>
                  <a:lnTo>
                    <a:pt x="230" y="854"/>
                  </a:lnTo>
                  <a:lnTo>
                    <a:pt x="230" y="855"/>
                  </a:lnTo>
                  <a:lnTo>
                    <a:pt x="231" y="856"/>
                  </a:lnTo>
                  <a:lnTo>
                    <a:pt x="232" y="857"/>
                  </a:lnTo>
                  <a:lnTo>
                    <a:pt x="234" y="859"/>
                  </a:lnTo>
                  <a:lnTo>
                    <a:pt x="235" y="861"/>
                  </a:lnTo>
                  <a:lnTo>
                    <a:pt x="235" y="863"/>
                  </a:lnTo>
                  <a:lnTo>
                    <a:pt x="235" y="864"/>
                  </a:lnTo>
                  <a:lnTo>
                    <a:pt x="236" y="866"/>
                  </a:lnTo>
                  <a:lnTo>
                    <a:pt x="238" y="870"/>
                  </a:lnTo>
                  <a:lnTo>
                    <a:pt x="245" y="878"/>
                  </a:lnTo>
                  <a:lnTo>
                    <a:pt x="247" y="882"/>
                  </a:lnTo>
                  <a:lnTo>
                    <a:pt x="248" y="889"/>
                  </a:lnTo>
                  <a:lnTo>
                    <a:pt x="249" y="895"/>
                  </a:lnTo>
                  <a:lnTo>
                    <a:pt x="250" y="902"/>
                  </a:lnTo>
                  <a:lnTo>
                    <a:pt x="251" y="907"/>
                  </a:lnTo>
                  <a:lnTo>
                    <a:pt x="254" y="911"/>
                  </a:lnTo>
                  <a:lnTo>
                    <a:pt x="256" y="917"/>
                  </a:lnTo>
                  <a:lnTo>
                    <a:pt x="257" y="921"/>
                  </a:lnTo>
                  <a:lnTo>
                    <a:pt x="257" y="925"/>
                  </a:lnTo>
                  <a:lnTo>
                    <a:pt x="259" y="930"/>
                  </a:lnTo>
                  <a:lnTo>
                    <a:pt x="261" y="933"/>
                  </a:lnTo>
                  <a:lnTo>
                    <a:pt x="262" y="934"/>
                  </a:lnTo>
                  <a:lnTo>
                    <a:pt x="267" y="935"/>
                  </a:lnTo>
                  <a:lnTo>
                    <a:pt x="270" y="936"/>
                  </a:lnTo>
                  <a:lnTo>
                    <a:pt x="272" y="939"/>
                  </a:lnTo>
                  <a:lnTo>
                    <a:pt x="274" y="943"/>
                  </a:lnTo>
                  <a:lnTo>
                    <a:pt x="275" y="947"/>
                  </a:lnTo>
                  <a:lnTo>
                    <a:pt x="275" y="951"/>
                  </a:lnTo>
                  <a:lnTo>
                    <a:pt x="275" y="954"/>
                  </a:lnTo>
                  <a:lnTo>
                    <a:pt x="273" y="957"/>
                  </a:lnTo>
                  <a:lnTo>
                    <a:pt x="269" y="959"/>
                  </a:lnTo>
                  <a:lnTo>
                    <a:pt x="265" y="959"/>
                  </a:lnTo>
                  <a:lnTo>
                    <a:pt x="264" y="958"/>
                  </a:lnTo>
                  <a:lnTo>
                    <a:pt x="264" y="957"/>
                  </a:lnTo>
                  <a:lnTo>
                    <a:pt x="264" y="954"/>
                  </a:lnTo>
                  <a:lnTo>
                    <a:pt x="263" y="953"/>
                  </a:lnTo>
                  <a:lnTo>
                    <a:pt x="259" y="945"/>
                  </a:lnTo>
                  <a:lnTo>
                    <a:pt x="253" y="937"/>
                  </a:lnTo>
                  <a:lnTo>
                    <a:pt x="252" y="935"/>
                  </a:lnTo>
                  <a:lnTo>
                    <a:pt x="249" y="933"/>
                  </a:lnTo>
                  <a:lnTo>
                    <a:pt x="246" y="930"/>
                  </a:lnTo>
                  <a:lnTo>
                    <a:pt x="242" y="926"/>
                  </a:lnTo>
                  <a:lnTo>
                    <a:pt x="233" y="917"/>
                  </a:lnTo>
                  <a:lnTo>
                    <a:pt x="232" y="915"/>
                  </a:lnTo>
                  <a:lnTo>
                    <a:pt x="231" y="910"/>
                  </a:lnTo>
                  <a:lnTo>
                    <a:pt x="233" y="906"/>
                  </a:lnTo>
                  <a:lnTo>
                    <a:pt x="234" y="901"/>
                  </a:lnTo>
                  <a:lnTo>
                    <a:pt x="235" y="896"/>
                  </a:lnTo>
                  <a:lnTo>
                    <a:pt x="234" y="890"/>
                  </a:lnTo>
                  <a:lnTo>
                    <a:pt x="232" y="886"/>
                  </a:lnTo>
                  <a:lnTo>
                    <a:pt x="230" y="883"/>
                  </a:lnTo>
                  <a:lnTo>
                    <a:pt x="227" y="882"/>
                  </a:lnTo>
                  <a:lnTo>
                    <a:pt x="224" y="880"/>
                  </a:lnTo>
                  <a:lnTo>
                    <a:pt x="221" y="877"/>
                  </a:lnTo>
                  <a:lnTo>
                    <a:pt x="217" y="872"/>
                  </a:lnTo>
                  <a:lnTo>
                    <a:pt x="217" y="871"/>
                  </a:lnTo>
                  <a:lnTo>
                    <a:pt x="218" y="870"/>
                  </a:lnTo>
                  <a:lnTo>
                    <a:pt x="220" y="868"/>
                  </a:lnTo>
                  <a:lnTo>
                    <a:pt x="220" y="867"/>
                  </a:lnTo>
                  <a:lnTo>
                    <a:pt x="214" y="863"/>
                  </a:lnTo>
                  <a:lnTo>
                    <a:pt x="203" y="857"/>
                  </a:lnTo>
                  <a:lnTo>
                    <a:pt x="198" y="853"/>
                  </a:lnTo>
                  <a:lnTo>
                    <a:pt x="193" y="849"/>
                  </a:lnTo>
                  <a:lnTo>
                    <a:pt x="191" y="847"/>
                  </a:lnTo>
                  <a:lnTo>
                    <a:pt x="191" y="845"/>
                  </a:lnTo>
                  <a:lnTo>
                    <a:pt x="193" y="843"/>
                  </a:lnTo>
                  <a:lnTo>
                    <a:pt x="196" y="843"/>
                  </a:lnTo>
                  <a:lnTo>
                    <a:pt x="199" y="843"/>
                  </a:lnTo>
                  <a:lnTo>
                    <a:pt x="202" y="844"/>
                  </a:lnTo>
                  <a:lnTo>
                    <a:pt x="203" y="845"/>
                  </a:lnTo>
                  <a:lnTo>
                    <a:pt x="204" y="846"/>
                  </a:lnTo>
                  <a:lnTo>
                    <a:pt x="205" y="847"/>
                  </a:lnTo>
                  <a:lnTo>
                    <a:pt x="206" y="848"/>
                  </a:lnTo>
                  <a:lnTo>
                    <a:pt x="206" y="849"/>
                  </a:lnTo>
                  <a:lnTo>
                    <a:pt x="207" y="850"/>
                  </a:lnTo>
                  <a:lnTo>
                    <a:pt x="207" y="850"/>
                  </a:lnTo>
                  <a:lnTo>
                    <a:pt x="208" y="849"/>
                  </a:lnTo>
                  <a:lnTo>
                    <a:pt x="209" y="844"/>
                  </a:lnTo>
                  <a:lnTo>
                    <a:pt x="209" y="839"/>
                  </a:lnTo>
                  <a:lnTo>
                    <a:pt x="208" y="833"/>
                  </a:lnTo>
                  <a:lnTo>
                    <a:pt x="206" y="827"/>
                  </a:lnTo>
                  <a:lnTo>
                    <a:pt x="203" y="822"/>
                  </a:lnTo>
                  <a:lnTo>
                    <a:pt x="199" y="817"/>
                  </a:lnTo>
                  <a:lnTo>
                    <a:pt x="197" y="813"/>
                  </a:lnTo>
                  <a:lnTo>
                    <a:pt x="192" y="808"/>
                  </a:lnTo>
                  <a:lnTo>
                    <a:pt x="189" y="805"/>
                  </a:lnTo>
                  <a:lnTo>
                    <a:pt x="186" y="802"/>
                  </a:lnTo>
                  <a:lnTo>
                    <a:pt x="186" y="798"/>
                  </a:lnTo>
                  <a:lnTo>
                    <a:pt x="186" y="794"/>
                  </a:lnTo>
                  <a:lnTo>
                    <a:pt x="186" y="791"/>
                  </a:lnTo>
                  <a:lnTo>
                    <a:pt x="185" y="785"/>
                  </a:lnTo>
                  <a:lnTo>
                    <a:pt x="182" y="781"/>
                  </a:lnTo>
                  <a:lnTo>
                    <a:pt x="181" y="776"/>
                  </a:lnTo>
                  <a:lnTo>
                    <a:pt x="181" y="774"/>
                  </a:lnTo>
                  <a:lnTo>
                    <a:pt x="181" y="773"/>
                  </a:lnTo>
                  <a:lnTo>
                    <a:pt x="182" y="772"/>
                  </a:lnTo>
                  <a:lnTo>
                    <a:pt x="182" y="771"/>
                  </a:lnTo>
                  <a:lnTo>
                    <a:pt x="177" y="746"/>
                  </a:lnTo>
                  <a:lnTo>
                    <a:pt x="171" y="721"/>
                  </a:lnTo>
                  <a:lnTo>
                    <a:pt x="168" y="716"/>
                  </a:lnTo>
                  <a:lnTo>
                    <a:pt x="166" y="715"/>
                  </a:lnTo>
                  <a:lnTo>
                    <a:pt x="165" y="713"/>
                  </a:lnTo>
                  <a:lnTo>
                    <a:pt x="163" y="709"/>
                  </a:lnTo>
                  <a:lnTo>
                    <a:pt x="162" y="708"/>
                  </a:lnTo>
                  <a:lnTo>
                    <a:pt x="161" y="706"/>
                  </a:lnTo>
                  <a:lnTo>
                    <a:pt x="158" y="704"/>
                  </a:lnTo>
                  <a:lnTo>
                    <a:pt x="155" y="703"/>
                  </a:lnTo>
                  <a:lnTo>
                    <a:pt x="152" y="702"/>
                  </a:lnTo>
                  <a:lnTo>
                    <a:pt x="151" y="701"/>
                  </a:lnTo>
                  <a:lnTo>
                    <a:pt x="151" y="700"/>
                  </a:lnTo>
                  <a:lnTo>
                    <a:pt x="150" y="697"/>
                  </a:lnTo>
                  <a:lnTo>
                    <a:pt x="148" y="695"/>
                  </a:lnTo>
                  <a:lnTo>
                    <a:pt x="144" y="692"/>
                  </a:lnTo>
                  <a:lnTo>
                    <a:pt x="140" y="691"/>
                  </a:lnTo>
                  <a:lnTo>
                    <a:pt x="136" y="689"/>
                  </a:lnTo>
                  <a:lnTo>
                    <a:pt x="133" y="687"/>
                  </a:lnTo>
                  <a:lnTo>
                    <a:pt x="133" y="684"/>
                  </a:lnTo>
                  <a:lnTo>
                    <a:pt x="134" y="682"/>
                  </a:lnTo>
                  <a:lnTo>
                    <a:pt x="135" y="678"/>
                  </a:lnTo>
                  <a:lnTo>
                    <a:pt x="136" y="676"/>
                  </a:lnTo>
                  <a:lnTo>
                    <a:pt x="135" y="672"/>
                  </a:lnTo>
                  <a:lnTo>
                    <a:pt x="131" y="663"/>
                  </a:lnTo>
                  <a:lnTo>
                    <a:pt x="131" y="663"/>
                  </a:lnTo>
                  <a:lnTo>
                    <a:pt x="130" y="663"/>
                  </a:lnTo>
                  <a:lnTo>
                    <a:pt x="129" y="662"/>
                  </a:lnTo>
                  <a:lnTo>
                    <a:pt x="126" y="646"/>
                  </a:lnTo>
                  <a:lnTo>
                    <a:pt x="124" y="630"/>
                  </a:lnTo>
                  <a:lnTo>
                    <a:pt x="123" y="626"/>
                  </a:lnTo>
                  <a:lnTo>
                    <a:pt x="123" y="622"/>
                  </a:lnTo>
                  <a:lnTo>
                    <a:pt x="124" y="618"/>
                  </a:lnTo>
                  <a:lnTo>
                    <a:pt x="126" y="616"/>
                  </a:lnTo>
                  <a:lnTo>
                    <a:pt x="128" y="615"/>
                  </a:lnTo>
                  <a:lnTo>
                    <a:pt x="131" y="615"/>
                  </a:lnTo>
                  <a:lnTo>
                    <a:pt x="134" y="616"/>
                  </a:lnTo>
                  <a:lnTo>
                    <a:pt x="137" y="617"/>
                  </a:lnTo>
                  <a:lnTo>
                    <a:pt x="139" y="618"/>
                  </a:lnTo>
                  <a:lnTo>
                    <a:pt x="140" y="617"/>
                  </a:lnTo>
                  <a:lnTo>
                    <a:pt x="140" y="616"/>
                  </a:lnTo>
                  <a:lnTo>
                    <a:pt x="138" y="614"/>
                  </a:lnTo>
                  <a:lnTo>
                    <a:pt x="135" y="613"/>
                  </a:lnTo>
                  <a:lnTo>
                    <a:pt x="131" y="612"/>
                  </a:lnTo>
                  <a:lnTo>
                    <a:pt x="127" y="612"/>
                  </a:lnTo>
                  <a:lnTo>
                    <a:pt x="124" y="611"/>
                  </a:lnTo>
                  <a:lnTo>
                    <a:pt x="122" y="608"/>
                  </a:lnTo>
                  <a:lnTo>
                    <a:pt x="121" y="597"/>
                  </a:lnTo>
                  <a:lnTo>
                    <a:pt x="121" y="586"/>
                  </a:lnTo>
                  <a:lnTo>
                    <a:pt x="122" y="574"/>
                  </a:lnTo>
                  <a:lnTo>
                    <a:pt x="124" y="562"/>
                  </a:lnTo>
                  <a:lnTo>
                    <a:pt x="124" y="551"/>
                  </a:lnTo>
                  <a:lnTo>
                    <a:pt x="124" y="550"/>
                  </a:lnTo>
                  <a:lnTo>
                    <a:pt x="124" y="551"/>
                  </a:lnTo>
                  <a:lnTo>
                    <a:pt x="123" y="551"/>
                  </a:lnTo>
                  <a:lnTo>
                    <a:pt x="123" y="551"/>
                  </a:lnTo>
                  <a:lnTo>
                    <a:pt x="122" y="551"/>
                  </a:lnTo>
                  <a:lnTo>
                    <a:pt x="128" y="540"/>
                  </a:lnTo>
                  <a:lnTo>
                    <a:pt x="131" y="529"/>
                  </a:lnTo>
                  <a:lnTo>
                    <a:pt x="135" y="511"/>
                  </a:lnTo>
                  <a:lnTo>
                    <a:pt x="138" y="502"/>
                  </a:lnTo>
                  <a:lnTo>
                    <a:pt x="138" y="501"/>
                  </a:lnTo>
                  <a:lnTo>
                    <a:pt x="139" y="500"/>
                  </a:lnTo>
                  <a:lnTo>
                    <a:pt x="141" y="499"/>
                  </a:lnTo>
                  <a:lnTo>
                    <a:pt x="142" y="498"/>
                  </a:lnTo>
                  <a:lnTo>
                    <a:pt x="144" y="496"/>
                  </a:lnTo>
                  <a:lnTo>
                    <a:pt x="145" y="495"/>
                  </a:lnTo>
                  <a:lnTo>
                    <a:pt x="145" y="494"/>
                  </a:lnTo>
                  <a:lnTo>
                    <a:pt x="145" y="492"/>
                  </a:lnTo>
                  <a:lnTo>
                    <a:pt x="146" y="491"/>
                  </a:lnTo>
                  <a:lnTo>
                    <a:pt x="152" y="476"/>
                  </a:lnTo>
                  <a:lnTo>
                    <a:pt x="156" y="469"/>
                  </a:lnTo>
                  <a:lnTo>
                    <a:pt x="160" y="464"/>
                  </a:lnTo>
                  <a:lnTo>
                    <a:pt x="161" y="459"/>
                  </a:lnTo>
                  <a:lnTo>
                    <a:pt x="163" y="450"/>
                  </a:lnTo>
                  <a:lnTo>
                    <a:pt x="164" y="449"/>
                  </a:lnTo>
                  <a:lnTo>
                    <a:pt x="165" y="447"/>
                  </a:lnTo>
                  <a:lnTo>
                    <a:pt x="166" y="446"/>
                  </a:lnTo>
                  <a:lnTo>
                    <a:pt x="168" y="445"/>
                  </a:lnTo>
                  <a:lnTo>
                    <a:pt x="169" y="443"/>
                  </a:lnTo>
                  <a:lnTo>
                    <a:pt x="169" y="442"/>
                  </a:lnTo>
                  <a:lnTo>
                    <a:pt x="169" y="441"/>
                  </a:lnTo>
                  <a:lnTo>
                    <a:pt x="167" y="439"/>
                  </a:lnTo>
                  <a:lnTo>
                    <a:pt x="167" y="438"/>
                  </a:lnTo>
                  <a:lnTo>
                    <a:pt x="167" y="437"/>
                  </a:lnTo>
                  <a:lnTo>
                    <a:pt x="169" y="430"/>
                  </a:lnTo>
                  <a:lnTo>
                    <a:pt x="171" y="425"/>
                  </a:lnTo>
                  <a:lnTo>
                    <a:pt x="175" y="419"/>
                  </a:lnTo>
                  <a:lnTo>
                    <a:pt x="179" y="414"/>
                  </a:lnTo>
                  <a:lnTo>
                    <a:pt x="180" y="414"/>
                  </a:lnTo>
                  <a:lnTo>
                    <a:pt x="183" y="415"/>
                  </a:lnTo>
                  <a:lnTo>
                    <a:pt x="186" y="415"/>
                  </a:lnTo>
                  <a:lnTo>
                    <a:pt x="189" y="416"/>
                  </a:lnTo>
                  <a:lnTo>
                    <a:pt x="192" y="419"/>
                  </a:lnTo>
                  <a:lnTo>
                    <a:pt x="193" y="421"/>
                  </a:lnTo>
                  <a:lnTo>
                    <a:pt x="191" y="424"/>
                  </a:lnTo>
                  <a:lnTo>
                    <a:pt x="188" y="427"/>
                  </a:lnTo>
                  <a:lnTo>
                    <a:pt x="184" y="429"/>
                  </a:lnTo>
                  <a:lnTo>
                    <a:pt x="181" y="433"/>
                  </a:lnTo>
                  <a:lnTo>
                    <a:pt x="180" y="434"/>
                  </a:lnTo>
                  <a:lnTo>
                    <a:pt x="180" y="434"/>
                  </a:lnTo>
                  <a:lnTo>
                    <a:pt x="180" y="435"/>
                  </a:lnTo>
                  <a:lnTo>
                    <a:pt x="180" y="437"/>
                  </a:lnTo>
                  <a:lnTo>
                    <a:pt x="180" y="437"/>
                  </a:lnTo>
                  <a:lnTo>
                    <a:pt x="186" y="433"/>
                  </a:lnTo>
                  <a:lnTo>
                    <a:pt x="192" y="428"/>
                  </a:lnTo>
                  <a:lnTo>
                    <a:pt x="197" y="423"/>
                  </a:lnTo>
                  <a:lnTo>
                    <a:pt x="198" y="420"/>
                  </a:lnTo>
                  <a:lnTo>
                    <a:pt x="198" y="415"/>
                  </a:lnTo>
                  <a:lnTo>
                    <a:pt x="198" y="412"/>
                  </a:lnTo>
                  <a:lnTo>
                    <a:pt x="199" y="406"/>
                  </a:lnTo>
                  <a:lnTo>
                    <a:pt x="200" y="401"/>
                  </a:lnTo>
                  <a:lnTo>
                    <a:pt x="200" y="395"/>
                  </a:lnTo>
                  <a:lnTo>
                    <a:pt x="200" y="395"/>
                  </a:lnTo>
                  <a:lnTo>
                    <a:pt x="197" y="395"/>
                  </a:lnTo>
                  <a:lnTo>
                    <a:pt x="195" y="393"/>
                  </a:lnTo>
                  <a:lnTo>
                    <a:pt x="194" y="392"/>
                  </a:lnTo>
                  <a:lnTo>
                    <a:pt x="194" y="391"/>
                  </a:lnTo>
                  <a:lnTo>
                    <a:pt x="195" y="390"/>
                  </a:lnTo>
                  <a:lnTo>
                    <a:pt x="195" y="389"/>
                  </a:lnTo>
                  <a:lnTo>
                    <a:pt x="195" y="388"/>
                  </a:lnTo>
                  <a:lnTo>
                    <a:pt x="194" y="387"/>
                  </a:lnTo>
                  <a:lnTo>
                    <a:pt x="192" y="386"/>
                  </a:lnTo>
                  <a:lnTo>
                    <a:pt x="189" y="385"/>
                  </a:lnTo>
                  <a:lnTo>
                    <a:pt x="186" y="384"/>
                  </a:lnTo>
                  <a:lnTo>
                    <a:pt x="184" y="382"/>
                  </a:lnTo>
                  <a:lnTo>
                    <a:pt x="184" y="379"/>
                  </a:lnTo>
                  <a:lnTo>
                    <a:pt x="186" y="377"/>
                  </a:lnTo>
                  <a:lnTo>
                    <a:pt x="189" y="375"/>
                  </a:lnTo>
                  <a:lnTo>
                    <a:pt x="191" y="373"/>
                  </a:lnTo>
                  <a:lnTo>
                    <a:pt x="193" y="371"/>
                  </a:lnTo>
                  <a:lnTo>
                    <a:pt x="194" y="369"/>
                  </a:lnTo>
                  <a:lnTo>
                    <a:pt x="194" y="366"/>
                  </a:lnTo>
                  <a:lnTo>
                    <a:pt x="193" y="364"/>
                  </a:lnTo>
                  <a:lnTo>
                    <a:pt x="192" y="363"/>
                  </a:lnTo>
                  <a:lnTo>
                    <a:pt x="191" y="363"/>
                  </a:lnTo>
                  <a:lnTo>
                    <a:pt x="190" y="363"/>
                  </a:lnTo>
                  <a:lnTo>
                    <a:pt x="189" y="365"/>
                  </a:lnTo>
                  <a:lnTo>
                    <a:pt x="188" y="366"/>
                  </a:lnTo>
                  <a:lnTo>
                    <a:pt x="187" y="367"/>
                  </a:lnTo>
                  <a:lnTo>
                    <a:pt x="184" y="370"/>
                  </a:lnTo>
                  <a:lnTo>
                    <a:pt x="182" y="370"/>
                  </a:lnTo>
                  <a:lnTo>
                    <a:pt x="178" y="365"/>
                  </a:lnTo>
                  <a:lnTo>
                    <a:pt x="176" y="363"/>
                  </a:lnTo>
                  <a:lnTo>
                    <a:pt x="171" y="358"/>
                  </a:lnTo>
                  <a:lnTo>
                    <a:pt x="168" y="354"/>
                  </a:lnTo>
                  <a:lnTo>
                    <a:pt x="165" y="349"/>
                  </a:lnTo>
                  <a:lnTo>
                    <a:pt x="165" y="344"/>
                  </a:lnTo>
                  <a:lnTo>
                    <a:pt x="167" y="341"/>
                  </a:lnTo>
                  <a:lnTo>
                    <a:pt x="171" y="337"/>
                  </a:lnTo>
                  <a:lnTo>
                    <a:pt x="175" y="334"/>
                  </a:lnTo>
                  <a:lnTo>
                    <a:pt x="179" y="332"/>
                  </a:lnTo>
                  <a:lnTo>
                    <a:pt x="181" y="331"/>
                  </a:lnTo>
                  <a:lnTo>
                    <a:pt x="184" y="331"/>
                  </a:lnTo>
                  <a:lnTo>
                    <a:pt x="185" y="331"/>
                  </a:lnTo>
                  <a:lnTo>
                    <a:pt x="185" y="331"/>
                  </a:lnTo>
                  <a:lnTo>
                    <a:pt x="182" y="330"/>
                  </a:lnTo>
                  <a:lnTo>
                    <a:pt x="179" y="330"/>
                  </a:lnTo>
                  <a:lnTo>
                    <a:pt x="176" y="329"/>
                  </a:lnTo>
                  <a:lnTo>
                    <a:pt x="173" y="328"/>
                  </a:lnTo>
                  <a:lnTo>
                    <a:pt x="170" y="326"/>
                  </a:lnTo>
                  <a:lnTo>
                    <a:pt x="170" y="325"/>
                  </a:lnTo>
                  <a:lnTo>
                    <a:pt x="173" y="323"/>
                  </a:lnTo>
                  <a:lnTo>
                    <a:pt x="175" y="322"/>
                  </a:lnTo>
                  <a:lnTo>
                    <a:pt x="177" y="320"/>
                  </a:lnTo>
                  <a:lnTo>
                    <a:pt x="179" y="318"/>
                  </a:lnTo>
                  <a:lnTo>
                    <a:pt x="180" y="313"/>
                  </a:lnTo>
                  <a:lnTo>
                    <a:pt x="179" y="309"/>
                  </a:lnTo>
                  <a:lnTo>
                    <a:pt x="178" y="307"/>
                  </a:lnTo>
                  <a:lnTo>
                    <a:pt x="177" y="305"/>
                  </a:lnTo>
                  <a:lnTo>
                    <a:pt x="175" y="304"/>
                  </a:lnTo>
                  <a:lnTo>
                    <a:pt x="173" y="302"/>
                  </a:lnTo>
                  <a:lnTo>
                    <a:pt x="171" y="299"/>
                  </a:lnTo>
                  <a:lnTo>
                    <a:pt x="170" y="296"/>
                  </a:lnTo>
                  <a:lnTo>
                    <a:pt x="170" y="295"/>
                  </a:lnTo>
                  <a:lnTo>
                    <a:pt x="171" y="293"/>
                  </a:lnTo>
                  <a:lnTo>
                    <a:pt x="173" y="291"/>
                  </a:lnTo>
                  <a:lnTo>
                    <a:pt x="172" y="290"/>
                  </a:lnTo>
                  <a:lnTo>
                    <a:pt x="171" y="288"/>
                  </a:lnTo>
                  <a:lnTo>
                    <a:pt x="171" y="287"/>
                  </a:lnTo>
                  <a:lnTo>
                    <a:pt x="171" y="286"/>
                  </a:lnTo>
                  <a:lnTo>
                    <a:pt x="171" y="285"/>
                  </a:lnTo>
                  <a:lnTo>
                    <a:pt x="171" y="284"/>
                  </a:lnTo>
                  <a:lnTo>
                    <a:pt x="172" y="283"/>
                  </a:lnTo>
                  <a:lnTo>
                    <a:pt x="173" y="283"/>
                  </a:lnTo>
                  <a:lnTo>
                    <a:pt x="174" y="282"/>
                  </a:lnTo>
                  <a:lnTo>
                    <a:pt x="174" y="282"/>
                  </a:lnTo>
                  <a:lnTo>
                    <a:pt x="175" y="283"/>
                  </a:lnTo>
                  <a:lnTo>
                    <a:pt x="175" y="288"/>
                  </a:lnTo>
                  <a:lnTo>
                    <a:pt x="175" y="288"/>
                  </a:lnTo>
                  <a:lnTo>
                    <a:pt x="179" y="286"/>
                  </a:lnTo>
                  <a:lnTo>
                    <a:pt x="182" y="282"/>
                  </a:lnTo>
                  <a:lnTo>
                    <a:pt x="185" y="277"/>
                  </a:lnTo>
                  <a:lnTo>
                    <a:pt x="188" y="271"/>
                  </a:lnTo>
                  <a:lnTo>
                    <a:pt x="190" y="267"/>
                  </a:lnTo>
                  <a:lnTo>
                    <a:pt x="191" y="262"/>
                  </a:lnTo>
                  <a:lnTo>
                    <a:pt x="190" y="262"/>
                  </a:lnTo>
                  <a:lnTo>
                    <a:pt x="190" y="263"/>
                  </a:lnTo>
                  <a:lnTo>
                    <a:pt x="188" y="265"/>
                  </a:lnTo>
                  <a:lnTo>
                    <a:pt x="187" y="268"/>
                  </a:lnTo>
                  <a:lnTo>
                    <a:pt x="186" y="271"/>
                  </a:lnTo>
                  <a:lnTo>
                    <a:pt x="184" y="273"/>
                  </a:lnTo>
                  <a:lnTo>
                    <a:pt x="182" y="275"/>
                  </a:lnTo>
                  <a:lnTo>
                    <a:pt x="179" y="278"/>
                  </a:lnTo>
                  <a:lnTo>
                    <a:pt x="176" y="280"/>
                  </a:lnTo>
                  <a:lnTo>
                    <a:pt x="173" y="279"/>
                  </a:lnTo>
                  <a:lnTo>
                    <a:pt x="173" y="277"/>
                  </a:lnTo>
                  <a:lnTo>
                    <a:pt x="174" y="276"/>
                  </a:lnTo>
                  <a:lnTo>
                    <a:pt x="179" y="273"/>
                  </a:lnTo>
                  <a:lnTo>
                    <a:pt x="181" y="271"/>
                  </a:lnTo>
                  <a:lnTo>
                    <a:pt x="182" y="267"/>
                  </a:lnTo>
                  <a:lnTo>
                    <a:pt x="184" y="263"/>
                  </a:lnTo>
                  <a:lnTo>
                    <a:pt x="185" y="260"/>
                  </a:lnTo>
                  <a:lnTo>
                    <a:pt x="184" y="257"/>
                  </a:lnTo>
                  <a:lnTo>
                    <a:pt x="182" y="256"/>
                  </a:lnTo>
                  <a:lnTo>
                    <a:pt x="179" y="257"/>
                  </a:lnTo>
                  <a:lnTo>
                    <a:pt x="176" y="258"/>
                  </a:lnTo>
                  <a:lnTo>
                    <a:pt x="173" y="259"/>
                  </a:lnTo>
                  <a:lnTo>
                    <a:pt x="170" y="258"/>
                  </a:lnTo>
                  <a:lnTo>
                    <a:pt x="170" y="257"/>
                  </a:lnTo>
                  <a:lnTo>
                    <a:pt x="172" y="257"/>
                  </a:lnTo>
                  <a:lnTo>
                    <a:pt x="177" y="256"/>
                  </a:lnTo>
                  <a:lnTo>
                    <a:pt x="180" y="255"/>
                  </a:lnTo>
                  <a:lnTo>
                    <a:pt x="182" y="254"/>
                  </a:lnTo>
                  <a:lnTo>
                    <a:pt x="182" y="251"/>
                  </a:lnTo>
                  <a:lnTo>
                    <a:pt x="180" y="249"/>
                  </a:lnTo>
                  <a:lnTo>
                    <a:pt x="179" y="246"/>
                  </a:lnTo>
                  <a:lnTo>
                    <a:pt x="178" y="244"/>
                  </a:lnTo>
                  <a:lnTo>
                    <a:pt x="179" y="239"/>
                  </a:lnTo>
                  <a:lnTo>
                    <a:pt x="182" y="234"/>
                  </a:lnTo>
                  <a:lnTo>
                    <a:pt x="184" y="229"/>
                  </a:lnTo>
                  <a:lnTo>
                    <a:pt x="183" y="225"/>
                  </a:lnTo>
                  <a:lnTo>
                    <a:pt x="182" y="221"/>
                  </a:lnTo>
                  <a:lnTo>
                    <a:pt x="182" y="217"/>
                  </a:lnTo>
                  <a:lnTo>
                    <a:pt x="183" y="216"/>
                  </a:lnTo>
                  <a:lnTo>
                    <a:pt x="184" y="216"/>
                  </a:lnTo>
                  <a:lnTo>
                    <a:pt x="185" y="215"/>
                  </a:lnTo>
                  <a:lnTo>
                    <a:pt x="186" y="214"/>
                  </a:lnTo>
                  <a:lnTo>
                    <a:pt x="188" y="214"/>
                  </a:lnTo>
                  <a:lnTo>
                    <a:pt x="190" y="213"/>
                  </a:lnTo>
                  <a:lnTo>
                    <a:pt x="190" y="212"/>
                  </a:lnTo>
                  <a:lnTo>
                    <a:pt x="189" y="211"/>
                  </a:lnTo>
                  <a:lnTo>
                    <a:pt x="186" y="211"/>
                  </a:lnTo>
                  <a:lnTo>
                    <a:pt x="182" y="212"/>
                  </a:lnTo>
                  <a:lnTo>
                    <a:pt x="181" y="211"/>
                  </a:lnTo>
                  <a:lnTo>
                    <a:pt x="184" y="204"/>
                  </a:lnTo>
                  <a:lnTo>
                    <a:pt x="186" y="201"/>
                  </a:lnTo>
                  <a:lnTo>
                    <a:pt x="188" y="198"/>
                  </a:lnTo>
                  <a:lnTo>
                    <a:pt x="189" y="195"/>
                  </a:lnTo>
                  <a:lnTo>
                    <a:pt x="190" y="193"/>
                  </a:lnTo>
                  <a:lnTo>
                    <a:pt x="185" y="199"/>
                  </a:lnTo>
                  <a:lnTo>
                    <a:pt x="181" y="206"/>
                  </a:lnTo>
                  <a:lnTo>
                    <a:pt x="176" y="212"/>
                  </a:lnTo>
                  <a:lnTo>
                    <a:pt x="176" y="212"/>
                  </a:lnTo>
                  <a:lnTo>
                    <a:pt x="176" y="212"/>
                  </a:lnTo>
                  <a:lnTo>
                    <a:pt x="176" y="211"/>
                  </a:lnTo>
                  <a:lnTo>
                    <a:pt x="176" y="210"/>
                  </a:lnTo>
                  <a:lnTo>
                    <a:pt x="177" y="209"/>
                  </a:lnTo>
                  <a:lnTo>
                    <a:pt x="177" y="208"/>
                  </a:lnTo>
                  <a:lnTo>
                    <a:pt x="177" y="207"/>
                  </a:lnTo>
                  <a:lnTo>
                    <a:pt x="178" y="205"/>
                  </a:lnTo>
                  <a:lnTo>
                    <a:pt x="179" y="203"/>
                  </a:lnTo>
                  <a:lnTo>
                    <a:pt x="179" y="200"/>
                  </a:lnTo>
                  <a:lnTo>
                    <a:pt x="179" y="198"/>
                  </a:lnTo>
                  <a:lnTo>
                    <a:pt x="179" y="195"/>
                  </a:lnTo>
                  <a:lnTo>
                    <a:pt x="177" y="194"/>
                  </a:lnTo>
                  <a:lnTo>
                    <a:pt x="174" y="194"/>
                  </a:lnTo>
                  <a:lnTo>
                    <a:pt x="173" y="194"/>
                  </a:lnTo>
                  <a:lnTo>
                    <a:pt x="171" y="195"/>
                  </a:lnTo>
                  <a:lnTo>
                    <a:pt x="170" y="197"/>
                  </a:lnTo>
                  <a:lnTo>
                    <a:pt x="170" y="198"/>
                  </a:lnTo>
                  <a:lnTo>
                    <a:pt x="170" y="198"/>
                  </a:lnTo>
                  <a:lnTo>
                    <a:pt x="173" y="198"/>
                  </a:lnTo>
                  <a:lnTo>
                    <a:pt x="174" y="199"/>
                  </a:lnTo>
                  <a:lnTo>
                    <a:pt x="174" y="202"/>
                  </a:lnTo>
                  <a:lnTo>
                    <a:pt x="174" y="204"/>
                  </a:lnTo>
                  <a:lnTo>
                    <a:pt x="173" y="206"/>
                  </a:lnTo>
                  <a:lnTo>
                    <a:pt x="171" y="207"/>
                  </a:lnTo>
                  <a:lnTo>
                    <a:pt x="167" y="206"/>
                  </a:lnTo>
                  <a:lnTo>
                    <a:pt x="165" y="204"/>
                  </a:lnTo>
                  <a:lnTo>
                    <a:pt x="164" y="200"/>
                  </a:lnTo>
                  <a:lnTo>
                    <a:pt x="164" y="196"/>
                  </a:lnTo>
                  <a:lnTo>
                    <a:pt x="165" y="191"/>
                  </a:lnTo>
                  <a:lnTo>
                    <a:pt x="166" y="186"/>
                  </a:lnTo>
                  <a:lnTo>
                    <a:pt x="168" y="181"/>
                  </a:lnTo>
                  <a:lnTo>
                    <a:pt x="169" y="178"/>
                  </a:lnTo>
                  <a:lnTo>
                    <a:pt x="170" y="175"/>
                  </a:lnTo>
                  <a:lnTo>
                    <a:pt x="170" y="173"/>
                  </a:lnTo>
                  <a:lnTo>
                    <a:pt x="169" y="172"/>
                  </a:lnTo>
                  <a:lnTo>
                    <a:pt x="167" y="172"/>
                  </a:lnTo>
                  <a:lnTo>
                    <a:pt x="165" y="174"/>
                  </a:lnTo>
                  <a:lnTo>
                    <a:pt x="163" y="175"/>
                  </a:lnTo>
                  <a:lnTo>
                    <a:pt x="161" y="175"/>
                  </a:lnTo>
                  <a:lnTo>
                    <a:pt x="160" y="174"/>
                  </a:lnTo>
                  <a:lnTo>
                    <a:pt x="159" y="173"/>
                  </a:lnTo>
                  <a:lnTo>
                    <a:pt x="157" y="172"/>
                  </a:lnTo>
                  <a:lnTo>
                    <a:pt x="157" y="171"/>
                  </a:lnTo>
                  <a:lnTo>
                    <a:pt x="156" y="169"/>
                  </a:lnTo>
                  <a:lnTo>
                    <a:pt x="157" y="168"/>
                  </a:lnTo>
                  <a:lnTo>
                    <a:pt x="160" y="167"/>
                  </a:lnTo>
                  <a:lnTo>
                    <a:pt x="160" y="167"/>
                  </a:lnTo>
                  <a:lnTo>
                    <a:pt x="161" y="166"/>
                  </a:lnTo>
                  <a:lnTo>
                    <a:pt x="160" y="166"/>
                  </a:lnTo>
                  <a:lnTo>
                    <a:pt x="156" y="163"/>
                  </a:lnTo>
                  <a:lnTo>
                    <a:pt x="152" y="162"/>
                  </a:lnTo>
                  <a:lnTo>
                    <a:pt x="148" y="161"/>
                  </a:lnTo>
                  <a:lnTo>
                    <a:pt x="143" y="159"/>
                  </a:lnTo>
                  <a:lnTo>
                    <a:pt x="142" y="157"/>
                  </a:lnTo>
                  <a:lnTo>
                    <a:pt x="142" y="155"/>
                  </a:lnTo>
                  <a:lnTo>
                    <a:pt x="143" y="153"/>
                  </a:lnTo>
                  <a:lnTo>
                    <a:pt x="145" y="152"/>
                  </a:lnTo>
                  <a:lnTo>
                    <a:pt x="147" y="151"/>
                  </a:lnTo>
                  <a:lnTo>
                    <a:pt x="148" y="150"/>
                  </a:lnTo>
                  <a:lnTo>
                    <a:pt x="149" y="150"/>
                  </a:lnTo>
                  <a:lnTo>
                    <a:pt x="150" y="150"/>
                  </a:lnTo>
                  <a:lnTo>
                    <a:pt x="151" y="149"/>
                  </a:lnTo>
                  <a:lnTo>
                    <a:pt x="151" y="148"/>
                  </a:lnTo>
                  <a:lnTo>
                    <a:pt x="147" y="144"/>
                  </a:lnTo>
                  <a:lnTo>
                    <a:pt x="142" y="140"/>
                  </a:lnTo>
                  <a:lnTo>
                    <a:pt x="137" y="137"/>
                  </a:lnTo>
                  <a:lnTo>
                    <a:pt x="132" y="135"/>
                  </a:lnTo>
                  <a:lnTo>
                    <a:pt x="132" y="135"/>
                  </a:lnTo>
                  <a:lnTo>
                    <a:pt x="132" y="135"/>
                  </a:lnTo>
                  <a:lnTo>
                    <a:pt x="132" y="136"/>
                  </a:lnTo>
                  <a:lnTo>
                    <a:pt x="132" y="136"/>
                  </a:lnTo>
                  <a:lnTo>
                    <a:pt x="133" y="137"/>
                  </a:lnTo>
                  <a:lnTo>
                    <a:pt x="133" y="138"/>
                  </a:lnTo>
                  <a:lnTo>
                    <a:pt x="132" y="138"/>
                  </a:lnTo>
                  <a:lnTo>
                    <a:pt x="131" y="139"/>
                  </a:lnTo>
                  <a:lnTo>
                    <a:pt x="122" y="139"/>
                  </a:lnTo>
                  <a:lnTo>
                    <a:pt x="116" y="139"/>
                  </a:lnTo>
                  <a:lnTo>
                    <a:pt x="110" y="139"/>
                  </a:lnTo>
                  <a:lnTo>
                    <a:pt x="105" y="137"/>
                  </a:lnTo>
                  <a:lnTo>
                    <a:pt x="104" y="136"/>
                  </a:lnTo>
                  <a:lnTo>
                    <a:pt x="106" y="135"/>
                  </a:lnTo>
                  <a:lnTo>
                    <a:pt x="110" y="134"/>
                  </a:lnTo>
                  <a:lnTo>
                    <a:pt x="113" y="133"/>
                  </a:lnTo>
                  <a:lnTo>
                    <a:pt x="116" y="131"/>
                  </a:lnTo>
                  <a:lnTo>
                    <a:pt x="118" y="130"/>
                  </a:lnTo>
                  <a:lnTo>
                    <a:pt x="118" y="129"/>
                  </a:lnTo>
                  <a:lnTo>
                    <a:pt x="111" y="130"/>
                  </a:lnTo>
                  <a:lnTo>
                    <a:pt x="105" y="131"/>
                  </a:lnTo>
                  <a:lnTo>
                    <a:pt x="98" y="134"/>
                  </a:lnTo>
                  <a:lnTo>
                    <a:pt x="93" y="138"/>
                  </a:lnTo>
                  <a:lnTo>
                    <a:pt x="89" y="140"/>
                  </a:lnTo>
                  <a:lnTo>
                    <a:pt x="86" y="143"/>
                  </a:lnTo>
                  <a:lnTo>
                    <a:pt x="84" y="145"/>
                  </a:lnTo>
                  <a:lnTo>
                    <a:pt x="81" y="146"/>
                  </a:lnTo>
                  <a:lnTo>
                    <a:pt x="78" y="148"/>
                  </a:lnTo>
                  <a:lnTo>
                    <a:pt x="72" y="149"/>
                  </a:lnTo>
                  <a:lnTo>
                    <a:pt x="72" y="149"/>
                  </a:lnTo>
                  <a:lnTo>
                    <a:pt x="72" y="148"/>
                  </a:lnTo>
                  <a:lnTo>
                    <a:pt x="73" y="148"/>
                  </a:lnTo>
                  <a:lnTo>
                    <a:pt x="73" y="147"/>
                  </a:lnTo>
                  <a:lnTo>
                    <a:pt x="61" y="151"/>
                  </a:lnTo>
                  <a:lnTo>
                    <a:pt x="49" y="155"/>
                  </a:lnTo>
                  <a:lnTo>
                    <a:pt x="47" y="154"/>
                  </a:lnTo>
                  <a:lnTo>
                    <a:pt x="47" y="153"/>
                  </a:lnTo>
                  <a:lnTo>
                    <a:pt x="46" y="153"/>
                  </a:lnTo>
                  <a:lnTo>
                    <a:pt x="45" y="153"/>
                  </a:lnTo>
                  <a:lnTo>
                    <a:pt x="40" y="155"/>
                  </a:lnTo>
                  <a:lnTo>
                    <a:pt x="35" y="158"/>
                  </a:lnTo>
                  <a:lnTo>
                    <a:pt x="30" y="160"/>
                  </a:lnTo>
                  <a:lnTo>
                    <a:pt x="31" y="159"/>
                  </a:lnTo>
                  <a:lnTo>
                    <a:pt x="32" y="158"/>
                  </a:lnTo>
                  <a:lnTo>
                    <a:pt x="33" y="158"/>
                  </a:lnTo>
                  <a:lnTo>
                    <a:pt x="33" y="157"/>
                  </a:lnTo>
                  <a:lnTo>
                    <a:pt x="22" y="156"/>
                  </a:lnTo>
                  <a:lnTo>
                    <a:pt x="11" y="156"/>
                  </a:lnTo>
                  <a:lnTo>
                    <a:pt x="1" y="154"/>
                  </a:lnTo>
                  <a:lnTo>
                    <a:pt x="0" y="154"/>
                  </a:lnTo>
                  <a:lnTo>
                    <a:pt x="0" y="153"/>
                  </a:lnTo>
                  <a:lnTo>
                    <a:pt x="1" y="153"/>
                  </a:lnTo>
                  <a:lnTo>
                    <a:pt x="2" y="152"/>
                  </a:lnTo>
                  <a:lnTo>
                    <a:pt x="5" y="150"/>
                  </a:lnTo>
                  <a:lnTo>
                    <a:pt x="5" y="150"/>
                  </a:lnTo>
                  <a:lnTo>
                    <a:pt x="11" y="152"/>
                  </a:lnTo>
                  <a:lnTo>
                    <a:pt x="16" y="154"/>
                  </a:lnTo>
                  <a:lnTo>
                    <a:pt x="22" y="155"/>
                  </a:lnTo>
                  <a:lnTo>
                    <a:pt x="24" y="154"/>
                  </a:lnTo>
                  <a:lnTo>
                    <a:pt x="25" y="153"/>
                  </a:lnTo>
                  <a:lnTo>
                    <a:pt x="25" y="152"/>
                  </a:lnTo>
                  <a:lnTo>
                    <a:pt x="26" y="150"/>
                  </a:lnTo>
                  <a:lnTo>
                    <a:pt x="27" y="149"/>
                  </a:lnTo>
                  <a:lnTo>
                    <a:pt x="28" y="149"/>
                  </a:lnTo>
                  <a:lnTo>
                    <a:pt x="31" y="148"/>
                  </a:lnTo>
                  <a:lnTo>
                    <a:pt x="35" y="148"/>
                  </a:lnTo>
                  <a:lnTo>
                    <a:pt x="41" y="147"/>
                  </a:lnTo>
                  <a:lnTo>
                    <a:pt x="47" y="146"/>
                  </a:lnTo>
                  <a:lnTo>
                    <a:pt x="52" y="146"/>
                  </a:lnTo>
                  <a:lnTo>
                    <a:pt x="54" y="145"/>
                  </a:lnTo>
                  <a:lnTo>
                    <a:pt x="55" y="144"/>
                  </a:lnTo>
                  <a:lnTo>
                    <a:pt x="56" y="143"/>
                  </a:lnTo>
                  <a:lnTo>
                    <a:pt x="60" y="138"/>
                  </a:lnTo>
                  <a:lnTo>
                    <a:pt x="61" y="137"/>
                  </a:lnTo>
                  <a:lnTo>
                    <a:pt x="62" y="137"/>
                  </a:lnTo>
                  <a:lnTo>
                    <a:pt x="63" y="138"/>
                  </a:lnTo>
                  <a:lnTo>
                    <a:pt x="65" y="137"/>
                  </a:lnTo>
                  <a:lnTo>
                    <a:pt x="65" y="135"/>
                  </a:lnTo>
                  <a:lnTo>
                    <a:pt x="65" y="134"/>
                  </a:lnTo>
                  <a:lnTo>
                    <a:pt x="66" y="134"/>
                  </a:lnTo>
                  <a:lnTo>
                    <a:pt x="68" y="133"/>
                  </a:lnTo>
                  <a:lnTo>
                    <a:pt x="72" y="132"/>
                  </a:lnTo>
                  <a:lnTo>
                    <a:pt x="75" y="131"/>
                  </a:lnTo>
                  <a:lnTo>
                    <a:pt x="78" y="130"/>
                  </a:lnTo>
                  <a:lnTo>
                    <a:pt x="79" y="128"/>
                  </a:lnTo>
                  <a:lnTo>
                    <a:pt x="78" y="125"/>
                  </a:lnTo>
                  <a:lnTo>
                    <a:pt x="75" y="123"/>
                  </a:lnTo>
                  <a:lnTo>
                    <a:pt x="72" y="122"/>
                  </a:lnTo>
                  <a:lnTo>
                    <a:pt x="68" y="120"/>
                  </a:lnTo>
                  <a:lnTo>
                    <a:pt x="65" y="119"/>
                  </a:lnTo>
                  <a:lnTo>
                    <a:pt x="63" y="118"/>
                  </a:lnTo>
                  <a:lnTo>
                    <a:pt x="60" y="117"/>
                  </a:lnTo>
                  <a:lnTo>
                    <a:pt x="58" y="116"/>
                  </a:lnTo>
                  <a:lnTo>
                    <a:pt x="57" y="114"/>
                  </a:lnTo>
                  <a:lnTo>
                    <a:pt x="57" y="113"/>
                  </a:lnTo>
                  <a:lnTo>
                    <a:pt x="58" y="112"/>
                  </a:lnTo>
                  <a:lnTo>
                    <a:pt x="59" y="112"/>
                  </a:lnTo>
                  <a:lnTo>
                    <a:pt x="60" y="112"/>
                  </a:lnTo>
                  <a:lnTo>
                    <a:pt x="61" y="112"/>
                  </a:lnTo>
                  <a:lnTo>
                    <a:pt x="63" y="111"/>
                  </a:lnTo>
                  <a:lnTo>
                    <a:pt x="64" y="111"/>
                  </a:lnTo>
                  <a:lnTo>
                    <a:pt x="65" y="111"/>
                  </a:lnTo>
                  <a:lnTo>
                    <a:pt x="65" y="109"/>
                  </a:lnTo>
                  <a:lnTo>
                    <a:pt x="71" y="102"/>
                  </a:lnTo>
                  <a:lnTo>
                    <a:pt x="79" y="96"/>
                  </a:lnTo>
                  <a:lnTo>
                    <a:pt x="76" y="97"/>
                  </a:lnTo>
                  <a:lnTo>
                    <a:pt x="73" y="97"/>
                  </a:lnTo>
                  <a:lnTo>
                    <a:pt x="70" y="96"/>
                  </a:lnTo>
                  <a:lnTo>
                    <a:pt x="69" y="93"/>
                  </a:lnTo>
                  <a:lnTo>
                    <a:pt x="70" y="91"/>
                  </a:lnTo>
                  <a:lnTo>
                    <a:pt x="72" y="88"/>
                  </a:lnTo>
                  <a:lnTo>
                    <a:pt x="75" y="84"/>
                  </a:lnTo>
                  <a:lnTo>
                    <a:pt x="78" y="82"/>
                  </a:lnTo>
                  <a:lnTo>
                    <a:pt x="80" y="82"/>
                  </a:lnTo>
                  <a:lnTo>
                    <a:pt x="82" y="83"/>
                  </a:lnTo>
                  <a:lnTo>
                    <a:pt x="84" y="84"/>
                  </a:lnTo>
                  <a:lnTo>
                    <a:pt x="87" y="84"/>
                  </a:lnTo>
                  <a:lnTo>
                    <a:pt x="90" y="82"/>
                  </a:lnTo>
                  <a:lnTo>
                    <a:pt x="91" y="78"/>
                  </a:lnTo>
                  <a:lnTo>
                    <a:pt x="92" y="74"/>
                  </a:lnTo>
                  <a:lnTo>
                    <a:pt x="92" y="73"/>
                  </a:lnTo>
                  <a:lnTo>
                    <a:pt x="92" y="71"/>
                  </a:lnTo>
                  <a:lnTo>
                    <a:pt x="92" y="69"/>
                  </a:lnTo>
                  <a:lnTo>
                    <a:pt x="92" y="69"/>
                  </a:lnTo>
                  <a:lnTo>
                    <a:pt x="97" y="66"/>
                  </a:lnTo>
                  <a:lnTo>
                    <a:pt x="103" y="64"/>
                  </a:lnTo>
                  <a:lnTo>
                    <a:pt x="108" y="63"/>
                  </a:lnTo>
                  <a:lnTo>
                    <a:pt x="112" y="61"/>
                  </a:lnTo>
                  <a:lnTo>
                    <a:pt x="116" y="59"/>
                  </a:lnTo>
                  <a:lnTo>
                    <a:pt x="120" y="58"/>
                  </a:lnTo>
                  <a:lnTo>
                    <a:pt x="124" y="59"/>
                  </a:lnTo>
                  <a:lnTo>
                    <a:pt x="127" y="61"/>
                  </a:lnTo>
                  <a:lnTo>
                    <a:pt x="128" y="63"/>
                  </a:lnTo>
                  <a:lnTo>
                    <a:pt x="130" y="64"/>
                  </a:lnTo>
                  <a:lnTo>
                    <a:pt x="132" y="65"/>
                  </a:lnTo>
                  <a:lnTo>
                    <a:pt x="134" y="65"/>
                  </a:lnTo>
                  <a:lnTo>
                    <a:pt x="137" y="63"/>
                  </a:lnTo>
                  <a:lnTo>
                    <a:pt x="139" y="61"/>
                  </a:lnTo>
                  <a:lnTo>
                    <a:pt x="142" y="56"/>
                  </a:lnTo>
                  <a:lnTo>
                    <a:pt x="143" y="55"/>
                  </a:lnTo>
                  <a:lnTo>
                    <a:pt x="146" y="54"/>
                  </a:lnTo>
                  <a:lnTo>
                    <a:pt x="149" y="53"/>
                  </a:lnTo>
                  <a:lnTo>
                    <a:pt x="151" y="53"/>
                  </a:lnTo>
                  <a:lnTo>
                    <a:pt x="153" y="52"/>
                  </a:lnTo>
                  <a:lnTo>
                    <a:pt x="153" y="51"/>
                  </a:lnTo>
                  <a:lnTo>
                    <a:pt x="151" y="50"/>
                  </a:lnTo>
                  <a:lnTo>
                    <a:pt x="148" y="51"/>
                  </a:lnTo>
                  <a:lnTo>
                    <a:pt x="145" y="52"/>
                  </a:lnTo>
                  <a:lnTo>
                    <a:pt x="142" y="52"/>
                  </a:lnTo>
                  <a:lnTo>
                    <a:pt x="140" y="52"/>
                  </a:lnTo>
                  <a:lnTo>
                    <a:pt x="137" y="49"/>
                  </a:lnTo>
                  <a:lnTo>
                    <a:pt x="137" y="44"/>
                  </a:lnTo>
                  <a:lnTo>
                    <a:pt x="138" y="40"/>
                  </a:lnTo>
                  <a:lnTo>
                    <a:pt x="141" y="36"/>
                  </a:lnTo>
                  <a:lnTo>
                    <a:pt x="144" y="32"/>
                  </a:lnTo>
                  <a:lnTo>
                    <a:pt x="147" y="28"/>
                  </a:lnTo>
                  <a:lnTo>
                    <a:pt x="150" y="26"/>
                  </a:lnTo>
                  <a:lnTo>
                    <a:pt x="152" y="24"/>
                  </a:lnTo>
                  <a:lnTo>
                    <a:pt x="158" y="22"/>
                  </a:lnTo>
                  <a:lnTo>
                    <a:pt x="162" y="20"/>
                  </a:lnTo>
                  <a:lnTo>
                    <a:pt x="165" y="20"/>
                  </a:lnTo>
                  <a:lnTo>
                    <a:pt x="166" y="21"/>
                  </a:lnTo>
                  <a:lnTo>
                    <a:pt x="166" y="22"/>
                  </a:lnTo>
                  <a:lnTo>
                    <a:pt x="166" y="24"/>
                  </a:lnTo>
                  <a:lnTo>
                    <a:pt x="165" y="26"/>
                  </a:lnTo>
                  <a:lnTo>
                    <a:pt x="163" y="32"/>
                  </a:lnTo>
                  <a:lnTo>
                    <a:pt x="163" y="36"/>
                  </a:lnTo>
                  <a:lnTo>
                    <a:pt x="165" y="38"/>
                  </a:lnTo>
                  <a:lnTo>
                    <a:pt x="167" y="39"/>
                  </a:lnTo>
                  <a:lnTo>
                    <a:pt x="170" y="38"/>
                  </a:lnTo>
                  <a:lnTo>
                    <a:pt x="173" y="35"/>
                  </a:lnTo>
                  <a:lnTo>
                    <a:pt x="175" y="32"/>
                  </a:lnTo>
                  <a:lnTo>
                    <a:pt x="178" y="29"/>
                  </a:lnTo>
                  <a:lnTo>
                    <a:pt x="181" y="28"/>
                  </a:lnTo>
                  <a:lnTo>
                    <a:pt x="182" y="28"/>
                  </a:lnTo>
                  <a:lnTo>
                    <a:pt x="182" y="27"/>
                  </a:lnTo>
                  <a:lnTo>
                    <a:pt x="182" y="27"/>
                  </a:lnTo>
                  <a:lnTo>
                    <a:pt x="184" y="27"/>
                  </a:lnTo>
                  <a:lnTo>
                    <a:pt x="184" y="26"/>
                  </a:lnTo>
                  <a:lnTo>
                    <a:pt x="185" y="26"/>
                  </a:lnTo>
                  <a:lnTo>
                    <a:pt x="188" y="22"/>
                  </a:lnTo>
                  <a:lnTo>
                    <a:pt x="189" y="19"/>
                  </a:lnTo>
                  <a:lnTo>
                    <a:pt x="191" y="12"/>
                  </a:lnTo>
                  <a:lnTo>
                    <a:pt x="193" y="9"/>
                  </a:lnTo>
                  <a:lnTo>
                    <a:pt x="196" y="5"/>
                  </a:lnTo>
                  <a:lnTo>
                    <a:pt x="200" y="2"/>
                  </a:lnTo>
                  <a:lnTo>
                    <a:pt x="203" y="1"/>
                  </a:lnTo>
                  <a:lnTo>
                    <a:pt x="205" y="1"/>
                  </a:lnTo>
                  <a:lnTo>
                    <a:pt x="206" y="2"/>
                  </a:lnTo>
                  <a:lnTo>
                    <a:pt x="210" y="5"/>
                  </a:lnTo>
                  <a:lnTo>
                    <a:pt x="213" y="6"/>
                  </a:lnTo>
                  <a:lnTo>
                    <a:pt x="217" y="6"/>
                  </a:lnTo>
                  <a:lnTo>
                    <a:pt x="222" y="5"/>
                  </a:lnTo>
                  <a:lnTo>
                    <a:pt x="226" y="2"/>
                  </a:lnTo>
                  <a:lnTo>
                    <a:pt x="232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89" name="Freeform 163"/>
            <p:cNvSpPr>
              <a:spLocks/>
            </p:cNvSpPr>
            <p:nvPr/>
          </p:nvSpPr>
          <p:spPr bwMode="auto">
            <a:xfrm>
              <a:off x="3028625" y="4274881"/>
              <a:ext cx="1449" cy="1449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90" name="Freeform 164"/>
            <p:cNvSpPr>
              <a:spLocks/>
            </p:cNvSpPr>
            <p:nvPr/>
          </p:nvSpPr>
          <p:spPr bwMode="auto">
            <a:xfrm>
              <a:off x="2808510" y="3290157"/>
              <a:ext cx="86887" cy="120195"/>
            </a:xfrm>
            <a:custGeom>
              <a:avLst/>
              <a:gdLst/>
              <a:ahLst/>
              <a:cxnLst>
                <a:cxn ang="0">
                  <a:pos x="52" y="5"/>
                </a:cxn>
                <a:cxn ang="0">
                  <a:pos x="60" y="14"/>
                </a:cxn>
                <a:cxn ang="0">
                  <a:pos x="59" y="19"/>
                </a:cxn>
                <a:cxn ang="0">
                  <a:pos x="53" y="25"/>
                </a:cxn>
                <a:cxn ang="0">
                  <a:pos x="48" y="28"/>
                </a:cxn>
                <a:cxn ang="0">
                  <a:pos x="49" y="28"/>
                </a:cxn>
                <a:cxn ang="0">
                  <a:pos x="53" y="30"/>
                </a:cxn>
                <a:cxn ang="0">
                  <a:pos x="54" y="31"/>
                </a:cxn>
                <a:cxn ang="0">
                  <a:pos x="51" y="34"/>
                </a:cxn>
                <a:cxn ang="0">
                  <a:pos x="46" y="36"/>
                </a:cxn>
                <a:cxn ang="0">
                  <a:pos x="40" y="44"/>
                </a:cxn>
                <a:cxn ang="0">
                  <a:pos x="35" y="50"/>
                </a:cxn>
                <a:cxn ang="0">
                  <a:pos x="28" y="52"/>
                </a:cxn>
                <a:cxn ang="0">
                  <a:pos x="28" y="54"/>
                </a:cxn>
                <a:cxn ang="0">
                  <a:pos x="30" y="55"/>
                </a:cxn>
                <a:cxn ang="0">
                  <a:pos x="30" y="56"/>
                </a:cxn>
                <a:cxn ang="0">
                  <a:pos x="28" y="57"/>
                </a:cxn>
                <a:cxn ang="0">
                  <a:pos x="26" y="54"/>
                </a:cxn>
                <a:cxn ang="0">
                  <a:pos x="24" y="52"/>
                </a:cxn>
                <a:cxn ang="0">
                  <a:pos x="21" y="57"/>
                </a:cxn>
                <a:cxn ang="0">
                  <a:pos x="19" y="73"/>
                </a:cxn>
                <a:cxn ang="0">
                  <a:pos x="15" y="82"/>
                </a:cxn>
                <a:cxn ang="0">
                  <a:pos x="10" y="82"/>
                </a:cxn>
                <a:cxn ang="0">
                  <a:pos x="2" y="74"/>
                </a:cxn>
                <a:cxn ang="0">
                  <a:pos x="0" y="67"/>
                </a:cxn>
                <a:cxn ang="0">
                  <a:pos x="4" y="60"/>
                </a:cxn>
                <a:cxn ang="0">
                  <a:pos x="11" y="48"/>
                </a:cxn>
                <a:cxn ang="0">
                  <a:pos x="16" y="42"/>
                </a:cxn>
                <a:cxn ang="0">
                  <a:pos x="25" y="41"/>
                </a:cxn>
                <a:cxn ang="0">
                  <a:pos x="26" y="39"/>
                </a:cxn>
                <a:cxn ang="0">
                  <a:pos x="16" y="31"/>
                </a:cxn>
                <a:cxn ang="0">
                  <a:pos x="18" y="31"/>
                </a:cxn>
                <a:cxn ang="0">
                  <a:pos x="26" y="33"/>
                </a:cxn>
                <a:cxn ang="0">
                  <a:pos x="32" y="34"/>
                </a:cxn>
                <a:cxn ang="0">
                  <a:pos x="33" y="33"/>
                </a:cxn>
                <a:cxn ang="0">
                  <a:pos x="30" y="31"/>
                </a:cxn>
                <a:cxn ang="0">
                  <a:pos x="29" y="28"/>
                </a:cxn>
                <a:cxn ang="0">
                  <a:pos x="33" y="25"/>
                </a:cxn>
                <a:cxn ang="0">
                  <a:pos x="42" y="24"/>
                </a:cxn>
                <a:cxn ang="0">
                  <a:pos x="44" y="23"/>
                </a:cxn>
                <a:cxn ang="0">
                  <a:pos x="41" y="20"/>
                </a:cxn>
                <a:cxn ang="0">
                  <a:pos x="42" y="15"/>
                </a:cxn>
                <a:cxn ang="0">
                  <a:pos x="47" y="0"/>
                </a:cxn>
              </a:cxnLst>
              <a:rect l="0" t="0" r="r" b="b"/>
              <a:pathLst>
                <a:path w="60" h="83">
                  <a:moveTo>
                    <a:pt x="47" y="0"/>
                  </a:moveTo>
                  <a:lnTo>
                    <a:pt x="52" y="5"/>
                  </a:lnTo>
                  <a:lnTo>
                    <a:pt x="57" y="9"/>
                  </a:lnTo>
                  <a:lnTo>
                    <a:pt x="60" y="14"/>
                  </a:lnTo>
                  <a:lnTo>
                    <a:pt x="60" y="16"/>
                  </a:lnTo>
                  <a:lnTo>
                    <a:pt x="59" y="19"/>
                  </a:lnTo>
                  <a:lnTo>
                    <a:pt x="56" y="22"/>
                  </a:lnTo>
                  <a:lnTo>
                    <a:pt x="53" y="25"/>
                  </a:lnTo>
                  <a:lnTo>
                    <a:pt x="50" y="27"/>
                  </a:lnTo>
                  <a:lnTo>
                    <a:pt x="48" y="28"/>
                  </a:lnTo>
                  <a:lnTo>
                    <a:pt x="48" y="28"/>
                  </a:lnTo>
                  <a:lnTo>
                    <a:pt x="49" y="28"/>
                  </a:lnTo>
                  <a:lnTo>
                    <a:pt x="51" y="29"/>
                  </a:lnTo>
                  <a:lnTo>
                    <a:pt x="53" y="30"/>
                  </a:lnTo>
                  <a:lnTo>
                    <a:pt x="54" y="30"/>
                  </a:lnTo>
                  <a:lnTo>
                    <a:pt x="54" y="31"/>
                  </a:lnTo>
                  <a:lnTo>
                    <a:pt x="53" y="32"/>
                  </a:lnTo>
                  <a:lnTo>
                    <a:pt x="51" y="34"/>
                  </a:lnTo>
                  <a:lnTo>
                    <a:pt x="48" y="35"/>
                  </a:lnTo>
                  <a:lnTo>
                    <a:pt x="46" y="36"/>
                  </a:lnTo>
                  <a:lnTo>
                    <a:pt x="43" y="40"/>
                  </a:lnTo>
                  <a:lnTo>
                    <a:pt x="40" y="44"/>
                  </a:lnTo>
                  <a:lnTo>
                    <a:pt x="37" y="49"/>
                  </a:lnTo>
                  <a:lnTo>
                    <a:pt x="35" y="50"/>
                  </a:lnTo>
                  <a:lnTo>
                    <a:pt x="30" y="51"/>
                  </a:lnTo>
                  <a:lnTo>
                    <a:pt x="28" y="52"/>
                  </a:lnTo>
                  <a:lnTo>
                    <a:pt x="28" y="53"/>
                  </a:lnTo>
                  <a:lnTo>
                    <a:pt x="28" y="54"/>
                  </a:lnTo>
                  <a:lnTo>
                    <a:pt x="29" y="54"/>
                  </a:lnTo>
                  <a:lnTo>
                    <a:pt x="30" y="55"/>
                  </a:lnTo>
                  <a:lnTo>
                    <a:pt x="30" y="56"/>
                  </a:lnTo>
                  <a:lnTo>
                    <a:pt x="30" y="56"/>
                  </a:lnTo>
                  <a:lnTo>
                    <a:pt x="30" y="57"/>
                  </a:lnTo>
                  <a:lnTo>
                    <a:pt x="28" y="57"/>
                  </a:lnTo>
                  <a:lnTo>
                    <a:pt x="27" y="56"/>
                  </a:lnTo>
                  <a:lnTo>
                    <a:pt x="26" y="54"/>
                  </a:lnTo>
                  <a:lnTo>
                    <a:pt x="25" y="53"/>
                  </a:lnTo>
                  <a:lnTo>
                    <a:pt x="24" y="52"/>
                  </a:lnTo>
                  <a:lnTo>
                    <a:pt x="23" y="53"/>
                  </a:lnTo>
                  <a:lnTo>
                    <a:pt x="21" y="57"/>
                  </a:lnTo>
                  <a:lnTo>
                    <a:pt x="19" y="67"/>
                  </a:lnTo>
                  <a:lnTo>
                    <a:pt x="19" y="73"/>
                  </a:lnTo>
                  <a:lnTo>
                    <a:pt x="18" y="78"/>
                  </a:lnTo>
                  <a:lnTo>
                    <a:pt x="15" y="82"/>
                  </a:lnTo>
                  <a:lnTo>
                    <a:pt x="13" y="83"/>
                  </a:lnTo>
                  <a:lnTo>
                    <a:pt x="10" y="82"/>
                  </a:lnTo>
                  <a:lnTo>
                    <a:pt x="7" y="80"/>
                  </a:lnTo>
                  <a:lnTo>
                    <a:pt x="2" y="74"/>
                  </a:lnTo>
                  <a:lnTo>
                    <a:pt x="1" y="70"/>
                  </a:lnTo>
                  <a:lnTo>
                    <a:pt x="0" y="67"/>
                  </a:lnTo>
                  <a:lnTo>
                    <a:pt x="2" y="63"/>
                  </a:lnTo>
                  <a:lnTo>
                    <a:pt x="4" y="60"/>
                  </a:lnTo>
                  <a:lnTo>
                    <a:pt x="6" y="57"/>
                  </a:lnTo>
                  <a:lnTo>
                    <a:pt x="11" y="48"/>
                  </a:lnTo>
                  <a:lnTo>
                    <a:pt x="14" y="43"/>
                  </a:lnTo>
                  <a:lnTo>
                    <a:pt x="16" y="42"/>
                  </a:lnTo>
                  <a:lnTo>
                    <a:pt x="22" y="41"/>
                  </a:lnTo>
                  <a:lnTo>
                    <a:pt x="25" y="41"/>
                  </a:lnTo>
                  <a:lnTo>
                    <a:pt x="26" y="40"/>
                  </a:lnTo>
                  <a:lnTo>
                    <a:pt x="26" y="39"/>
                  </a:lnTo>
                  <a:lnTo>
                    <a:pt x="22" y="34"/>
                  </a:lnTo>
                  <a:lnTo>
                    <a:pt x="16" y="31"/>
                  </a:lnTo>
                  <a:lnTo>
                    <a:pt x="17" y="31"/>
                  </a:lnTo>
                  <a:lnTo>
                    <a:pt x="18" y="31"/>
                  </a:lnTo>
                  <a:lnTo>
                    <a:pt x="18" y="31"/>
                  </a:lnTo>
                  <a:lnTo>
                    <a:pt x="26" y="33"/>
                  </a:lnTo>
                  <a:lnTo>
                    <a:pt x="30" y="34"/>
                  </a:lnTo>
                  <a:lnTo>
                    <a:pt x="32" y="34"/>
                  </a:lnTo>
                  <a:lnTo>
                    <a:pt x="33" y="34"/>
                  </a:lnTo>
                  <a:lnTo>
                    <a:pt x="33" y="33"/>
                  </a:lnTo>
                  <a:lnTo>
                    <a:pt x="32" y="32"/>
                  </a:lnTo>
                  <a:lnTo>
                    <a:pt x="30" y="31"/>
                  </a:lnTo>
                  <a:lnTo>
                    <a:pt x="29" y="29"/>
                  </a:lnTo>
                  <a:lnTo>
                    <a:pt x="29" y="28"/>
                  </a:lnTo>
                  <a:lnTo>
                    <a:pt x="30" y="27"/>
                  </a:lnTo>
                  <a:lnTo>
                    <a:pt x="33" y="25"/>
                  </a:lnTo>
                  <a:lnTo>
                    <a:pt x="38" y="24"/>
                  </a:lnTo>
                  <a:lnTo>
                    <a:pt x="42" y="24"/>
                  </a:lnTo>
                  <a:lnTo>
                    <a:pt x="45" y="26"/>
                  </a:lnTo>
                  <a:lnTo>
                    <a:pt x="44" y="23"/>
                  </a:lnTo>
                  <a:lnTo>
                    <a:pt x="42" y="21"/>
                  </a:lnTo>
                  <a:lnTo>
                    <a:pt x="41" y="20"/>
                  </a:lnTo>
                  <a:lnTo>
                    <a:pt x="41" y="19"/>
                  </a:lnTo>
                  <a:lnTo>
                    <a:pt x="42" y="15"/>
                  </a:lnTo>
                  <a:lnTo>
                    <a:pt x="44" y="10"/>
                  </a:lnTo>
                  <a:lnTo>
                    <a:pt x="47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91" name="Freeform 165"/>
            <p:cNvSpPr>
              <a:spLocks/>
            </p:cNvSpPr>
            <p:nvPr/>
          </p:nvSpPr>
          <p:spPr bwMode="auto">
            <a:xfrm>
              <a:off x="1712281" y="3233681"/>
              <a:ext cx="5792" cy="72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4" y="5"/>
                </a:cxn>
                <a:cxn ang="0">
                  <a:pos x="3" y="5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w="4" h="5">
                  <a:moveTo>
                    <a:pt x="0" y="0"/>
                  </a:moveTo>
                  <a:lnTo>
                    <a:pt x="1" y="0"/>
                  </a:lnTo>
                  <a:lnTo>
                    <a:pt x="2" y="1"/>
                  </a:lnTo>
                  <a:lnTo>
                    <a:pt x="2" y="2"/>
                  </a:lnTo>
                  <a:lnTo>
                    <a:pt x="3" y="3"/>
                  </a:lnTo>
                  <a:lnTo>
                    <a:pt x="4" y="5"/>
                  </a:lnTo>
                  <a:lnTo>
                    <a:pt x="3" y="5"/>
                  </a:lnTo>
                  <a:lnTo>
                    <a:pt x="1" y="5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92" name="Freeform 166"/>
            <p:cNvSpPr>
              <a:spLocks/>
            </p:cNvSpPr>
            <p:nvPr/>
          </p:nvSpPr>
          <p:spPr bwMode="auto">
            <a:xfrm>
              <a:off x="2822991" y="3332153"/>
              <a:ext cx="8689" cy="28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6" y="2"/>
                </a:cxn>
                <a:cxn ang="0">
                  <a:pos x="0" y="0"/>
                </a:cxn>
              </a:cxnLst>
              <a:rect l="0" t="0" r="r" b="b"/>
              <a:pathLst>
                <a:path w="6" h="2">
                  <a:moveTo>
                    <a:pt x="0" y="0"/>
                  </a:moveTo>
                  <a:lnTo>
                    <a:pt x="3" y="1"/>
                  </a:lnTo>
                  <a:lnTo>
                    <a:pt x="6" y="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93" name="Freeform 167"/>
            <p:cNvSpPr>
              <a:spLocks noEditPoints="1"/>
            </p:cNvSpPr>
            <p:nvPr/>
          </p:nvSpPr>
          <p:spPr bwMode="auto">
            <a:xfrm>
              <a:off x="2544952" y="4355975"/>
              <a:ext cx="1449" cy="8689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4"/>
                </a:cxn>
                <a:cxn ang="0">
                  <a:pos x="1" y="6"/>
                </a:cxn>
                <a:cxn ang="0">
                  <a:pos x="1" y="6"/>
                </a:cxn>
                <a:cxn ang="0">
                  <a:pos x="1" y="2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0"/>
                </a:cxn>
              </a:cxnLst>
              <a:rect l="0" t="0" r="r" b="b"/>
              <a:pathLst>
                <a:path w="1" h="6">
                  <a:moveTo>
                    <a:pt x="1" y="2"/>
                  </a:moveTo>
                  <a:lnTo>
                    <a:pt x="1" y="4"/>
                  </a:lnTo>
                  <a:lnTo>
                    <a:pt x="1" y="6"/>
                  </a:lnTo>
                  <a:lnTo>
                    <a:pt x="1" y="6"/>
                  </a:lnTo>
                  <a:lnTo>
                    <a:pt x="1" y="2"/>
                  </a:lnTo>
                  <a:close/>
                  <a:moveTo>
                    <a:pt x="0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94" name="Freeform 168"/>
            <p:cNvSpPr>
              <a:spLocks/>
            </p:cNvSpPr>
            <p:nvPr/>
          </p:nvSpPr>
          <p:spPr bwMode="auto">
            <a:xfrm>
              <a:off x="2811406" y="3093212"/>
              <a:ext cx="4345" cy="57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w="3" h="4">
                  <a:moveTo>
                    <a:pt x="0" y="0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2" y="1"/>
                  </a:lnTo>
                  <a:lnTo>
                    <a:pt x="3" y="2"/>
                  </a:lnTo>
                  <a:lnTo>
                    <a:pt x="3" y="3"/>
                  </a:lnTo>
                  <a:lnTo>
                    <a:pt x="3" y="4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95" name="Freeform 169"/>
            <p:cNvSpPr>
              <a:spLocks/>
            </p:cNvSpPr>
            <p:nvPr/>
          </p:nvSpPr>
          <p:spPr bwMode="auto">
            <a:xfrm>
              <a:off x="2229261" y="3907057"/>
              <a:ext cx="7241" cy="5792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1"/>
                </a:cxn>
                <a:cxn ang="0">
                  <a:pos x="3" y="3"/>
                </a:cxn>
                <a:cxn ang="0">
                  <a:pos x="1" y="4"/>
                </a:cxn>
                <a:cxn ang="0">
                  <a:pos x="0" y="4"/>
                </a:cxn>
                <a:cxn ang="0">
                  <a:pos x="2" y="3"/>
                </a:cxn>
                <a:cxn ang="0">
                  <a:pos x="4" y="2"/>
                </a:cxn>
                <a:cxn ang="0">
                  <a:pos x="5" y="0"/>
                </a:cxn>
              </a:cxnLst>
              <a:rect l="0" t="0" r="r" b="b"/>
              <a:pathLst>
                <a:path w="5" h="4">
                  <a:moveTo>
                    <a:pt x="5" y="0"/>
                  </a:moveTo>
                  <a:lnTo>
                    <a:pt x="5" y="1"/>
                  </a:lnTo>
                  <a:lnTo>
                    <a:pt x="3" y="3"/>
                  </a:lnTo>
                  <a:lnTo>
                    <a:pt x="1" y="4"/>
                  </a:lnTo>
                  <a:lnTo>
                    <a:pt x="0" y="4"/>
                  </a:lnTo>
                  <a:lnTo>
                    <a:pt x="2" y="3"/>
                  </a:lnTo>
                  <a:lnTo>
                    <a:pt x="4" y="2"/>
                  </a:lnTo>
                  <a:lnTo>
                    <a:pt x="5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96" name="Freeform 170"/>
            <p:cNvSpPr>
              <a:spLocks/>
            </p:cNvSpPr>
            <p:nvPr/>
          </p:nvSpPr>
          <p:spPr bwMode="auto">
            <a:xfrm>
              <a:off x="2679627" y="3657980"/>
              <a:ext cx="8689" cy="1882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4"/>
                </a:cxn>
                <a:cxn ang="0">
                  <a:pos x="4" y="9"/>
                </a:cxn>
                <a:cxn ang="0">
                  <a:pos x="6" y="13"/>
                </a:cxn>
                <a:cxn ang="0">
                  <a:pos x="6" y="13"/>
                </a:cxn>
                <a:cxn ang="0">
                  <a:pos x="6" y="13"/>
                </a:cxn>
                <a:cxn ang="0">
                  <a:pos x="5" y="13"/>
                </a:cxn>
                <a:cxn ang="0">
                  <a:pos x="5" y="12"/>
                </a:cxn>
                <a:cxn ang="0">
                  <a:pos x="3" y="8"/>
                </a:cxn>
                <a:cxn ang="0">
                  <a:pos x="2" y="4"/>
                </a:cxn>
                <a:cxn ang="0">
                  <a:pos x="0" y="0"/>
                </a:cxn>
              </a:cxnLst>
              <a:rect l="0" t="0" r="r" b="b"/>
              <a:pathLst>
                <a:path w="6" h="13">
                  <a:moveTo>
                    <a:pt x="0" y="0"/>
                  </a:moveTo>
                  <a:lnTo>
                    <a:pt x="3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6" y="13"/>
                  </a:lnTo>
                  <a:lnTo>
                    <a:pt x="6" y="13"/>
                  </a:lnTo>
                  <a:lnTo>
                    <a:pt x="5" y="13"/>
                  </a:lnTo>
                  <a:lnTo>
                    <a:pt x="5" y="12"/>
                  </a:lnTo>
                  <a:lnTo>
                    <a:pt x="3" y="8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97" name="Freeform 171"/>
            <p:cNvSpPr>
              <a:spLocks/>
            </p:cNvSpPr>
            <p:nvPr/>
          </p:nvSpPr>
          <p:spPr bwMode="auto">
            <a:xfrm>
              <a:off x="2673835" y="3652188"/>
              <a:ext cx="5792" cy="57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2"/>
                </a:cxn>
                <a:cxn ang="0">
                  <a:pos x="4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2" y="3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w="4" h="4">
                  <a:moveTo>
                    <a:pt x="0" y="0"/>
                  </a:moveTo>
                  <a:lnTo>
                    <a:pt x="2" y="2"/>
                  </a:lnTo>
                  <a:lnTo>
                    <a:pt x="4" y="4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2" y="3"/>
                  </a:lnTo>
                  <a:lnTo>
                    <a:pt x="1" y="2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98" name="Freeform 172"/>
            <p:cNvSpPr>
              <a:spLocks noEditPoints="1"/>
            </p:cNvSpPr>
            <p:nvPr/>
          </p:nvSpPr>
          <p:spPr bwMode="auto">
            <a:xfrm>
              <a:off x="1463204" y="2438661"/>
              <a:ext cx="806605" cy="273696"/>
            </a:xfrm>
            <a:custGeom>
              <a:avLst/>
              <a:gdLst/>
              <a:ahLst/>
              <a:cxnLst>
                <a:cxn ang="0">
                  <a:pos x="88" y="168"/>
                </a:cxn>
                <a:cxn ang="0">
                  <a:pos x="97" y="168"/>
                </a:cxn>
                <a:cxn ang="0">
                  <a:pos x="555" y="0"/>
                </a:cxn>
                <a:cxn ang="0">
                  <a:pos x="471" y="10"/>
                </a:cxn>
                <a:cxn ang="0">
                  <a:pos x="443" y="7"/>
                </a:cxn>
                <a:cxn ang="0">
                  <a:pos x="345" y="25"/>
                </a:cxn>
                <a:cxn ang="0">
                  <a:pos x="353" y="24"/>
                </a:cxn>
                <a:cxn ang="0">
                  <a:pos x="332" y="29"/>
                </a:cxn>
                <a:cxn ang="0">
                  <a:pos x="303" y="38"/>
                </a:cxn>
                <a:cxn ang="0">
                  <a:pos x="300" y="44"/>
                </a:cxn>
                <a:cxn ang="0">
                  <a:pos x="313" y="40"/>
                </a:cxn>
                <a:cxn ang="0">
                  <a:pos x="310" y="41"/>
                </a:cxn>
                <a:cxn ang="0">
                  <a:pos x="272" y="57"/>
                </a:cxn>
                <a:cxn ang="0">
                  <a:pos x="249" y="67"/>
                </a:cxn>
                <a:cxn ang="0">
                  <a:pos x="236" y="77"/>
                </a:cxn>
                <a:cxn ang="0">
                  <a:pos x="209" y="87"/>
                </a:cxn>
                <a:cxn ang="0">
                  <a:pos x="198" y="92"/>
                </a:cxn>
                <a:cxn ang="0">
                  <a:pos x="205" y="99"/>
                </a:cxn>
                <a:cxn ang="0">
                  <a:pos x="196" y="103"/>
                </a:cxn>
                <a:cxn ang="0">
                  <a:pos x="189" y="107"/>
                </a:cxn>
                <a:cxn ang="0">
                  <a:pos x="189" y="110"/>
                </a:cxn>
                <a:cxn ang="0">
                  <a:pos x="201" y="105"/>
                </a:cxn>
                <a:cxn ang="0">
                  <a:pos x="189" y="126"/>
                </a:cxn>
                <a:cxn ang="0">
                  <a:pos x="170" y="141"/>
                </a:cxn>
                <a:cxn ang="0">
                  <a:pos x="174" y="138"/>
                </a:cxn>
                <a:cxn ang="0">
                  <a:pos x="159" y="153"/>
                </a:cxn>
                <a:cxn ang="0">
                  <a:pos x="144" y="161"/>
                </a:cxn>
                <a:cxn ang="0">
                  <a:pos x="139" y="164"/>
                </a:cxn>
                <a:cxn ang="0">
                  <a:pos x="140" y="179"/>
                </a:cxn>
                <a:cxn ang="0">
                  <a:pos x="131" y="174"/>
                </a:cxn>
                <a:cxn ang="0">
                  <a:pos x="123" y="180"/>
                </a:cxn>
                <a:cxn ang="0">
                  <a:pos x="107" y="185"/>
                </a:cxn>
                <a:cxn ang="0">
                  <a:pos x="111" y="183"/>
                </a:cxn>
                <a:cxn ang="0">
                  <a:pos x="114" y="178"/>
                </a:cxn>
                <a:cxn ang="0">
                  <a:pos x="119" y="171"/>
                </a:cxn>
                <a:cxn ang="0">
                  <a:pos x="127" y="164"/>
                </a:cxn>
                <a:cxn ang="0">
                  <a:pos x="131" y="156"/>
                </a:cxn>
                <a:cxn ang="0">
                  <a:pos x="141" y="150"/>
                </a:cxn>
                <a:cxn ang="0">
                  <a:pos x="134" y="153"/>
                </a:cxn>
                <a:cxn ang="0">
                  <a:pos x="117" y="159"/>
                </a:cxn>
                <a:cxn ang="0">
                  <a:pos x="119" y="149"/>
                </a:cxn>
                <a:cxn ang="0">
                  <a:pos x="115" y="149"/>
                </a:cxn>
                <a:cxn ang="0">
                  <a:pos x="108" y="161"/>
                </a:cxn>
                <a:cxn ang="0">
                  <a:pos x="99" y="165"/>
                </a:cxn>
                <a:cxn ang="0">
                  <a:pos x="96" y="168"/>
                </a:cxn>
                <a:cxn ang="0">
                  <a:pos x="80" y="178"/>
                </a:cxn>
                <a:cxn ang="0">
                  <a:pos x="87" y="169"/>
                </a:cxn>
                <a:cxn ang="0">
                  <a:pos x="79" y="167"/>
                </a:cxn>
                <a:cxn ang="0">
                  <a:pos x="70" y="165"/>
                </a:cxn>
                <a:cxn ang="0">
                  <a:pos x="57" y="168"/>
                </a:cxn>
                <a:cxn ang="0">
                  <a:pos x="63" y="163"/>
                </a:cxn>
                <a:cxn ang="0">
                  <a:pos x="74" y="153"/>
                </a:cxn>
                <a:cxn ang="0">
                  <a:pos x="71" y="146"/>
                </a:cxn>
                <a:cxn ang="0">
                  <a:pos x="58" y="155"/>
                </a:cxn>
                <a:cxn ang="0">
                  <a:pos x="19" y="177"/>
                </a:cxn>
                <a:cxn ang="0">
                  <a:pos x="1" y="188"/>
                </a:cxn>
                <a:cxn ang="0">
                  <a:pos x="163" y="87"/>
                </a:cxn>
                <a:cxn ang="0">
                  <a:pos x="346" y="23"/>
                </a:cxn>
                <a:cxn ang="0">
                  <a:pos x="545" y="0"/>
                </a:cxn>
              </a:cxnLst>
              <a:rect l="0" t="0" r="r" b="b"/>
              <a:pathLst>
                <a:path w="557" h="189">
                  <a:moveTo>
                    <a:pt x="88" y="168"/>
                  </a:moveTo>
                  <a:lnTo>
                    <a:pt x="87" y="168"/>
                  </a:lnTo>
                  <a:lnTo>
                    <a:pt x="87" y="169"/>
                  </a:lnTo>
                  <a:lnTo>
                    <a:pt x="88" y="168"/>
                  </a:lnTo>
                  <a:close/>
                  <a:moveTo>
                    <a:pt x="98" y="167"/>
                  </a:moveTo>
                  <a:lnTo>
                    <a:pt x="98" y="167"/>
                  </a:lnTo>
                  <a:lnTo>
                    <a:pt x="98" y="167"/>
                  </a:lnTo>
                  <a:lnTo>
                    <a:pt x="97" y="168"/>
                  </a:lnTo>
                  <a:lnTo>
                    <a:pt x="96" y="168"/>
                  </a:lnTo>
                  <a:lnTo>
                    <a:pt x="98" y="167"/>
                  </a:lnTo>
                  <a:close/>
                  <a:moveTo>
                    <a:pt x="545" y="0"/>
                  </a:moveTo>
                  <a:lnTo>
                    <a:pt x="555" y="0"/>
                  </a:lnTo>
                  <a:lnTo>
                    <a:pt x="557" y="0"/>
                  </a:lnTo>
                  <a:lnTo>
                    <a:pt x="480" y="10"/>
                  </a:lnTo>
                  <a:lnTo>
                    <a:pt x="475" y="10"/>
                  </a:lnTo>
                  <a:lnTo>
                    <a:pt x="471" y="10"/>
                  </a:lnTo>
                  <a:lnTo>
                    <a:pt x="462" y="8"/>
                  </a:lnTo>
                  <a:lnTo>
                    <a:pt x="453" y="6"/>
                  </a:lnTo>
                  <a:lnTo>
                    <a:pt x="448" y="6"/>
                  </a:lnTo>
                  <a:lnTo>
                    <a:pt x="443" y="7"/>
                  </a:lnTo>
                  <a:lnTo>
                    <a:pt x="437" y="8"/>
                  </a:lnTo>
                  <a:lnTo>
                    <a:pt x="432" y="10"/>
                  </a:lnTo>
                  <a:lnTo>
                    <a:pt x="388" y="18"/>
                  </a:lnTo>
                  <a:lnTo>
                    <a:pt x="345" y="25"/>
                  </a:lnTo>
                  <a:lnTo>
                    <a:pt x="343" y="26"/>
                  </a:lnTo>
                  <a:lnTo>
                    <a:pt x="344" y="26"/>
                  </a:lnTo>
                  <a:lnTo>
                    <a:pt x="347" y="25"/>
                  </a:lnTo>
                  <a:lnTo>
                    <a:pt x="353" y="24"/>
                  </a:lnTo>
                  <a:lnTo>
                    <a:pt x="356" y="24"/>
                  </a:lnTo>
                  <a:lnTo>
                    <a:pt x="356" y="24"/>
                  </a:lnTo>
                  <a:lnTo>
                    <a:pt x="348" y="26"/>
                  </a:lnTo>
                  <a:lnTo>
                    <a:pt x="332" y="29"/>
                  </a:lnTo>
                  <a:lnTo>
                    <a:pt x="324" y="31"/>
                  </a:lnTo>
                  <a:lnTo>
                    <a:pt x="315" y="35"/>
                  </a:lnTo>
                  <a:lnTo>
                    <a:pt x="311" y="36"/>
                  </a:lnTo>
                  <a:lnTo>
                    <a:pt x="303" y="38"/>
                  </a:lnTo>
                  <a:lnTo>
                    <a:pt x="300" y="39"/>
                  </a:lnTo>
                  <a:lnTo>
                    <a:pt x="298" y="43"/>
                  </a:lnTo>
                  <a:lnTo>
                    <a:pt x="298" y="44"/>
                  </a:lnTo>
                  <a:lnTo>
                    <a:pt x="300" y="44"/>
                  </a:lnTo>
                  <a:lnTo>
                    <a:pt x="303" y="44"/>
                  </a:lnTo>
                  <a:lnTo>
                    <a:pt x="306" y="42"/>
                  </a:lnTo>
                  <a:lnTo>
                    <a:pt x="310" y="41"/>
                  </a:lnTo>
                  <a:lnTo>
                    <a:pt x="313" y="40"/>
                  </a:lnTo>
                  <a:lnTo>
                    <a:pt x="313" y="41"/>
                  </a:lnTo>
                  <a:lnTo>
                    <a:pt x="312" y="41"/>
                  </a:lnTo>
                  <a:lnTo>
                    <a:pt x="310" y="41"/>
                  </a:lnTo>
                  <a:lnTo>
                    <a:pt x="310" y="41"/>
                  </a:lnTo>
                  <a:lnTo>
                    <a:pt x="294" y="48"/>
                  </a:lnTo>
                  <a:lnTo>
                    <a:pt x="287" y="51"/>
                  </a:lnTo>
                  <a:lnTo>
                    <a:pt x="279" y="54"/>
                  </a:lnTo>
                  <a:lnTo>
                    <a:pt x="272" y="57"/>
                  </a:lnTo>
                  <a:lnTo>
                    <a:pt x="265" y="59"/>
                  </a:lnTo>
                  <a:lnTo>
                    <a:pt x="258" y="62"/>
                  </a:lnTo>
                  <a:lnTo>
                    <a:pt x="251" y="65"/>
                  </a:lnTo>
                  <a:lnTo>
                    <a:pt x="249" y="67"/>
                  </a:lnTo>
                  <a:lnTo>
                    <a:pt x="248" y="69"/>
                  </a:lnTo>
                  <a:lnTo>
                    <a:pt x="247" y="70"/>
                  </a:lnTo>
                  <a:lnTo>
                    <a:pt x="241" y="74"/>
                  </a:lnTo>
                  <a:lnTo>
                    <a:pt x="236" y="77"/>
                  </a:lnTo>
                  <a:lnTo>
                    <a:pt x="232" y="79"/>
                  </a:lnTo>
                  <a:lnTo>
                    <a:pt x="225" y="81"/>
                  </a:lnTo>
                  <a:lnTo>
                    <a:pt x="214" y="86"/>
                  </a:lnTo>
                  <a:lnTo>
                    <a:pt x="209" y="87"/>
                  </a:lnTo>
                  <a:lnTo>
                    <a:pt x="205" y="87"/>
                  </a:lnTo>
                  <a:lnTo>
                    <a:pt x="201" y="88"/>
                  </a:lnTo>
                  <a:lnTo>
                    <a:pt x="198" y="90"/>
                  </a:lnTo>
                  <a:lnTo>
                    <a:pt x="198" y="92"/>
                  </a:lnTo>
                  <a:lnTo>
                    <a:pt x="198" y="94"/>
                  </a:lnTo>
                  <a:lnTo>
                    <a:pt x="201" y="99"/>
                  </a:lnTo>
                  <a:lnTo>
                    <a:pt x="202" y="99"/>
                  </a:lnTo>
                  <a:lnTo>
                    <a:pt x="205" y="99"/>
                  </a:lnTo>
                  <a:lnTo>
                    <a:pt x="201" y="102"/>
                  </a:lnTo>
                  <a:lnTo>
                    <a:pt x="199" y="103"/>
                  </a:lnTo>
                  <a:lnTo>
                    <a:pt x="197" y="103"/>
                  </a:lnTo>
                  <a:lnTo>
                    <a:pt x="196" y="103"/>
                  </a:lnTo>
                  <a:lnTo>
                    <a:pt x="195" y="103"/>
                  </a:lnTo>
                  <a:lnTo>
                    <a:pt x="193" y="103"/>
                  </a:lnTo>
                  <a:lnTo>
                    <a:pt x="191" y="104"/>
                  </a:lnTo>
                  <a:lnTo>
                    <a:pt x="189" y="107"/>
                  </a:lnTo>
                  <a:lnTo>
                    <a:pt x="185" y="111"/>
                  </a:lnTo>
                  <a:lnTo>
                    <a:pt x="187" y="111"/>
                  </a:lnTo>
                  <a:lnTo>
                    <a:pt x="188" y="110"/>
                  </a:lnTo>
                  <a:lnTo>
                    <a:pt x="189" y="110"/>
                  </a:lnTo>
                  <a:lnTo>
                    <a:pt x="192" y="108"/>
                  </a:lnTo>
                  <a:lnTo>
                    <a:pt x="195" y="106"/>
                  </a:lnTo>
                  <a:lnTo>
                    <a:pt x="198" y="104"/>
                  </a:lnTo>
                  <a:lnTo>
                    <a:pt x="201" y="105"/>
                  </a:lnTo>
                  <a:lnTo>
                    <a:pt x="202" y="107"/>
                  </a:lnTo>
                  <a:lnTo>
                    <a:pt x="202" y="110"/>
                  </a:lnTo>
                  <a:lnTo>
                    <a:pt x="200" y="114"/>
                  </a:lnTo>
                  <a:lnTo>
                    <a:pt x="189" y="126"/>
                  </a:lnTo>
                  <a:lnTo>
                    <a:pt x="185" y="129"/>
                  </a:lnTo>
                  <a:lnTo>
                    <a:pt x="182" y="132"/>
                  </a:lnTo>
                  <a:lnTo>
                    <a:pt x="181" y="133"/>
                  </a:lnTo>
                  <a:lnTo>
                    <a:pt x="170" y="141"/>
                  </a:lnTo>
                  <a:lnTo>
                    <a:pt x="171" y="141"/>
                  </a:lnTo>
                  <a:lnTo>
                    <a:pt x="172" y="139"/>
                  </a:lnTo>
                  <a:lnTo>
                    <a:pt x="173" y="138"/>
                  </a:lnTo>
                  <a:lnTo>
                    <a:pt x="174" y="138"/>
                  </a:lnTo>
                  <a:lnTo>
                    <a:pt x="175" y="138"/>
                  </a:lnTo>
                  <a:lnTo>
                    <a:pt x="169" y="144"/>
                  </a:lnTo>
                  <a:lnTo>
                    <a:pt x="164" y="149"/>
                  </a:lnTo>
                  <a:lnTo>
                    <a:pt x="159" y="153"/>
                  </a:lnTo>
                  <a:lnTo>
                    <a:pt x="153" y="156"/>
                  </a:lnTo>
                  <a:lnTo>
                    <a:pt x="146" y="160"/>
                  </a:lnTo>
                  <a:lnTo>
                    <a:pt x="145" y="161"/>
                  </a:lnTo>
                  <a:lnTo>
                    <a:pt x="144" y="161"/>
                  </a:lnTo>
                  <a:lnTo>
                    <a:pt x="142" y="162"/>
                  </a:lnTo>
                  <a:lnTo>
                    <a:pt x="141" y="162"/>
                  </a:lnTo>
                  <a:lnTo>
                    <a:pt x="140" y="163"/>
                  </a:lnTo>
                  <a:lnTo>
                    <a:pt x="139" y="164"/>
                  </a:lnTo>
                  <a:lnTo>
                    <a:pt x="139" y="168"/>
                  </a:lnTo>
                  <a:lnTo>
                    <a:pt x="141" y="172"/>
                  </a:lnTo>
                  <a:lnTo>
                    <a:pt x="141" y="176"/>
                  </a:lnTo>
                  <a:lnTo>
                    <a:pt x="140" y="179"/>
                  </a:lnTo>
                  <a:lnTo>
                    <a:pt x="138" y="179"/>
                  </a:lnTo>
                  <a:lnTo>
                    <a:pt x="136" y="177"/>
                  </a:lnTo>
                  <a:lnTo>
                    <a:pt x="133" y="175"/>
                  </a:lnTo>
                  <a:lnTo>
                    <a:pt x="131" y="174"/>
                  </a:lnTo>
                  <a:lnTo>
                    <a:pt x="130" y="175"/>
                  </a:lnTo>
                  <a:lnTo>
                    <a:pt x="129" y="177"/>
                  </a:lnTo>
                  <a:lnTo>
                    <a:pt x="128" y="177"/>
                  </a:lnTo>
                  <a:lnTo>
                    <a:pt x="123" y="180"/>
                  </a:lnTo>
                  <a:lnTo>
                    <a:pt x="118" y="183"/>
                  </a:lnTo>
                  <a:lnTo>
                    <a:pt x="112" y="184"/>
                  </a:lnTo>
                  <a:lnTo>
                    <a:pt x="108" y="185"/>
                  </a:lnTo>
                  <a:lnTo>
                    <a:pt x="107" y="185"/>
                  </a:lnTo>
                  <a:lnTo>
                    <a:pt x="108" y="185"/>
                  </a:lnTo>
                  <a:lnTo>
                    <a:pt x="108" y="185"/>
                  </a:lnTo>
                  <a:lnTo>
                    <a:pt x="109" y="184"/>
                  </a:lnTo>
                  <a:lnTo>
                    <a:pt x="111" y="183"/>
                  </a:lnTo>
                  <a:lnTo>
                    <a:pt x="113" y="182"/>
                  </a:lnTo>
                  <a:lnTo>
                    <a:pt x="114" y="181"/>
                  </a:lnTo>
                  <a:lnTo>
                    <a:pt x="114" y="179"/>
                  </a:lnTo>
                  <a:lnTo>
                    <a:pt x="114" y="178"/>
                  </a:lnTo>
                  <a:lnTo>
                    <a:pt x="115" y="177"/>
                  </a:lnTo>
                  <a:lnTo>
                    <a:pt x="115" y="175"/>
                  </a:lnTo>
                  <a:lnTo>
                    <a:pt x="115" y="174"/>
                  </a:lnTo>
                  <a:lnTo>
                    <a:pt x="119" y="171"/>
                  </a:lnTo>
                  <a:lnTo>
                    <a:pt x="123" y="169"/>
                  </a:lnTo>
                  <a:lnTo>
                    <a:pt x="126" y="167"/>
                  </a:lnTo>
                  <a:lnTo>
                    <a:pt x="127" y="165"/>
                  </a:lnTo>
                  <a:lnTo>
                    <a:pt x="127" y="164"/>
                  </a:lnTo>
                  <a:lnTo>
                    <a:pt x="126" y="163"/>
                  </a:lnTo>
                  <a:lnTo>
                    <a:pt x="126" y="160"/>
                  </a:lnTo>
                  <a:lnTo>
                    <a:pt x="127" y="159"/>
                  </a:lnTo>
                  <a:lnTo>
                    <a:pt x="131" y="156"/>
                  </a:lnTo>
                  <a:lnTo>
                    <a:pt x="136" y="154"/>
                  </a:lnTo>
                  <a:lnTo>
                    <a:pt x="141" y="151"/>
                  </a:lnTo>
                  <a:lnTo>
                    <a:pt x="141" y="150"/>
                  </a:lnTo>
                  <a:lnTo>
                    <a:pt x="141" y="150"/>
                  </a:lnTo>
                  <a:lnTo>
                    <a:pt x="139" y="151"/>
                  </a:lnTo>
                  <a:lnTo>
                    <a:pt x="138" y="151"/>
                  </a:lnTo>
                  <a:lnTo>
                    <a:pt x="135" y="153"/>
                  </a:lnTo>
                  <a:lnTo>
                    <a:pt x="134" y="153"/>
                  </a:lnTo>
                  <a:lnTo>
                    <a:pt x="130" y="155"/>
                  </a:lnTo>
                  <a:lnTo>
                    <a:pt x="125" y="158"/>
                  </a:lnTo>
                  <a:lnTo>
                    <a:pt x="121" y="160"/>
                  </a:lnTo>
                  <a:lnTo>
                    <a:pt x="117" y="159"/>
                  </a:lnTo>
                  <a:lnTo>
                    <a:pt x="116" y="158"/>
                  </a:lnTo>
                  <a:lnTo>
                    <a:pt x="116" y="155"/>
                  </a:lnTo>
                  <a:lnTo>
                    <a:pt x="118" y="152"/>
                  </a:lnTo>
                  <a:lnTo>
                    <a:pt x="119" y="149"/>
                  </a:lnTo>
                  <a:lnTo>
                    <a:pt x="120" y="147"/>
                  </a:lnTo>
                  <a:lnTo>
                    <a:pt x="119" y="146"/>
                  </a:lnTo>
                  <a:lnTo>
                    <a:pt x="117" y="147"/>
                  </a:lnTo>
                  <a:lnTo>
                    <a:pt x="115" y="149"/>
                  </a:lnTo>
                  <a:lnTo>
                    <a:pt x="114" y="153"/>
                  </a:lnTo>
                  <a:lnTo>
                    <a:pt x="113" y="156"/>
                  </a:lnTo>
                  <a:lnTo>
                    <a:pt x="111" y="158"/>
                  </a:lnTo>
                  <a:lnTo>
                    <a:pt x="108" y="161"/>
                  </a:lnTo>
                  <a:lnTo>
                    <a:pt x="103" y="164"/>
                  </a:lnTo>
                  <a:lnTo>
                    <a:pt x="99" y="166"/>
                  </a:lnTo>
                  <a:lnTo>
                    <a:pt x="99" y="166"/>
                  </a:lnTo>
                  <a:lnTo>
                    <a:pt x="99" y="165"/>
                  </a:lnTo>
                  <a:lnTo>
                    <a:pt x="96" y="167"/>
                  </a:lnTo>
                  <a:lnTo>
                    <a:pt x="96" y="167"/>
                  </a:lnTo>
                  <a:lnTo>
                    <a:pt x="95" y="168"/>
                  </a:lnTo>
                  <a:lnTo>
                    <a:pt x="96" y="168"/>
                  </a:lnTo>
                  <a:lnTo>
                    <a:pt x="92" y="171"/>
                  </a:lnTo>
                  <a:lnTo>
                    <a:pt x="85" y="176"/>
                  </a:lnTo>
                  <a:lnTo>
                    <a:pt x="85" y="176"/>
                  </a:lnTo>
                  <a:lnTo>
                    <a:pt x="80" y="178"/>
                  </a:lnTo>
                  <a:lnTo>
                    <a:pt x="79" y="178"/>
                  </a:lnTo>
                  <a:lnTo>
                    <a:pt x="79" y="178"/>
                  </a:lnTo>
                  <a:lnTo>
                    <a:pt x="81" y="175"/>
                  </a:lnTo>
                  <a:lnTo>
                    <a:pt x="87" y="169"/>
                  </a:lnTo>
                  <a:lnTo>
                    <a:pt x="85" y="170"/>
                  </a:lnTo>
                  <a:lnTo>
                    <a:pt x="84" y="170"/>
                  </a:lnTo>
                  <a:lnTo>
                    <a:pt x="80" y="169"/>
                  </a:lnTo>
                  <a:lnTo>
                    <a:pt x="79" y="167"/>
                  </a:lnTo>
                  <a:lnTo>
                    <a:pt x="78" y="165"/>
                  </a:lnTo>
                  <a:lnTo>
                    <a:pt x="76" y="164"/>
                  </a:lnTo>
                  <a:lnTo>
                    <a:pt x="74" y="164"/>
                  </a:lnTo>
                  <a:lnTo>
                    <a:pt x="70" y="165"/>
                  </a:lnTo>
                  <a:lnTo>
                    <a:pt x="66" y="168"/>
                  </a:lnTo>
                  <a:lnTo>
                    <a:pt x="63" y="169"/>
                  </a:lnTo>
                  <a:lnTo>
                    <a:pt x="60" y="170"/>
                  </a:lnTo>
                  <a:lnTo>
                    <a:pt x="57" y="168"/>
                  </a:lnTo>
                  <a:lnTo>
                    <a:pt x="57" y="167"/>
                  </a:lnTo>
                  <a:lnTo>
                    <a:pt x="58" y="165"/>
                  </a:lnTo>
                  <a:lnTo>
                    <a:pt x="60" y="164"/>
                  </a:lnTo>
                  <a:lnTo>
                    <a:pt x="63" y="163"/>
                  </a:lnTo>
                  <a:lnTo>
                    <a:pt x="66" y="161"/>
                  </a:lnTo>
                  <a:lnTo>
                    <a:pt x="68" y="160"/>
                  </a:lnTo>
                  <a:lnTo>
                    <a:pt x="71" y="157"/>
                  </a:lnTo>
                  <a:lnTo>
                    <a:pt x="74" y="153"/>
                  </a:lnTo>
                  <a:lnTo>
                    <a:pt x="75" y="149"/>
                  </a:lnTo>
                  <a:lnTo>
                    <a:pt x="75" y="146"/>
                  </a:lnTo>
                  <a:lnTo>
                    <a:pt x="73" y="145"/>
                  </a:lnTo>
                  <a:lnTo>
                    <a:pt x="71" y="146"/>
                  </a:lnTo>
                  <a:lnTo>
                    <a:pt x="68" y="148"/>
                  </a:lnTo>
                  <a:lnTo>
                    <a:pt x="66" y="150"/>
                  </a:lnTo>
                  <a:lnTo>
                    <a:pt x="63" y="152"/>
                  </a:lnTo>
                  <a:lnTo>
                    <a:pt x="58" y="155"/>
                  </a:lnTo>
                  <a:lnTo>
                    <a:pt x="51" y="158"/>
                  </a:lnTo>
                  <a:lnTo>
                    <a:pt x="44" y="162"/>
                  </a:lnTo>
                  <a:lnTo>
                    <a:pt x="28" y="173"/>
                  </a:lnTo>
                  <a:lnTo>
                    <a:pt x="19" y="177"/>
                  </a:lnTo>
                  <a:lnTo>
                    <a:pt x="11" y="182"/>
                  </a:lnTo>
                  <a:lnTo>
                    <a:pt x="5" y="186"/>
                  </a:lnTo>
                  <a:lnTo>
                    <a:pt x="0" y="189"/>
                  </a:lnTo>
                  <a:lnTo>
                    <a:pt x="1" y="188"/>
                  </a:lnTo>
                  <a:lnTo>
                    <a:pt x="39" y="160"/>
                  </a:lnTo>
                  <a:lnTo>
                    <a:pt x="79" y="133"/>
                  </a:lnTo>
                  <a:lnTo>
                    <a:pt x="120" y="109"/>
                  </a:lnTo>
                  <a:lnTo>
                    <a:pt x="163" y="87"/>
                  </a:lnTo>
                  <a:lnTo>
                    <a:pt x="207" y="67"/>
                  </a:lnTo>
                  <a:lnTo>
                    <a:pt x="252" y="50"/>
                  </a:lnTo>
                  <a:lnTo>
                    <a:pt x="298" y="35"/>
                  </a:lnTo>
                  <a:lnTo>
                    <a:pt x="346" y="23"/>
                  </a:lnTo>
                  <a:lnTo>
                    <a:pt x="394" y="13"/>
                  </a:lnTo>
                  <a:lnTo>
                    <a:pt x="444" y="6"/>
                  </a:lnTo>
                  <a:lnTo>
                    <a:pt x="494" y="2"/>
                  </a:lnTo>
                  <a:lnTo>
                    <a:pt x="545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99" name="Freeform 173"/>
            <p:cNvSpPr>
              <a:spLocks noEditPoints="1"/>
            </p:cNvSpPr>
            <p:nvPr/>
          </p:nvSpPr>
          <p:spPr bwMode="auto">
            <a:xfrm>
              <a:off x="2614461" y="2490793"/>
              <a:ext cx="370719" cy="188256"/>
            </a:xfrm>
            <a:custGeom>
              <a:avLst/>
              <a:gdLst/>
              <a:ahLst/>
              <a:cxnLst>
                <a:cxn ang="0">
                  <a:pos x="231" y="109"/>
                </a:cxn>
                <a:cxn ang="0">
                  <a:pos x="227" y="107"/>
                </a:cxn>
                <a:cxn ang="0">
                  <a:pos x="206" y="95"/>
                </a:cxn>
                <a:cxn ang="0">
                  <a:pos x="159" y="78"/>
                </a:cxn>
                <a:cxn ang="0">
                  <a:pos x="139" y="56"/>
                </a:cxn>
                <a:cxn ang="0">
                  <a:pos x="139" y="56"/>
                </a:cxn>
                <a:cxn ang="0">
                  <a:pos x="58" y="32"/>
                </a:cxn>
                <a:cxn ang="0">
                  <a:pos x="61" y="32"/>
                </a:cxn>
                <a:cxn ang="0">
                  <a:pos x="58" y="31"/>
                </a:cxn>
                <a:cxn ang="0">
                  <a:pos x="54" y="30"/>
                </a:cxn>
                <a:cxn ang="0">
                  <a:pos x="3" y="0"/>
                </a:cxn>
                <a:cxn ang="0">
                  <a:pos x="16" y="6"/>
                </a:cxn>
                <a:cxn ang="0">
                  <a:pos x="55" y="20"/>
                </a:cxn>
                <a:cxn ang="0">
                  <a:pos x="128" y="50"/>
                </a:cxn>
                <a:cxn ang="0">
                  <a:pos x="139" y="56"/>
                </a:cxn>
                <a:cxn ang="0">
                  <a:pos x="163" y="69"/>
                </a:cxn>
                <a:cxn ang="0">
                  <a:pos x="151" y="64"/>
                </a:cxn>
                <a:cxn ang="0">
                  <a:pos x="101" y="41"/>
                </a:cxn>
                <a:cxn ang="0">
                  <a:pos x="90" y="37"/>
                </a:cxn>
                <a:cxn ang="0">
                  <a:pos x="93" y="40"/>
                </a:cxn>
                <a:cxn ang="0">
                  <a:pos x="100" y="43"/>
                </a:cxn>
                <a:cxn ang="0">
                  <a:pos x="162" y="72"/>
                </a:cxn>
                <a:cxn ang="0">
                  <a:pos x="191" y="85"/>
                </a:cxn>
                <a:cxn ang="0">
                  <a:pos x="192" y="85"/>
                </a:cxn>
                <a:cxn ang="0">
                  <a:pos x="195" y="87"/>
                </a:cxn>
                <a:cxn ang="0">
                  <a:pos x="207" y="96"/>
                </a:cxn>
                <a:cxn ang="0">
                  <a:pos x="225" y="106"/>
                </a:cxn>
                <a:cxn ang="0">
                  <a:pos x="230" y="109"/>
                </a:cxn>
                <a:cxn ang="0">
                  <a:pos x="232" y="111"/>
                </a:cxn>
                <a:cxn ang="0">
                  <a:pos x="252" y="124"/>
                </a:cxn>
                <a:cxn ang="0">
                  <a:pos x="255" y="127"/>
                </a:cxn>
                <a:cxn ang="0">
                  <a:pos x="250" y="124"/>
                </a:cxn>
                <a:cxn ang="0">
                  <a:pos x="227" y="110"/>
                </a:cxn>
                <a:cxn ang="0">
                  <a:pos x="211" y="105"/>
                </a:cxn>
                <a:cxn ang="0">
                  <a:pos x="214" y="106"/>
                </a:cxn>
                <a:cxn ang="0">
                  <a:pos x="217" y="107"/>
                </a:cxn>
                <a:cxn ang="0">
                  <a:pos x="224" y="111"/>
                </a:cxn>
                <a:cxn ang="0">
                  <a:pos x="242" y="125"/>
                </a:cxn>
                <a:cxn ang="0">
                  <a:pos x="246" y="128"/>
                </a:cxn>
                <a:cxn ang="0">
                  <a:pos x="247" y="130"/>
                </a:cxn>
                <a:cxn ang="0">
                  <a:pos x="218" y="113"/>
                </a:cxn>
                <a:cxn ang="0">
                  <a:pos x="215" y="112"/>
                </a:cxn>
                <a:cxn ang="0">
                  <a:pos x="217" y="115"/>
                </a:cxn>
                <a:cxn ang="0">
                  <a:pos x="208" y="108"/>
                </a:cxn>
                <a:cxn ang="0">
                  <a:pos x="203" y="105"/>
                </a:cxn>
                <a:cxn ang="0">
                  <a:pos x="209" y="111"/>
                </a:cxn>
                <a:cxn ang="0">
                  <a:pos x="205" y="109"/>
                </a:cxn>
                <a:cxn ang="0">
                  <a:pos x="196" y="104"/>
                </a:cxn>
                <a:cxn ang="0">
                  <a:pos x="196" y="106"/>
                </a:cxn>
                <a:cxn ang="0">
                  <a:pos x="168" y="84"/>
                </a:cxn>
                <a:cxn ang="0">
                  <a:pos x="162" y="80"/>
                </a:cxn>
                <a:cxn ang="0">
                  <a:pos x="164" y="82"/>
                </a:cxn>
                <a:cxn ang="0">
                  <a:pos x="160" y="81"/>
                </a:cxn>
                <a:cxn ang="0">
                  <a:pos x="145" y="72"/>
                </a:cxn>
                <a:cxn ang="0">
                  <a:pos x="119" y="59"/>
                </a:cxn>
                <a:cxn ang="0">
                  <a:pos x="61" y="35"/>
                </a:cxn>
                <a:cxn ang="0">
                  <a:pos x="50" y="30"/>
                </a:cxn>
                <a:cxn ang="0">
                  <a:pos x="49" y="29"/>
                </a:cxn>
                <a:cxn ang="0">
                  <a:pos x="24" y="19"/>
                </a:cxn>
                <a:cxn ang="0">
                  <a:pos x="5" y="10"/>
                </a:cxn>
                <a:cxn ang="0">
                  <a:pos x="1" y="1"/>
                </a:cxn>
              </a:cxnLst>
              <a:rect l="0" t="0" r="r" b="b"/>
              <a:pathLst>
                <a:path w="256" h="130">
                  <a:moveTo>
                    <a:pt x="231" y="109"/>
                  </a:moveTo>
                  <a:lnTo>
                    <a:pt x="231" y="110"/>
                  </a:lnTo>
                  <a:lnTo>
                    <a:pt x="231" y="109"/>
                  </a:lnTo>
                  <a:close/>
                  <a:moveTo>
                    <a:pt x="227" y="107"/>
                  </a:moveTo>
                  <a:lnTo>
                    <a:pt x="230" y="108"/>
                  </a:lnTo>
                  <a:lnTo>
                    <a:pt x="227" y="107"/>
                  </a:lnTo>
                  <a:close/>
                  <a:moveTo>
                    <a:pt x="206" y="95"/>
                  </a:moveTo>
                  <a:lnTo>
                    <a:pt x="207" y="95"/>
                  </a:lnTo>
                  <a:lnTo>
                    <a:pt x="206" y="95"/>
                  </a:lnTo>
                  <a:lnTo>
                    <a:pt x="206" y="95"/>
                  </a:lnTo>
                  <a:close/>
                  <a:moveTo>
                    <a:pt x="159" y="78"/>
                  </a:moveTo>
                  <a:lnTo>
                    <a:pt x="159" y="78"/>
                  </a:lnTo>
                  <a:lnTo>
                    <a:pt x="160" y="79"/>
                  </a:lnTo>
                  <a:lnTo>
                    <a:pt x="159" y="78"/>
                  </a:lnTo>
                  <a:close/>
                  <a:moveTo>
                    <a:pt x="139" y="56"/>
                  </a:moveTo>
                  <a:lnTo>
                    <a:pt x="140" y="56"/>
                  </a:lnTo>
                  <a:lnTo>
                    <a:pt x="140" y="57"/>
                  </a:lnTo>
                  <a:lnTo>
                    <a:pt x="139" y="56"/>
                  </a:lnTo>
                  <a:close/>
                  <a:moveTo>
                    <a:pt x="51" y="30"/>
                  </a:moveTo>
                  <a:lnTo>
                    <a:pt x="54" y="31"/>
                  </a:lnTo>
                  <a:lnTo>
                    <a:pt x="58" y="32"/>
                  </a:lnTo>
                  <a:lnTo>
                    <a:pt x="60" y="33"/>
                  </a:lnTo>
                  <a:lnTo>
                    <a:pt x="61" y="33"/>
                  </a:lnTo>
                  <a:lnTo>
                    <a:pt x="61" y="32"/>
                  </a:lnTo>
                  <a:lnTo>
                    <a:pt x="60" y="32"/>
                  </a:lnTo>
                  <a:lnTo>
                    <a:pt x="59" y="32"/>
                  </a:lnTo>
                  <a:lnTo>
                    <a:pt x="58" y="31"/>
                  </a:lnTo>
                  <a:lnTo>
                    <a:pt x="56" y="31"/>
                  </a:lnTo>
                  <a:lnTo>
                    <a:pt x="55" y="31"/>
                  </a:lnTo>
                  <a:lnTo>
                    <a:pt x="54" y="30"/>
                  </a:lnTo>
                  <a:lnTo>
                    <a:pt x="53" y="30"/>
                  </a:lnTo>
                  <a:lnTo>
                    <a:pt x="51" y="30"/>
                  </a:lnTo>
                  <a:close/>
                  <a:moveTo>
                    <a:pt x="3" y="0"/>
                  </a:moveTo>
                  <a:lnTo>
                    <a:pt x="6" y="1"/>
                  </a:lnTo>
                  <a:lnTo>
                    <a:pt x="9" y="3"/>
                  </a:lnTo>
                  <a:lnTo>
                    <a:pt x="16" y="6"/>
                  </a:lnTo>
                  <a:lnTo>
                    <a:pt x="29" y="11"/>
                  </a:lnTo>
                  <a:lnTo>
                    <a:pt x="42" y="16"/>
                  </a:lnTo>
                  <a:lnTo>
                    <a:pt x="55" y="20"/>
                  </a:lnTo>
                  <a:lnTo>
                    <a:pt x="54" y="18"/>
                  </a:lnTo>
                  <a:lnTo>
                    <a:pt x="92" y="33"/>
                  </a:lnTo>
                  <a:lnTo>
                    <a:pt x="128" y="50"/>
                  </a:lnTo>
                  <a:lnTo>
                    <a:pt x="130" y="51"/>
                  </a:lnTo>
                  <a:lnTo>
                    <a:pt x="139" y="56"/>
                  </a:lnTo>
                  <a:lnTo>
                    <a:pt x="139" y="56"/>
                  </a:lnTo>
                  <a:lnTo>
                    <a:pt x="165" y="70"/>
                  </a:lnTo>
                  <a:lnTo>
                    <a:pt x="164" y="70"/>
                  </a:lnTo>
                  <a:lnTo>
                    <a:pt x="163" y="69"/>
                  </a:lnTo>
                  <a:lnTo>
                    <a:pt x="163" y="69"/>
                  </a:lnTo>
                  <a:lnTo>
                    <a:pt x="157" y="66"/>
                  </a:lnTo>
                  <a:lnTo>
                    <a:pt x="151" y="64"/>
                  </a:lnTo>
                  <a:lnTo>
                    <a:pt x="113" y="46"/>
                  </a:lnTo>
                  <a:lnTo>
                    <a:pt x="107" y="43"/>
                  </a:lnTo>
                  <a:lnTo>
                    <a:pt x="101" y="41"/>
                  </a:lnTo>
                  <a:lnTo>
                    <a:pt x="94" y="38"/>
                  </a:lnTo>
                  <a:lnTo>
                    <a:pt x="92" y="37"/>
                  </a:lnTo>
                  <a:lnTo>
                    <a:pt x="90" y="37"/>
                  </a:lnTo>
                  <a:lnTo>
                    <a:pt x="90" y="38"/>
                  </a:lnTo>
                  <a:lnTo>
                    <a:pt x="91" y="38"/>
                  </a:lnTo>
                  <a:lnTo>
                    <a:pt x="93" y="40"/>
                  </a:lnTo>
                  <a:lnTo>
                    <a:pt x="96" y="41"/>
                  </a:lnTo>
                  <a:lnTo>
                    <a:pt x="98" y="42"/>
                  </a:lnTo>
                  <a:lnTo>
                    <a:pt x="100" y="43"/>
                  </a:lnTo>
                  <a:lnTo>
                    <a:pt x="124" y="54"/>
                  </a:lnTo>
                  <a:lnTo>
                    <a:pt x="149" y="65"/>
                  </a:lnTo>
                  <a:lnTo>
                    <a:pt x="162" y="72"/>
                  </a:lnTo>
                  <a:lnTo>
                    <a:pt x="175" y="78"/>
                  </a:lnTo>
                  <a:lnTo>
                    <a:pt x="188" y="84"/>
                  </a:lnTo>
                  <a:lnTo>
                    <a:pt x="191" y="85"/>
                  </a:lnTo>
                  <a:lnTo>
                    <a:pt x="193" y="87"/>
                  </a:lnTo>
                  <a:lnTo>
                    <a:pt x="192" y="86"/>
                  </a:lnTo>
                  <a:lnTo>
                    <a:pt x="192" y="85"/>
                  </a:lnTo>
                  <a:lnTo>
                    <a:pt x="193" y="85"/>
                  </a:lnTo>
                  <a:lnTo>
                    <a:pt x="194" y="86"/>
                  </a:lnTo>
                  <a:lnTo>
                    <a:pt x="195" y="87"/>
                  </a:lnTo>
                  <a:lnTo>
                    <a:pt x="196" y="88"/>
                  </a:lnTo>
                  <a:lnTo>
                    <a:pt x="197" y="89"/>
                  </a:lnTo>
                  <a:lnTo>
                    <a:pt x="207" y="96"/>
                  </a:lnTo>
                  <a:lnTo>
                    <a:pt x="207" y="95"/>
                  </a:lnTo>
                  <a:lnTo>
                    <a:pt x="216" y="100"/>
                  </a:lnTo>
                  <a:lnTo>
                    <a:pt x="225" y="106"/>
                  </a:lnTo>
                  <a:lnTo>
                    <a:pt x="227" y="107"/>
                  </a:lnTo>
                  <a:lnTo>
                    <a:pt x="227" y="107"/>
                  </a:lnTo>
                  <a:lnTo>
                    <a:pt x="230" y="109"/>
                  </a:lnTo>
                  <a:lnTo>
                    <a:pt x="230" y="108"/>
                  </a:lnTo>
                  <a:lnTo>
                    <a:pt x="233" y="111"/>
                  </a:lnTo>
                  <a:lnTo>
                    <a:pt x="232" y="111"/>
                  </a:lnTo>
                  <a:lnTo>
                    <a:pt x="234" y="112"/>
                  </a:lnTo>
                  <a:lnTo>
                    <a:pt x="241" y="117"/>
                  </a:lnTo>
                  <a:lnTo>
                    <a:pt x="252" y="124"/>
                  </a:lnTo>
                  <a:lnTo>
                    <a:pt x="253" y="125"/>
                  </a:lnTo>
                  <a:lnTo>
                    <a:pt x="255" y="126"/>
                  </a:lnTo>
                  <a:lnTo>
                    <a:pt x="255" y="127"/>
                  </a:lnTo>
                  <a:lnTo>
                    <a:pt x="256" y="127"/>
                  </a:lnTo>
                  <a:lnTo>
                    <a:pt x="256" y="128"/>
                  </a:lnTo>
                  <a:lnTo>
                    <a:pt x="250" y="124"/>
                  </a:lnTo>
                  <a:lnTo>
                    <a:pt x="242" y="120"/>
                  </a:lnTo>
                  <a:lnTo>
                    <a:pt x="235" y="114"/>
                  </a:lnTo>
                  <a:lnTo>
                    <a:pt x="227" y="110"/>
                  </a:lnTo>
                  <a:lnTo>
                    <a:pt x="219" y="107"/>
                  </a:lnTo>
                  <a:lnTo>
                    <a:pt x="212" y="105"/>
                  </a:lnTo>
                  <a:lnTo>
                    <a:pt x="211" y="105"/>
                  </a:lnTo>
                  <a:lnTo>
                    <a:pt x="212" y="105"/>
                  </a:lnTo>
                  <a:lnTo>
                    <a:pt x="213" y="106"/>
                  </a:lnTo>
                  <a:lnTo>
                    <a:pt x="214" y="106"/>
                  </a:lnTo>
                  <a:lnTo>
                    <a:pt x="216" y="107"/>
                  </a:lnTo>
                  <a:lnTo>
                    <a:pt x="217" y="107"/>
                  </a:lnTo>
                  <a:lnTo>
                    <a:pt x="217" y="107"/>
                  </a:lnTo>
                  <a:lnTo>
                    <a:pt x="219" y="109"/>
                  </a:lnTo>
                  <a:lnTo>
                    <a:pt x="221" y="110"/>
                  </a:lnTo>
                  <a:lnTo>
                    <a:pt x="224" y="111"/>
                  </a:lnTo>
                  <a:lnTo>
                    <a:pt x="233" y="118"/>
                  </a:lnTo>
                  <a:lnTo>
                    <a:pt x="241" y="124"/>
                  </a:lnTo>
                  <a:lnTo>
                    <a:pt x="242" y="125"/>
                  </a:lnTo>
                  <a:lnTo>
                    <a:pt x="243" y="125"/>
                  </a:lnTo>
                  <a:lnTo>
                    <a:pt x="245" y="127"/>
                  </a:lnTo>
                  <a:lnTo>
                    <a:pt x="246" y="128"/>
                  </a:lnTo>
                  <a:lnTo>
                    <a:pt x="247" y="129"/>
                  </a:lnTo>
                  <a:lnTo>
                    <a:pt x="248" y="130"/>
                  </a:lnTo>
                  <a:lnTo>
                    <a:pt x="247" y="130"/>
                  </a:lnTo>
                  <a:lnTo>
                    <a:pt x="236" y="124"/>
                  </a:lnTo>
                  <a:lnTo>
                    <a:pt x="225" y="118"/>
                  </a:lnTo>
                  <a:lnTo>
                    <a:pt x="218" y="113"/>
                  </a:lnTo>
                  <a:lnTo>
                    <a:pt x="214" y="111"/>
                  </a:lnTo>
                  <a:lnTo>
                    <a:pt x="214" y="111"/>
                  </a:lnTo>
                  <a:lnTo>
                    <a:pt x="215" y="112"/>
                  </a:lnTo>
                  <a:lnTo>
                    <a:pt x="215" y="113"/>
                  </a:lnTo>
                  <a:lnTo>
                    <a:pt x="216" y="113"/>
                  </a:lnTo>
                  <a:lnTo>
                    <a:pt x="217" y="115"/>
                  </a:lnTo>
                  <a:lnTo>
                    <a:pt x="217" y="116"/>
                  </a:lnTo>
                  <a:lnTo>
                    <a:pt x="212" y="112"/>
                  </a:lnTo>
                  <a:lnTo>
                    <a:pt x="208" y="108"/>
                  </a:lnTo>
                  <a:lnTo>
                    <a:pt x="203" y="104"/>
                  </a:lnTo>
                  <a:lnTo>
                    <a:pt x="202" y="104"/>
                  </a:lnTo>
                  <a:lnTo>
                    <a:pt x="203" y="105"/>
                  </a:lnTo>
                  <a:lnTo>
                    <a:pt x="205" y="107"/>
                  </a:lnTo>
                  <a:lnTo>
                    <a:pt x="207" y="109"/>
                  </a:lnTo>
                  <a:lnTo>
                    <a:pt x="209" y="111"/>
                  </a:lnTo>
                  <a:lnTo>
                    <a:pt x="211" y="112"/>
                  </a:lnTo>
                  <a:lnTo>
                    <a:pt x="209" y="112"/>
                  </a:lnTo>
                  <a:lnTo>
                    <a:pt x="205" y="109"/>
                  </a:lnTo>
                  <a:lnTo>
                    <a:pt x="201" y="106"/>
                  </a:lnTo>
                  <a:lnTo>
                    <a:pt x="196" y="102"/>
                  </a:lnTo>
                  <a:lnTo>
                    <a:pt x="196" y="104"/>
                  </a:lnTo>
                  <a:lnTo>
                    <a:pt x="197" y="105"/>
                  </a:lnTo>
                  <a:lnTo>
                    <a:pt x="197" y="106"/>
                  </a:lnTo>
                  <a:lnTo>
                    <a:pt x="196" y="106"/>
                  </a:lnTo>
                  <a:lnTo>
                    <a:pt x="187" y="99"/>
                  </a:lnTo>
                  <a:lnTo>
                    <a:pt x="177" y="92"/>
                  </a:lnTo>
                  <a:lnTo>
                    <a:pt x="168" y="84"/>
                  </a:lnTo>
                  <a:lnTo>
                    <a:pt x="160" y="79"/>
                  </a:lnTo>
                  <a:lnTo>
                    <a:pt x="161" y="80"/>
                  </a:lnTo>
                  <a:lnTo>
                    <a:pt x="162" y="80"/>
                  </a:lnTo>
                  <a:lnTo>
                    <a:pt x="163" y="81"/>
                  </a:lnTo>
                  <a:lnTo>
                    <a:pt x="164" y="82"/>
                  </a:lnTo>
                  <a:lnTo>
                    <a:pt x="164" y="82"/>
                  </a:lnTo>
                  <a:lnTo>
                    <a:pt x="164" y="83"/>
                  </a:lnTo>
                  <a:lnTo>
                    <a:pt x="164" y="83"/>
                  </a:lnTo>
                  <a:lnTo>
                    <a:pt x="160" y="81"/>
                  </a:lnTo>
                  <a:lnTo>
                    <a:pt x="155" y="79"/>
                  </a:lnTo>
                  <a:lnTo>
                    <a:pt x="150" y="75"/>
                  </a:lnTo>
                  <a:lnTo>
                    <a:pt x="145" y="72"/>
                  </a:lnTo>
                  <a:lnTo>
                    <a:pt x="141" y="69"/>
                  </a:lnTo>
                  <a:lnTo>
                    <a:pt x="142" y="71"/>
                  </a:lnTo>
                  <a:lnTo>
                    <a:pt x="119" y="59"/>
                  </a:lnTo>
                  <a:lnTo>
                    <a:pt x="92" y="48"/>
                  </a:lnTo>
                  <a:lnTo>
                    <a:pt x="65" y="36"/>
                  </a:lnTo>
                  <a:lnTo>
                    <a:pt x="61" y="35"/>
                  </a:lnTo>
                  <a:lnTo>
                    <a:pt x="53" y="32"/>
                  </a:lnTo>
                  <a:lnTo>
                    <a:pt x="51" y="30"/>
                  </a:lnTo>
                  <a:lnTo>
                    <a:pt x="50" y="30"/>
                  </a:lnTo>
                  <a:lnTo>
                    <a:pt x="50" y="29"/>
                  </a:lnTo>
                  <a:lnTo>
                    <a:pt x="49" y="29"/>
                  </a:lnTo>
                  <a:lnTo>
                    <a:pt x="49" y="29"/>
                  </a:lnTo>
                  <a:lnTo>
                    <a:pt x="37" y="24"/>
                  </a:lnTo>
                  <a:lnTo>
                    <a:pt x="36" y="24"/>
                  </a:lnTo>
                  <a:lnTo>
                    <a:pt x="24" y="19"/>
                  </a:lnTo>
                  <a:lnTo>
                    <a:pt x="12" y="14"/>
                  </a:lnTo>
                  <a:lnTo>
                    <a:pt x="9" y="12"/>
                  </a:lnTo>
                  <a:lnTo>
                    <a:pt x="5" y="10"/>
                  </a:lnTo>
                  <a:lnTo>
                    <a:pt x="2" y="7"/>
                  </a:lnTo>
                  <a:lnTo>
                    <a:pt x="0" y="4"/>
                  </a:lnTo>
                  <a:lnTo>
                    <a:pt x="1" y="1"/>
                  </a:lnTo>
                  <a:lnTo>
                    <a:pt x="3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100" name="Freeform 174"/>
            <p:cNvSpPr>
              <a:spLocks/>
            </p:cNvSpPr>
            <p:nvPr/>
          </p:nvSpPr>
          <p:spPr bwMode="auto">
            <a:xfrm>
              <a:off x="2956218" y="2655879"/>
              <a:ext cx="395338" cy="422852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77" y="55"/>
                </a:cxn>
                <a:cxn ang="0">
                  <a:pos x="144" y="117"/>
                </a:cxn>
                <a:cxn ang="0">
                  <a:pos x="174" y="151"/>
                </a:cxn>
                <a:cxn ang="0">
                  <a:pos x="221" y="210"/>
                </a:cxn>
                <a:cxn ang="0">
                  <a:pos x="254" y="259"/>
                </a:cxn>
                <a:cxn ang="0">
                  <a:pos x="266" y="281"/>
                </a:cxn>
                <a:cxn ang="0">
                  <a:pos x="270" y="286"/>
                </a:cxn>
                <a:cxn ang="0">
                  <a:pos x="273" y="291"/>
                </a:cxn>
                <a:cxn ang="0">
                  <a:pos x="272" y="291"/>
                </a:cxn>
                <a:cxn ang="0">
                  <a:pos x="260" y="285"/>
                </a:cxn>
                <a:cxn ang="0">
                  <a:pos x="260" y="285"/>
                </a:cxn>
                <a:cxn ang="0">
                  <a:pos x="252" y="276"/>
                </a:cxn>
                <a:cxn ang="0">
                  <a:pos x="234" y="247"/>
                </a:cxn>
                <a:cxn ang="0">
                  <a:pos x="224" y="238"/>
                </a:cxn>
                <a:cxn ang="0">
                  <a:pos x="217" y="229"/>
                </a:cxn>
                <a:cxn ang="0">
                  <a:pos x="210" y="216"/>
                </a:cxn>
                <a:cxn ang="0">
                  <a:pos x="209" y="210"/>
                </a:cxn>
                <a:cxn ang="0">
                  <a:pos x="204" y="199"/>
                </a:cxn>
                <a:cxn ang="0">
                  <a:pos x="198" y="185"/>
                </a:cxn>
                <a:cxn ang="0">
                  <a:pos x="190" y="176"/>
                </a:cxn>
                <a:cxn ang="0">
                  <a:pos x="181" y="165"/>
                </a:cxn>
                <a:cxn ang="0">
                  <a:pos x="172" y="156"/>
                </a:cxn>
                <a:cxn ang="0">
                  <a:pos x="165" y="152"/>
                </a:cxn>
                <a:cxn ang="0">
                  <a:pos x="157" y="150"/>
                </a:cxn>
                <a:cxn ang="0">
                  <a:pos x="148" y="144"/>
                </a:cxn>
                <a:cxn ang="0">
                  <a:pos x="143" y="139"/>
                </a:cxn>
                <a:cxn ang="0">
                  <a:pos x="143" y="137"/>
                </a:cxn>
                <a:cxn ang="0">
                  <a:pos x="147" y="136"/>
                </a:cxn>
                <a:cxn ang="0">
                  <a:pos x="147" y="133"/>
                </a:cxn>
                <a:cxn ang="0">
                  <a:pos x="138" y="125"/>
                </a:cxn>
                <a:cxn ang="0">
                  <a:pos x="133" y="122"/>
                </a:cxn>
                <a:cxn ang="0">
                  <a:pos x="133" y="116"/>
                </a:cxn>
                <a:cxn ang="0">
                  <a:pos x="130" y="114"/>
                </a:cxn>
                <a:cxn ang="0">
                  <a:pos x="131" y="116"/>
                </a:cxn>
                <a:cxn ang="0">
                  <a:pos x="119" y="102"/>
                </a:cxn>
                <a:cxn ang="0">
                  <a:pos x="114" y="97"/>
                </a:cxn>
                <a:cxn ang="0">
                  <a:pos x="103" y="86"/>
                </a:cxn>
                <a:cxn ang="0">
                  <a:pos x="99" y="82"/>
                </a:cxn>
                <a:cxn ang="0">
                  <a:pos x="79" y="64"/>
                </a:cxn>
                <a:cxn ang="0">
                  <a:pos x="67" y="52"/>
                </a:cxn>
                <a:cxn ang="0">
                  <a:pos x="54" y="40"/>
                </a:cxn>
                <a:cxn ang="0">
                  <a:pos x="34" y="28"/>
                </a:cxn>
                <a:cxn ang="0">
                  <a:pos x="23" y="21"/>
                </a:cxn>
                <a:cxn ang="0">
                  <a:pos x="22" y="20"/>
                </a:cxn>
                <a:cxn ang="0">
                  <a:pos x="20" y="20"/>
                </a:cxn>
                <a:cxn ang="0">
                  <a:pos x="19" y="18"/>
                </a:cxn>
                <a:cxn ang="0">
                  <a:pos x="15" y="15"/>
                </a:cxn>
                <a:cxn ang="0">
                  <a:pos x="14" y="13"/>
                </a:cxn>
                <a:cxn ang="0">
                  <a:pos x="0" y="4"/>
                </a:cxn>
                <a:cxn ang="0">
                  <a:pos x="1" y="4"/>
                </a:cxn>
                <a:cxn ang="0">
                  <a:pos x="6" y="7"/>
                </a:cxn>
                <a:cxn ang="0">
                  <a:pos x="11" y="11"/>
                </a:cxn>
                <a:cxn ang="0">
                  <a:pos x="13" y="12"/>
                </a:cxn>
                <a:cxn ang="0">
                  <a:pos x="41" y="31"/>
                </a:cxn>
                <a:cxn ang="0">
                  <a:pos x="43" y="33"/>
                </a:cxn>
                <a:cxn ang="0">
                  <a:pos x="45" y="33"/>
                </a:cxn>
                <a:cxn ang="0">
                  <a:pos x="45" y="33"/>
                </a:cxn>
                <a:cxn ang="0">
                  <a:pos x="26" y="15"/>
                </a:cxn>
                <a:cxn ang="0">
                  <a:pos x="3" y="0"/>
                </a:cxn>
              </a:cxnLst>
              <a:rect l="0" t="0" r="r" b="b"/>
              <a:pathLst>
                <a:path w="273" h="292">
                  <a:moveTo>
                    <a:pt x="3" y="0"/>
                  </a:moveTo>
                  <a:lnTo>
                    <a:pt x="5" y="0"/>
                  </a:lnTo>
                  <a:lnTo>
                    <a:pt x="42" y="26"/>
                  </a:lnTo>
                  <a:lnTo>
                    <a:pt x="77" y="55"/>
                  </a:lnTo>
                  <a:lnTo>
                    <a:pt x="111" y="84"/>
                  </a:lnTo>
                  <a:lnTo>
                    <a:pt x="144" y="117"/>
                  </a:lnTo>
                  <a:lnTo>
                    <a:pt x="174" y="150"/>
                  </a:lnTo>
                  <a:lnTo>
                    <a:pt x="174" y="151"/>
                  </a:lnTo>
                  <a:lnTo>
                    <a:pt x="198" y="180"/>
                  </a:lnTo>
                  <a:lnTo>
                    <a:pt x="221" y="210"/>
                  </a:lnTo>
                  <a:lnTo>
                    <a:pt x="242" y="240"/>
                  </a:lnTo>
                  <a:lnTo>
                    <a:pt x="254" y="259"/>
                  </a:lnTo>
                  <a:lnTo>
                    <a:pt x="265" y="279"/>
                  </a:lnTo>
                  <a:lnTo>
                    <a:pt x="266" y="281"/>
                  </a:lnTo>
                  <a:lnTo>
                    <a:pt x="268" y="284"/>
                  </a:lnTo>
                  <a:lnTo>
                    <a:pt x="270" y="286"/>
                  </a:lnTo>
                  <a:lnTo>
                    <a:pt x="271" y="289"/>
                  </a:lnTo>
                  <a:lnTo>
                    <a:pt x="273" y="291"/>
                  </a:lnTo>
                  <a:lnTo>
                    <a:pt x="273" y="292"/>
                  </a:lnTo>
                  <a:lnTo>
                    <a:pt x="272" y="291"/>
                  </a:lnTo>
                  <a:lnTo>
                    <a:pt x="266" y="288"/>
                  </a:lnTo>
                  <a:lnTo>
                    <a:pt x="260" y="285"/>
                  </a:lnTo>
                  <a:lnTo>
                    <a:pt x="260" y="285"/>
                  </a:lnTo>
                  <a:lnTo>
                    <a:pt x="260" y="285"/>
                  </a:lnTo>
                  <a:lnTo>
                    <a:pt x="259" y="285"/>
                  </a:lnTo>
                  <a:lnTo>
                    <a:pt x="252" y="276"/>
                  </a:lnTo>
                  <a:lnTo>
                    <a:pt x="240" y="255"/>
                  </a:lnTo>
                  <a:lnTo>
                    <a:pt x="234" y="247"/>
                  </a:lnTo>
                  <a:lnTo>
                    <a:pt x="229" y="242"/>
                  </a:lnTo>
                  <a:lnTo>
                    <a:pt x="224" y="238"/>
                  </a:lnTo>
                  <a:lnTo>
                    <a:pt x="221" y="233"/>
                  </a:lnTo>
                  <a:lnTo>
                    <a:pt x="217" y="229"/>
                  </a:lnTo>
                  <a:lnTo>
                    <a:pt x="213" y="223"/>
                  </a:lnTo>
                  <a:lnTo>
                    <a:pt x="210" y="216"/>
                  </a:lnTo>
                  <a:lnTo>
                    <a:pt x="211" y="215"/>
                  </a:lnTo>
                  <a:lnTo>
                    <a:pt x="209" y="210"/>
                  </a:lnTo>
                  <a:lnTo>
                    <a:pt x="207" y="206"/>
                  </a:lnTo>
                  <a:lnTo>
                    <a:pt x="204" y="199"/>
                  </a:lnTo>
                  <a:lnTo>
                    <a:pt x="202" y="192"/>
                  </a:lnTo>
                  <a:lnTo>
                    <a:pt x="198" y="185"/>
                  </a:lnTo>
                  <a:lnTo>
                    <a:pt x="195" y="181"/>
                  </a:lnTo>
                  <a:lnTo>
                    <a:pt x="190" y="176"/>
                  </a:lnTo>
                  <a:lnTo>
                    <a:pt x="186" y="171"/>
                  </a:lnTo>
                  <a:lnTo>
                    <a:pt x="181" y="165"/>
                  </a:lnTo>
                  <a:lnTo>
                    <a:pt x="176" y="160"/>
                  </a:lnTo>
                  <a:lnTo>
                    <a:pt x="172" y="156"/>
                  </a:lnTo>
                  <a:lnTo>
                    <a:pt x="169" y="153"/>
                  </a:lnTo>
                  <a:lnTo>
                    <a:pt x="165" y="152"/>
                  </a:lnTo>
                  <a:lnTo>
                    <a:pt x="161" y="151"/>
                  </a:lnTo>
                  <a:lnTo>
                    <a:pt x="157" y="150"/>
                  </a:lnTo>
                  <a:lnTo>
                    <a:pt x="154" y="148"/>
                  </a:lnTo>
                  <a:lnTo>
                    <a:pt x="148" y="144"/>
                  </a:lnTo>
                  <a:lnTo>
                    <a:pt x="145" y="141"/>
                  </a:lnTo>
                  <a:lnTo>
                    <a:pt x="143" y="139"/>
                  </a:lnTo>
                  <a:lnTo>
                    <a:pt x="142" y="138"/>
                  </a:lnTo>
                  <a:lnTo>
                    <a:pt x="143" y="137"/>
                  </a:lnTo>
                  <a:lnTo>
                    <a:pt x="145" y="137"/>
                  </a:lnTo>
                  <a:lnTo>
                    <a:pt x="147" y="136"/>
                  </a:lnTo>
                  <a:lnTo>
                    <a:pt x="147" y="135"/>
                  </a:lnTo>
                  <a:lnTo>
                    <a:pt x="147" y="133"/>
                  </a:lnTo>
                  <a:lnTo>
                    <a:pt x="145" y="131"/>
                  </a:lnTo>
                  <a:lnTo>
                    <a:pt x="138" y="125"/>
                  </a:lnTo>
                  <a:lnTo>
                    <a:pt x="134" y="122"/>
                  </a:lnTo>
                  <a:lnTo>
                    <a:pt x="133" y="122"/>
                  </a:lnTo>
                  <a:lnTo>
                    <a:pt x="133" y="118"/>
                  </a:lnTo>
                  <a:lnTo>
                    <a:pt x="133" y="116"/>
                  </a:lnTo>
                  <a:lnTo>
                    <a:pt x="132" y="115"/>
                  </a:lnTo>
                  <a:lnTo>
                    <a:pt x="130" y="114"/>
                  </a:lnTo>
                  <a:lnTo>
                    <a:pt x="131" y="115"/>
                  </a:lnTo>
                  <a:lnTo>
                    <a:pt x="131" y="116"/>
                  </a:lnTo>
                  <a:lnTo>
                    <a:pt x="126" y="109"/>
                  </a:lnTo>
                  <a:lnTo>
                    <a:pt x="119" y="102"/>
                  </a:lnTo>
                  <a:lnTo>
                    <a:pt x="118" y="101"/>
                  </a:lnTo>
                  <a:lnTo>
                    <a:pt x="114" y="97"/>
                  </a:lnTo>
                  <a:lnTo>
                    <a:pt x="108" y="91"/>
                  </a:lnTo>
                  <a:lnTo>
                    <a:pt x="103" y="86"/>
                  </a:lnTo>
                  <a:lnTo>
                    <a:pt x="99" y="81"/>
                  </a:lnTo>
                  <a:lnTo>
                    <a:pt x="99" y="82"/>
                  </a:lnTo>
                  <a:lnTo>
                    <a:pt x="89" y="74"/>
                  </a:lnTo>
                  <a:lnTo>
                    <a:pt x="79" y="64"/>
                  </a:lnTo>
                  <a:lnTo>
                    <a:pt x="73" y="59"/>
                  </a:lnTo>
                  <a:lnTo>
                    <a:pt x="67" y="52"/>
                  </a:lnTo>
                  <a:lnTo>
                    <a:pt x="60" y="46"/>
                  </a:lnTo>
                  <a:lnTo>
                    <a:pt x="54" y="40"/>
                  </a:lnTo>
                  <a:lnTo>
                    <a:pt x="45" y="34"/>
                  </a:lnTo>
                  <a:lnTo>
                    <a:pt x="34" y="28"/>
                  </a:lnTo>
                  <a:lnTo>
                    <a:pt x="25" y="22"/>
                  </a:lnTo>
                  <a:lnTo>
                    <a:pt x="23" y="21"/>
                  </a:lnTo>
                  <a:lnTo>
                    <a:pt x="21" y="19"/>
                  </a:lnTo>
                  <a:lnTo>
                    <a:pt x="22" y="20"/>
                  </a:lnTo>
                  <a:lnTo>
                    <a:pt x="22" y="21"/>
                  </a:lnTo>
                  <a:lnTo>
                    <a:pt x="20" y="20"/>
                  </a:lnTo>
                  <a:lnTo>
                    <a:pt x="19" y="19"/>
                  </a:lnTo>
                  <a:lnTo>
                    <a:pt x="19" y="18"/>
                  </a:lnTo>
                  <a:lnTo>
                    <a:pt x="17" y="17"/>
                  </a:lnTo>
                  <a:lnTo>
                    <a:pt x="15" y="15"/>
                  </a:lnTo>
                  <a:lnTo>
                    <a:pt x="15" y="14"/>
                  </a:lnTo>
                  <a:lnTo>
                    <a:pt x="14" y="13"/>
                  </a:lnTo>
                  <a:lnTo>
                    <a:pt x="8" y="10"/>
                  </a:lnTo>
                  <a:lnTo>
                    <a:pt x="0" y="4"/>
                  </a:lnTo>
                  <a:lnTo>
                    <a:pt x="0" y="3"/>
                  </a:lnTo>
                  <a:lnTo>
                    <a:pt x="1" y="4"/>
                  </a:lnTo>
                  <a:lnTo>
                    <a:pt x="3" y="5"/>
                  </a:lnTo>
                  <a:lnTo>
                    <a:pt x="6" y="7"/>
                  </a:lnTo>
                  <a:lnTo>
                    <a:pt x="9" y="9"/>
                  </a:lnTo>
                  <a:lnTo>
                    <a:pt x="11" y="11"/>
                  </a:lnTo>
                  <a:lnTo>
                    <a:pt x="13" y="12"/>
                  </a:lnTo>
                  <a:lnTo>
                    <a:pt x="13" y="12"/>
                  </a:lnTo>
                  <a:lnTo>
                    <a:pt x="29" y="22"/>
                  </a:lnTo>
                  <a:lnTo>
                    <a:pt x="41" y="31"/>
                  </a:lnTo>
                  <a:lnTo>
                    <a:pt x="42" y="32"/>
                  </a:lnTo>
                  <a:lnTo>
                    <a:pt x="43" y="33"/>
                  </a:lnTo>
                  <a:lnTo>
                    <a:pt x="44" y="33"/>
                  </a:lnTo>
                  <a:lnTo>
                    <a:pt x="45" y="33"/>
                  </a:lnTo>
                  <a:lnTo>
                    <a:pt x="45" y="33"/>
                  </a:lnTo>
                  <a:lnTo>
                    <a:pt x="45" y="33"/>
                  </a:lnTo>
                  <a:lnTo>
                    <a:pt x="36" y="23"/>
                  </a:lnTo>
                  <a:lnTo>
                    <a:pt x="26" y="15"/>
                  </a:lnTo>
                  <a:lnTo>
                    <a:pt x="14" y="8"/>
                  </a:lnTo>
                  <a:lnTo>
                    <a:pt x="3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  <p:sp>
          <p:nvSpPr>
            <p:cNvPr id="101" name="Freeform 175"/>
            <p:cNvSpPr>
              <a:spLocks/>
            </p:cNvSpPr>
            <p:nvPr/>
          </p:nvSpPr>
          <p:spPr bwMode="auto">
            <a:xfrm>
              <a:off x="3324042" y="3029495"/>
              <a:ext cx="198393" cy="589386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6" y="40"/>
                </a:cxn>
                <a:cxn ang="0">
                  <a:pos x="48" y="82"/>
                </a:cxn>
                <a:cxn ang="0">
                  <a:pos x="68" y="125"/>
                </a:cxn>
                <a:cxn ang="0">
                  <a:pos x="86" y="169"/>
                </a:cxn>
                <a:cxn ang="0">
                  <a:pos x="101" y="215"/>
                </a:cxn>
                <a:cxn ang="0">
                  <a:pos x="114" y="261"/>
                </a:cxn>
                <a:cxn ang="0">
                  <a:pos x="124" y="309"/>
                </a:cxn>
                <a:cxn ang="0">
                  <a:pos x="132" y="357"/>
                </a:cxn>
                <a:cxn ang="0">
                  <a:pos x="137" y="406"/>
                </a:cxn>
                <a:cxn ang="0">
                  <a:pos x="135" y="407"/>
                </a:cxn>
                <a:cxn ang="0">
                  <a:pos x="128" y="351"/>
                </a:cxn>
                <a:cxn ang="0">
                  <a:pos x="127" y="342"/>
                </a:cxn>
                <a:cxn ang="0">
                  <a:pos x="124" y="334"/>
                </a:cxn>
                <a:cxn ang="0">
                  <a:pos x="122" y="327"/>
                </a:cxn>
                <a:cxn ang="0">
                  <a:pos x="120" y="317"/>
                </a:cxn>
                <a:cxn ang="0">
                  <a:pos x="111" y="276"/>
                </a:cxn>
                <a:cxn ang="0">
                  <a:pos x="100" y="235"/>
                </a:cxn>
                <a:cxn ang="0">
                  <a:pos x="88" y="194"/>
                </a:cxn>
                <a:cxn ang="0">
                  <a:pos x="81" y="173"/>
                </a:cxn>
                <a:cxn ang="0">
                  <a:pos x="74" y="151"/>
                </a:cxn>
                <a:cxn ang="0">
                  <a:pos x="64" y="127"/>
                </a:cxn>
                <a:cxn ang="0">
                  <a:pos x="53" y="104"/>
                </a:cxn>
                <a:cxn ang="0">
                  <a:pos x="38" y="72"/>
                </a:cxn>
                <a:cxn ang="0">
                  <a:pos x="22" y="41"/>
                </a:cxn>
                <a:cxn ang="0">
                  <a:pos x="20" y="38"/>
                </a:cxn>
                <a:cxn ang="0">
                  <a:pos x="19" y="37"/>
                </a:cxn>
                <a:cxn ang="0">
                  <a:pos x="19" y="36"/>
                </a:cxn>
                <a:cxn ang="0">
                  <a:pos x="20" y="37"/>
                </a:cxn>
                <a:cxn ang="0">
                  <a:pos x="21" y="39"/>
                </a:cxn>
                <a:cxn ang="0">
                  <a:pos x="21" y="39"/>
                </a:cxn>
                <a:cxn ang="0">
                  <a:pos x="22" y="39"/>
                </a:cxn>
                <a:cxn ang="0">
                  <a:pos x="22" y="39"/>
                </a:cxn>
                <a:cxn ang="0">
                  <a:pos x="21" y="37"/>
                </a:cxn>
                <a:cxn ang="0">
                  <a:pos x="19" y="32"/>
                </a:cxn>
                <a:cxn ang="0">
                  <a:pos x="16" y="27"/>
                </a:cxn>
                <a:cxn ang="0">
                  <a:pos x="8" y="13"/>
                </a:cxn>
                <a:cxn ang="0">
                  <a:pos x="0" y="0"/>
                </a:cxn>
                <a:cxn ang="0">
                  <a:pos x="2" y="0"/>
                </a:cxn>
              </a:cxnLst>
              <a:rect l="0" t="0" r="r" b="b"/>
              <a:pathLst>
                <a:path w="137" h="407">
                  <a:moveTo>
                    <a:pt x="2" y="0"/>
                  </a:moveTo>
                  <a:lnTo>
                    <a:pt x="26" y="40"/>
                  </a:lnTo>
                  <a:lnTo>
                    <a:pt x="48" y="82"/>
                  </a:lnTo>
                  <a:lnTo>
                    <a:pt x="68" y="125"/>
                  </a:lnTo>
                  <a:lnTo>
                    <a:pt x="86" y="169"/>
                  </a:lnTo>
                  <a:lnTo>
                    <a:pt x="101" y="215"/>
                  </a:lnTo>
                  <a:lnTo>
                    <a:pt x="114" y="261"/>
                  </a:lnTo>
                  <a:lnTo>
                    <a:pt x="124" y="309"/>
                  </a:lnTo>
                  <a:lnTo>
                    <a:pt x="132" y="357"/>
                  </a:lnTo>
                  <a:lnTo>
                    <a:pt x="137" y="406"/>
                  </a:lnTo>
                  <a:lnTo>
                    <a:pt x="135" y="407"/>
                  </a:lnTo>
                  <a:lnTo>
                    <a:pt x="128" y="351"/>
                  </a:lnTo>
                  <a:lnTo>
                    <a:pt x="127" y="342"/>
                  </a:lnTo>
                  <a:lnTo>
                    <a:pt x="124" y="334"/>
                  </a:lnTo>
                  <a:lnTo>
                    <a:pt x="122" y="327"/>
                  </a:lnTo>
                  <a:lnTo>
                    <a:pt x="120" y="317"/>
                  </a:lnTo>
                  <a:lnTo>
                    <a:pt x="111" y="276"/>
                  </a:lnTo>
                  <a:lnTo>
                    <a:pt x="100" y="235"/>
                  </a:lnTo>
                  <a:lnTo>
                    <a:pt x="88" y="194"/>
                  </a:lnTo>
                  <a:lnTo>
                    <a:pt x="81" y="173"/>
                  </a:lnTo>
                  <a:lnTo>
                    <a:pt x="74" y="151"/>
                  </a:lnTo>
                  <a:lnTo>
                    <a:pt x="64" y="127"/>
                  </a:lnTo>
                  <a:lnTo>
                    <a:pt x="53" y="104"/>
                  </a:lnTo>
                  <a:lnTo>
                    <a:pt x="38" y="72"/>
                  </a:lnTo>
                  <a:lnTo>
                    <a:pt x="22" y="41"/>
                  </a:lnTo>
                  <a:lnTo>
                    <a:pt x="20" y="38"/>
                  </a:lnTo>
                  <a:lnTo>
                    <a:pt x="19" y="37"/>
                  </a:lnTo>
                  <a:lnTo>
                    <a:pt x="19" y="36"/>
                  </a:lnTo>
                  <a:lnTo>
                    <a:pt x="20" y="37"/>
                  </a:lnTo>
                  <a:lnTo>
                    <a:pt x="21" y="39"/>
                  </a:lnTo>
                  <a:lnTo>
                    <a:pt x="21" y="39"/>
                  </a:lnTo>
                  <a:lnTo>
                    <a:pt x="22" y="39"/>
                  </a:lnTo>
                  <a:lnTo>
                    <a:pt x="22" y="39"/>
                  </a:lnTo>
                  <a:lnTo>
                    <a:pt x="21" y="37"/>
                  </a:lnTo>
                  <a:lnTo>
                    <a:pt x="19" y="32"/>
                  </a:lnTo>
                  <a:lnTo>
                    <a:pt x="16" y="27"/>
                  </a:lnTo>
                  <a:lnTo>
                    <a:pt x="8" y="13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adFill>
              <a:gsLst>
                <a:gs pos="49000">
                  <a:srgbClr val="38659D"/>
                </a:gs>
                <a:gs pos="87000">
                  <a:schemeClr val="tx2">
                    <a:lumMod val="75000"/>
                    <a:alpha val="80000"/>
                  </a:schemeClr>
                </a:gs>
              </a:gsLst>
              <a:lin ang="2700000" scaled="0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/>
            </a:p>
          </p:txBody>
        </p:sp>
      </p:grpSp>
      <p:sp>
        <p:nvSpPr>
          <p:cNvPr id="3" name="Donut 2"/>
          <p:cNvSpPr/>
          <p:nvPr/>
        </p:nvSpPr>
        <p:spPr>
          <a:xfrm>
            <a:off x="383477" y="2100808"/>
            <a:ext cx="3519523" cy="3519523"/>
          </a:xfrm>
          <a:prstGeom prst="donut">
            <a:avLst>
              <a:gd name="adj" fmla="val 10687"/>
            </a:avLst>
          </a:prstGeom>
          <a:gradFill>
            <a:gsLst>
              <a:gs pos="16000">
                <a:schemeClr val="bg1">
                  <a:lumMod val="95000"/>
                </a:schemeClr>
              </a:gs>
              <a:gs pos="87000">
                <a:schemeClr val="bg1">
                  <a:lumMod val="65000"/>
                  <a:alpha val="52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>
              <a:solidFill>
                <a:schemeClr val="tx1"/>
              </a:solidFill>
            </a:endParaRPr>
          </a:p>
        </p:txBody>
      </p:sp>
      <p:sp>
        <p:nvSpPr>
          <p:cNvPr id="102" name="Donut 101"/>
          <p:cNvSpPr/>
          <p:nvPr/>
        </p:nvSpPr>
        <p:spPr>
          <a:xfrm>
            <a:off x="243326" y="1919724"/>
            <a:ext cx="3871476" cy="3871476"/>
          </a:xfrm>
          <a:prstGeom prst="donut">
            <a:avLst>
              <a:gd name="adj" fmla="val 1514"/>
            </a:avLst>
          </a:prstGeom>
          <a:gradFill>
            <a:gsLst>
              <a:gs pos="16000">
                <a:schemeClr val="bg1">
                  <a:lumMod val="85000"/>
                </a:schemeClr>
              </a:gs>
              <a:gs pos="87000">
                <a:schemeClr val="bg1">
                  <a:lumMod val="65000"/>
                  <a:alpha val="52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>
              <a:solidFill>
                <a:schemeClr val="tx1"/>
              </a:solidFill>
            </a:endParaRPr>
          </a:p>
        </p:txBody>
      </p:sp>
      <p:grpSp>
        <p:nvGrpSpPr>
          <p:cNvPr id="107" name="Group 106"/>
          <p:cNvGrpSpPr/>
          <p:nvPr/>
        </p:nvGrpSpPr>
        <p:grpSpPr>
          <a:xfrm>
            <a:off x="4114252" y="1463442"/>
            <a:ext cx="7107189" cy="1121796"/>
            <a:chOff x="4113734" y="1462930"/>
            <a:chExt cx="7109040" cy="1122088"/>
          </a:xfrm>
        </p:grpSpPr>
        <p:sp>
          <p:nvSpPr>
            <p:cNvPr id="4" name="Rectangle 3"/>
            <p:cNvSpPr/>
            <p:nvPr/>
          </p:nvSpPr>
          <p:spPr>
            <a:xfrm>
              <a:off x="4690885" y="1471730"/>
              <a:ext cx="6465957" cy="1104489"/>
            </a:xfrm>
            <a:prstGeom prst="rect">
              <a:avLst/>
            </a:prstGeom>
            <a:gradFill>
              <a:gsLst>
                <a:gs pos="37000">
                  <a:schemeClr val="bg1">
                    <a:lumMod val="75000"/>
                    <a:alpha val="31000"/>
                  </a:schemeClr>
                </a:gs>
                <a:gs pos="5000">
                  <a:schemeClr val="bg1">
                    <a:lumMod val="7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486400" y="1809998"/>
              <a:ext cx="5736374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endParaRPr lang="en-US" sz="2399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Oval 102"/>
            <p:cNvSpPr>
              <a:spLocks noChangeAspect="1"/>
            </p:cNvSpPr>
            <p:nvPr/>
          </p:nvSpPr>
          <p:spPr>
            <a:xfrm>
              <a:off x="4113734" y="1462930"/>
              <a:ext cx="1122088" cy="1122088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5000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89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71981" tIns="91416" rIns="71981" bIns="91416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4399" kern="0" dirty="0">
                  <a:solidFill>
                    <a:schemeClr val="bg1"/>
                  </a:solidFill>
                  <a:latin typeface="Arial" panose="020B0604020202020204" pitchFamily="34" charset="0"/>
                  <a:cs typeface="Arial" pitchFamily="34" charset="0"/>
                </a:rPr>
                <a:t>1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107577" y="2839793"/>
            <a:ext cx="7033000" cy="1129014"/>
            <a:chOff x="4878898" y="3243971"/>
            <a:chExt cx="7033000" cy="1129014"/>
          </a:xfrm>
        </p:grpSpPr>
        <p:sp>
          <p:nvSpPr>
            <p:cNvPr id="19" name="Rectangle 18"/>
            <p:cNvSpPr/>
            <p:nvPr/>
          </p:nvSpPr>
          <p:spPr>
            <a:xfrm>
              <a:off x="5447627" y="3268786"/>
              <a:ext cx="6464271" cy="1104199"/>
            </a:xfrm>
            <a:prstGeom prst="rect">
              <a:avLst/>
            </a:prstGeom>
            <a:gradFill>
              <a:gsLst>
                <a:gs pos="37000">
                  <a:schemeClr val="bg1">
                    <a:lumMod val="75000"/>
                    <a:alpha val="31000"/>
                  </a:schemeClr>
                </a:gs>
                <a:gs pos="5000">
                  <a:schemeClr val="bg1">
                    <a:lumMod val="7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Oval 104"/>
            <p:cNvSpPr>
              <a:spLocks noChangeAspect="1"/>
            </p:cNvSpPr>
            <p:nvPr/>
          </p:nvSpPr>
          <p:spPr>
            <a:xfrm>
              <a:off x="4878898" y="3243971"/>
              <a:ext cx="1121795" cy="1121795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5000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89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71981" tIns="91416" rIns="71981" bIns="91416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4399" kern="0">
                  <a:solidFill>
                    <a:schemeClr val="bg1"/>
                  </a:solidFill>
                  <a:latin typeface="Arial" panose="020B0604020202020204" pitchFamily="34" charset="0"/>
                  <a:cs typeface="Arial" pitchFamily="34" charset="0"/>
                </a:rPr>
                <a:t>2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460063" y="4174468"/>
            <a:ext cx="7032999" cy="1125634"/>
            <a:chOff x="4097345" y="5014193"/>
            <a:chExt cx="7032998" cy="1125634"/>
          </a:xfrm>
        </p:grpSpPr>
        <p:sp>
          <p:nvSpPr>
            <p:cNvPr id="112" name="Rectangle 111"/>
            <p:cNvSpPr/>
            <p:nvPr/>
          </p:nvSpPr>
          <p:spPr>
            <a:xfrm>
              <a:off x="4666071" y="5035626"/>
              <a:ext cx="6464272" cy="1104201"/>
            </a:xfrm>
            <a:prstGeom prst="rect">
              <a:avLst/>
            </a:prstGeom>
            <a:gradFill>
              <a:gsLst>
                <a:gs pos="37000">
                  <a:schemeClr val="bg1">
                    <a:lumMod val="75000"/>
                    <a:alpha val="31000"/>
                  </a:schemeClr>
                </a:gs>
                <a:gs pos="5000">
                  <a:schemeClr val="bg1">
                    <a:lumMod val="7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  <p:sp>
          <p:nvSpPr>
            <p:cNvPr id="114" name="Oval 113"/>
            <p:cNvSpPr>
              <a:spLocks noChangeAspect="1"/>
            </p:cNvSpPr>
            <p:nvPr/>
          </p:nvSpPr>
          <p:spPr>
            <a:xfrm>
              <a:off x="4097345" y="5014193"/>
              <a:ext cx="1121795" cy="1121795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5000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89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71981" tIns="91416" rIns="71981" bIns="91416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4399" ker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</p:grpSp>
      <p:grpSp>
        <p:nvGrpSpPr>
          <p:cNvPr id="110" name="Group 106"/>
          <p:cNvGrpSpPr/>
          <p:nvPr/>
        </p:nvGrpSpPr>
        <p:grpSpPr>
          <a:xfrm>
            <a:off x="3664211" y="5607218"/>
            <a:ext cx="8704585" cy="1121796"/>
            <a:chOff x="4113734" y="1462930"/>
            <a:chExt cx="7043108" cy="1122088"/>
          </a:xfrm>
        </p:grpSpPr>
        <p:sp>
          <p:nvSpPr>
            <p:cNvPr id="111" name="Rectangle 3"/>
            <p:cNvSpPr/>
            <p:nvPr/>
          </p:nvSpPr>
          <p:spPr>
            <a:xfrm>
              <a:off x="4690885" y="1471730"/>
              <a:ext cx="6465957" cy="1104489"/>
            </a:xfrm>
            <a:prstGeom prst="rect">
              <a:avLst/>
            </a:prstGeom>
            <a:gradFill>
              <a:gsLst>
                <a:gs pos="37000">
                  <a:schemeClr val="bg1">
                    <a:lumMod val="75000"/>
                    <a:alpha val="31000"/>
                  </a:schemeClr>
                </a:gs>
                <a:gs pos="5000">
                  <a:schemeClr val="bg1">
                    <a:lumMod val="7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99"/>
            </a:p>
          </p:txBody>
        </p:sp>
        <p:sp>
          <p:nvSpPr>
            <p:cNvPr id="116" name="Oval 102"/>
            <p:cNvSpPr>
              <a:spLocks noChangeAspect="1"/>
            </p:cNvSpPr>
            <p:nvPr/>
          </p:nvSpPr>
          <p:spPr>
            <a:xfrm>
              <a:off x="4113734" y="1462930"/>
              <a:ext cx="1122088" cy="1122088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5000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89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71981" tIns="91416" rIns="71981" bIns="91416" numCol="1" anchor="ctr" anchorCtr="1" compatLnSpc="1">
              <a:prstTxWarp prst="textNoShape">
                <a:avLst/>
              </a:prstTxWarp>
            </a:bodyPr>
            <a:lstStyle/>
            <a:p>
              <a:r>
                <a:rPr lang="ru-RU" sz="4399" kern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en-US" sz="4399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5581447" y="1805605"/>
            <a:ext cx="40604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инновации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552865" y="3179524"/>
            <a:ext cx="38869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Планирование инноваций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096002" y="4504536"/>
            <a:ext cx="42781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Инновации и внешняя среда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486563" y="5645622"/>
            <a:ext cx="62482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Инновации как ключевой фактор модернизации экономики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3095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>
            <a:grpSpLocks noChangeAspect="1"/>
          </p:cNvGrpSpPr>
          <p:nvPr/>
        </p:nvGrpSpPr>
        <p:grpSpPr>
          <a:xfrm rot="21224235" flipH="1">
            <a:off x="850251" y="3706816"/>
            <a:ext cx="2048271" cy="1996773"/>
            <a:chOff x="4275748" y="1323417"/>
            <a:chExt cx="2276420" cy="221918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8" name="8-Point Star 18"/>
            <p:cNvSpPr/>
            <p:nvPr/>
          </p:nvSpPr>
          <p:spPr>
            <a:xfrm rot="1200000">
              <a:off x="4275748" y="1323417"/>
              <a:ext cx="2219186" cy="2219186"/>
            </a:xfrm>
            <a:custGeom>
              <a:avLst/>
              <a:gdLst/>
              <a:ahLst/>
              <a:cxnLst/>
              <a:rect l="l" t="t" r="r" b="b"/>
              <a:pathLst>
                <a:path w="3040380" h="3040380">
                  <a:moveTo>
                    <a:pt x="1520190" y="971550"/>
                  </a:moveTo>
                  <a:cubicBezTo>
                    <a:pt x="1217184" y="971550"/>
                    <a:pt x="971550" y="1217184"/>
                    <a:pt x="971550" y="1520190"/>
                  </a:cubicBezTo>
                  <a:cubicBezTo>
                    <a:pt x="971550" y="1823196"/>
                    <a:pt x="1217184" y="2068830"/>
                    <a:pt x="1520190" y="2068830"/>
                  </a:cubicBezTo>
                  <a:cubicBezTo>
                    <a:pt x="1823196" y="2068830"/>
                    <a:pt x="2068830" y="1823196"/>
                    <a:pt x="2068830" y="1520190"/>
                  </a:cubicBezTo>
                  <a:cubicBezTo>
                    <a:pt x="2068830" y="1217184"/>
                    <a:pt x="1823196" y="971550"/>
                    <a:pt x="1520190" y="971550"/>
                  </a:cubicBezTo>
                  <a:close/>
                  <a:moveTo>
                    <a:pt x="1520190" y="0"/>
                  </a:moveTo>
                  <a:cubicBezTo>
                    <a:pt x="1586792" y="0"/>
                    <a:pt x="1652393" y="4283"/>
                    <a:pt x="1716539" y="14094"/>
                  </a:cubicBezTo>
                  <a:lnTo>
                    <a:pt x="1824743" y="350145"/>
                  </a:lnTo>
                  <a:cubicBezTo>
                    <a:pt x="1933334" y="374378"/>
                    <a:pt x="2037036" y="417195"/>
                    <a:pt x="2131002" y="478094"/>
                  </a:cubicBezTo>
                  <a:lnTo>
                    <a:pt x="2446152" y="316463"/>
                  </a:lnTo>
                  <a:cubicBezTo>
                    <a:pt x="2551357" y="395501"/>
                    <a:pt x="2644879" y="489023"/>
                    <a:pt x="2723917" y="594229"/>
                  </a:cubicBezTo>
                  <a:lnTo>
                    <a:pt x="2564636" y="904796"/>
                  </a:lnTo>
                  <a:cubicBezTo>
                    <a:pt x="2569646" y="911341"/>
                    <a:pt x="2573744" y="918462"/>
                    <a:pt x="2577779" y="925640"/>
                  </a:cubicBezTo>
                  <a:cubicBezTo>
                    <a:pt x="2630072" y="1018660"/>
                    <a:pt x="2668781" y="1115626"/>
                    <a:pt x="2689512" y="1215405"/>
                  </a:cubicBezTo>
                  <a:lnTo>
                    <a:pt x="3026287" y="1323842"/>
                  </a:lnTo>
                  <a:cubicBezTo>
                    <a:pt x="3036097" y="1387988"/>
                    <a:pt x="3040380" y="1453589"/>
                    <a:pt x="3040380" y="1520190"/>
                  </a:cubicBezTo>
                  <a:cubicBezTo>
                    <a:pt x="3040380" y="1586792"/>
                    <a:pt x="3036097" y="1652393"/>
                    <a:pt x="3026287" y="1716539"/>
                  </a:cubicBezTo>
                  <a:lnTo>
                    <a:pt x="2690239" y="1824742"/>
                  </a:lnTo>
                  <a:cubicBezTo>
                    <a:pt x="2666005" y="1933335"/>
                    <a:pt x="2623188" y="2037037"/>
                    <a:pt x="2562287" y="2131005"/>
                  </a:cubicBezTo>
                  <a:lnTo>
                    <a:pt x="2723917" y="2446152"/>
                  </a:lnTo>
                  <a:cubicBezTo>
                    <a:pt x="2644879" y="2551357"/>
                    <a:pt x="2551357" y="2644879"/>
                    <a:pt x="2446151" y="2723917"/>
                  </a:cubicBezTo>
                  <a:lnTo>
                    <a:pt x="2135585" y="2564637"/>
                  </a:lnTo>
                  <a:cubicBezTo>
                    <a:pt x="2129042" y="2569647"/>
                    <a:pt x="2121921" y="2573744"/>
                    <a:pt x="2114744" y="2577779"/>
                  </a:cubicBezTo>
                  <a:cubicBezTo>
                    <a:pt x="2021723" y="2630072"/>
                    <a:pt x="1924755" y="2668781"/>
                    <a:pt x="1824976" y="2689511"/>
                  </a:cubicBezTo>
                  <a:lnTo>
                    <a:pt x="1716539" y="3026287"/>
                  </a:lnTo>
                  <a:cubicBezTo>
                    <a:pt x="1652393" y="3036097"/>
                    <a:pt x="1586792" y="3040380"/>
                    <a:pt x="1520190" y="3040380"/>
                  </a:cubicBezTo>
                  <a:cubicBezTo>
                    <a:pt x="1453589" y="3040380"/>
                    <a:pt x="1387987" y="3036097"/>
                    <a:pt x="1323841" y="3026287"/>
                  </a:cubicBezTo>
                  <a:lnTo>
                    <a:pt x="1215638" y="2690237"/>
                  </a:lnTo>
                  <a:cubicBezTo>
                    <a:pt x="1107045" y="2666005"/>
                    <a:pt x="1003344" y="2623186"/>
                    <a:pt x="909378" y="2562286"/>
                  </a:cubicBezTo>
                  <a:lnTo>
                    <a:pt x="594229" y="2723917"/>
                  </a:lnTo>
                  <a:cubicBezTo>
                    <a:pt x="489023" y="2644879"/>
                    <a:pt x="395501" y="2551357"/>
                    <a:pt x="316463" y="2446152"/>
                  </a:cubicBezTo>
                  <a:lnTo>
                    <a:pt x="475745" y="2135582"/>
                  </a:lnTo>
                  <a:cubicBezTo>
                    <a:pt x="470736" y="2129039"/>
                    <a:pt x="466639" y="2121919"/>
                    <a:pt x="462604" y="2114742"/>
                  </a:cubicBezTo>
                  <a:cubicBezTo>
                    <a:pt x="410311" y="2021723"/>
                    <a:pt x="371603" y="1924756"/>
                    <a:pt x="350872" y="1824977"/>
                  </a:cubicBezTo>
                  <a:lnTo>
                    <a:pt x="14094" y="1716539"/>
                  </a:lnTo>
                  <a:cubicBezTo>
                    <a:pt x="4283" y="1652393"/>
                    <a:pt x="0" y="1586792"/>
                    <a:pt x="0" y="1520190"/>
                  </a:cubicBezTo>
                  <a:cubicBezTo>
                    <a:pt x="0" y="1453589"/>
                    <a:pt x="4283" y="1387988"/>
                    <a:pt x="14093" y="1323841"/>
                  </a:cubicBezTo>
                  <a:lnTo>
                    <a:pt x="350147" y="1215637"/>
                  </a:lnTo>
                  <a:cubicBezTo>
                    <a:pt x="374379" y="1107046"/>
                    <a:pt x="417197" y="1003347"/>
                    <a:pt x="478096" y="909381"/>
                  </a:cubicBezTo>
                  <a:lnTo>
                    <a:pt x="316464" y="594228"/>
                  </a:lnTo>
                  <a:cubicBezTo>
                    <a:pt x="395501" y="489023"/>
                    <a:pt x="489023" y="395501"/>
                    <a:pt x="594229" y="316463"/>
                  </a:cubicBezTo>
                  <a:lnTo>
                    <a:pt x="904800" y="475746"/>
                  </a:lnTo>
                  <a:cubicBezTo>
                    <a:pt x="911343" y="470736"/>
                    <a:pt x="918463" y="466639"/>
                    <a:pt x="925641" y="462604"/>
                  </a:cubicBezTo>
                  <a:cubicBezTo>
                    <a:pt x="1018661" y="410311"/>
                    <a:pt x="1115626" y="371603"/>
                    <a:pt x="1215403" y="350873"/>
                  </a:cubicBezTo>
                  <a:lnTo>
                    <a:pt x="1323841" y="14093"/>
                  </a:lnTo>
                  <a:cubicBezTo>
                    <a:pt x="1387988" y="4283"/>
                    <a:pt x="1453589" y="0"/>
                    <a:pt x="1520190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8-Point Star 6"/>
            <p:cNvSpPr>
              <a:spLocks noChangeAspect="1"/>
            </p:cNvSpPr>
            <p:nvPr/>
          </p:nvSpPr>
          <p:spPr>
            <a:xfrm rot="1200000">
              <a:off x="4317462" y="1365131"/>
              <a:ext cx="2135758" cy="2135758"/>
            </a:xfrm>
            <a:custGeom>
              <a:avLst/>
              <a:gdLst/>
              <a:ahLst/>
              <a:cxnLst/>
              <a:rect l="l" t="t" r="r" b="b"/>
              <a:pathLst>
                <a:path w="1874520" h="1874520">
                  <a:moveTo>
                    <a:pt x="739496" y="595923"/>
                  </a:moveTo>
                  <a:cubicBezTo>
                    <a:pt x="550981" y="705145"/>
                    <a:pt x="486701" y="946509"/>
                    <a:pt x="595923" y="1135024"/>
                  </a:cubicBezTo>
                  <a:cubicBezTo>
                    <a:pt x="705145" y="1323539"/>
                    <a:pt x="946509" y="1387819"/>
                    <a:pt x="1135024" y="1278597"/>
                  </a:cubicBezTo>
                  <a:cubicBezTo>
                    <a:pt x="1323539" y="1169375"/>
                    <a:pt x="1387819" y="928011"/>
                    <a:pt x="1278597" y="739496"/>
                  </a:cubicBezTo>
                  <a:cubicBezTo>
                    <a:pt x="1169375" y="550981"/>
                    <a:pt x="928011" y="486701"/>
                    <a:pt x="739496" y="595923"/>
                  </a:cubicBezTo>
                  <a:close/>
                  <a:moveTo>
                    <a:pt x="349309" y="212809"/>
                  </a:moveTo>
                  <a:lnTo>
                    <a:pt x="549487" y="318071"/>
                  </a:lnTo>
                  <a:cubicBezTo>
                    <a:pt x="558730" y="311181"/>
                    <a:pt x="568662" y="305287"/>
                    <a:pt x="578782" y="299598"/>
                  </a:cubicBezTo>
                  <a:cubicBezTo>
                    <a:pt x="640907" y="264673"/>
                    <a:pt x="705951" y="239798"/>
                    <a:pt x="772822" y="227822"/>
                  </a:cubicBezTo>
                  <a:lnTo>
                    <a:pt x="842125" y="4804"/>
                  </a:lnTo>
                  <a:lnTo>
                    <a:pt x="937260" y="0"/>
                  </a:lnTo>
                  <a:cubicBezTo>
                    <a:pt x="969377" y="0"/>
                    <a:pt x="1001116" y="1615"/>
                    <a:pt x="1032398" y="4804"/>
                  </a:cubicBezTo>
                  <a:lnTo>
                    <a:pt x="1101417" y="226909"/>
                  </a:lnTo>
                  <a:cubicBezTo>
                    <a:pt x="1180333" y="242653"/>
                    <a:pt x="1255615" y="273607"/>
                    <a:pt x="1322618" y="319342"/>
                  </a:cubicBezTo>
                  <a:lnTo>
                    <a:pt x="1525213" y="212810"/>
                  </a:lnTo>
                  <a:cubicBezTo>
                    <a:pt x="1578197" y="250355"/>
                    <a:pt x="1624168" y="296326"/>
                    <a:pt x="1661713" y="349310"/>
                  </a:cubicBezTo>
                  <a:lnTo>
                    <a:pt x="1556452" y="549486"/>
                  </a:lnTo>
                  <a:cubicBezTo>
                    <a:pt x="1563341" y="558729"/>
                    <a:pt x="1569235" y="568662"/>
                    <a:pt x="1574924" y="578781"/>
                  </a:cubicBezTo>
                  <a:cubicBezTo>
                    <a:pt x="1609849" y="640906"/>
                    <a:pt x="1634724" y="705951"/>
                    <a:pt x="1646701" y="772822"/>
                  </a:cubicBezTo>
                  <a:lnTo>
                    <a:pt x="1869716" y="842124"/>
                  </a:lnTo>
                  <a:lnTo>
                    <a:pt x="1874520" y="937260"/>
                  </a:lnTo>
                  <a:cubicBezTo>
                    <a:pt x="1874520" y="969377"/>
                    <a:pt x="1872905" y="1001117"/>
                    <a:pt x="1869716" y="1032399"/>
                  </a:cubicBezTo>
                  <a:lnTo>
                    <a:pt x="1647613" y="1101417"/>
                  </a:lnTo>
                  <a:cubicBezTo>
                    <a:pt x="1631869" y="1180333"/>
                    <a:pt x="1600915" y="1255615"/>
                    <a:pt x="1555180" y="1322618"/>
                  </a:cubicBezTo>
                  <a:lnTo>
                    <a:pt x="1661712" y="1525211"/>
                  </a:lnTo>
                  <a:cubicBezTo>
                    <a:pt x="1624167" y="1578195"/>
                    <a:pt x="1578196" y="1624166"/>
                    <a:pt x="1525211" y="1661712"/>
                  </a:cubicBezTo>
                  <a:lnTo>
                    <a:pt x="1325036" y="1556451"/>
                  </a:lnTo>
                  <a:cubicBezTo>
                    <a:pt x="1315793" y="1563341"/>
                    <a:pt x="1305860" y="1569235"/>
                    <a:pt x="1295741" y="1574924"/>
                  </a:cubicBezTo>
                  <a:cubicBezTo>
                    <a:pt x="1233616" y="1609849"/>
                    <a:pt x="1168571" y="1634724"/>
                    <a:pt x="1101700" y="1646700"/>
                  </a:cubicBezTo>
                  <a:lnTo>
                    <a:pt x="1032398" y="1869716"/>
                  </a:lnTo>
                  <a:lnTo>
                    <a:pt x="937260" y="1874520"/>
                  </a:lnTo>
                  <a:cubicBezTo>
                    <a:pt x="905144" y="1874520"/>
                    <a:pt x="873405" y="1872905"/>
                    <a:pt x="842124" y="1869716"/>
                  </a:cubicBezTo>
                  <a:lnTo>
                    <a:pt x="773105" y="1647612"/>
                  </a:lnTo>
                  <a:cubicBezTo>
                    <a:pt x="694189" y="1631869"/>
                    <a:pt x="618908" y="1600914"/>
                    <a:pt x="551905" y="1555180"/>
                  </a:cubicBezTo>
                  <a:lnTo>
                    <a:pt x="349310" y="1661713"/>
                  </a:lnTo>
                  <a:cubicBezTo>
                    <a:pt x="296326" y="1624168"/>
                    <a:pt x="250355" y="1578197"/>
                    <a:pt x="212810" y="1525212"/>
                  </a:cubicBezTo>
                  <a:lnTo>
                    <a:pt x="318071" y="1325035"/>
                  </a:lnTo>
                  <a:cubicBezTo>
                    <a:pt x="311181" y="1315792"/>
                    <a:pt x="305287" y="1305860"/>
                    <a:pt x="299598" y="1295740"/>
                  </a:cubicBezTo>
                  <a:cubicBezTo>
                    <a:pt x="264673" y="1233616"/>
                    <a:pt x="239799" y="1168571"/>
                    <a:pt x="227822" y="1101700"/>
                  </a:cubicBezTo>
                  <a:lnTo>
                    <a:pt x="4804" y="1032398"/>
                  </a:lnTo>
                  <a:lnTo>
                    <a:pt x="0" y="937260"/>
                  </a:lnTo>
                  <a:cubicBezTo>
                    <a:pt x="0" y="905144"/>
                    <a:pt x="1616" y="873405"/>
                    <a:pt x="4804" y="842124"/>
                  </a:cubicBezTo>
                  <a:lnTo>
                    <a:pt x="226910" y="773105"/>
                  </a:lnTo>
                  <a:cubicBezTo>
                    <a:pt x="242653" y="694189"/>
                    <a:pt x="273608" y="618908"/>
                    <a:pt x="319342" y="551905"/>
                  </a:cubicBezTo>
                  <a:lnTo>
                    <a:pt x="212809" y="349309"/>
                  </a:lnTo>
                  <a:cubicBezTo>
                    <a:pt x="250354" y="296325"/>
                    <a:pt x="296325" y="250354"/>
                    <a:pt x="349309" y="21280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8-Point Star 18"/>
            <p:cNvSpPr/>
            <p:nvPr/>
          </p:nvSpPr>
          <p:spPr>
            <a:xfrm rot="1200000">
              <a:off x="4758995" y="1408628"/>
              <a:ext cx="1793173" cy="1809385"/>
            </a:xfrm>
            <a:custGeom>
              <a:avLst/>
              <a:gdLst/>
              <a:ahLst/>
              <a:cxnLst/>
              <a:rect l="l" t="t" r="r" b="b"/>
              <a:pathLst>
                <a:path w="1793173" h="1809385">
                  <a:moveTo>
                    <a:pt x="540264" y="10286"/>
                  </a:moveTo>
                  <a:lnTo>
                    <a:pt x="683581" y="0"/>
                  </a:lnTo>
                  <a:cubicBezTo>
                    <a:pt x="732193" y="0"/>
                    <a:pt x="780076" y="3126"/>
                    <a:pt x="826897" y="10287"/>
                  </a:cubicBezTo>
                  <a:lnTo>
                    <a:pt x="905875" y="255572"/>
                  </a:lnTo>
                  <a:cubicBezTo>
                    <a:pt x="985136" y="273260"/>
                    <a:pt x="1060829" y="304512"/>
                    <a:pt x="1129415" y="348963"/>
                  </a:cubicBezTo>
                  <a:lnTo>
                    <a:pt x="1359444" y="230987"/>
                  </a:lnTo>
                  <a:cubicBezTo>
                    <a:pt x="1436234" y="288678"/>
                    <a:pt x="1504495" y="356940"/>
                    <a:pt x="1562186" y="433730"/>
                  </a:cubicBezTo>
                  <a:lnTo>
                    <a:pt x="1445926" y="660414"/>
                  </a:lnTo>
                  <a:cubicBezTo>
                    <a:pt x="1449583" y="665192"/>
                    <a:pt x="1452574" y="670389"/>
                    <a:pt x="1455519" y="675628"/>
                  </a:cubicBezTo>
                  <a:cubicBezTo>
                    <a:pt x="1493688" y="743524"/>
                    <a:pt x="1521942" y="814300"/>
                    <a:pt x="1537074" y="887129"/>
                  </a:cubicBezTo>
                  <a:lnTo>
                    <a:pt x="1782887" y="966278"/>
                  </a:lnTo>
                  <a:cubicBezTo>
                    <a:pt x="1790047" y="1013098"/>
                    <a:pt x="1793174" y="1060981"/>
                    <a:pt x="1793173" y="1109593"/>
                  </a:cubicBezTo>
                  <a:cubicBezTo>
                    <a:pt x="1793174" y="1158206"/>
                    <a:pt x="1790047" y="1206089"/>
                    <a:pt x="1782887" y="1252909"/>
                  </a:cubicBezTo>
                  <a:lnTo>
                    <a:pt x="1537604" y="1331887"/>
                  </a:lnTo>
                  <a:cubicBezTo>
                    <a:pt x="1519916" y="1411149"/>
                    <a:pt x="1488663" y="1486842"/>
                    <a:pt x="1444212" y="1555429"/>
                  </a:cubicBezTo>
                  <a:lnTo>
                    <a:pt x="1562186" y="1785457"/>
                  </a:lnTo>
                  <a:lnTo>
                    <a:pt x="1541415" y="1809385"/>
                  </a:lnTo>
                  <a:cubicBezTo>
                    <a:pt x="1282525" y="1763268"/>
                    <a:pt x="1028742" y="1654791"/>
                    <a:pt x="802157" y="1490156"/>
                  </a:cubicBezTo>
                  <a:cubicBezTo>
                    <a:pt x="965712" y="1441296"/>
                    <a:pt x="1084035" y="1289263"/>
                    <a:pt x="1084035" y="1109593"/>
                  </a:cubicBezTo>
                  <a:cubicBezTo>
                    <a:pt x="1084035" y="888428"/>
                    <a:pt x="904746" y="709138"/>
                    <a:pt x="683580" y="709138"/>
                  </a:cubicBezTo>
                  <a:cubicBezTo>
                    <a:pt x="508801" y="709138"/>
                    <a:pt x="360173" y="821108"/>
                    <a:pt x="307122" y="977792"/>
                  </a:cubicBezTo>
                  <a:cubicBezTo>
                    <a:pt x="149161" y="745008"/>
                    <a:pt x="47166" y="492202"/>
                    <a:pt x="0" y="237686"/>
                  </a:cubicBezTo>
                  <a:cubicBezTo>
                    <a:pt x="2290" y="235086"/>
                    <a:pt x="4999" y="233030"/>
                    <a:pt x="7717" y="230988"/>
                  </a:cubicBezTo>
                  <a:lnTo>
                    <a:pt x="234405" y="347249"/>
                  </a:lnTo>
                  <a:cubicBezTo>
                    <a:pt x="239180" y="343592"/>
                    <a:pt x="244378" y="340602"/>
                    <a:pt x="249617" y="337656"/>
                  </a:cubicBezTo>
                  <a:cubicBezTo>
                    <a:pt x="317512" y="299488"/>
                    <a:pt x="388287" y="271234"/>
                    <a:pt x="461115" y="2561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0000"/>
                  </a:schemeClr>
                </a:gs>
                <a:gs pos="100000">
                  <a:schemeClr val="bg1">
                    <a:alpha val="40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7" name="Group 26"/>
          <p:cNvGrpSpPr>
            <a:grpSpLocks noChangeAspect="1"/>
          </p:cNvGrpSpPr>
          <p:nvPr/>
        </p:nvGrpSpPr>
        <p:grpSpPr>
          <a:xfrm rot="20982165" flipH="1">
            <a:off x="2260154" y="2042581"/>
            <a:ext cx="2563961" cy="2499498"/>
            <a:chOff x="4275748" y="1323417"/>
            <a:chExt cx="2276420" cy="221918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8" name="8-Point Star 18"/>
            <p:cNvSpPr/>
            <p:nvPr/>
          </p:nvSpPr>
          <p:spPr>
            <a:xfrm rot="1200000">
              <a:off x="4275748" y="1323417"/>
              <a:ext cx="2219186" cy="2219186"/>
            </a:xfrm>
            <a:custGeom>
              <a:avLst/>
              <a:gdLst/>
              <a:ahLst/>
              <a:cxnLst/>
              <a:rect l="l" t="t" r="r" b="b"/>
              <a:pathLst>
                <a:path w="3040380" h="3040380">
                  <a:moveTo>
                    <a:pt x="1520190" y="971550"/>
                  </a:moveTo>
                  <a:cubicBezTo>
                    <a:pt x="1217184" y="971550"/>
                    <a:pt x="971550" y="1217184"/>
                    <a:pt x="971550" y="1520190"/>
                  </a:cubicBezTo>
                  <a:cubicBezTo>
                    <a:pt x="971550" y="1823196"/>
                    <a:pt x="1217184" y="2068830"/>
                    <a:pt x="1520190" y="2068830"/>
                  </a:cubicBezTo>
                  <a:cubicBezTo>
                    <a:pt x="1823196" y="2068830"/>
                    <a:pt x="2068830" y="1823196"/>
                    <a:pt x="2068830" y="1520190"/>
                  </a:cubicBezTo>
                  <a:cubicBezTo>
                    <a:pt x="2068830" y="1217184"/>
                    <a:pt x="1823196" y="971550"/>
                    <a:pt x="1520190" y="971550"/>
                  </a:cubicBezTo>
                  <a:close/>
                  <a:moveTo>
                    <a:pt x="1520190" y="0"/>
                  </a:moveTo>
                  <a:cubicBezTo>
                    <a:pt x="1586792" y="0"/>
                    <a:pt x="1652393" y="4283"/>
                    <a:pt x="1716539" y="14094"/>
                  </a:cubicBezTo>
                  <a:lnTo>
                    <a:pt x="1824743" y="350145"/>
                  </a:lnTo>
                  <a:cubicBezTo>
                    <a:pt x="1933334" y="374378"/>
                    <a:pt x="2037036" y="417195"/>
                    <a:pt x="2131002" y="478094"/>
                  </a:cubicBezTo>
                  <a:lnTo>
                    <a:pt x="2446152" y="316463"/>
                  </a:lnTo>
                  <a:cubicBezTo>
                    <a:pt x="2551357" y="395501"/>
                    <a:pt x="2644879" y="489023"/>
                    <a:pt x="2723917" y="594229"/>
                  </a:cubicBezTo>
                  <a:lnTo>
                    <a:pt x="2564636" y="904796"/>
                  </a:lnTo>
                  <a:cubicBezTo>
                    <a:pt x="2569646" y="911341"/>
                    <a:pt x="2573744" y="918462"/>
                    <a:pt x="2577779" y="925640"/>
                  </a:cubicBezTo>
                  <a:cubicBezTo>
                    <a:pt x="2630072" y="1018660"/>
                    <a:pt x="2668781" y="1115626"/>
                    <a:pt x="2689512" y="1215405"/>
                  </a:cubicBezTo>
                  <a:lnTo>
                    <a:pt x="3026287" y="1323842"/>
                  </a:lnTo>
                  <a:cubicBezTo>
                    <a:pt x="3036097" y="1387988"/>
                    <a:pt x="3040380" y="1453589"/>
                    <a:pt x="3040380" y="1520190"/>
                  </a:cubicBezTo>
                  <a:cubicBezTo>
                    <a:pt x="3040380" y="1586792"/>
                    <a:pt x="3036097" y="1652393"/>
                    <a:pt x="3026287" y="1716539"/>
                  </a:cubicBezTo>
                  <a:lnTo>
                    <a:pt x="2690239" y="1824742"/>
                  </a:lnTo>
                  <a:cubicBezTo>
                    <a:pt x="2666005" y="1933335"/>
                    <a:pt x="2623188" y="2037037"/>
                    <a:pt x="2562287" y="2131005"/>
                  </a:cubicBezTo>
                  <a:lnTo>
                    <a:pt x="2723917" y="2446152"/>
                  </a:lnTo>
                  <a:cubicBezTo>
                    <a:pt x="2644879" y="2551357"/>
                    <a:pt x="2551357" y="2644879"/>
                    <a:pt x="2446151" y="2723917"/>
                  </a:cubicBezTo>
                  <a:lnTo>
                    <a:pt x="2135585" y="2564637"/>
                  </a:lnTo>
                  <a:cubicBezTo>
                    <a:pt x="2129042" y="2569647"/>
                    <a:pt x="2121921" y="2573744"/>
                    <a:pt x="2114744" y="2577779"/>
                  </a:cubicBezTo>
                  <a:cubicBezTo>
                    <a:pt x="2021723" y="2630072"/>
                    <a:pt x="1924755" y="2668781"/>
                    <a:pt x="1824976" y="2689511"/>
                  </a:cubicBezTo>
                  <a:lnTo>
                    <a:pt x="1716539" y="3026287"/>
                  </a:lnTo>
                  <a:cubicBezTo>
                    <a:pt x="1652393" y="3036097"/>
                    <a:pt x="1586792" y="3040380"/>
                    <a:pt x="1520190" y="3040380"/>
                  </a:cubicBezTo>
                  <a:cubicBezTo>
                    <a:pt x="1453589" y="3040380"/>
                    <a:pt x="1387987" y="3036097"/>
                    <a:pt x="1323841" y="3026287"/>
                  </a:cubicBezTo>
                  <a:lnTo>
                    <a:pt x="1215638" y="2690237"/>
                  </a:lnTo>
                  <a:cubicBezTo>
                    <a:pt x="1107045" y="2666005"/>
                    <a:pt x="1003344" y="2623186"/>
                    <a:pt x="909378" y="2562286"/>
                  </a:cubicBezTo>
                  <a:lnTo>
                    <a:pt x="594229" y="2723917"/>
                  </a:lnTo>
                  <a:cubicBezTo>
                    <a:pt x="489023" y="2644879"/>
                    <a:pt x="395501" y="2551357"/>
                    <a:pt x="316463" y="2446152"/>
                  </a:cubicBezTo>
                  <a:lnTo>
                    <a:pt x="475745" y="2135582"/>
                  </a:lnTo>
                  <a:cubicBezTo>
                    <a:pt x="470736" y="2129039"/>
                    <a:pt x="466639" y="2121919"/>
                    <a:pt x="462604" y="2114742"/>
                  </a:cubicBezTo>
                  <a:cubicBezTo>
                    <a:pt x="410311" y="2021723"/>
                    <a:pt x="371603" y="1924756"/>
                    <a:pt x="350872" y="1824977"/>
                  </a:cubicBezTo>
                  <a:lnTo>
                    <a:pt x="14094" y="1716539"/>
                  </a:lnTo>
                  <a:cubicBezTo>
                    <a:pt x="4283" y="1652393"/>
                    <a:pt x="0" y="1586792"/>
                    <a:pt x="0" y="1520190"/>
                  </a:cubicBezTo>
                  <a:cubicBezTo>
                    <a:pt x="0" y="1453589"/>
                    <a:pt x="4283" y="1387988"/>
                    <a:pt x="14093" y="1323841"/>
                  </a:cubicBezTo>
                  <a:lnTo>
                    <a:pt x="350147" y="1215637"/>
                  </a:lnTo>
                  <a:cubicBezTo>
                    <a:pt x="374379" y="1107046"/>
                    <a:pt x="417197" y="1003347"/>
                    <a:pt x="478096" y="909381"/>
                  </a:cubicBezTo>
                  <a:lnTo>
                    <a:pt x="316464" y="594228"/>
                  </a:lnTo>
                  <a:cubicBezTo>
                    <a:pt x="395501" y="489023"/>
                    <a:pt x="489023" y="395501"/>
                    <a:pt x="594229" y="316463"/>
                  </a:cubicBezTo>
                  <a:lnTo>
                    <a:pt x="904800" y="475746"/>
                  </a:lnTo>
                  <a:cubicBezTo>
                    <a:pt x="911343" y="470736"/>
                    <a:pt x="918463" y="466639"/>
                    <a:pt x="925641" y="462604"/>
                  </a:cubicBezTo>
                  <a:cubicBezTo>
                    <a:pt x="1018661" y="410311"/>
                    <a:pt x="1115626" y="371603"/>
                    <a:pt x="1215403" y="350873"/>
                  </a:cubicBezTo>
                  <a:lnTo>
                    <a:pt x="1323841" y="14093"/>
                  </a:lnTo>
                  <a:cubicBezTo>
                    <a:pt x="1387988" y="4283"/>
                    <a:pt x="1453589" y="0"/>
                    <a:pt x="1520190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9" name="8-Point Star 6"/>
            <p:cNvSpPr>
              <a:spLocks noChangeAspect="1"/>
            </p:cNvSpPr>
            <p:nvPr/>
          </p:nvSpPr>
          <p:spPr>
            <a:xfrm rot="1200000">
              <a:off x="4317462" y="1365131"/>
              <a:ext cx="2135758" cy="2135758"/>
            </a:xfrm>
            <a:custGeom>
              <a:avLst/>
              <a:gdLst/>
              <a:ahLst/>
              <a:cxnLst/>
              <a:rect l="l" t="t" r="r" b="b"/>
              <a:pathLst>
                <a:path w="1874520" h="1874520">
                  <a:moveTo>
                    <a:pt x="739496" y="595923"/>
                  </a:moveTo>
                  <a:cubicBezTo>
                    <a:pt x="550981" y="705145"/>
                    <a:pt x="486701" y="946509"/>
                    <a:pt x="595923" y="1135024"/>
                  </a:cubicBezTo>
                  <a:cubicBezTo>
                    <a:pt x="705145" y="1323539"/>
                    <a:pt x="946509" y="1387819"/>
                    <a:pt x="1135024" y="1278597"/>
                  </a:cubicBezTo>
                  <a:cubicBezTo>
                    <a:pt x="1323539" y="1169375"/>
                    <a:pt x="1387819" y="928011"/>
                    <a:pt x="1278597" y="739496"/>
                  </a:cubicBezTo>
                  <a:cubicBezTo>
                    <a:pt x="1169375" y="550981"/>
                    <a:pt x="928011" y="486701"/>
                    <a:pt x="739496" y="595923"/>
                  </a:cubicBezTo>
                  <a:close/>
                  <a:moveTo>
                    <a:pt x="349309" y="212809"/>
                  </a:moveTo>
                  <a:lnTo>
                    <a:pt x="549487" y="318071"/>
                  </a:lnTo>
                  <a:cubicBezTo>
                    <a:pt x="558730" y="311181"/>
                    <a:pt x="568662" y="305287"/>
                    <a:pt x="578782" y="299598"/>
                  </a:cubicBezTo>
                  <a:cubicBezTo>
                    <a:pt x="640907" y="264673"/>
                    <a:pt x="705951" y="239798"/>
                    <a:pt x="772822" y="227822"/>
                  </a:cubicBezTo>
                  <a:lnTo>
                    <a:pt x="842125" y="4804"/>
                  </a:lnTo>
                  <a:lnTo>
                    <a:pt x="937260" y="0"/>
                  </a:lnTo>
                  <a:cubicBezTo>
                    <a:pt x="969377" y="0"/>
                    <a:pt x="1001116" y="1615"/>
                    <a:pt x="1032398" y="4804"/>
                  </a:cubicBezTo>
                  <a:lnTo>
                    <a:pt x="1101417" y="226909"/>
                  </a:lnTo>
                  <a:cubicBezTo>
                    <a:pt x="1180333" y="242653"/>
                    <a:pt x="1255615" y="273607"/>
                    <a:pt x="1322618" y="319342"/>
                  </a:cubicBezTo>
                  <a:lnTo>
                    <a:pt x="1525213" y="212810"/>
                  </a:lnTo>
                  <a:cubicBezTo>
                    <a:pt x="1578197" y="250355"/>
                    <a:pt x="1624168" y="296326"/>
                    <a:pt x="1661713" y="349310"/>
                  </a:cubicBezTo>
                  <a:lnTo>
                    <a:pt x="1556452" y="549486"/>
                  </a:lnTo>
                  <a:cubicBezTo>
                    <a:pt x="1563341" y="558729"/>
                    <a:pt x="1569235" y="568662"/>
                    <a:pt x="1574924" y="578781"/>
                  </a:cubicBezTo>
                  <a:cubicBezTo>
                    <a:pt x="1609849" y="640906"/>
                    <a:pt x="1634724" y="705951"/>
                    <a:pt x="1646701" y="772822"/>
                  </a:cubicBezTo>
                  <a:lnTo>
                    <a:pt x="1869716" y="842124"/>
                  </a:lnTo>
                  <a:lnTo>
                    <a:pt x="1874520" y="937260"/>
                  </a:lnTo>
                  <a:cubicBezTo>
                    <a:pt x="1874520" y="969377"/>
                    <a:pt x="1872905" y="1001117"/>
                    <a:pt x="1869716" y="1032399"/>
                  </a:cubicBezTo>
                  <a:lnTo>
                    <a:pt x="1647613" y="1101417"/>
                  </a:lnTo>
                  <a:cubicBezTo>
                    <a:pt x="1631869" y="1180333"/>
                    <a:pt x="1600915" y="1255615"/>
                    <a:pt x="1555180" y="1322618"/>
                  </a:cubicBezTo>
                  <a:lnTo>
                    <a:pt x="1661712" y="1525211"/>
                  </a:lnTo>
                  <a:cubicBezTo>
                    <a:pt x="1624167" y="1578195"/>
                    <a:pt x="1578196" y="1624166"/>
                    <a:pt x="1525211" y="1661712"/>
                  </a:cubicBezTo>
                  <a:lnTo>
                    <a:pt x="1325036" y="1556451"/>
                  </a:lnTo>
                  <a:cubicBezTo>
                    <a:pt x="1315793" y="1563341"/>
                    <a:pt x="1305860" y="1569235"/>
                    <a:pt x="1295741" y="1574924"/>
                  </a:cubicBezTo>
                  <a:cubicBezTo>
                    <a:pt x="1233616" y="1609849"/>
                    <a:pt x="1168571" y="1634724"/>
                    <a:pt x="1101700" y="1646700"/>
                  </a:cubicBezTo>
                  <a:lnTo>
                    <a:pt x="1032398" y="1869716"/>
                  </a:lnTo>
                  <a:lnTo>
                    <a:pt x="937260" y="1874520"/>
                  </a:lnTo>
                  <a:cubicBezTo>
                    <a:pt x="905144" y="1874520"/>
                    <a:pt x="873405" y="1872905"/>
                    <a:pt x="842124" y="1869716"/>
                  </a:cubicBezTo>
                  <a:lnTo>
                    <a:pt x="773105" y="1647612"/>
                  </a:lnTo>
                  <a:cubicBezTo>
                    <a:pt x="694189" y="1631869"/>
                    <a:pt x="618908" y="1600914"/>
                    <a:pt x="551905" y="1555180"/>
                  </a:cubicBezTo>
                  <a:lnTo>
                    <a:pt x="349310" y="1661713"/>
                  </a:lnTo>
                  <a:cubicBezTo>
                    <a:pt x="296326" y="1624168"/>
                    <a:pt x="250355" y="1578197"/>
                    <a:pt x="212810" y="1525212"/>
                  </a:cubicBezTo>
                  <a:lnTo>
                    <a:pt x="318071" y="1325035"/>
                  </a:lnTo>
                  <a:cubicBezTo>
                    <a:pt x="311181" y="1315792"/>
                    <a:pt x="305287" y="1305860"/>
                    <a:pt x="299598" y="1295740"/>
                  </a:cubicBezTo>
                  <a:cubicBezTo>
                    <a:pt x="264673" y="1233616"/>
                    <a:pt x="239799" y="1168571"/>
                    <a:pt x="227822" y="1101700"/>
                  </a:cubicBezTo>
                  <a:lnTo>
                    <a:pt x="4804" y="1032398"/>
                  </a:lnTo>
                  <a:lnTo>
                    <a:pt x="0" y="937260"/>
                  </a:lnTo>
                  <a:cubicBezTo>
                    <a:pt x="0" y="905144"/>
                    <a:pt x="1616" y="873405"/>
                    <a:pt x="4804" y="842124"/>
                  </a:cubicBezTo>
                  <a:lnTo>
                    <a:pt x="226910" y="773105"/>
                  </a:lnTo>
                  <a:cubicBezTo>
                    <a:pt x="242653" y="694189"/>
                    <a:pt x="273608" y="618908"/>
                    <a:pt x="319342" y="551905"/>
                  </a:cubicBezTo>
                  <a:lnTo>
                    <a:pt x="212809" y="349309"/>
                  </a:lnTo>
                  <a:cubicBezTo>
                    <a:pt x="250354" y="296325"/>
                    <a:pt x="296325" y="250354"/>
                    <a:pt x="349309" y="21280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8-Point Star 18"/>
            <p:cNvSpPr/>
            <p:nvPr/>
          </p:nvSpPr>
          <p:spPr>
            <a:xfrm rot="1200000">
              <a:off x="4758995" y="1408628"/>
              <a:ext cx="1793173" cy="1809385"/>
            </a:xfrm>
            <a:custGeom>
              <a:avLst/>
              <a:gdLst/>
              <a:ahLst/>
              <a:cxnLst/>
              <a:rect l="l" t="t" r="r" b="b"/>
              <a:pathLst>
                <a:path w="1793173" h="1809385">
                  <a:moveTo>
                    <a:pt x="540264" y="10286"/>
                  </a:moveTo>
                  <a:lnTo>
                    <a:pt x="683581" y="0"/>
                  </a:lnTo>
                  <a:cubicBezTo>
                    <a:pt x="732193" y="0"/>
                    <a:pt x="780076" y="3126"/>
                    <a:pt x="826897" y="10287"/>
                  </a:cubicBezTo>
                  <a:lnTo>
                    <a:pt x="905875" y="255572"/>
                  </a:lnTo>
                  <a:cubicBezTo>
                    <a:pt x="985136" y="273260"/>
                    <a:pt x="1060829" y="304512"/>
                    <a:pt x="1129415" y="348963"/>
                  </a:cubicBezTo>
                  <a:lnTo>
                    <a:pt x="1359444" y="230987"/>
                  </a:lnTo>
                  <a:cubicBezTo>
                    <a:pt x="1436234" y="288678"/>
                    <a:pt x="1504495" y="356940"/>
                    <a:pt x="1562186" y="433730"/>
                  </a:cubicBezTo>
                  <a:lnTo>
                    <a:pt x="1445926" y="660414"/>
                  </a:lnTo>
                  <a:cubicBezTo>
                    <a:pt x="1449583" y="665192"/>
                    <a:pt x="1452574" y="670389"/>
                    <a:pt x="1455519" y="675628"/>
                  </a:cubicBezTo>
                  <a:cubicBezTo>
                    <a:pt x="1493688" y="743524"/>
                    <a:pt x="1521942" y="814300"/>
                    <a:pt x="1537074" y="887129"/>
                  </a:cubicBezTo>
                  <a:lnTo>
                    <a:pt x="1782887" y="966278"/>
                  </a:lnTo>
                  <a:cubicBezTo>
                    <a:pt x="1790047" y="1013098"/>
                    <a:pt x="1793174" y="1060981"/>
                    <a:pt x="1793173" y="1109593"/>
                  </a:cubicBezTo>
                  <a:cubicBezTo>
                    <a:pt x="1793174" y="1158206"/>
                    <a:pt x="1790047" y="1206089"/>
                    <a:pt x="1782887" y="1252909"/>
                  </a:cubicBezTo>
                  <a:lnTo>
                    <a:pt x="1537604" y="1331887"/>
                  </a:lnTo>
                  <a:cubicBezTo>
                    <a:pt x="1519916" y="1411149"/>
                    <a:pt x="1488663" y="1486842"/>
                    <a:pt x="1444212" y="1555429"/>
                  </a:cubicBezTo>
                  <a:lnTo>
                    <a:pt x="1562186" y="1785457"/>
                  </a:lnTo>
                  <a:lnTo>
                    <a:pt x="1541415" y="1809385"/>
                  </a:lnTo>
                  <a:cubicBezTo>
                    <a:pt x="1282525" y="1763268"/>
                    <a:pt x="1028742" y="1654791"/>
                    <a:pt x="802157" y="1490156"/>
                  </a:cubicBezTo>
                  <a:cubicBezTo>
                    <a:pt x="965712" y="1441296"/>
                    <a:pt x="1084035" y="1289263"/>
                    <a:pt x="1084035" y="1109593"/>
                  </a:cubicBezTo>
                  <a:cubicBezTo>
                    <a:pt x="1084035" y="888428"/>
                    <a:pt x="904746" y="709138"/>
                    <a:pt x="683580" y="709138"/>
                  </a:cubicBezTo>
                  <a:cubicBezTo>
                    <a:pt x="508801" y="709138"/>
                    <a:pt x="360173" y="821108"/>
                    <a:pt x="307122" y="977792"/>
                  </a:cubicBezTo>
                  <a:cubicBezTo>
                    <a:pt x="149161" y="745008"/>
                    <a:pt x="47166" y="492202"/>
                    <a:pt x="0" y="237686"/>
                  </a:cubicBezTo>
                  <a:cubicBezTo>
                    <a:pt x="2290" y="235086"/>
                    <a:pt x="4999" y="233030"/>
                    <a:pt x="7717" y="230988"/>
                  </a:cubicBezTo>
                  <a:lnTo>
                    <a:pt x="234405" y="347249"/>
                  </a:lnTo>
                  <a:cubicBezTo>
                    <a:pt x="239180" y="343592"/>
                    <a:pt x="244378" y="340602"/>
                    <a:pt x="249617" y="337656"/>
                  </a:cubicBezTo>
                  <a:cubicBezTo>
                    <a:pt x="317512" y="299488"/>
                    <a:pt x="388287" y="271234"/>
                    <a:pt x="461115" y="2561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0000"/>
                  </a:schemeClr>
                </a:gs>
                <a:gs pos="100000">
                  <a:schemeClr val="bg1">
                    <a:alpha val="40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38" name="Group 37"/>
          <p:cNvGrpSpPr>
            <a:grpSpLocks noChangeAspect="1"/>
          </p:cNvGrpSpPr>
          <p:nvPr/>
        </p:nvGrpSpPr>
        <p:grpSpPr>
          <a:xfrm rot="20982165" flipH="1">
            <a:off x="3196263" y="4324286"/>
            <a:ext cx="2118976" cy="2065701"/>
            <a:chOff x="4275748" y="1323417"/>
            <a:chExt cx="2276420" cy="221918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39" name="8-Point Star 18"/>
            <p:cNvSpPr/>
            <p:nvPr/>
          </p:nvSpPr>
          <p:spPr>
            <a:xfrm rot="1200000">
              <a:off x="4275748" y="1323417"/>
              <a:ext cx="2219186" cy="2219186"/>
            </a:xfrm>
            <a:custGeom>
              <a:avLst/>
              <a:gdLst/>
              <a:ahLst/>
              <a:cxnLst/>
              <a:rect l="l" t="t" r="r" b="b"/>
              <a:pathLst>
                <a:path w="3040380" h="3040380">
                  <a:moveTo>
                    <a:pt x="1520190" y="971550"/>
                  </a:moveTo>
                  <a:cubicBezTo>
                    <a:pt x="1217184" y="971550"/>
                    <a:pt x="971550" y="1217184"/>
                    <a:pt x="971550" y="1520190"/>
                  </a:cubicBezTo>
                  <a:cubicBezTo>
                    <a:pt x="971550" y="1823196"/>
                    <a:pt x="1217184" y="2068830"/>
                    <a:pt x="1520190" y="2068830"/>
                  </a:cubicBezTo>
                  <a:cubicBezTo>
                    <a:pt x="1823196" y="2068830"/>
                    <a:pt x="2068830" y="1823196"/>
                    <a:pt x="2068830" y="1520190"/>
                  </a:cubicBezTo>
                  <a:cubicBezTo>
                    <a:pt x="2068830" y="1217184"/>
                    <a:pt x="1823196" y="971550"/>
                    <a:pt x="1520190" y="971550"/>
                  </a:cubicBezTo>
                  <a:close/>
                  <a:moveTo>
                    <a:pt x="1520190" y="0"/>
                  </a:moveTo>
                  <a:cubicBezTo>
                    <a:pt x="1586792" y="0"/>
                    <a:pt x="1652393" y="4283"/>
                    <a:pt x="1716539" y="14094"/>
                  </a:cubicBezTo>
                  <a:lnTo>
                    <a:pt x="1824743" y="350145"/>
                  </a:lnTo>
                  <a:cubicBezTo>
                    <a:pt x="1933334" y="374378"/>
                    <a:pt x="2037036" y="417195"/>
                    <a:pt x="2131002" y="478094"/>
                  </a:cubicBezTo>
                  <a:lnTo>
                    <a:pt x="2446152" y="316463"/>
                  </a:lnTo>
                  <a:cubicBezTo>
                    <a:pt x="2551357" y="395501"/>
                    <a:pt x="2644879" y="489023"/>
                    <a:pt x="2723917" y="594229"/>
                  </a:cubicBezTo>
                  <a:lnTo>
                    <a:pt x="2564636" y="904796"/>
                  </a:lnTo>
                  <a:cubicBezTo>
                    <a:pt x="2569646" y="911341"/>
                    <a:pt x="2573744" y="918462"/>
                    <a:pt x="2577779" y="925640"/>
                  </a:cubicBezTo>
                  <a:cubicBezTo>
                    <a:pt x="2630072" y="1018660"/>
                    <a:pt x="2668781" y="1115626"/>
                    <a:pt x="2689512" y="1215405"/>
                  </a:cubicBezTo>
                  <a:lnTo>
                    <a:pt x="3026287" y="1323842"/>
                  </a:lnTo>
                  <a:cubicBezTo>
                    <a:pt x="3036097" y="1387988"/>
                    <a:pt x="3040380" y="1453589"/>
                    <a:pt x="3040380" y="1520190"/>
                  </a:cubicBezTo>
                  <a:cubicBezTo>
                    <a:pt x="3040380" y="1586792"/>
                    <a:pt x="3036097" y="1652393"/>
                    <a:pt x="3026287" y="1716539"/>
                  </a:cubicBezTo>
                  <a:lnTo>
                    <a:pt x="2690239" y="1824742"/>
                  </a:lnTo>
                  <a:cubicBezTo>
                    <a:pt x="2666005" y="1933335"/>
                    <a:pt x="2623188" y="2037037"/>
                    <a:pt x="2562287" y="2131005"/>
                  </a:cubicBezTo>
                  <a:lnTo>
                    <a:pt x="2723917" y="2446152"/>
                  </a:lnTo>
                  <a:cubicBezTo>
                    <a:pt x="2644879" y="2551357"/>
                    <a:pt x="2551357" y="2644879"/>
                    <a:pt x="2446151" y="2723917"/>
                  </a:cubicBezTo>
                  <a:lnTo>
                    <a:pt x="2135585" y="2564637"/>
                  </a:lnTo>
                  <a:cubicBezTo>
                    <a:pt x="2129042" y="2569647"/>
                    <a:pt x="2121921" y="2573744"/>
                    <a:pt x="2114744" y="2577779"/>
                  </a:cubicBezTo>
                  <a:cubicBezTo>
                    <a:pt x="2021723" y="2630072"/>
                    <a:pt x="1924755" y="2668781"/>
                    <a:pt x="1824976" y="2689511"/>
                  </a:cubicBezTo>
                  <a:lnTo>
                    <a:pt x="1716539" y="3026287"/>
                  </a:lnTo>
                  <a:cubicBezTo>
                    <a:pt x="1652393" y="3036097"/>
                    <a:pt x="1586792" y="3040380"/>
                    <a:pt x="1520190" y="3040380"/>
                  </a:cubicBezTo>
                  <a:cubicBezTo>
                    <a:pt x="1453589" y="3040380"/>
                    <a:pt x="1387987" y="3036097"/>
                    <a:pt x="1323841" y="3026287"/>
                  </a:cubicBezTo>
                  <a:lnTo>
                    <a:pt x="1215638" y="2690237"/>
                  </a:lnTo>
                  <a:cubicBezTo>
                    <a:pt x="1107045" y="2666005"/>
                    <a:pt x="1003344" y="2623186"/>
                    <a:pt x="909378" y="2562286"/>
                  </a:cubicBezTo>
                  <a:lnTo>
                    <a:pt x="594229" y="2723917"/>
                  </a:lnTo>
                  <a:cubicBezTo>
                    <a:pt x="489023" y="2644879"/>
                    <a:pt x="395501" y="2551357"/>
                    <a:pt x="316463" y="2446152"/>
                  </a:cubicBezTo>
                  <a:lnTo>
                    <a:pt x="475745" y="2135582"/>
                  </a:lnTo>
                  <a:cubicBezTo>
                    <a:pt x="470736" y="2129039"/>
                    <a:pt x="466639" y="2121919"/>
                    <a:pt x="462604" y="2114742"/>
                  </a:cubicBezTo>
                  <a:cubicBezTo>
                    <a:pt x="410311" y="2021723"/>
                    <a:pt x="371603" y="1924756"/>
                    <a:pt x="350872" y="1824977"/>
                  </a:cubicBezTo>
                  <a:lnTo>
                    <a:pt x="14094" y="1716539"/>
                  </a:lnTo>
                  <a:cubicBezTo>
                    <a:pt x="4283" y="1652393"/>
                    <a:pt x="0" y="1586792"/>
                    <a:pt x="0" y="1520190"/>
                  </a:cubicBezTo>
                  <a:cubicBezTo>
                    <a:pt x="0" y="1453589"/>
                    <a:pt x="4283" y="1387988"/>
                    <a:pt x="14093" y="1323841"/>
                  </a:cubicBezTo>
                  <a:lnTo>
                    <a:pt x="350147" y="1215637"/>
                  </a:lnTo>
                  <a:cubicBezTo>
                    <a:pt x="374379" y="1107046"/>
                    <a:pt x="417197" y="1003347"/>
                    <a:pt x="478096" y="909381"/>
                  </a:cubicBezTo>
                  <a:lnTo>
                    <a:pt x="316464" y="594228"/>
                  </a:lnTo>
                  <a:cubicBezTo>
                    <a:pt x="395501" y="489023"/>
                    <a:pt x="489023" y="395501"/>
                    <a:pt x="594229" y="316463"/>
                  </a:cubicBezTo>
                  <a:lnTo>
                    <a:pt x="904800" y="475746"/>
                  </a:lnTo>
                  <a:cubicBezTo>
                    <a:pt x="911343" y="470736"/>
                    <a:pt x="918463" y="466639"/>
                    <a:pt x="925641" y="462604"/>
                  </a:cubicBezTo>
                  <a:cubicBezTo>
                    <a:pt x="1018661" y="410311"/>
                    <a:pt x="1115626" y="371603"/>
                    <a:pt x="1215403" y="350873"/>
                  </a:cubicBezTo>
                  <a:lnTo>
                    <a:pt x="1323841" y="14093"/>
                  </a:lnTo>
                  <a:cubicBezTo>
                    <a:pt x="1387988" y="4283"/>
                    <a:pt x="1453589" y="0"/>
                    <a:pt x="1520190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0" name="8-Point Star 6"/>
            <p:cNvSpPr>
              <a:spLocks noChangeAspect="1"/>
            </p:cNvSpPr>
            <p:nvPr/>
          </p:nvSpPr>
          <p:spPr>
            <a:xfrm rot="1200000">
              <a:off x="4317462" y="1365131"/>
              <a:ext cx="2135758" cy="2135758"/>
            </a:xfrm>
            <a:custGeom>
              <a:avLst/>
              <a:gdLst/>
              <a:ahLst/>
              <a:cxnLst/>
              <a:rect l="l" t="t" r="r" b="b"/>
              <a:pathLst>
                <a:path w="1874520" h="1874520">
                  <a:moveTo>
                    <a:pt x="739496" y="595923"/>
                  </a:moveTo>
                  <a:cubicBezTo>
                    <a:pt x="550981" y="705145"/>
                    <a:pt x="486701" y="946509"/>
                    <a:pt x="595923" y="1135024"/>
                  </a:cubicBezTo>
                  <a:cubicBezTo>
                    <a:pt x="705145" y="1323539"/>
                    <a:pt x="946509" y="1387819"/>
                    <a:pt x="1135024" y="1278597"/>
                  </a:cubicBezTo>
                  <a:cubicBezTo>
                    <a:pt x="1323539" y="1169375"/>
                    <a:pt x="1387819" y="928011"/>
                    <a:pt x="1278597" y="739496"/>
                  </a:cubicBezTo>
                  <a:cubicBezTo>
                    <a:pt x="1169375" y="550981"/>
                    <a:pt x="928011" y="486701"/>
                    <a:pt x="739496" y="595923"/>
                  </a:cubicBezTo>
                  <a:close/>
                  <a:moveTo>
                    <a:pt x="349309" y="212809"/>
                  </a:moveTo>
                  <a:lnTo>
                    <a:pt x="549487" y="318071"/>
                  </a:lnTo>
                  <a:cubicBezTo>
                    <a:pt x="558730" y="311181"/>
                    <a:pt x="568662" y="305287"/>
                    <a:pt x="578782" y="299598"/>
                  </a:cubicBezTo>
                  <a:cubicBezTo>
                    <a:pt x="640907" y="264673"/>
                    <a:pt x="705951" y="239798"/>
                    <a:pt x="772822" y="227822"/>
                  </a:cubicBezTo>
                  <a:lnTo>
                    <a:pt x="842125" y="4804"/>
                  </a:lnTo>
                  <a:lnTo>
                    <a:pt x="937260" y="0"/>
                  </a:lnTo>
                  <a:cubicBezTo>
                    <a:pt x="969377" y="0"/>
                    <a:pt x="1001116" y="1615"/>
                    <a:pt x="1032398" y="4804"/>
                  </a:cubicBezTo>
                  <a:lnTo>
                    <a:pt x="1101417" y="226909"/>
                  </a:lnTo>
                  <a:cubicBezTo>
                    <a:pt x="1180333" y="242653"/>
                    <a:pt x="1255615" y="273607"/>
                    <a:pt x="1322618" y="319342"/>
                  </a:cubicBezTo>
                  <a:lnTo>
                    <a:pt x="1525213" y="212810"/>
                  </a:lnTo>
                  <a:cubicBezTo>
                    <a:pt x="1578197" y="250355"/>
                    <a:pt x="1624168" y="296326"/>
                    <a:pt x="1661713" y="349310"/>
                  </a:cubicBezTo>
                  <a:lnTo>
                    <a:pt x="1556452" y="549486"/>
                  </a:lnTo>
                  <a:cubicBezTo>
                    <a:pt x="1563341" y="558729"/>
                    <a:pt x="1569235" y="568662"/>
                    <a:pt x="1574924" y="578781"/>
                  </a:cubicBezTo>
                  <a:cubicBezTo>
                    <a:pt x="1609849" y="640906"/>
                    <a:pt x="1634724" y="705951"/>
                    <a:pt x="1646701" y="772822"/>
                  </a:cubicBezTo>
                  <a:lnTo>
                    <a:pt x="1869716" y="842124"/>
                  </a:lnTo>
                  <a:lnTo>
                    <a:pt x="1874520" y="937260"/>
                  </a:lnTo>
                  <a:cubicBezTo>
                    <a:pt x="1874520" y="969377"/>
                    <a:pt x="1872905" y="1001117"/>
                    <a:pt x="1869716" y="1032399"/>
                  </a:cubicBezTo>
                  <a:lnTo>
                    <a:pt x="1647613" y="1101417"/>
                  </a:lnTo>
                  <a:cubicBezTo>
                    <a:pt x="1631869" y="1180333"/>
                    <a:pt x="1600915" y="1255615"/>
                    <a:pt x="1555180" y="1322618"/>
                  </a:cubicBezTo>
                  <a:lnTo>
                    <a:pt x="1661712" y="1525211"/>
                  </a:lnTo>
                  <a:cubicBezTo>
                    <a:pt x="1624167" y="1578195"/>
                    <a:pt x="1578196" y="1624166"/>
                    <a:pt x="1525211" y="1661712"/>
                  </a:cubicBezTo>
                  <a:lnTo>
                    <a:pt x="1325036" y="1556451"/>
                  </a:lnTo>
                  <a:cubicBezTo>
                    <a:pt x="1315793" y="1563341"/>
                    <a:pt x="1305860" y="1569235"/>
                    <a:pt x="1295741" y="1574924"/>
                  </a:cubicBezTo>
                  <a:cubicBezTo>
                    <a:pt x="1233616" y="1609849"/>
                    <a:pt x="1168571" y="1634724"/>
                    <a:pt x="1101700" y="1646700"/>
                  </a:cubicBezTo>
                  <a:lnTo>
                    <a:pt x="1032398" y="1869716"/>
                  </a:lnTo>
                  <a:lnTo>
                    <a:pt x="937260" y="1874520"/>
                  </a:lnTo>
                  <a:cubicBezTo>
                    <a:pt x="905144" y="1874520"/>
                    <a:pt x="873405" y="1872905"/>
                    <a:pt x="842124" y="1869716"/>
                  </a:cubicBezTo>
                  <a:lnTo>
                    <a:pt x="773105" y="1647612"/>
                  </a:lnTo>
                  <a:cubicBezTo>
                    <a:pt x="694189" y="1631869"/>
                    <a:pt x="618908" y="1600914"/>
                    <a:pt x="551905" y="1555180"/>
                  </a:cubicBezTo>
                  <a:lnTo>
                    <a:pt x="349310" y="1661713"/>
                  </a:lnTo>
                  <a:cubicBezTo>
                    <a:pt x="296326" y="1624168"/>
                    <a:pt x="250355" y="1578197"/>
                    <a:pt x="212810" y="1525212"/>
                  </a:cubicBezTo>
                  <a:lnTo>
                    <a:pt x="318071" y="1325035"/>
                  </a:lnTo>
                  <a:cubicBezTo>
                    <a:pt x="311181" y="1315792"/>
                    <a:pt x="305287" y="1305860"/>
                    <a:pt x="299598" y="1295740"/>
                  </a:cubicBezTo>
                  <a:cubicBezTo>
                    <a:pt x="264673" y="1233616"/>
                    <a:pt x="239799" y="1168571"/>
                    <a:pt x="227822" y="1101700"/>
                  </a:cubicBezTo>
                  <a:lnTo>
                    <a:pt x="4804" y="1032398"/>
                  </a:lnTo>
                  <a:lnTo>
                    <a:pt x="0" y="937260"/>
                  </a:lnTo>
                  <a:cubicBezTo>
                    <a:pt x="0" y="905144"/>
                    <a:pt x="1616" y="873405"/>
                    <a:pt x="4804" y="842124"/>
                  </a:cubicBezTo>
                  <a:lnTo>
                    <a:pt x="226910" y="773105"/>
                  </a:lnTo>
                  <a:cubicBezTo>
                    <a:pt x="242653" y="694189"/>
                    <a:pt x="273608" y="618908"/>
                    <a:pt x="319342" y="551905"/>
                  </a:cubicBezTo>
                  <a:lnTo>
                    <a:pt x="212809" y="349309"/>
                  </a:lnTo>
                  <a:cubicBezTo>
                    <a:pt x="250354" y="296325"/>
                    <a:pt x="296325" y="250354"/>
                    <a:pt x="349309" y="21280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1" name="8-Point Star 18"/>
            <p:cNvSpPr/>
            <p:nvPr/>
          </p:nvSpPr>
          <p:spPr>
            <a:xfrm rot="1200000">
              <a:off x="4758995" y="1408628"/>
              <a:ext cx="1793173" cy="1809385"/>
            </a:xfrm>
            <a:custGeom>
              <a:avLst/>
              <a:gdLst/>
              <a:ahLst/>
              <a:cxnLst/>
              <a:rect l="l" t="t" r="r" b="b"/>
              <a:pathLst>
                <a:path w="1793173" h="1809385">
                  <a:moveTo>
                    <a:pt x="540264" y="10286"/>
                  </a:moveTo>
                  <a:lnTo>
                    <a:pt x="683581" y="0"/>
                  </a:lnTo>
                  <a:cubicBezTo>
                    <a:pt x="732193" y="0"/>
                    <a:pt x="780076" y="3126"/>
                    <a:pt x="826897" y="10287"/>
                  </a:cubicBezTo>
                  <a:lnTo>
                    <a:pt x="905875" y="255572"/>
                  </a:lnTo>
                  <a:cubicBezTo>
                    <a:pt x="985136" y="273260"/>
                    <a:pt x="1060829" y="304512"/>
                    <a:pt x="1129415" y="348963"/>
                  </a:cubicBezTo>
                  <a:lnTo>
                    <a:pt x="1359444" y="230987"/>
                  </a:lnTo>
                  <a:cubicBezTo>
                    <a:pt x="1436234" y="288678"/>
                    <a:pt x="1504495" y="356940"/>
                    <a:pt x="1562186" y="433730"/>
                  </a:cubicBezTo>
                  <a:lnTo>
                    <a:pt x="1445926" y="660414"/>
                  </a:lnTo>
                  <a:cubicBezTo>
                    <a:pt x="1449583" y="665192"/>
                    <a:pt x="1452574" y="670389"/>
                    <a:pt x="1455519" y="675628"/>
                  </a:cubicBezTo>
                  <a:cubicBezTo>
                    <a:pt x="1493688" y="743524"/>
                    <a:pt x="1521942" y="814300"/>
                    <a:pt x="1537074" y="887129"/>
                  </a:cubicBezTo>
                  <a:lnTo>
                    <a:pt x="1782887" y="966278"/>
                  </a:lnTo>
                  <a:cubicBezTo>
                    <a:pt x="1790047" y="1013098"/>
                    <a:pt x="1793174" y="1060981"/>
                    <a:pt x="1793173" y="1109593"/>
                  </a:cubicBezTo>
                  <a:cubicBezTo>
                    <a:pt x="1793174" y="1158206"/>
                    <a:pt x="1790047" y="1206089"/>
                    <a:pt x="1782887" y="1252909"/>
                  </a:cubicBezTo>
                  <a:lnTo>
                    <a:pt x="1537604" y="1331887"/>
                  </a:lnTo>
                  <a:cubicBezTo>
                    <a:pt x="1519916" y="1411149"/>
                    <a:pt x="1488663" y="1486842"/>
                    <a:pt x="1444212" y="1555429"/>
                  </a:cubicBezTo>
                  <a:lnTo>
                    <a:pt x="1562186" y="1785457"/>
                  </a:lnTo>
                  <a:lnTo>
                    <a:pt x="1541415" y="1809385"/>
                  </a:lnTo>
                  <a:cubicBezTo>
                    <a:pt x="1282525" y="1763268"/>
                    <a:pt x="1028742" y="1654791"/>
                    <a:pt x="802157" y="1490156"/>
                  </a:cubicBezTo>
                  <a:cubicBezTo>
                    <a:pt x="965712" y="1441296"/>
                    <a:pt x="1084035" y="1289263"/>
                    <a:pt x="1084035" y="1109593"/>
                  </a:cubicBezTo>
                  <a:cubicBezTo>
                    <a:pt x="1084035" y="888428"/>
                    <a:pt x="904746" y="709138"/>
                    <a:pt x="683580" y="709138"/>
                  </a:cubicBezTo>
                  <a:cubicBezTo>
                    <a:pt x="508801" y="709138"/>
                    <a:pt x="360173" y="821108"/>
                    <a:pt x="307122" y="977792"/>
                  </a:cubicBezTo>
                  <a:cubicBezTo>
                    <a:pt x="149161" y="745008"/>
                    <a:pt x="47166" y="492202"/>
                    <a:pt x="0" y="237686"/>
                  </a:cubicBezTo>
                  <a:cubicBezTo>
                    <a:pt x="2290" y="235086"/>
                    <a:pt x="4999" y="233030"/>
                    <a:pt x="7717" y="230988"/>
                  </a:cubicBezTo>
                  <a:lnTo>
                    <a:pt x="234405" y="347249"/>
                  </a:lnTo>
                  <a:cubicBezTo>
                    <a:pt x="239180" y="343592"/>
                    <a:pt x="244378" y="340602"/>
                    <a:pt x="249617" y="337656"/>
                  </a:cubicBezTo>
                  <a:cubicBezTo>
                    <a:pt x="317512" y="299488"/>
                    <a:pt x="388287" y="271234"/>
                    <a:pt x="461115" y="2561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0000"/>
                  </a:schemeClr>
                </a:gs>
                <a:gs pos="100000">
                  <a:schemeClr val="bg1">
                    <a:alpha val="40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51" name="Group 50"/>
          <p:cNvGrpSpPr>
            <a:grpSpLocks noChangeAspect="1"/>
          </p:cNvGrpSpPr>
          <p:nvPr/>
        </p:nvGrpSpPr>
        <p:grpSpPr>
          <a:xfrm rot="20222319" flipH="1">
            <a:off x="4725163" y="2300378"/>
            <a:ext cx="1751220" cy="1707191"/>
            <a:chOff x="4275748" y="1323417"/>
            <a:chExt cx="2276420" cy="221918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52" name="8-Point Star 18"/>
            <p:cNvSpPr/>
            <p:nvPr/>
          </p:nvSpPr>
          <p:spPr>
            <a:xfrm rot="1200000">
              <a:off x="4275748" y="1323417"/>
              <a:ext cx="2219186" cy="2219186"/>
            </a:xfrm>
            <a:custGeom>
              <a:avLst/>
              <a:gdLst/>
              <a:ahLst/>
              <a:cxnLst/>
              <a:rect l="l" t="t" r="r" b="b"/>
              <a:pathLst>
                <a:path w="3040380" h="3040380">
                  <a:moveTo>
                    <a:pt x="1520190" y="971550"/>
                  </a:moveTo>
                  <a:cubicBezTo>
                    <a:pt x="1217184" y="971550"/>
                    <a:pt x="971550" y="1217184"/>
                    <a:pt x="971550" y="1520190"/>
                  </a:cubicBezTo>
                  <a:cubicBezTo>
                    <a:pt x="971550" y="1823196"/>
                    <a:pt x="1217184" y="2068830"/>
                    <a:pt x="1520190" y="2068830"/>
                  </a:cubicBezTo>
                  <a:cubicBezTo>
                    <a:pt x="1823196" y="2068830"/>
                    <a:pt x="2068830" y="1823196"/>
                    <a:pt x="2068830" y="1520190"/>
                  </a:cubicBezTo>
                  <a:cubicBezTo>
                    <a:pt x="2068830" y="1217184"/>
                    <a:pt x="1823196" y="971550"/>
                    <a:pt x="1520190" y="971550"/>
                  </a:cubicBezTo>
                  <a:close/>
                  <a:moveTo>
                    <a:pt x="1520190" y="0"/>
                  </a:moveTo>
                  <a:cubicBezTo>
                    <a:pt x="1586792" y="0"/>
                    <a:pt x="1652393" y="4283"/>
                    <a:pt x="1716539" y="14094"/>
                  </a:cubicBezTo>
                  <a:lnTo>
                    <a:pt x="1824743" y="350145"/>
                  </a:lnTo>
                  <a:cubicBezTo>
                    <a:pt x="1933334" y="374378"/>
                    <a:pt x="2037036" y="417195"/>
                    <a:pt x="2131002" y="478094"/>
                  </a:cubicBezTo>
                  <a:lnTo>
                    <a:pt x="2446152" y="316463"/>
                  </a:lnTo>
                  <a:cubicBezTo>
                    <a:pt x="2551357" y="395501"/>
                    <a:pt x="2644879" y="489023"/>
                    <a:pt x="2723917" y="594229"/>
                  </a:cubicBezTo>
                  <a:lnTo>
                    <a:pt x="2564636" y="904796"/>
                  </a:lnTo>
                  <a:cubicBezTo>
                    <a:pt x="2569646" y="911341"/>
                    <a:pt x="2573744" y="918462"/>
                    <a:pt x="2577779" y="925640"/>
                  </a:cubicBezTo>
                  <a:cubicBezTo>
                    <a:pt x="2630072" y="1018660"/>
                    <a:pt x="2668781" y="1115626"/>
                    <a:pt x="2689512" y="1215405"/>
                  </a:cubicBezTo>
                  <a:lnTo>
                    <a:pt x="3026287" y="1323842"/>
                  </a:lnTo>
                  <a:cubicBezTo>
                    <a:pt x="3036097" y="1387988"/>
                    <a:pt x="3040380" y="1453589"/>
                    <a:pt x="3040380" y="1520190"/>
                  </a:cubicBezTo>
                  <a:cubicBezTo>
                    <a:pt x="3040380" y="1586792"/>
                    <a:pt x="3036097" y="1652393"/>
                    <a:pt x="3026287" y="1716539"/>
                  </a:cubicBezTo>
                  <a:lnTo>
                    <a:pt x="2690239" y="1824742"/>
                  </a:lnTo>
                  <a:cubicBezTo>
                    <a:pt x="2666005" y="1933335"/>
                    <a:pt x="2623188" y="2037037"/>
                    <a:pt x="2562287" y="2131005"/>
                  </a:cubicBezTo>
                  <a:lnTo>
                    <a:pt x="2723917" y="2446152"/>
                  </a:lnTo>
                  <a:cubicBezTo>
                    <a:pt x="2644879" y="2551357"/>
                    <a:pt x="2551357" y="2644879"/>
                    <a:pt x="2446151" y="2723917"/>
                  </a:cubicBezTo>
                  <a:lnTo>
                    <a:pt x="2135585" y="2564637"/>
                  </a:lnTo>
                  <a:cubicBezTo>
                    <a:pt x="2129042" y="2569647"/>
                    <a:pt x="2121921" y="2573744"/>
                    <a:pt x="2114744" y="2577779"/>
                  </a:cubicBezTo>
                  <a:cubicBezTo>
                    <a:pt x="2021723" y="2630072"/>
                    <a:pt x="1924755" y="2668781"/>
                    <a:pt x="1824976" y="2689511"/>
                  </a:cubicBezTo>
                  <a:lnTo>
                    <a:pt x="1716539" y="3026287"/>
                  </a:lnTo>
                  <a:cubicBezTo>
                    <a:pt x="1652393" y="3036097"/>
                    <a:pt x="1586792" y="3040380"/>
                    <a:pt x="1520190" y="3040380"/>
                  </a:cubicBezTo>
                  <a:cubicBezTo>
                    <a:pt x="1453589" y="3040380"/>
                    <a:pt x="1387987" y="3036097"/>
                    <a:pt x="1323841" y="3026287"/>
                  </a:cubicBezTo>
                  <a:lnTo>
                    <a:pt x="1215638" y="2690237"/>
                  </a:lnTo>
                  <a:cubicBezTo>
                    <a:pt x="1107045" y="2666005"/>
                    <a:pt x="1003344" y="2623186"/>
                    <a:pt x="909378" y="2562286"/>
                  </a:cubicBezTo>
                  <a:lnTo>
                    <a:pt x="594229" y="2723917"/>
                  </a:lnTo>
                  <a:cubicBezTo>
                    <a:pt x="489023" y="2644879"/>
                    <a:pt x="395501" y="2551357"/>
                    <a:pt x="316463" y="2446152"/>
                  </a:cubicBezTo>
                  <a:lnTo>
                    <a:pt x="475745" y="2135582"/>
                  </a:lnTo>
                  <a:cubicBezTo>
                    <a:pt x="470736" y="2129039"/>
                    <a:pt x="466639" y="2121919"/>
                    <a:pt x="462604" y="2114742"/>
                  </a:cubicBezTo>
                  <a:cubicBezTo>
                    <a:pt x="410311" y="2021723"/>
                    <a:pt x="371603" y="1924756"/>
                    <a:pt x="350872" y="1824977"/>
                  </a:cubicBezTo>
                  <a:lnTo>
                    <a:pt x="14094" y="1716539"/>
                  </a:lnTo>
                  <a:cubicBezTo>
                    <a:pt x="4283" y="1652393"/>
                    <a:pt x="0" y="1586792"/>
                    <a:pt x="0" y="1520190"/>
                  </a:cubicBezTo>
                  <a:cubicBezTo>
                    <a:pt x="0" y="1453589"/>
                    <a:pt x="4283" y="1387988"/>
                    <a:pt x="14093" y="1323841"/>
                  </a:cubicBezTo>
                  <a:lnTo>
                    <a:pt x="350147" y="1215637"/>
                  </a:lnTo>
                  <a:cubicBezTo>
                    <a:pt x="374379" y="1107046"/>
                    <a:pt x="417197" y="1003347"/>
                    <a:pt x="478096" y="909381"/>
                  </a:cubicBezTo>
                  <a:lnTo>
                    <a:pt x="316464" y="594228"/>
                  </a:lnTo>
                  <a:cubicBezTo>
                    <a:pt x="395501" y="489023"/>
                    <a:pt x="489023" y="395501"/>
                    <a:pt x="594229" y="316463"/>
                  </a:cubicBezTo>
                  <a:lnTo>
                    <a:pt x="904800" y="475746"/>
                  </a:lnTo>
                  <a:cubicBezTo>
                    <a:pt x="911343" y="470736"/>
                    <a:pt x="918463" y="466639"/>
                    <a:pt x="925641" y="462604"/>
                  </a:cubicBezTo>
                  <a:cubicBezTo>
                    <a:pt x="1018661" y="410311"/>
                    <a:pt x="1115626" y="371603"/>
                    <a:pt x="1215403" y="350873"/>
                  </a:cubicBezTo>
                  <a:lnTo>
                    <a:pt x="1323841" y="14093"/>
                  </a:lnTo>
                  <a:cubicBezTo>
                    <a:pt x="1387988" y="4283"/>
                    <a:pt x="1453589" y="0"/>
                    <a:pt x="1520190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8-Point Star 6"/>
            <p:cNvSpPr>
              <a:spLocks noChangeAspect="1"/>
            </p:cNvSpPr>
            <p:nvPr/>
          </p:nvSpPr>
          <p:spPr>
            <a:xfrm rot="1200000">
              <a:off x="4317462" y="1365131"/>
              <a:ext cx="2135758" cy="2135758"/>
            </a:xfrm>
            <a:custGeom>
              <a:avLst/>
              <a:gdLst/>
              <a:ahLst/>
              <a:cxnLst/>
              <a:rect l="l" t="t" r="r" b="b"/>
              <a:pathLst>
                <a:path w="1874520" h="1874520">
                  <a:moveTo>
                    <a:pt x="739496" y="595923"/>
                  </a:moveTo>
                  <a:cubicBezTo>
                    <a:pt x="550981" y="705145"/>
                    <a:pt x="486701" y="946509"/>
                    <a:pt x="595923" y="1135024"/>
                  </a:cubicBezTo>
                  <a:cubicBezTo>
                    <a:pt x="705145" y="1323539"/>
                    <a:pt x="946509" y="1387819"/>
                    <a:pt x="1135024" y="1278597"/>
                  </a:cubicBezTo>
                  <a:cubicBezTo>
                    <a:pt x="1323539" y="1169375"/>
                    <a:pt x="1387819" y="928011"/>
                    <a:pt x="1278597" y="739496"/>
                  </a:cubicBezTo>
                  <a:cubicBezTo>
                    <a:pt x="1169375" y="550981"/>
                    <a:pt x="928011" y="486701"/>
                    <a:pt x="739496" y="595923"/>
                  </a:cubicBezTo>
                  <a:close/>
                  <a:moveTo>
                    <a:pt x="349309" y="212809"/>
                  </a:moveTo>
                  <a:lnTo>
                    <a:pt x="549487" y="318071"/>
                  </a:lnTo>
                  <a:cubicBezTo>
                    <a:pt x="558730" y="311181"/>
                    <a:pt x="568662" y="305287"/>
                    <a:pt x="578782" y="299598"/>
                  </a:cubicBezTo>
                  <a:cubicBezTo>
                    <a:pt x="640907" y="264673"/>
                    <a:pt x="705951" y="239798"/>
                    <a:pt x="772822" y="227822"/>
                  </a:cubicBezTo>
                  <a:lnTo>
                    <a:pt x="842125" y="4804"/>
                  </a:lnTo>
                  <a:lnTo>
                    <a:pt x="937260" y="0"/>
                  </a:lnTo>
                  <a:cubicBezTo>
                    <a:pt x="969377" y="0"/>
                    <a:pt x="1001116" y="1615"/>
                    <a:pt x="1032398" y="4804"/>
                  </a:cubicBezTo>
                  <a:lnTo>
                    <a:pt x="1101417" y="226909"/>
                  </a:lnTo>
                  <a:cubicBezTo>
                    <a:pt x="1180333" y="242653"/>
                    <a:pt x="1255615" y="273607"/>
                    <a:pt x="1322618" y="319342"/>
                  </a:cubicBezTo>
                  <a:lnTo>
                    <a:pt x="1525213" y="212810"/>
                  </a:lnTo>
                  <a:cubicBezTo>
                    <a:pt x="1578197" y="250355"/>
                    <a:pt x="1624168" y="296326"/>
                    <a:pt x="1661713" y="349310"/>
                  </a:cubicBezTo>
                  <a:lnTo>
                    <a:pt x="1556452" y="549486"/>
                  </a:lnTo>
                  <a:cubicBezTo>
                    <a:pt x="1563341" y="558729"/>
                    <a:pt x="1569235" y="568662"/>
                    <a:pt x="1574924" y="578781"/>
                  </a:cubicBezTo>
                  <a:cubicBezTo>
                    <a:pt x="1609849" y="640906"/>
                    <a:pt x="1634724" y="705951"/>
                    <a:pt x="1646701" y="772822"/>
                  </a:cubicBezTo>
                  <a:lnTo>
                    <a:pt x="1869716" y="842124"/>
                  </a:lnTo>
                  <a:lnTo>
                    <a:pt x="1874520" y="937260"/>
                  </a:lnTo>
                  <a:cubicBezTo>
                    <a:pt x="1874520" y="969377"/>
                    <a:pt x="1872905" y="1001117"/>
                    <a:pt x="1869716" y="1032399"/>
                  </a:cubicBezTo>
                  <a:lnTo>
                    <a:pt x="1647613" y="1101417"/>
                  </a:lnTo>
                  <a:cubicBezTo>
                    <a:pt x="1631869" y="1180333"/>
                    <a:pt x="1600915" y="1255615"/>
                    <a:pt x="1555180" y="1322618"/>
                  </a:cubicBezTo>
                  <a:lnTo>
                    <a:pt x="1661712" y="1525211"/>
                  </a:lnTo>
                  <a:cubicBezTo>
                    <a:pt x="1624167" y="1578195"/>
                    <a:pt x="1578196" y="1624166"/>
                    <a:pt x="1525211" y="1661712"/>
                  </a:cubicBezTo>
                  <a:lnTo>
                    <a:pt x="1325036" y="1556451"/>
                  </a:lnTo>
                  <a:cubicBezTo>
                    <a:pt x="1315793" y="1563341"/>
                    <a:pt x="1305860" y="1569235"/>
                    <a:pt x="1295741" y="1574924"/>
                  </a:cubicBezTo>
                  <a:cubicBezTo>
                    <a:pt x="1233616" y="1609849"/>
                    <a:pt x="1168571" y="1634724"/>
                    <a:pt x="1101700" y="1646700"/>
                  </a:cubicBezTo>
                  <a:lnTo>
                    <a:pt x="1032398" y="1869716"/>
                  </a:lnTo>
                  <a:lnTo>
                    <a:pt x="937260" y="1874520"/>
                  </a:lnTo>
                  <a:cubicBezTo>
                    <a:pt x="905144" y="1874520"/>
                    <a:pt x="873405" y="1872905"/>
                    <a:pt x="842124" y="1869716"/>
                  </a:cubicBezTo>
                  <a:lnTo>
                    <a:pt x="773105" y="1647612"/>
                  </a:lnTo>
                  <a:cubicBezTo>
                    <a:pt x="694189" y="1631869"/>
                    <a:pt x="618908" y="1600914"/>
                    <a:pt x="551905" y="1555180"/>
                  </a:cubicBezTo>
                  <a:lnTo>
                    <a:pt x="349310" y="1661713"/>
                  </a:lnTo>
                  <a:cubicBezTo>
                    <a:pt x="296326" y="1624168"/>
                    <a:pt x="250355" y="1578197"/>
                    <a:pt x="212810" y="1525212"/>
                  </a:cubicBezTo>
                  <a:lnTo>
                    <a:pt x="318071" y="1325035"/>
                  </a:lnTo>
                  <a:cubicBezTo>
                    <a:pt x="311181" y="1315792"/>
                    <a:pt x="305287" y="1305860"/>
                    <a:pt x="299598" y="1295740"/>
                  </a:cubicBezTo>
                  <a:cubicBezTo>
                    <a:pt x="264673" y="1233616"/>
                    <a:pt x="239799" y="1168571"/>
                    <a:pt x="227822" y="1101700"/>
                  </a:cubicBezTo>
                  <a:lnTo>
                    <a:pt x="4804" y="1032398"/>
                  </a:lnTo>
                  <a:lnTo>
                    <a:pt x="0" y="937260"/>
                  </a:lnTo>
                  <a:cubicBezTo>
                    <a:pt x="0" y="905144"/>
                    <a:pt x="1616" y="873405"/>
                    <a:pt x="4804" y="842124"/>
                  </a:cubicBezTo>
                  <a:lnTo>
                    <a:pt x="226910" y="773105"/>
                  </a:lnTo>
                  <a:cubicBezTo>
                    <a:pt x="242653" y="694189"/>
                    <a:pt x="273608" y="618908"/>
                    <a:pt x="319342" y="551905"/>
                  </a:cubicBezTo>
                  <a:lnTo>
                    <a:pt x="212809" y="349309"/>
                  </a:lnTo>
                  <a:cubicBezTo>
                    <a:pt x="250354" y="296325"/>
                    <a:pt x="296325" y="250354"/>
                    <a:pt x="349309" y="21280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8-Point Star 18"/>
            <p:cNvSpPr/>
            <p:nvPr/>
          </p:nvSpPr>
          <p:spPr>
            <a:xfrm rot="1200000">
              <a:off x="4758995" y="1408628"/>
              <a:ext cx="1793173" cy="1809385"/>
            </a:xfrm>
            <a:custGeom>
              <a:avLst/>
              <a:gdLst/>
              <a:ahLst/>
              <a:cxnLst/>
              <a:rect l="l" t="t" r="r" b="b"/>
              <a:pathLst>
                <a:path w="1793173" h="1809385">
                  <a:moveTo>
                    <a:pt x="540264" y="10286"/>
                  </a:moveTo>
                  <a:lnTo>
                    <a:pt x="683581" y="0"/>
                  </a:lnTo>
                  <a:cubicBezTo>
                    <a:pt x="732193" y="0"/>
                    <a:pt x="780076" y="3126"/>
                    <a:pt x="826897" y="10287"/>
                  </a:cubicBezTo>
                  <a:lnTo>
                    <a:pt x="905875" y="255572"/>
                  </a:lnTo>
                  <a:cubicBezTo>
                    <a:pt x="985136" y="273260"/>
                    <a:pt x="1060829" y="304512"/>
                    <a:pt x="1129415" y="348963"/>
                  </a:cubicBezTo>
                  <a:lnTo>
                    <a:pt x="1359444" y="230987"/>
                  </a:lnTo>
                  <a:cubicBezTo>
                    <a:pt x="1436234" y="288678"/>
                    <a:pt x="1504495" y="356940"/>
                    <a:pt x="1562186" y="433730"/>
                  </a:cubicBezTo>
                  <a:lnTo>
                    <a:pt x="1445926" y="660414"/>
                  </a:lnTo>
                  <a:cubicBezTo>
                    <a:pt x="1449583" y="665192"/>
                    <a:pt x="1452574" y="670389"/>
                    <a:pt x="1455519" y="675628"/>
                  </a:cubicBezTo>
                  <a:cubicBezTo>
                    <a:pt x="1493688" y="743524"/>
                    <a:pt x="1521942" y="814300"/>
                    <a:pt x="1537074" y="887129"/>
                  </a:cubicBezTo>
                  <a:lnTo>
                    <a:pt x="1782887" y="966278"/>
                  </a:lnTo>
                  <a:cubicBezTo>
                    <a:pt x="1790047" y="1013098"/>
                    <a:pt x="1793174" y="1060981"/>
                    <a:pt x="1793173" y="1109593"/>
                  </a:cubicBezTo>
                  <a:cubicBezTo>
                    <a:pt x="1793174" y="1158206"/>
                    <a:pt x="1790047" y="1206089"/>
                    <a:pt x="1782887" y="1252909"/>
                  </a:cubicBezTo>
                  <a:lnTo>
                    <a:pt x="1537604" y="1331887"/>
                  </a:lnTo>
                  <a:cubicBezTo>
                    <a:pt x="1519916" y="1411149"/>
                    <a:pt x="1488663" y="1486842"/>
                    <a:pt x="1444212" y="1555429"/>
                  </a:cubicBezTo>
                  <a:lnTo>
                    <a:pt x="1562186" y="1785457"/>
                  </a:lnTo>
                  <a:lnTo>
                    <a:pt x="1541415" y="1809385"/>
                  </a:lnTo>
                  <a:cubicBezTo>
                    <a:pt x="1282525" y="1763268"/>
                    <a:pt x="1028742" y="1654791"/>
                    <a:pt x="802157" y="1490156"/>
                  </a:cubicBezTo>
                  <a:cubicBezTo>
                    <a:pt x="965712" y="1441296"/>
                    <a:pt x="1084035" y="1289263"/>
                    <a:pt x="1084035" y="1109593"/>
                  </a:cubicBezTo>
                  <a:cubicBezTo>
                    <a:pt x="1084035" y="888428"/>
                    <a:pt x="904746" y="709138"/>
                    <a:pt x="683580" y="709138"/>
                  </a:cubicBezTo>
                  <a:cubicBezTo>
                    <a:pt x="508801" y="709138"/>
                    <a:pt x="360173" y="821108"/>
                    <a:pt x="307122" y="977792"/>
                  </a:cubicBezTo>
                  <a:cubicBezTo>
                    <a:pt x="149161" y="745008"/>
                    <a:pt x="47166" y="492202"/>
                    <a:pt x="0" y="237686"/>
                  </a:cubicBezTo>
                  <a:cubicBezTo>
                    <a:pt x="2290" y="235086"/>
                    <a:pt x="4999" y="233030"/>
                    <a:pt x="7717" y="230988"/>
                  </a:cubicBezTo>
                  <a:lnTo>
                    <a:pt x="234405" y="347249"/>
                  </a:lnTo>
                  <a:cubicBezTo>
                    <a:pt x="239180" y="343592"/>
                    <a:pt x="244378" y="340602"/>
                    <a:pt x="249617" y="337656"/>
                  </a:cubicBezTo>
                  <a:cubicBezTo>
                    <a:pt x="317512" y="299488"/>
                    <a:pt x="388287" y="271234"/>
                    <a:pt x="461115" y="2561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0000"/>
                  </a:schemeClr>
                </a:gs>
                <a:gs pos="100000">
                  <a:schemeClr val="bg1">
                    <a:alpha val="40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655641"/>
            <a:ext cx="10972801" cy="71595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получения высокой прибыли от производства инновационной продукции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Group 30"/>
          <p:cNvGrpSpPr>
            <a:grpSpLocks noChangeAspect="1"/>
          </p:cNvGrpSpPr>
          <p:nvPr/>
        </p:nvGrpSpPr>
        <p:grpSpPr>
          <a:xfrm rot="20982165" flipH="1">
            <a:off x="9154136" y="2261704"/>
            <a:ext cx="2118976" cy="2065701"/>
            <a:chOff x="4275748" y="1323417"/>
            <a:chExt cx="2276420" cy="221918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32" name="8-Point Star 18"/>
            <p:cNvSpPr/>
            <p:nvPr/>
          </p:nvSpPr>
          <p:spPr>
            <a:xfrm rot="1200000">
              <a:off x="4275748" y="1323417"/>
              <a:ext cx="2219186" cy="2219186"/>
            </a:xfrm>
            <a:custGeom>
              <a:avLst/>
              <a:gdLst/>
              <a:ahLst/>
              <a:cxnLst/>
              <a:rect l="l" t="t" r="r" b="b"/>
              <a:pathLst>
                <a:path w="3040380" h="3040380">
                  <a:moveTo>
                    <a:pt x="1520190" y="971550"/>
                  </a:moveTo>
                  <a:cubicBezTo>
                    <a:pt x="1217184" y="971550"/>
                    <a:pt x="971550" y="1217184"/>
                    <a:pt x="971550" y="1520190"/>
                  </a:cubicBezTo>
                  <a:cubicBezTo>
                    <a:pt x="971550" y="1823196"/>
                    <a:pt x="1217184" y="2068830"/>
                    <a:pt x="1520190" y="2068830"/>
                  </a:cubicBezTo>
                  <a:cubicBezTo>
                    <a:pt x="1823196" y="2068830"/>
                    <a:pt x="2068830" y="1823196"/>
                    <a:pt x="2068830" y="1520190"/>
                  </a:cubicBezTo>
                  <a:cubicBezTo>
                    <a:pt x="2068830" y="1217184"/>
                    <a:pt x="1823196" y="971550"/>
                    <a:pt x="1520190" y="971550"/>
                  </a:cubicBezTo>
                  <a:close/>
                  <a:moveTo>
                    <a:pt x="1520190" y="0"/>
                  </a:moveTo>
                  <a:cubicBezTo>
                    <a:pt x="1586792" y="0"/>
                    <a:pt x="1652393" y="4283"/>
                    <a:pt x="1716539" y="14094"/>
                  </a:cubicBezTo>
                  <a:lnTo>
                    <a:pt x="1824743" y="350145"/>
                  </a:lnTo>
                  <a:cubicBezTo>
                    <a:pt x="1933334" y="374378"/>
                    <a:pt x="2037036" y="417195"/>
                    <a:pt x="2131002" y="478094"/>
                  </a:cubicBezTo>
                  <a:lnTo>
                    <a:pt x="2446152" y="316463"/>
                  </a:lnTo>
                  <a:cubicBezTo>
                    <a:pt x="2551357" y="395501"/>
                    <a:pt x="2644879" y="489023"/>
                    <a:pt x="2723917" y="594229"/>
                  </a:cubicBezTo>
                  <a:lnTo>
                    <a:pt x="2564636" y="904796"/>
                  </a:lnTo>
                  <a:cubicBezTo>
                    <a:pt x="2569646" y="911341"/>
                    <a:pt x="2573744" y="918462"/>
                    <a:pt x="2577779" y="925640"/>
                  </a:cubicBezTo>
                  <a:cubicBezTo>
                    <a:pt x="2630072" y="1018660"/>
                    <a:pt x="2668781" y="1115626"/>
                    <a:pt x="2689512" y="1215405"/>
                  </a:cubicBezTo>
                  <a:lnTo>
                    <a:pt x="3026287" y="1323842"/>
                  </a:lnTo>
                  <a:cubicBezTo>
                    <a:pt x="3036097" y="1387988"/>
                    <a:pt x="3040380" y="1453589"/>
                    <a:pt x="3040380" y="1520190"/>
                  </a:cubicBezTo>
                  <a:cubicBezTo>
                    <a:pt x="3040380" y="1586792"/>
                    <a:pt x="3036097" y="1652393"/>
                    <a:pt x="3026287" y="1716539"/>
                  </a:cubicBezTo>
                  <a:lnTo>
                    <a:pt x="2690239" y="1824742"/>
                  </a:lnTo>
                  <a:cubicBezTo>
                    <a:pt x="2666005" y="1933335"/>
                    <a:pt x="2623188" y="2037037"/>
                    <a:pt x="2562287" y="2131005"/>
                  </a:cubicBezTo>
                  <a:lnTo>
                    <a:pt x="2723917" y="2446152"/>
                  </a:lnTo>
                  <a:cubicBezTo>
                    <a:pt x="2644879" y="2551357"/>
                    <a:pt x="2551357" y="2644879"/>
                    <a:pt x="2446151" y="2723917"/>
                  </a:cubicBezTo>
                  <a:lnTo>
                    <a:pt x="2135585" y="2564637"/>
                  </a:lnTo>
                  <a:cubicBezTo>
                    <a:pt x="2129042" y="2569647"/>
                    <a:pt x="2121921" y="2573744"/>
                    <a:pt x="2114744" y="2577779"/>
                  </a:cubicBezTo>
                  <a:cubicBezTo>
                    <a:pt x="2021723" y="2630072"/>
                    <a:pt x="1924755" y="2668781"/>
                    <a:pt x="1824976" y="2689511"/>
                  </a:cubicBezTo>
                  <a:lnTo>
                    <a:pt x="1716539" y="3026287"/>
                  </a:lnTo>
                  <a:cubicBezTo>
                    <a:pt x="1652393" y="3036097"/>
                    <a:pt x="1586792" y="3040380"/>
                    <a:pt x="1520190" y="3040380"/>
                  </a:cubicBezTo>
                  <a:cubicBezTo>
                    <a:pt x="1453589" y="3040380"/>
                    <a:pt x="1387987" y="3036097"/>
                    <a:pt x="1323841" y="3026287"/>
                  </a:cubicBezTo>
                  <a:lnTo>
                    <a:pt x="1215638" y="2690237"/>
                  </a:lnTo>
                  <a:cubicBezTo>
                    <a:pt x="1107045" y="2666005"/>
                    <a:pt x="1003344" y="2623186"/>
                    <a:pt x="909378" y="2562286"/>
                  </a:cubicBezTo>
                  <a:lnTo>
                    <a:pt x="594229" y="2723917"/>
                  </a:lnTo>
                  <a:cubicBezTo>
                    <a:pt x="489023" y="2644879"/>
                    <a:pt x="395501" y="2551357"/>
                    <a:pt x="316463" y="2446152"/>
                  </a:cubicBezTo>
                  <a:lnTo>
                    <a:pt x="475745" y="2135582"/>
                  </a:lnTo>
                  <a:cubicBezTo>
                    <a:pt x="470736" y="2129039"/>
                    <a:pt x="466639" y="2121919"/>
                    <a:pt x="462604" y="2114742"/>
                  </a:cubicBezTo>
                  <a:cubicBezTo>
                    <a:pt x="410311" y="2021723"/>
                    <a:pt x="371603" y="1924756"/>
                    <a:pt x="350872" y="1824977"/>
                  </a:cubicBezTo>
                  <a:lnTo>
                    <a:pt x="14094" y="1716539"/>
                  </a:lnTo>
                  <a:cubicBezTo>
                    <a:pt x="4283" y="1652393"/>
                    <a:pt x="0" y="1586792"/>
                    <a:pt x="0" y="1520190"/>
                  </a:cubicBezTo>
                  <a:cubicBezTo>
                    <a:pt x="0" y="1453589"/>
                    <a:pt x="4283" y="1387988"/>
                    <a:pt x="14093" y="1323841"/>
                  </a:cubicBezTo>
                  <a:lnTo>
                    <a:pt x="350147" y="1215637"/>
                  </a:lnTo>
                  <a:cubicBezTo>
                    <a:pt x="374379" y="1107046"/>
                    <a:pt x="417197" y="1003347"/>
                    <a:pt x="478096" y="909381"/>
                  </a:cubicBezTo>
                  <a:lnTo>
                    <a:pt x="316464" y="594228"/>
                  </a:lnTo>
                  <a:cubicBezTo>
                    <a:pt x="395501" y="489023"/>
                    <a:pt x="489023" y="395501"/>
                    <a:pt x="594229" y="316463"/>
                  </a:cubicBezTo>
                  <a:lnTo>
                    <a:pt x="904800" y="475746"/>
                  </a:lnTo>
                  <a:cubicBezTo>
                    <a:pt x="911343" y="470736"/>
                    <a:pt x="918463" y="466639"/>
                    <a:pt x="925641" y="462604"/>
                  </a:cubicBezTo>
                  <a:cubicBezTo>
                    <a:pt x="1018661" y="410311"/>
                    <a:pt x="1115626" y="371603"/>
                    <a:pt x="1215403" y="350873"/>
                  </a:cubicBezTo>
                  <a:lnTo>
                    <a:pt x="1323841" y="14093"/>
                  </a:lnTo>
                  <a:cubicBezTo>
                    <a:pt x="1387988" y="4283"/>
                    <a:pt x="1453589" y="0"/>
                    <a:pt x="1520190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" name="8-Point Star 6"/>
            <p:cNvSpPr>
              <a:spLocks noChangeAspect="1"/>
            </p:cNvSpPr>
            <p:nvPr/>
          </p:nvSpPr>
          <p:spPr>
            <a:xfrm rot="1200000">
              <a:off x="4317462" y="1365131"/>
              <a:ext cx="2135758" cy="2135758"/>
            </a:xfrm>
            <a:custGeom>
              <a:avLst/>
              <a:gdLst/>
              <a:ahLst/>
              <a:cxnLst/>
              <a:rect l="l" t="t" r="r" b="b"/>
              <a:pathLst>
                <a:path w="1874520" h="1874520">
                  <a:moveTo>
                    <a:pt x="739496" y="595923"/>
                  </a:moveTo>
                  <a:cubicBezTo>
                    <a:pt x="550981" y="705145"/>
                    <a:pt x="486701" y="946509"/>
                    <a:pt x="595923" y="1135024"/>
                  </a:cubicBezTo>
                  <a:cubicBezTo>
                    <a:pt x="705145" y="1323539"/>
                    <a:pt x="946509" y="1387819"/>
                    <a:pt x="1135024" y="1278597"/>
                  </a:cubicBezTo>
                  <a:cubicBezTo>
                    <a:pt x="1323539" y="1169375"/>
                    <a:pt x="1387819" y="928011"/>
                    <a:pt x="1278597" y="739496"/>
                  </a:cubicBezTo>
                  <a:cubicBezTo>
                    <a:pt x="1169375" y="550981"/>
                    <a:pt x="928011" y="486701"/>
                    <a:pt x="739496" y="595923"/>
                  </a:cubicBezTo>
                  <a:close/>
                  <a:moveTo>
                    <a:pt x="349309" y="212809"/>
                  </a:moveTo>
                  <a:lnTo>
                    <a:pt x="549487" y="318071"/>
                  </a:lnTo>
                  <a:cubicBezTo>
                    <a:pt x="558730" y="311181"/>
                    <a:pt x="568662" y="305287"/>
                    <a:pt x="578782" y="299598"/>
                  </a:cubicBezTo>
                  <a:cubicBezTo>
                    <a:pt x="640907" y="264673"/>
                    <a:pt x="705951" y="239798"/>
                    <a:pt x="772822" y="227822"/>
                  </a:cubicBezTo>
                  <a:lnTo>
                    <a:pt x="842125" y="4804"/>
                  </a:lnTo>
                  <a:lnTo>
                    <a:pt x="937260" y="0"/>
                  </a:lnTo>
                  <a:cubicBezTo>
                    <a:pt x="969377" y="0"/>
                    <a:pt x="1001116" y="1615"/>
                    <a:pt x="1032398" y="4804"/>
                  </a:cubicBezTo>
                  <a:lnTo>
                    <a:pt x="1101417" y="226909"/>
                  </a:lnTo>
                  <a:cubicBezTo>
                    <a:pt x="1180333" y="242653"/>
                    <a:pt x="1255615" y="273607"/>
                    <a:pt x="1322618" y="319342"/>
                  </a:cubicBezTo>
                  <a:lnTo>
                    <a:pt x="1525213" y="212810"/>
                  </a:lnTo>
                  <a:cubicBezTo>
                    <a:pt x="1578197" y="250355"/>
                    <a:pt x="1624168" y="296326"/>
                    <a:pt x="1661713" y="349310"/>
                  </a:cubicBezTo>
                  <a:lnTo>
                    <a:pt x="1556452" y="549486"/>
                  </a:lnTo>
                  <a:cubicBezTo>
                    <a:pt x="1563341" y="558729"/>
                    <a:pt x="1569235" y="568662"/>
                    <a:pt x="1574924" y="578781"/>
                  </a:cubicBezTo>
                  <a:cubicBezTo>
                    <a:pt x="1609849" y="640906"/>
                    <a:pt x="1634724" y="705951"/>
                    <a:pt x="1646701" y="772822"/>
                  </a:cubicBezTo>
                  <a:lnTo>
                    <a:pt x="1869716" y="842124"/>
                  </a:lnTo>
                  <a:lnTo>
                    <a:pt x="1874520" y="937260"/>
                  </a:lnTo>
                  <a:cubicBezTo>
                    <a:pt x="1874520" y="969377"/>
                    <a:pt x="1872905" y="1001117"/>
                    <a:pt x="1869716" y="1032399"/>
                  </a:cubicBezTo>
                  <a:lnTo>
                    <a:pt x="1647613" y="1101417"/>
                  </a:lnTo>
                  <a:cubicBezTo>
                    <a:pt x="1631869" y="1180333"/>
                    <a:pt x="1600915" y="1255615"/>
                    <a:pt x="1555180" y="1322618"/>
                  </a:cubicBezTo>
                  <a:lnTo>
                    <a:pt x="1661712" y="1525211"/>
                  </a:lnTo>
                  <a:cubicBezTo>
                    <a:pt x="1624167" y="1578195"/>
                    <a:pt x="1578196" y="1624166"/>
                    <a:pt x="1525211" y="1661712"/>
                  </a:cubicBezTo>
                  <a:lnTo>
                    <a:pt x="1325036" y="1556451"/>
                  </a:lnTo>
                  <a:cubicBezTo>
                    <a:pt x="1315793" y="1563341"/>
                    <a:pt x="1305860" y="1569235"/>
                    <a:pt x="1295741" y="1574924"/>
                  </a:cubicBezTo>
                  <a:cubicBezTo>
                    <a:pt x="1233616" y="1609849"/>
                    <a:pt x="1168571" y="1634724"/>
                    <a:pt x="1101700" y="1646700"/>
                  </a:cubicBezTo>
                  <a:lnTo>
                    <a:pt x="1032398" y="1869716"/>
                  </a:lnTo>
                  <a:lnTo>
                    <a:pt x="937260" y="1874520"/>
                  </a:lnTo>
                  <a:cubicBezTo>
                    <a:pt x="905144" y="1874520"/>
                    <a:pt x="873405" y="1872905"/>
                    <a:pt x="842124" y="1869716"/>
                  </a:cubicBezTo>
                  <a:lnTo>
                    <a:pt x="773105" y="1647612"/>
                  </a:lnTo>
                  <a:cubicBezTo>
                    <a:pt x="694189" y="1631869"/>
                    <a:pt x="618908" y="1600914"/>
                    <a:pt x="551905" y="1555180"/>
                  </a:cubicBezTo>
                  <a:lnTo>
                    <a:pt x="349310" y="1661713"/>
                  </a:lnTo>
                  <a:cubicBezTo>
                    <a:pt x="296326" y="1624168"/>
                    <a:pt x="250355" y="1578197"/>
                    <a:pt x="212810" y="1525212"/>
                  </a:cubicBezTo>
                  <a:lnTo>
                    <a:pt x="318071" y="1325035"/>
                  </a:lnTo>
                  <a:cubicBezTo>
                    <a:pt x="311181" y="1315792"/>
                    <a:pt x="305287" y="1305860"/>
                    <a:pt x="299598" y="1295740"/>
                  </a:cubicBezTo>
                  <a:cubicBezTo>
                    <a:pt x="264673" y="1233616"/>
                    <a:pt x="239799" y="1168571"/>
                    <a:pt x="227822" y="1101700"/>
                  </a:cubicBezTo>
                  <a:lnTo>
                    <a:pt x="4804" y="1032398"/>
                  </a:lnTo>
                  <a:lnTo>
                    <a:pt x="0" y="937260"/>
                  </a:lnTo>
                  <a:cubicBezTo>
                    <a:pt x="0" y="905144"/>
                    <a:pt x="1616" y="873405"/>
                    <a:pt x="4804" y="842124"/>
                  </a:cubicBezTo>
                  <a:lnTo>
                    <a:pt x="226910" y="773105"/>
                  </a:lnTo>
                  <a:cubicBezTo>
                    <a:pt x="242653" y="694189"/>
                    <a:pt x="273608" y="618908"/>
                    <a:pt x="319342" y="551905"/>
                  </a:cubicBezTo>
                  <a:lnTo>
                    <a:pt x="212809" y="349309"/>
                  </a:lnTo>
                  <a:cubicBezTo>
                    <a:pt x="250354" y="296325"/>
                    <a:pt x="296325" y="250354"/>
                    <a:pt x="349309" y="21280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4" name="8-Point Star 18"/>
            <p:cNvSpPr/>
            <p:nvPr/>
          </p:nvSpPr>
          <p:spPr>
            <a:xfrm rot="1200000">
              <a:off x="4758995" y="1408628"/>
              <a:ext cx="1793173" cy="1809385"/>
            </a:xfrm>
            <a:custGeom>
              <a:avLst/>
              <a:gdLst/>
              <a:ahLst/>
              <a:cxnLst/>
              <a:rect l="l" t="t" r="r" b="b"/>
              <a:pathLst>
                <a:path w="1793173" h="1809385">
                  <a:moveTo>
                    <a:pt x="540264" y="10286"/>
                  </a:moveTo>
                  <a:lnTo>
                    <a:pt x="683581" y="0"/>
                  </a:lnTo>
                  <a:cubicBezTo>
                    <a:pt x="732193" y="0"/>
                    <a:pt x="780076" y="3126"/>
                    <a:pt x="826897" y="10287"/>
                  </a:cubicBezTo>
                  <a:lnTo>
                    <a:pt x="905875" y="255572"/>
                  </a:lnTo>
                  <a:cubicBezTo>
                    <a:pt x="985136" y="273260"/>
                    <a:pt x="1060829" y="304512"/>
                    <a:pt x="1129415" y="348963"/>
                  </a:cubicBezTo>
                  <a:lnTo>
                    <a:pt x="1359444" y="230987"/>
                  </a:lnTo>
                  <a:cubicBezTo>
                    <a:pt x="1436234" y="288678"/>
                    <a:pt x="1504495" y="356940"/>
                    <a:pt x="1562186" y="433730"/>
                  </a:cubicBezTo>
                  <a:lnTo>
                    <a:pt x="1445926" y="660414"/>
                  </a:lnTo>
                  <a:cubicBezTo>
                    <a:pt x="1449583" y="665192"/>
                    <a:pt x="1452574" y="670389"/>
                    <a:pt x="1455519" y="675628"/>
                  </a:cubicBezTo>
                  <a:cubicBezTo>
                    <a:pt x="1493688" y="743524"/>
                    <a:pt x="1521942" y="814300"/>
                    <a:pt x="1537074" y="887129"/>
                  </a:cubicBezTo>
                  <a:lnTo>
                    <a:pt x="1782887" y="966278"/>
                  </a:lnTo>
                  <a:cubicBezTo>
                    <a:pt x="1790047" y="1013098"/>
                    <a:pt x="1793174" y="1060981"/>
                    <a:pt x="1793173" y="1109593"/>
                  </a:cubicBezTo>
                  <a:cubicBezTo>
                    <a:pt x="1793174" y="1158206"/>
                    <a:pt x="1790047" y="1206089"/>
                    <a:pt x="1782887" y="1252909"/>
                  </a:cubicBezTo>
                  <a:lnTo>
                    <a:pt x="1537604" y="1331887"/>
                  </a:lnTo>
                  <a:cubicBezTo>
                    <a:pt x="1519916" y="1411149"/>
                    <a:pt x="1488663" y="1486842"/>
                    <a:pt x="1444212" y="1555429"/>
                  </a:cubicBezTo>
                  <a:lnTo>
                    <a:pt x="1562186" y="1785457"/>
                  </a:lnTo>
                  <a:lnTo>
                    <a:pt x="1541415" y="1809385"/>
                  </a:lnTo>
                  <a:cubicBezTo>
                    <a:pt x="1282525" y="1763268"/>
                    <a:pt x="1028742" y="1654791"/>
                    <a:pt x="802157" y="1490156"/>
                  </a:cubicBezTo>
                  <a:cubicBezTo>
                    <a:pt x="965712" y="1441296"/>
                    <a:pt x="1084035" y="1289263"/>
                    <a:pt x="1084035" y="1109593"/>
                  </a:cubicBezTo>
                  <a:cubicBezTo>
                    <a:pt x="1084035" y="888428"/>
                    <a:pt x="904746" y="709138"/>
                    <a:pt x="683580" y="709138"/>
                  </a:cubicBezTo>
                  <a:cubicBezTo>
                    <a:pt x="508801" y="709138"/>
                    <a:pt x="360173" y="821108"/>
                    <a:pt x="307122" y="977792"/>
                  </a:cubicBezTo>
                  <a:cubicBezTo>
                    <a:pt x="149161" y="745008"/>
                    <a:pt x="47166" y="492202"/>
                    <a:pt x="0" y="237686"/>
                  </a:cubicBezTo>
                  <a:cubicBezTo>
                    <a:pt x="2290" y="235086"/>
                    <a:pt x="4999" y="233030"/>
                    <a:pt x="7717" y="230988"/>
                  </a:cubicBezTo>
                  <a:lnTo>
                    <a:pt x="234405" y="347249"/>
                  </a:lnTo>
                  <a:cubicBezTo>
                    <a:pt x="239180" y="343592"/>
                    <a:pt x="244378" y="340602"/>
                    <a:pt x="249617" y="337656"/>
                  </a:cubicBezTo>
                  <a:cubicBezTo>
                    <a:pt x="317512" y="299488"/>
                    <a:pt x="388287" y="271234"/>
                    <a:pt x="461115" y="2561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0000"/>
                  </a:schemeClr>
                </a:gs>
                <a:gs pos="100000">
                  <a:schemeClr val="bg1">
                    <a:alpha val="40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8641270" y="4536011"/>
            <a:ext cx="3197129" cy="1463041"/>
            <a:chOff x="5946058" y="3027785"/>
            <a:chExt cx="2479510" cy="1463041"/>
          </a:xfrm>
        </p:grpSpPr>
        <p:sp>
          <p:nvSpPr>
            <p:cNvPr id="56" name="Rectangle 55"/>
            <p:cNvSpPr/>
            <p:nvPr/>
          </p:nvSpPr>
          <p:spPr>
            <a:xfrm>
              <a:off x="5946058" y="3027785"/>
              <a:ext cx="2479510" cy="365760"/>
            </a:xfrm>
            <a:prstGeom prst="rect">
              <a:avLst/>
            </a:pr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0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</a:t>
              </a:r>
              <a:r>
                <a:rPr lang="en-US" sz="20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  <a:r>
                <a:rPr lang="ru-RU" sz="2000" dirty="0" err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тоды</a:t>
              </a:r>
              <a:endParaRPr lang="en-US" sz="2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46058" y="3393546"/>
              <a:ext cx="2479510" cy="1097280"/>
            </a:xfrm>
            <a:prstGeom prst="rect">
              <a:avLst/>
            </a:prstGeom>
            <a:gradFill>
              <a:gsLst>
                <a:gs pos="100000">
                  <a:schemeClr val="bg1">
                    <a:lumMod val="75000"/>
                  </a:schemeClr>
                </a:gs>
                <a:gs pos="0">
                  <a:schemeClr val="bg1">
                    <a:lumMod val="95000"/>
                  </a:schemeClr>
                </a:gs>
              </a:gsLst>
              <a:lin ang="5400000" scaled="0"/>
            </a:gra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91440" rIns="91440" bIns="91440" rtlCol="0" anchor="t"/>
            <a:lstStyle/>
            <a:p>
              <a:pPr marL="176213" indent="-176213">
                <a:buFont typeface="Arial" pitchFamily="34" charset="0"/>
                <a:buChar char="•"/>
              </a:pPr>
              <a:r>
                <a:rPr lang="ru-RU" sz="2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блокирования</a:t>
              </a:r>
              <a:endParaRPr lang="en-US" sz="20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6213" indent="-176213">
                <a:buFont typeface="Arial" pitchFamily="34" charset="0"/>
                <a:buChar char="•"/>
              </a:pPr>
              <a:r>
                <a:rPr lang="ru-RU" sz="2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опережения</a:t>
              </a:r>
              <a:endParaRPr lang="en-US" sz="20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6213" indent="-176213">
                <a:buFont typeface="Arial" pitchFamily="34" charset="0"/>
                <a:buChar char="•"/>
              </a:pPr>
              <a:r>
                <a:rPr lang="ru-RU" sz="2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кооперации</a:t>
              </a:r>
              <a:endParaRPr lang="en-US" sz="20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8" name="Right Arrow 57"/>
          <p:cNvSpPr/>
          <p:nvPr/>
        </p:nvSpPr>
        <p:spPr>
          <a:xfrm rot="10800000">
            <a:off x="6892981" y="2558776"/>
            <a:ext cx="1813627" cy="1295400"/>
          </a:xfrm>
          <a:prstGeom prst="rightArrow">
            <a:avLst>
              <a:gd name="adj1" fmla="val 50000"/>
              <a:gd name="adj2" fmla="val 49486"/>
            </a:avLst>
          </a:prstGeom>
          <a:gradFill flip="none" rotWithShape="1">
            <a:gsLst>
              <a:gs pos="45000">
                <a:schemeClr val="tx1">
                  <a:lumMod val="75000"/>
                  <a:lumOff val="25000"/>
                  <a:alpha val="37000"/>
                </a:schemeClr>
              </a:gs>
              <a:gs pos="0">
                <a:schemeClr val="tx1">
                  <a:lumMod val="50000"/>
                  <a:lumOff val="50000"/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717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hp\Desktop\DSC0560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41" r="19391"/>
          <a:stretch/>
        </p:blipFill>
        <p:spPr bwMode="auto">
          <a:xfrm>
            <a:off x="457200" y="228600"/>
            <a:ext cx="2938967" cy="3324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D110F751-9975-4653-9855-BA1C7499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609600"/>
            <a:ext cx="6307612" cy="2078160"/>
          </a:xfrm>
        </p:spPr>
        <p:txBody>
          <a:bodyPr rtlCol="0"/>
          <a:lstStyle/>
          <a:p>
            <a:pPr rtl="0"/>
            <a:r>
              <a:rPr lang="ru-RU" sz="5900" dirty="0">
                <a:latin typeface="Arial" panose="020B0604020202020204" pitchFamily="34" charset="0"/>
                <a:cs typeface="Arial" panose="020B0604020202020204" pitchFamily="34" charset="0"/>
              </a:rPr>
              <a:t>БЛАГОДАРЮ</a:t>
            </a:r>
            <a:br>
              <a:rPr lang="ru-RU" sz="5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900" dirty="0">
                <a:latin typeface="Arial" panose="020B0604020202020204" pitchFamily="34" charset="0"/>
                <a:cs typeface="Arial" panose="020B0604020202020204" pitchFamily="34" charset="0"/>
              </a:rPr>
              <a:t>ЗА ВНИМАНИЕ!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2819401" y="4734451"/>
            <a:ext cx="8374504" cy="14368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lIns="91438" tIns="45719" rIns="91438" bIns="45719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1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  <a:defRPr/>
            </a:pPr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https://scholar.google.com/citations?user=gzZv2scAAAAJ&amp;hl=en</a:t>
            </a:r>
            <a:endParaRPr lang="en-US" sz="1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  <a:defRPr/>
            </a:pPr>
            <a:r>
              <a:rPr lang="ru-RU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Консультации по адресу: </a:t>
            </a:r>
            <a:r>
              <a:rPr lang="kk-KZ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ул.</a:t>
            </a:r>
            <a:r>
              <a:rPr lang="ru-RU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Мунайтпасова</a:t>
            </a:r>
            <a:r>
              <a:rPr lang="kk-KZ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5, УЛК, каб. </a:t>
            </a:r>
            <a:r>
              <a:rPr lang="ru-RU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513</a:t>
            </a:r>
          </a:p>
          <a:p>
            <a:pPr marL="0" indent="0" algn="ctr">
              <a:buNone/>
              <a:defRPr/>
            </a:pPr>
            <a:endParaRPr lang="ru-RU" sz="1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  <a:defRPr/>
            </a:pPr>
            <a:endParaRPr lang="ru-RU" sz="1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161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инноваций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38803" y="1286418"/>
            <a:ext cx="6019799" cy="5190582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Инновации-лидеры</a:t>
            </a:r>
          </a:p>
          <a:p>
            <a:r>
              <a:rPr lang="ru-RU" dirty="0"/>
              <a:t>Инновации-последователи</a:t>
            </a:r>
            <a:endParaRPr lang="en-IN" sz="239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0730508" y="1869057"/>
            <a:ext cx="623293" cy="623293"/>
          </a:xfrm>
          <a:prstGeom prst="ellipse">
            <a:avLst/>
          </a:prstGeom>
          <a:noFill/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399"/>
          </a:p>
        </p:txBody>
      </p:sp>
      <p:sp>
        <p:nvSpPr>
          <p:cNvPr id="6" name="Oval 5"/>
          <p:cNvSpPr/>
          <p:nvPr/>
        </p:nvSpPr>
        <p:spPr>
          <a:xfrm>
            <a:off x="10730508" y="3794338"/>
            <a:ext cx="623293" cy="623293"/>
          </a:xfrm>
          <a:prstGeom prst="ellipse">
            <a:avLst/>
          </a:prstGeom>
          <a:noFill/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399"/>
          </a:p>
        </p:txBody>
      </p:sp>
      <p:sp>
        <p:nvSpPr>
          <p:cNvPr id="7" name="Oval 6"/>
          <p:cNvSpPr/>
          <p:nvPr/>
        </p:nvSpPr>
        <p:spPr>
          <a:xfrm>
            <a:off x="10730508" y="4648200"/>
            <a:ext cx="623293" cy="623292"/>
          </a:xfrm>
          <a:prstGeom prst="ellipse">
            <a:avLst/>
          </a:prstGeom>
          <a:noFill/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399"/>
          </a:p>
        </p:txBody>
      </p:sp>
      <p:sp>
        <p:nvSpPr>
          <p:cNvPr id="5" name="Oval 4"/>
          <p:cNvSpPr/>
          <p:nvPr/>
        </p:nvSpPr>
        <p:spPr>
          <a:xfrm>
            <a:off x="10730508" y="2852467"/>
            <a:ext cx="623293" cy="623292"/>
          </a:xfrm>
          <a:prstGeom prst="ellipse">
            <a:avLst/>
          </a:prstGeom>
          <a:noFill/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399"/>
          </a:p>
        </p:txBody>
      </p:sp>
      <p:sp>
        <p:nvSpPr>
          <p:cNvPr id="41" name="Rectangle 40"/>
          <p:cNvSpPr/>
          <p:nvPr/>
        </p:nvSpPr>
        <p:spPr>
          <a:xfrm>
            <a:off x="381003" y="1269322"/>
            <a:ext cx="4741383" cy="5360077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39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762000" y="1851961"/>
            <a:ext cx="623293" cy="623293"/>
          </a:xfrm>
          <a:prstGeom prst="ellipse">
            <a:avLst/>
          </a:prstGeom>
          <a:noFill/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399"/>
          </a:p>
        </p:txBody>
      </p:sp>
      <p:sp>
        <p:nvSpPr>
          <p:cNvPr id="46" name="Oval 45"/>
          <p:cNvSpPr/>
          <p:nvPr/>
        </p:nvSpPr>
        <p:spPr>
          <a:xfrm>
            <a:off x="762000" y="3777244"/>
            <a:ext cx="623293" cy="623293"/>
          </a:xfrm>
          <a:prstGeom prst="ellipse">
            <a:avLst/>
          </a:prstGeom>
          <a:noFill/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399"/>
          </a:p>
        </p:txBody>
      </p:sp>
      <p:sp>
        <p:nvSpPr>
          <p:cNvPr id="49" name="Oval 48"/>
          <p:cNvSpPr/>
          <p:nvPr/>
        </p:nvSpPr>
        <p:spPr>
          <a:xfrm>
            <a:off x="759376" y="4595818"/>
            <a:ext cx="623293" cy="623292"/>
          </a:xfrm>
          <a:prstGeom prst="ellipse">
            <a:avLst/>
          </a:prstGeom>
          <a:noFill/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399"/>
          </a:p>
        </p:txBody>
      </p:sp>
      <p:sp>
        <p:nvSpPr>
          <p:cNvPr id="54" name="Oval 53"/>
          <p:cNvSpPr/>
          <p:nvPr/>
        </p:nvSpPr>
        <p:spPr>
          <a:xfrm>
            <a:off x="762000" y="2835371"/>
            <a:ext cx="623293" cy="623292"/>
          </a:xfrm>
          <a:prstGeom prst="ellipse">
            <a:avLst/>
          </a:prstGeom>
          <a:noFill/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399"/>
          </a:p>
        </p:txBody>
      </p:sp>
      <p:sp>
        <p:nvSpPr>
          <p:cNvPr id="9" name="Прямоугольник 8"/>
          <p:cNvSpPr/>
          <p:nvPr/>
        </p:nvSpPr>
        <p:spPr>
          <a:xfrm>
            <a:off x="1676403" y="2069068"/>
            <a:ext cx="2047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Уровень новизны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809101" y="153727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Эпохальные</a:t>
            </a:r>
          </a:p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Базисные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(радикальные)</a:t>
            </a:r>
          </a:p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Улучшающие (поддерживающие)</a:t>
            </a:r>
          </a:p>
          <a:p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Псевдоинновации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600200" y="2820859"/>
            <a:ext cx="27389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Влияние на рынок (степень подрыва)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809101" y="290857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Подрывные</a:t>
            </a:r>
          </a:p>
          <a:p>
            <a:r>
              <a:rPr lang="ru-RU" sz="1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Неподрывные</a:t>
            </a:r>
            <a:endParaRPr lang="ru-RU" sz="1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529792" y="3848912"/>
            <a:ext cx="3728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По типу технических параметров</a:t>
            </a:r>
          </a:p>
        </p:txBody>
      </p:sp>
      <p:sp>
        <p:nvSpPr>
          <p:cNvPr id="38" name="Oval 48"/>
          <p:cNvSpPr/>
          <p:nvPr/>
        </p:nvSpPr>
        <p:spPr>
          <a:xfrm>
            <a:off x="759376" y="5434018"/>
            <a:ext cx="623293" cy="623292"/>
          </a:xfrm>
          <a:prstGeom prst="ellipse">
            <a:avLst/>
          </a:prstGeom>
          <a:noFill/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399"/>
          </a:p>
        </p:txBody>
      </p:sp>
      <p:sp>
        <p:nvSpPr>
          <p:cNvPr id="23" name="Прямоугольник 22"/>
          <p:cNvSpPr/>
          <p:nvPr/>
        </p:nvSpPr>
        <p:spPr>
          <a:xfrm>
            <a:off x="1612573" y="4659868"/>
            <a:ext cx="2858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Сфера распространения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6858000" y="3710412"/>
            <a:ext cx="2438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Продуктовые</a:t>
            </a:r>
          </a:p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Процессные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766271" y="439493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Новые для сферы бизнеса в мире</a:t>
            </a:r>
          </a:p>
          <a:p>
            <a:r>
              <a:rPr lang="ru-RU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Новые для сферы бизнеса в стране</a:t>
            </a:r>
          </a:p>
          <a:p>
            <a:r>
              <a:rPr lang="ru-RU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Новые для данного предприятия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729306" y="5426510"/>
            <a:ext cx="2769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Время выхода на рынок</a:t>
            </a:r>
          </a:p>
        </p:txBody>
      </p:sp>
      <p:sp>
        <p:nvSpPr>
          <p:cNvPr id="45" name="Oval 6"/>
          <p:cNvSpPr/>
          <p:nvPr/>
        </p:nvSpPr>
        <p:spPr>
          <a:xfrm>
            <a:off x="10820400" y="5472708"/>
            <a:ext cx="623293" cy="623292"/>
          </a:xfrm>
          <a:prstGeom prst="ellipse">
            <a:avLst/>
          </a:prstGeom>
          <a:noFill/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399"/>
          </a:p>
        </p:txBody>
      </p:sp>
      <p:sp>
        <p:nvSpPr>
          <p:cNvPr id="48" name="Прямоугольник 47"/>
          <p:cNvSpPr/>
          <p:nvPr/>
        </p:nvSpPr>
        <p:spPr>
          <a:xfrm>
            <a:off x="6841757" y="5406350"/>
            <a:ext cx="36738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Инновации-лидеры</a:t>
            </a:r>
          </a:p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Инновации-последователи</a:t>
            </a:r>
          </a:p>
        </p:txBody>
      </p:sp>
    </p:spTree>
    <p:extLst>
      <p:ext uri="{BB962C8B-B14F-4D97-AF65-F5344CB8AC3E}">
        <p14:creationId xmlns:p14="http://schemas.microsoft.com/office/powerpoint/2010/main" val="122101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4641"/>
            <a:ext cx="10972801" cy="411159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инноваций по признакам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004651"/>
              </p:ext>
            </p:extLst>
          </p:nvPr>
        </p:nvGraphicFramePr>
        <p:xfrm>
          <a:off x="381003" y="838200"/>
          <a:ext cx="11277600" cy="54411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9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08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0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Признак классификации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Виды инноваций         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точки зрения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циклического развития      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крупнейшие; крупные; средние; мелкие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значимости                   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базисные; улучшающие; псевдоинновации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происхождению            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экзогенные;</a:t>
                      </a:r>
                      <a:r>
                        <a:rPr lang="ru-RU" sz="1600" u="sng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эндогенные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интенсивности            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нулевого порядка; первого порядка; второго порядка; третьего порядка; четвертого порядка; пятого порядка; шестого порядка; седьмого порядка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9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степени использования научных  знаний                            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-основанные на фундаментальных научных знаниях;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-на научных  исследованиях  с ограниченной областью применения;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на существующих научных знаниях;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на комбинации различных типов знаний;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на использовании одного продукта в различных областях;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на побочных   результатах   крупных программ;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на уже известной технологии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19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возможности планирования           жизненного цикла       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-нововведения, воплощающие научные идеи;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-революционизирующие производительные силы и закрепляющиеся в их составе, как новый неотъемлемый элемент;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-качественные сдвиги в отдельных элементах производительных сил, означающие смену поколений техники при сохранении исходного фундаментального принципа;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-количественные изменения, улучшение отдельных параметров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7114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4641"/>
            <a:ext cx="10972801" cy="411159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инноваций по признакам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036626"/>
              </p:ext>
            </p:extLst>
          </p:nvPr>
        </p:nvGraphicFramePr>
        <p:xfrm>
          <a:off x="381000" y="838200"/>
          <a:ext cx="11658600" cy="5554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23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34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0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Признак классификации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Виды инноваций         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структурной характеристике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входе; на выходе;</a:t>
                      </a:r>
                      <a:r>
                        <a:rPr lang="ru-RU" sz="1600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инновации структуры предприятия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отдельным сферам деятельности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технологические; производственные; торговые;  социальные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уровню управления                  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отраслевые; территориальные; первичного звена управления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срокам выполнения                   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и более лет;15-20 лет; 5 -10 лет; до 5 лет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степени охвата жизненного цикла     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НИОКР теоретические;  НИОКР, освоение и применение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объему                   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точечные; системные;</a:t>
                      </a:r>
                      <a:r>
                        <a:rPr lang="ru-RU" sz="1600" u="sng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стратегические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отношению к предыдущему состоянию процесса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заменяющие;  отменяющие; открывающие; ретроинновации                                     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источнику планирования              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Центральные; локальные; спонтанные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уровню новизны  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радикальные, создающие вновь целые отрасли; системные;</a:t>
                      </a:r>
                      <a:r>
                        <a:rPr lang="ru-RU" sz="1600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модифицирующие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019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зависимости от  размера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-обнаружение новых областей применения  (повышает эффективность в 10 - 100 и более раз); - использование новых принципов функционирования (в 2-10 раз); - создание новых конструктивных решений (на 5 —10 %)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0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масштабам             </a:t>
                      </a:r>
                      <a:r>
                        <a:rPr lang="ru-RU" sz="1600" u="sng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</a:t>
                      </a: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аспространения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создания новой отрасли;</a:t>
                      </a:r>
                      <a:r>
                        <a:rPr lang="ru-RU" sz="1600" u="sng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применения во всех отраслях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00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адресату                 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производителя; для общества в целом; для локального рынка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факторам общественного производства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рабочая сила; средства производства; предмет труда;  продукт труда; процесса труда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0120" marR="3012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331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9"/>
          <p:cNvGrpSpPr/>
          <p:nvPr/>
        </p:nvGrpSpPr>
        <p:grpSpPr>
          <a:xfrm>
            <a:off x="-1055422" y="-246478"/>
            <a:ext cx="14192731" cy="7495176"/>
            <a:chOff x="952324" y="814650"/>
            <a:chExt cx="10174063" cy="5372920"/>
          </a:xfrm>
          <a:solidFill>
            <a:schemeClr val="bg1">
              <a:alpha val="5000"/>
            </a:schemeClr>
          </a:solidFill>
        </p:grpSpPr>
        <p:grpSp>
          <p:nvGrpSpPr>
            <p:cNvPr id="4" name="Group 127"/>
            <p:cNvGrpSpPr/>
            <p:nvPr/>
          </p:nvGrpSpPr>
          <p:grpSpPr>
            <a:xfrm>
              <a:off x="6020987" y="814650"/>
              <a:ext cx="5105400" cy="5161568"/>
              <a:chOff x="2700338" y="1588"/>
              <a:chExt cx="6781800" cy="6856413"/>
            </a:xfrm>
            <a:grpFill/>
          </p:grpSpPr>
          <p:sp>
            <p:nvSpPr>
              <p:cNvPr id="149" name="Freeform 6"/>
              <p:cNvSpPr>
                <a:spLocks noEditPoints="1"/>
              </p:cNvSpPr>
              <p:nvPr/>
            </p:nvSpPr>
            <p:spPr bwMode="auto">
              <a:xfrm>
                <a:off x="3144838" y="2287588"/>
                <a:ext cx="6337300" cy="4570413"/>
              </a:xfrm>
              <a:custGeom>
                <a:avLst/>
                <a:gdLst/>
                <a:ahLst/>
                <a:cxnLst>
                  <a:cxn ang="0">
                    <a:pos x="932" y="1488"/>
                  </a:cxn>
                  <a:cxn ang="0">
                    <a:pos x="2570" y="1373"/>
                  </a:cxn>
                  <a:cxn ang="0">
                    <a:pos x="1791" y="110"/>
                  </a:cxn>
                  <a:cxn ang="0">
                    <a:pos x="2113" y="137"/>
                  </a:cxn>
                  <a:cxn ang="0">
                    <a:pos x="2441" y="0"/>
                  </a:cxn>
                  <a:cxn ang="0">
                    <a:pos x="2521" y="426"/>
                  </a:cxn>
                  <a:cxn ang="0">
                    <a:pos x="2305" y="1016"/>
                  </a:cxn>
                  <a:cxn ang="0">
                    <a:pos x="2339" y="1284"/>
                  </a:cxn>
                  <a:cxn ang="0">
                    <a:pos x="2561" y="1460"/>
                  </a:cxn>
                  <a:cxn ang="0">
                    <a:pos x="2252" y="1477"/>
                  </a:cxn>
                  <a:cxn ang="0">
                    <a:pos x="2640" y="1936"/>
                  </a:cxn>
                  <a:cxn ang="0">
                    <a:pos x="2306" y="2219"/>
                  </a:cxn>
                  <a:cxn ang="0">
                    <a:pos x="2710" y="2549"/>
                  </a:cxn>
                  <a:cxn ang="0">
                    <a:pos x="2755" y="2323"/>
                  </a:cxn>
                  <a:cxn ang="0">
                    <a:pos x="2818" y="1914"/>
                  </a:cxn>
                  <a:cxn ang="0">
                    <a:pos x="3195" y="1761"/>
                  </a:cxn>
                  <a:cxn ang="0">
                    <a:pos x="3623" y="1689"/>
                  </a:cxn>
                  <a:cxn ang="0">
                    <a:pos x="3750" y="1395"/>
                  </a:cxn>
                  <a:cxn ang="0">
                    <a:pos x="3936" y="1512"/>
                  </a:cxn>
                  <a:cxn ang="0">
                    <a:pos x="3847" y="1753"/>
                  </a:cxn>
                  <a:cxn ang="0">
                    <a:pos x="3880" y="1833"/>
                  </a:cxn>
                  <a:cxn ang="0">
                    <a:pos x="3665" y="2036"/>
                  </a:cxn>
                  <a:cxn ang="0">
                    <a:pos x="3539" y="1863"/>
                  </a:cxn>
                  <a:cxn ang="0">
                    <a:pos x="3399" y="2296"/>
                  </a:cxn>
                  <a:cxn ang="0">
                    <a:pos x="3326" y="1872"/>
                  </a:cxn>
                  <a:cxn ang="0">
                    <a:pos x="2987" y="2240"/>
                  </a:cxn>
                  <a:cxn ang="0">
                    <a:pos x="2769" y="2523"/>
                  </a:cxn>
                  <a:cxn ang="0">
                    <a:pos x="2765" y="2878"/>
                  </a:cxn>
                  <a:cxn ang="0">
                    <a:pos x="2171" y="2651"/>
                  </a:cxn>
                  <a:cxn ang="0">
                    <a:pos x="2051" y="2475"/>
                  </a:cxn>
                  <a:cxn ang="0">
                    <a:pos x="2149" y="2186"/>
                  </a:cxn>
                  <a:cxn ang="0">
                    <a:pos x="1700" y="2330"/>
                  </a:cxn>
                  <a:cxn ang="0">
                    <a:pos x="1621" y="2477"/>
                  </a:cxn>
                  <a:cxn ang="0">
                    <a:pos x="1176" y="2154"/>
                  </a:cxn>
                  <a:cxn ang="0">
                    <a:pos x="1002" y="2413"/>
                  </a:cxn>
                  <a:cxn ang="0">
                    <a:pos x="889" y="2143"/>
                  </a:cxn>
                  <a:cxn ang="0">
                    <a:pos x="511" y="2016"/>
                  </a:cxn>
                  <a:cxn ang="0">
                    <a:pos x="193" y="2130"/>
                  </a:cxn>
                  <a:cxn ang="0">
                    <a:pos x="468" y="1859"/>
                  </a:cxn>
                  <a:cxn ang="0">
                    <a:pos x="778" y="2016"/>
                  </a:cxn>
                  <a:cxn ang="0">
                    <a:pos x="1038" y="1752"/>
                  </a:cxn>
                  <a:cxn ang="0">
                    <a:pos x="1374" y="1392"/>
                  </a:cxn>
                  <a:cxn ang="0">
                    <a:pos x="1235" y="1014"/>
                  </a:cxn>
                  <a:cxn ang="0">
                    <a:pos x="1543" y="1203"/>
                  </a:cxn>
                  <a:cxn ang="0">
                    <a:pos x="1584" y="1238"/>
                  </a:cxn>
                  <a:cxn ang="0">
                    <a:pos x="1498" y="1668"/>
                  </a:cxn>
                  <a:cxn ang="0">
                    <a:pos x="1656" y="1724"/>
                  </a:cxn>
                  <a:cxn ang="0">
                    <a:pos x="1384" y="1740"/>
                  </a:cxn>
                  <a:cxn ang="0">
                    <a:pos x="1075" y="1881"/>
                  </a:cxn>
                  <a:cxn ang="0">
                    <a:pos x="1384" y="2103"/>
                  </a:cxn>
                  <a:cxn ang="0">
                    <a:pos x="1855" y="2147"/>
                  </a:cxn>
                  <a:cxn ang="0">
                    <a:pos x="2180" y="2104"/>
                  </a:cxn>
                  <a:cxn ang="0">
                    <a:pos x="1956" y="1807"/>
                  </a:cxn>
                  <a:cxn ang="0">
                    <a:pos x="2171" y="1430"/>
                  </a:cxn>
                  <a:cxn ang="0">
                    <a:pos x="2133" y="1236"/>
                  </a:cxn>
                  <a:cxn ang="0">
                    <a:pos x="2270" y="1065"/>
                  </a:cxn>
                  <a:cxn ang="0">
                    <a:pos x="1926" y="949"/>
                  </a:cxn>
                  <a:cxn ang="0">
                    <a:pos x="2260" y="955"/>
                  </a:cxn>
                  <a:cxn ang="0">
                    <a:pos x="2255" y="350"/>
                  </a:cxn>
                  <a:cxn ang="0">
                    <a:pos x="1567" y="379"/>
                  </a:cxn>
                  <a:cxn ang="0">
                    <a:pos x="1914" y="518"/>
                  </a:cxn>
                  <a:cxn ang="0">
                    <a:pos x="1526" y="536"/>
                  </a:cxn>
                  <a:cxn ang="0">
                    <a:pos x="1531" y="120"/>
                  </a:cxn>
                </a:cxnLst>
                <a:rect l="0" t="0" r="r" b="b"/>
                <a:pathLst>
                  <a:path w="3992" h="2879">
                    <a:moveTo>
                      <a:pt x="956" y="1441"/>
                    </a:moveTo>
                    <a:lnTo>
                      <a:pt x="1025" y="1441"/>
                    </a:lnTo>
                    <a:lnTo>
                      <a:pt x="1032" y="1444"/>
                    </a:lnTo>
                    <a:lnTo>
                      <a:pt x="1037" y="1447"/>
                    </a:lnTo>
                    <a:lnTo>
                      <a:pt x="1041" y="1450"/>
                    </a:lnTo>
                    <a:lnTo>
                      <a:pt x="1046" y="1454"/>
                    </a:lnTo>
                    <a:lnTo>
                      <a:pt x="1055" y="1464"/>
                    </a:lnTo>
                    <a:lnTo>
                      <a:pt x="1065" y="1482"/>
                    </a:lnTo>
                    <a:lnTo>
                      <a:pt x="1069" y="1500"/>
                    </a:lnTo>
                    <a:lnTo>
                      <a:pt x="1069" y="1515"/>
                    </a:lnTo>
                    <a:lnTo>
                      <a:pt x="1066" y="1526"/>
                    </a:lnTo>
                    <a:lnTo>
                      <a:pt x="1061" y="1538"/>
                    </a:lnTo>
                    <a:lnTo>
                      <a:pt x="1053" y="1549"/>
                    </a:lnTo>
                    <a:lnTo>
                      <a:pt x="1049" y="1553"/>
                    </a:lnTo>
                    <a:lnTo>
                      <a:pt x="1049" y="1554"/>
                    </a:lnTo>
                    <a:lnTo>
                      <a:pt x="1048" y="1554"/>
                    </a:lnTo>
                    <a:lnTo>
                      <a:pt x="1048" y="1555"/>
                    </a:lnTo>
                    <a:lnTo>
                      <a:pt x="1032" y="1567"/>
                    </a:lnTo>
                    <a:lnTo>
                      <a:pt x="1014" y="1572"/>
                    </a:lnTo>
                    <a:lnTo>
                      <a:pt x="1006" y="1574"/>
                    </a:lnTo>
                    <a:lnTo>
                      <a:pt x="999" y="1574"/>
                    </a:lnTo>
                    <a:lnTo>
                      <a:pt x="986" y="1572"/>
                    </a:lnTo>
                    <a:lnTo>
                      <a:pt x="973" y="1568"/>
                    </a:lnTo>
                    <a:lnTo>
                      <a:pt x="970" y="1567"/>
                    </a:lnTo>
                    <a:lnTo>
                      <a:pt x="969" y="1567"/>
                    </a:lnTo>
                    <a:lnTo>
                      <a:pt x="968" y="1566"/>
                    </a:lnTo>
                    <a:lnTo>
                      <a:pt x="959" y="1560"/>
                    </a:lnTo>
                    <a:lnTo>
                      <a:pt x="948" y="1551"/>
                    </a:lnTo>
                    <a:lnTo>
                      <a:pt x="942" y="1541"/>
                    </a:lnTo>
                    <a:lnTo>
                      <a:pt x="940" y="1540"/>
                    </a:lnTo>
                    <a:lnTo>
                      <a:pt x="939" y="1537"/>
                    </a:lnTo>
                    <a:lnTo>
                      <a:pt x="936" y="1529"/>
                    </a:lnTo>
                    <a:lnTo>
                      <a:pt x="932" y="1519"/>
                    </a:lnTo>
                    <a:lnTo>
                      <a:pt x="931" y="1508"/>
                    </a:lnTo>
                    <a:lnTo>
                      <a:pt x="931" y="1494"/>
                    </a:lnTo>
                    <a:lnTo>
                      <a:pt x="932" y="1488"/>
                    </a:lnTo>
                    <a:lnTo>
                      <a:pt x="935" y="1483"/>
                    </a:lnTo>
                    <a:lnTo>
                      <a:pt x="938" y="1475"/>
                    </a:lnTo>
                    <a:lnTo>
                      <a:pt x="940" y="1471"/>
                    </a:lnTo>
                    <a:lnTo>
                      <a:pt x="949" y="1458"/>
                    </a:lnTo>
                    <a:lnTo>
                      <a:pt x="960" y="1449"/>
                    </a:lnTo>
                    <a:lnTo>
                      <a:pt x="956" y="1441"/>
                    </a:lnTo>
                    <a:close/>
                    <a:moveTo>
                      <a:pt x="564" y="1441"/>
                    </a:moveTo>
                    <a:lnTo>
                      <a:pt x="579" y="1441"/>
                    </a:lnTo>
                    <a:lnTo>
                      <a:pt x="575" y="1443"/>
                    </a:lnTo>
                    <a:lnTo>
                      <a:pt x="566" y="1443"/>
                    </a:lnTo>
                    <a:lnTo>
                      <a:pt x="564" y="1441"/>
                    </a:lnTo>
                    <a:close/>
                    <a:moveTo>
                      <a:pt x="0" y="1441"/>
                    </a:moveTo>
                    <a:lnTo>
                      <a:pt x="229" y="1441"/>
                    </a:lnTo>
                    <a:lnTo>
                      <a:pt x="224" y="1460"/>
                    </a:lnTo>
                    <a:lnTo>
                      <a:pt x="216" y="1477"/>
                    </a:lnTo>
                    <a:lnTo>
                      <a:pt x="204" y="1491"/>
                    </a:lnTo>
                    <a:lnTo>
                      <a:pt x="202" y="1495"/>
                    </a:lnTo>
                    <a:lnTo>
                      <a:pt x="190" y="1507"/>
                    </a:lnTo>
                    <a:lnTo>
                      <a:pt x="166" y="1522"/>
                    </a:lnTo>
                    <a:lnTo>
                      <a:pt x="153" y="1529"/>
                    </a:lnTo>
                    <a:lnTo>
                      <a:pt x="143" y="1532"/>
                    </a:lnTo>
                    <a:lnTo>
                      <a:pt x="142" y="1532"/>
                    </a:lnTo>
                    <a:lnTo>
                      <a:pt x="131" y="1534"/>
                    </a:lnTo>
                    <a:lnTo>
                      <a:pt x="110" y="1534"/>
                    </a:lnTo>
                    <a:lnTo>
                      <a:pt x="106" y="1533"/>
                    </a:lnTo>
                    <a:lnTo>
                      <a:pt x="92" y="1533"/>
                    </a:lnTo>
                    <a:lnTo>
                      <a:pt x="67" y="1525"/>
                    </a:lnTo>
                    <a:lnTo>
                      <a:pt x="46" y="1512"/>
                    </a:lnTo>
                    <a:lnTo>
                      <a:pt x="28" y="1496"/>
                    </a:lnTo>
                    <a:lnTo>
                      <a:pt x="13" y="1475"/>
                    </a:lnTo>
                    <a:lnTo>
                      <a:pt x="12" y="1475"/>
                    </a:lnTo>
                    <a:lnTo>
                      <a:pt x="12" y="1474"/>
                    </a:lnTo>
                    <a:lnTo>
                      <a:pt x="5" y="1458"/>
                    </a:lnTo>
                    <a:lnTo>
                      <a:pt x="0" y="1441"/>
                    </a:lnTo>
                    <a:close/>
                    <a:moveTo>
                      <a:pt x="2570" y="1321"/>
                    </a:moveTo>
                    <a:lnTo>
                      <a:pt x="2570" y="1373"/>
                    </a:lnTo>
                    <a:lnTo>
                      <a:pt x="2566" y="1346"/>
                    </a:lnTo>
                    <a:lnTo>
                      <a:pt x="2566" y="1333"/>
                    </a:lnTo>
                    <a:lnTo>
                      <a:pt x="2570" y="1321"/>
                    </a:lnTo>
                    <a:close/>
                    <a:moveTo>
                      <a:pt x="1817" y="0"/>
                    </a:moveTo>
                    <a:lnTo>
                      <a:pt x="1935" y="0"/>
                    </a:lnTo>
                    <a:lnTo>
                      <a:pt x="1938" y="13"/>
                    </a:lnTo>
                    <a:lnTo>
                      <a:pt x="1938" y="19"/>
                    </a:lnTo>
                    <a:lnTo>
                      <a:pt x="1934" y="37"/>
                    </a:lnTo>
                    <a:lnTo>
                      <a:pt x="1925" y="53"/>
                    </a:lnTo>
                    <a:lnTo>
                      <a:pt x="1924" y="55"/>
                    </a:lnTo>
                    <a:lnTo>
                      <a:pt x="1921" y="56"/>
                    </a:lnTo>
                    <a:lnTo>
                      <a:pt x="1914" y="62"/>
                    </a:lnTo>
                    <a:lnTo>
                      <a:pt x="1905" y="69"/>
                    </a:lnTo>
                    <a:lnTo>
                      <a:pt x="1895" y="73"/>
                    </a:lnTo>
                    <a:lnTo>
                      <a:pt x="1893" y="73"/>
                    </a:lnTo>
                    <a:lnTo>
                      <a:pt x="1891" y="74"/>
                    </a:lnTo>
                    <a:lnTo>
                      <a:pt x="1889" y="74"/>
                    </a:lnTo>
                    <a:lnTo>
                      <a:pt x="1886" y="75"/>
                    </a:lnTo>
                    <a:lnTo>
                      <a:pt x="1865" y="75"/>
                    </a:lnTo>
                    <a:lnTo>
                      <a:pt x="1859" y="74"/>
                    </a:lnTo>
                    <a:lnTo>
                      <a:pt x="1852" y="72"/>
                    </a:lnTo>
                    <a:lnTo>
                      <a:pt x="1840" y="64"/>
                    </a:lnTo>
                    <a:lnTo>
                      <a:pt x="1837" y="61"/>
                    </a:lnTo>
                    <a:lnTo>
                      <a:pt x="1833" y="58"/>
                    </a:lnTo>
                    <a:lnTo>
                      <a:pt x="1823" y="45"/>
                    </a:lnTo>
                    <a:lnTo>
                      <a:pt x="1817" y="30"/>
                    </a:lnTo>
                    <a:lnTo>
                      <a:pt x="1815" y="13"/>
                    </a:lnTo>
                    <a:lnTo>
                      <a:pt x="1815" y="11"/>
                    </a:lnTo>
                    <a:lnTo>
                      <a:pt x="1816" y="5"/>
                    </a:lnTo>
                    <a:lnTo>
                      <a:pt x="1817" y="0"/>
                    </a:lnTo>
                    <a:close/>
                    <a:moveTo>
                      <a:pt x="1710" y="0"/>
                    </a:moveTo>
                    <a:lnTo>
                      <a:pt x="1740" y="0"/>
                    </a:lnTo>
                    <a:lnTo>
                      <a:pt x="1773" y="113"/>
                    </a:lnTo>
                    <a:lnTo>
                      <a:pt x="1780" y="111"/>
                    </a:lnTo>
                    <a:lnTo>
                      <a:pt x="1786" y="110"/>
                    </a:lnTo>
                    <a:lnTo>
                      <a:pt x="1791" y="110"/>
                    </a:lnTo>
                    <a:lnTo>
                      <a:pt x="1799" y="111"/>
                    </a:lnTo>
                    <a:lnTo>
                      <a:pt x="1806" y="112"/>
                    </a:lnTo>
                    <a:lnTo>
                      <a:pt x="1816" y="112"/>
                    </a:lnTo>
                    <a:lnTo>
                      <a:pt x="1820" y="113"/>
                    </a:lnTo>
                    <a:lnTo>
                      <a:pt x="1841" y="120"/>
                    </a:lnTo>
                    <a:lnTo>
                      <a:pt x="1861" y="130"/>
                    </a:lnTo>
                    <a:lnTo>
                      <a:pt x="1876" y="145"/>
                    </a:lnTo>
                    <a:lnTo>
                      <a:pt x="1889" y="162"/>
                    </a:lnTo>
                    <a:lnTo>
                      <a:pt x="1997" y="116"/>
                    </a:lnTo>
                    <a:lnTo>
                      <a:pt x="1997" y="104"/>
                    </a:lnTo>
                    <a:lnTo>
                      <a:pt x="1998" y="98"/>
                    </a:lnTo>
                    <a:lnTo>
                      <a:pt x="1998" y="95"/>
                    </a:lnTo>
                    <a:lnTo>
                      <a:pt x="1999" y="94"/>
                    </a:lnTo>
                    <a:lnTo>
                      <a:pt x="2005" y="79"/>
                    </a:lnTo>
                    <a:lnTo>
                      <a:pt x="2014" y="68"/>
                    </a:lnTo>
                    <a:lnTo>
                      <a:pt x="2018" y="64"/>
                    </a:lnTo>
                    <a:lnTo>
                      <a:pt x="2023" y="60"/>
                    </a:lnTo>
                    <a:lnTo>
                      <a:pt x="2027" y="57"/>
                    </a:lnTo>
                    <a:lnTo>
                      <a:pt x="2030" y="57"/>
                    </a:lnTo>
                    <a:lnTo>
                      <a:pt x="2043" y="51"/>
                    </a:lnTo>
                    <a:lnTo>
                      <a:pt x="2057" y="49"/>
                    </a:lnTo>
                    <a:lnTo>
                      <a:pt x="2064" y="49"/>
                    </a:lnTo>
                    <a:lnTo>
                      <a:pt x="2075" y="52"/>
                    </a:lnTo>
                    <a:lnTo>
                      <a:pt x="2086" y="56"/>
                    </a:lnTo>
                    <a:lnTo>
                      <a:pt x="2096" y="64"/>
                    </a:lnTo>
                    <a:lnTo>
                      <a:pt x="2099" y="65"/>
                    </a:lnTo>
                    <a:lnTo>
                      <a:pt x="2107" y="73"/>
                    </a:lnTo>
                    <a:lnTo>
                      <a:pt x="2113" y="83"/>
                    </a:lnTo>
                    <a:lnTo>
                      <a:pt x="2116" y="94"/>
                    </a:lnTo>
                    <a:lnTo>
                      <a:pt x="2117" y="96"/>
                    </a:lnTo>
                    <a:lnTo>
                      <a:pt x="2117" y="99"/>
                    </a:lnTo>
                    <a:lnTo>
                      <a:pt x="2119" y="107"/>
                    </a:lnTo>
                    <a:lnTo>
                      <a:pt x="2119" y="125"/>
                    </a:lnTo>
                    <a:lnTo>
                      <a:pt x="2116" y="132"/>
                    </a:lnTo>
                    <a:lnTo>
                      <a:pt x="2115" y="132"/>
                    </a:lnTo>
                    <a:lnTo>
                      <a:pt x="2113" y="137"/>
                    </a:lnTo>
                    <a:lnTo>
                      <a:pt x="2108" y="145"/>
                    </a:lnTo>
                    <a:lnTo>
                      <a:pt x="2106" y="147"/>
                    </a:lnTo>
                    <a:lnTo>
                      <a:pt x="2106" y="149"/>
                    </a:lnTo>
                    <a:lnTo>
                      <a:pt x="2104" y="150"/>
                    </a:lnTo>
                    <a:lnTo>
                      <a:pt x="2103" y="153"/>
                    </a:lnTo>
                    <a:lnTo>
                      <a:pt x="2102" y="154"/>
                    </a:lnTo>
                    <a:lnTo>
                      <a:pt x="2088" y="163"/>
                    </a:lnTo>
                    <a:lnTo>
                      <a:pt x="2074" y="170"/>
                    </a:lnTo>
                    <a:lnTo>
                      <a:pt x="2058" y="171"/>
                    </a:lnTo>
                    <a:lnTo>
                      <a:pt x="2053" y="171"/>
                    </a:lnTo>
                    <a:lnTo>
                      <a:pt x="2040" y="168"/>
                    </a:lnTo>
                    <a:lnTo>
                      <a:pt x="2028" y="163"/>
                    </a:lnTo>
                    <a:lnTo>
                      <a:pt x="2023" y="161"/>
                    </a:lnTo>
                    <a:lnTo>
                      <a:pt x="2018" y="157"/>
                    </a:lnTo>
                    <a:lnTo>
                      <a:pt x="2010" y="146"/>
                    </a:lnTo>
                    <a:lnTo>
                      <a:pt x="2007" y="144"/>
                    </a:lnTo>
                    <a:lnTo>
                      <a:pt x="1903" y="189"/>
                    </a:lnTo>
                    <a:lnTo>
                      <a:pt x="1905" y="202"/>
                    </a:lnTo>
                    <a:lnTo>
                      <a:pt x="1907" y="214"/>
                    </a:lnTo>
                    <a:lnTo>
                      <a:pt x="1907" y="222"/>
                    </a:lnTo>
                    <a:lnTo>
                      <a:pt x="2253" y="282"/>
                    </a:lnTo>
                    <a:lnTo>
                      <a:pt x="2261" y="256"/>
                    </a:lnTo>
                    <a:lnTo>
                      <a:pt x="2272" y="234"/>
                    </a:lnTo>
                    <a:lnTo>
                      <a:pt x="2289" y="213"/>
                    </a:lnTo>
                    <a:lnTo>
                      <a:pt x="2293" y="208"/>
                    </a:lnTo>
                    <a:lnTo>
                      <a:pt x="2298" y="204"/>
                    </a:lnTo>
                    <a:lnTo>
                      <a:pt x="2310" y="191"/>
                    </a:lnTo>
                    <a:lnTo>
                      <a:pt x="2327" y="179"/>
                    </a:lnTo>
                    <a:lnTo>
                      <a:pt x="2348" y="168"/>
                    </a:lnTo>
                    <a:lnTo>
                      <a:pt x="2367" y="162"/>
                    </a:lnTo>
                    <a:lnTo>
                      <a:pt x="2374" y="159"/>
                    </a:lnTo>
                    <a:lnTo>
                      <a:pt x="2380" y="158"/>
                    </a:lnTo>
                    <a:lnTo>
                      <a:pt x="2392" y="157"/>
                    </a:lnTo>
                    <a:lnTo>
                      <a:pt x="2405" y="155"/>
                    </a:lnTo>
                    <a:lnTo>
                      <a:pt x="2411" y="0"/>
                    </a:lnTo>
                    <a:lnTo>
                      <a:pt x="2441" y="0"/>
                    </a:lnTo>
                    <a:lnTo>
                      <a:pt x="2435" y="157"/>
                    </a:lnTo>
                    <a:lnTo>
                      <a:pt x="2452" y="159"/>
                    </a:lnTo>
                    <a:lnTo>
                      <a:pt x="2467" y="166"/>
                    </a:lnTo>
                    <a:lnTo>
                      <a:pt x="2468" y="166"/>
                    </a:lnTo>
                    <a:lnTo>
                      <a:pt x="2484" y="172"/>
                    </a:lnTo>
                    <a:lnTo>
                      <a:pt x="2497" y="180"/>
                    </a:lnTo>
                    <a:lnTo>
                      <a:pt x="2507" y="192"/>
                    </a:lnTo>
                    <a:lnTo>
                      <a:pt x="2513" y="195"/>
                    </a:lnTo>
                    <a:lnTo>
                      <a:pt x="2518" y="199"/>
                    </a:lnTo>
                    <a:lnTo>
                      <a:pt x="2523" y="204"/>
                    </a:lnTo>
                    <a:lnTo>
                      <a:pt x="2544" y="230"/>
                    </a:lnTo>
                    <a:lnTo>
                      <a:pt x="2559" y="260"/>
                    </a:lnTo>
                    <a:lnTo>
                      <a:pt x="2566" y="292"/>
                    </a:lnTo>
                    <a:lnTo>
                      <a:pt x="2566" y="328"/>
                    </a:lnTo>
                    <a:lnTo>
                      <a:pt x="2562" y="352"/>
                    </a:lnTo>
                    <a:lnTo>
                      <a:pt x="2555" y="373"/>
                    </a:lnTo>
                    <a:lnTo>
                      <a:pt x="2543" y="396"/>
                    </a:lnTo>
                    <a:lnTo>
                      <a:pt x="2539" y="403"/>
                    </a:lnTo>
                    <a:lnTo>
                      <a:pt x="2568" y="433"/>
                    </a:lnTo>
                    <a:lnTo>
                      <a:pt x="2570" y="430"/>
                    </a:lnTo>
                    <a:lnTo>
                      <a:pt x="2570" y="624"/>
                    </a:lnTo>
                    <a:lnTo>
                      <a:pt x="2569" y="623"/>
                    </a:lnTo>
                    <a:lnTo>
                      <a:pt x="2551" y="603"/>
                    </a:lnTo>
                    <a:lnTo>
                      <a:pt x="2538" y="584"/>
                    </a:lnTo>
                    <a:lnTo>
                      <a:pt x="2530" y="560"/>
                    </a:lnTo>
                    <a:lnTo>
                      <a:pt x="2528" y="557"/>
                    </a:lnTo>
                    <a:lnTo>
                      <a:pt x="2528" y="551"/>
                    </a:lnTo>
                    <a:lnTo>
                      <a:pt x="2526" y="536"/>
                    </a:lnTo>
                    <a:lnTo>
                      <a:pt x="2526" y="519"/>
                    </a:lnTo>
                    <a:lnTo>
                      <a:pt x="2528" y="502"/>
                    </a:lnTo>
                    <a:lnTo>
                      <a:pt x="2534" y="487"/>
                    </a:lnTo>
                    <a:lnTo>
                      <a:pt x="2534" y="484"/>
                    </a:lnTo>
                    <a:lnTo>
                      <a:pt x="2536" y="476"/>
                    </a:lnTo>
                    <a:lnTo>
                      <a:pt x="2542" y="467"/>
                    </a:lnTo>
                    <a:lnTo>
                      <a:pt x="2548" y="455"/>
                    </a:lnTo>
                    <a:lnTo>
                      <a:pt x="2521" y="426"/>
                    </a:lnTo>
                    <a:lnTo>
                      <a:pt x="2507" y="437"/>
                    </a:lnTo>
                    <a:lnTo>
                      <a:pt x="2502" y="441"/>
                    </a:lnTo>
                    <a:lnTo>
                      <a:pt x="2483" y="453"/>
                    </a:lnTo>
                    <a:lnTo>
                      <a:pt x="2463" y="462"/>
                    </a:lnTo>
                    <a:lnTo>
                      <a:pt x="2439" y="468"/>
                    </a:lnTo>
                    <a:lnTo>
                      <a:pt x="2416" y="471"/>
                    </a:lnTo>
                    <a:lnTo>
                      <a:pt x="2409" y="701"/>
                    </a:lnTo>
                    <a:lnTo>
                      <a:pt x="2422" y="708"/>
                    </a:lnTo>
                    <a:lnTo>
                      <a:pt x="2433" y="717"/>
                    </a:lnTo>
                    <a:lnTo>
                      <a:pt x="2439" y="722"/>
                    </a:lnTo>
                    <a:lnTo>
                      <a:pt x="2445" y="729"/>
                    </a:lnTo>
                    <a:lnTo>
                      <a:pt x="2449" y="734"/>
                    </a:lnTo>
                    <a:lnTo>
                      <a:pt x="2455" y="749"/>
                    </a:lnTo>
                    <a:lnTo>
                      <a:pt x="2460" y="764"/>
                    </a:lnTo>
                    <a:lnTo>
                      <a:pt x="2462" y="780"/>
                    </a:lnTo>
                    <a:lnTo>
                      <a:pt x="2462" y="784"/>
                    </a:lnTo>
                    <a:lnTo>
                      <a:pt x="2460" y="798"/>
                    </a:lnTo>
                    <a:lnTo>
                      <a:pt x="2455" y="813"/>
                    </a:lnTo>
                    <a:lnTo>
                      <a:pt x="2449" y="825"/>
                    </a:lnTo>
                    <a:lnTo>
                      <a:pt x="2446" y="830"/>
                    </a:lnTo>
                    <a:lnTo>
                      <a:pt x="2438" y="838"/>
                    </a:lnTo>
                    <a:lnTo>
                      <a:pt x="2433" y="842"/>
                    </a:lnTo>
                    <a:lnTo>
                      <a:pt x="2432" y="843"/>
                    </a:lnTo>
                    <a:lnTo>
                      <a:pt x="2418" y="852"/>
                    </a:lnTo>
                    <a:lnTo>
                      <a:pt x="2403" y="859"/>
                    </a:lnTo>
                    <a:lnTo>
                      <a:pt x="2387" y="861"/>
                    </a:lnTo>
                    <a:lnTo>
                      <a:pt x="2379" y="861"/>
                    </a:lnTo>
                    <a:lnTo>
                      <a:pt x="2363" y="860"/>
                    </a:lnTo>
                    <a:lnTo>
                      <a:pt x="2349" y="856"/>
                    </a:lnTo>
                    <a:lnTo>
                      <a:pt x="2286" y="970"/>
                    </a:lnTo>
                    <a:lnTo>
                      <a:pt x="2291" y="975"/>
                    </a:lnTo>
                    <a:lnTo>
                      <a:pt x="2295" y="982"/>
                    </a:lnTo>
                    <a:lnTo>
                      <a:pt x="2301" y="992"/>
                    </a:lnTo>
                    <a:lnTo>
                      <a:pt x="2303" y="1003"/>
                    </a:lnTo>
                    <a:lnTo>
                      <a:pt x="2303" y="1004"/>
                    </a:lnTo>
                    <a:lnTo>
                      <a:pt x="2305" y="1016"/>
                    </a:lnTo>
                    <a:lnTo>
                      <a:pt x="2302" y="1027"/>
                    </a:lnTo>
                    <a:lnTo>
                      <a:pt x="2298" y="1038"/>
                    </a:lnTo>
                    <a:lnTo>
                      <a:pt x="2298" y="1039"/>
                    </a:lnTo>
                    <a:lnTo>
                      <a:pt x="2363" y="1102"/>
                    </a:lnTo>
                    <a:lnTo>
                      <a:pt x="2366" y="1102"/>
                    </a:lnTo>
                    <a:lnTo>
                      <a:pt x="2369" y="1100"/>
                    </a:lnTo>
                    <a:lnTo>
                      <a:pt x="2371" y="1100"/>
                    </a:lnTo>
                    <a:lnTo>
                      <a:pt x="2373" y="1098"/>
                    </a:lnTo>
                    <a:lnTo>
                      <a:pt x="2383" y="1096"/>
                    </a:lnTo>
                    <a:lnTo>
                      <a:pt x="2403" y="1096"/>
                    </a:lnTo>
                    <a:lnTo>
                      <a:pt x="2413" y="1098"/>
                    </a:lnTo>
                    <a:lnTo>
                      <a:pt x="2418" y="1101"/>
                    </a:lnTo>
                    <a:lnTo>
                      <a:pt x="2420" y="1101"/>
                    </a:lnTo>
                    <a:lnTo>
                      <a:pt x="2434" y="1111"/>
                    </a:lnTo>
                    <a:lnTo>
                      <a:pt x="2445" y="1124"/>
                    </a:lnTo>
                    <a:lnTo>
                      <a:pt x="2451" y="1141"/>
                    </a:lnTo>
                    <a:lnTo>
                      <a:pt x="2452" y="1160"/>
                    </a:lnTo>
                    <a:lnTo>
                      <a:pt x="2452" y="1162"/>
                    </a:lnTo>
                    <a:lnTo>
                      <a:pt x="2451" y="1164"/>
                    </a:lnTo>
                    <a:lnTo>
                      <a:pt x="2450" y="1173"/>
                    </a:lnTo>
                    <a:lnTo>
                      <a:pt x="2446" y="1183"/>
                    </a:lnTo>
                    <a:lnTo>
                      <a:pt x="2439" y="1192"/>
                    </a:lnTo>
                    <a:lnTo>
                      <a:pt x="2438" y="1195"/>
                    </a:lnTo>
                    <a:lnTo>
                      <a:pt x="2432" y="1202"/>
                    </a:lnTo>
                    <a:lnTo>
                      <a:pt x="2416" y="1212"/>
                    </a:lnTo>
                    <a:lnTo>
                      <a:pt x="2408" y="1213"/>
                    </a:lnTo>
                    <a:lnTo>
                      <a:pt x="2403" y="1215"/>
                    </a:lnTo>
                    <a:lnTo>
                      <a:pt x="2396" y="1216"/>
                    </a:lnTo>
                    <a:lnTo>
                      <a:pt x="2394" y="1216"/>
                    </a:lnTo>
                    <a:lnTo>
                      <a:pt x="2390" y="1215"/>
                    </a:lnTo>
                    <a:lnTo>
                      <a:pt x="2390" y="1216"/>
                    </a:lnTo>
                    <a:lnTo>
                      <a:pt x="2386" y="1216"/>
                    </a:lnTo>
                    <a:lnTo>
                      <a:pt x="2383" y="1215"/>
                    </a:lnTo>
                    <a:lnTo>
                      <a:pt x="2379" y="1215"/>
                    </a:lnTo>
                    <a:lnTo>
                      <a:pt x="2377" y="1213"/>
                    </a:lnTo>
                    <a:lnTo>
                      <a:pt x="2339" y="1284"/>
                    </a:lnTo>
                    <a:lnTo>
                      <a:pt x="2348" y="1295"/>
                    </a:lnTo>
                    <a:lnTo>
                      <a:pt x="2357" y="1304"/>
                    </a:lnTo>
                    <a:lnTo>
                      <a:pt x="2366" y="1318"/>
                    </a:lnTo>
                    <a:lnTo>
                      <a:pt x="2370" y="1333"/>
                    </a:lnTo>
                    <a:lnTo>
                      <a:pt x="2371" y="1334"/>
                    </a:lnTo>
                    <a:lnTo>
                      <a:pt x="2371" y="1335"/>
                    </a:lnTo>
                    <a:lnTo>
                      <a:pt x="2375" y="1355"/>
                    </a:lnTo>
                    <a:lnTo>
                      <a:pt x="2375" y="1377"/>
                    </a:lnTo>
                    <a:lnTo>
                      <a:pt x="2371" y="1398"/>
                    </a:lnTo>
                    <a:lnTo>
                      <a:pt x="2369" y="1405"/>
                    </a:lnTo>
                    <a:lnTo>
                      <a:pt x="2366" y="1410"/>
                    </a:lnTo>
                    <a:lnTo>
                      <a:pt x="2417" y="1436"/>
                    </a:lnTo>
                    <a:lnTo>
                      <a:pt x="2417" y="1435"/>
                    </a:lnTo>
                    <a:lnTo>
                      <a:pt x="2432" y="1420"/>
                    </a:lnTo>
                    <a:lnTo>
                      <a:pt x="2445" y="1412"/>
                    </a:lnTo>
                    <a:lnTo>
                      <a:pt x="2456" y="1406"/>
                    </a:lnTo>
                    <a:lnTo>
                      <a:pt x="2467" y="1403"/>
                    </a:lnTo>
                    <a:lnTo>
                      <a:pt x="2476" y="1402"/>
                    </a:lnTo>
                    <a:lnTo>
                      <a:pt x="2479" y="1402"/>
                    </a:lnTo>
                    <a:lnTo>
                      <a:pt x="2480" y="1403"/>
                    </a:lnTo>
                    <a:lnTo>
                      <a:pt x="2481" y="1402"/>
                    </a:lnTo>
                    <a:lnTo>
                      <a:pt x="2487" y="1402"/>
                    </a:lnTo>
                    <a:lnTo>
                      <a:pt x="2501" y="1403"/>
                    </a:lnTo>
                    <a:lnTo>
                      <a:pt x="2515" y="1409"/>
                    </a:lnTo>
                    <a:lnTo>
                      <a:pt x="2527" y="1415"/>
                    </a:lnTo>
                    <a:lnTo>
                      <a:pt x="2532" y="1418"/>
                    </a:lnTo>
                    <a:lnTo>
                      <a:pt x="2536" y="1422"/>
                    </a:lnTo>
                    <a:lnTo>
                      <a:pt x="2540" y="1424"/>
                    </a:lnTo>
                    <a:lnTo>
                      <a:pt x="2570" y="1398"/>
                    </a:lnTo>
                    <a:lnTo>
                      <a:pt x="2570" y="1437"/>
                    </a:lnTo>
                    <a:lnTo>
                      <a:pt x="2565" y="1441"/>
                    </a:lnTo>
                    <a:lnTo>
                      <a:pt x="2557" y="1448"/>
                    </a:lnTo>
                    <a:lnTo>
                      <a:pt x="2559" y="1450"/>
                    </a:lnTo>
                    <a:lnTo>
                      <a:pt x="2559" y="1452"/>
                    </a:lnTo>
                    <a:lnTo>
                      <a:pt x="2561" y="1454"/>
                    </a:lnTo>
                    <a:lnTo>
                      <a:pt x="2561" y="1460"/>
                    </a:lnTo>
                    <a:lnTo>
                      <a:pt x="2565" y="1469"/>
                    </a:lnTo>
                    <a:lnTo>
                      <a:pt x="2568" y="1479"/>
                    </a:lnTo>
                    <a:lnTo>
                      <a:pt x="2568" y="1491"/>
                    </a:lnTo>
                    <a:lnTo>
                      <a:pt x="2565" y="1503"/>
                    </a:lnTo>
                    <a:lnTo>
                      <a:pt x="2565" y="1505"/>
                    </a:lnTo>
                    <a:lnTo>
                      <a:pt x="2564" y="1509"/>
                    </a:lnTo>
                    <a:lnTo>
                      <a:pt x="2560" y="1519"/>
                    </a:lnTo>
                    <a:lnTo>
                      <a:pt x="2555" y="1530"/>
                    </a:lnTo>
                    <a:lnTo>
                      <a:pt x="2548" y="1541"/>
                    </a:lnTo>
                    <a:lnTo>
                      <a:pt x="2540" y="1549"/>
                    </a:lnTo>
                    <a:lnTo>
                      <a:pt x="2530" y="1558"/>
                    </a:lnTo>
                    <a:lnTo>
                      <a:pt x="2519" y="1562"/>
                    </a:lnTo>
                    <a:lnTo>
                      <a:pt x="2515" y="1564"/>
                    </a:lnTo>
                    <a:lnTo>
                      <a:pt x="2510" y="1567"/>
                    </a:lnTo>
                    <a:lnTo>
                      <a:pt x="2497" y="1570"/>
                    </a:lnTo>
                    <a:lnTo>
                      <a:pt x="2484" y="1571"/>
                    </a:lnTo>
                    <a:lnTo>
                      <a:pt x="2463" y="1568"/>
                    </a:lnTo>
                    <a:lnTo>
                      <a:pt x="2442" y="1559"/>
                    </a:lnTo>
                    <a:lnTo>
                      <a:pt x="2441" y="1558"/>
                    </a:lnTo>
                    <a:lnTo>
                      <a:pt x="2426" y="1546"/>
                    </a:lnTo>
                    <a:lnTo>
                      <a:pt x="2416" y="1533"/>
                    </a:lnTo>
                    <a:lnTo>
                      <a:pt x="2407" y="1517"/>
                    </a:lnTo>
                    <a:lnTo>
                      <a:pt x="2403" y="1500"/>
                    </a:lnTo>
                    <a:lnTo>
                      <a:pt x="2401" y="1488"/>
                    </a:lnTo>
                    <a:lnTo>
                      <a:pt x="2401" y="1478"/>
                    </a:lnTo>
                    <a:lnTo>
                      <a:pt x="2404" y="1462"/>
                    </a:lnTo>
                    <a:lnTo>
                      <a:pt x="2352" y="1436"/>
                    </a:lnTo>
                    <a:lnTo>
                      <a:pt x="2335" y="1453"/>
                    </a:lnTo>
                    <a:lnTo>
                      <a:pt x="2327" y="1457"/>
                    </a:lnTo>
                    <a:lnTo>
                      <a:pt x="2312" y="1466"/>
                    </a:lnTo>
                    <a:lnTo>
                      <a:pt x="2294" y="1474"/>
                    </a:lnTo>
                    <a:lnTo>
                      <a:pt x="2274" y="1477"/>
                    </a:lnTo>
                    <a:lnTo>
                      <a:pt x="2273" y="1477"/>
                    </a:lnTo>
                    <a:lnTo>
                      <a:pt x="2269" y="1478"/>
                    </a:lnTo>
                    <a:lnTo>
                      <a:pt x="2263" y="1478"/>
                    </a:lnTo>
                    <a:lnTo>
                      <a:pt x="2252" y="1477"/>
                    </a:lnTo>
                    <a:lnTo>
                      <a:pt x="2239" y="1475"/>
                    </a:lnTo>
                    <a:lnTo>
                      <a:pt x="2225" y="1471"/>
                    </a:lnTo>
                    <a:lnTo>
                      <a:pt x="2213" y="1467"/>
                    </a:lnTo>
                    <a:lnTo>
                      <a:pt x="2145" y="1563"/>
                    </a:lnTo>
                    <a:lnTo>
                      <a:pt x="2164" y="1587"/>
                    </a:lnTo>
                    <a:lnTo>
                      <a:pt x="2179" y="1613"/>
                    </a:lnTo>
                    <a:lnTo>
                      <a:pt x="2188" y="1642"/>
                    </a:lnTo>
                    <a:lnTo>
                      <a:pt x="2192" y="1673"/>
                    </a:lnTo>
                    <a:lnTo>
                      <a:pt x="2192" y="1676"/>
                    </a:lnTo>
                    <a:lnTo>
                      <a:pt x="2189" y="1698"/>
                    </a:lnTo>
                    <a:lnTo>
                      <a:pt x="2184" y="1719"/>
                    </a:lnTo>
                    <a:lnTo>
                      <a:pt x="2178" y="1737"/>
                    </a:lnTo>
                    <a:lnTo>
                      <a:pt x="2176" y="1739"/>
                    </a:lnTo>
                    <a:lnTo>
                      <a:pt x="2175" y="1741"/>
                    </a:lnTo>
                    <a:lnTo>
                      <a:pt x="2175" y="1742"/>
                    </a:lnTo>
                    <a:lnTo>
                      <a:pt x="2443" y="1892"/>
                    </a:lnTo>
                    <a:lnTo>
                      <a:pt x="2447" y="1888"/>
                    </a:lnTo>
                    <a:lnTo>
                      <a:pt x="2466" y="1872"/>
                    </a:lnTo>
                    <a:lnTo>
                      <a:pt x="2487" y="1860"/>
                    </a:lnTo>
                    <a:lnTo>
                      <a:pt x="2502" y="1855"/>
                    </a:lnTo>
                    <a:lnTo>
                      <a:pt x="2518" y="1852"/>
                    </a:lnTo>
                    <a:lnTo>
                      <a:pt x="2531" y="1852"/>
                    </a:lnTo>
                    <a:lnTo>
                      <a:pt x="2551" y="1854"/>
                    </a:lnTo>
                    <a:lnTo>
                      <a:pt x="2570" y="1859"/>
                    </a:lnTo>
                    <a:lnTo>
                      <a:pt x="2576" y="1862"/>
                    </a:lnTo>
                    <a:lnTo>
                      <a:pt x="2581" y="1863"/>
                    </a:lnTo>
                    <a:lnTo>
                      <a:pt x="2582" y="1863"/>
                    </a:lnTo>
                    <a:lnTo>
                      <a:pt x="2582" y="1864"/>
                    </a:lnTo>
                    <a:lnTo>
                      <a:pt x="2585" y="1864"/>
                    </a:lnTo>
                    <a:lnTo>
                      <a:pt x="2585" y="1866"/>
                    </a:lnTo>
                    <a:lnTo>
                      <a:pt x="2586" y="1866"/>
                    </a:lnTo>
                    <a:lnTo>
                      <a:pt x="2602" y="1877"/>
                    </a:lnTo>
                    <a:lnTo>
                      <a:pt x="2616" y="1892"/>
                    </a:lnTo>
                    <a:lnTo>
                      <a:pt x="2628" y="1906"/>
                    </a:lnTo>
                    <a:lnTo>
                      <a:pt x="2636" y="1922"/>
                    </a:lnTo>
                    <a:lnTo>
                      <a:pt x="2640" y="1936"/>
                    </a:lnTo>
                    <a:lnTo>
                      <a:pt x="2640" y="1938"/>
                    </a:lnTo>
                    <a:lnTo>
                      <a:pt x="2641" y="1938"/>
                    </a:lnTo>
                    <a:lnTo>
                      <a:pt x="2641" y="1939"/>
                    </a:lnTo>
                    <a:lnTo>
                      <a:pt x="2644" y="1960"/>
                    </a:lnTo>
                    <a:lnTo>
                      <a:pt x="2644" y="1982"/>
                    </a:lnTo>
                    <a:lnTo>
                      <a:pt x="2638" y="2003"/>
                    </a:lnTo>
                    <a:lnTo>
                      <a:pt x="2628" y="2025"/>
                    </a:lnTo>
                    <a:lnTo>
                      <a:pt x="2615" y="2042"/>
                    </a:lnTo>
                    <a:lnTo>
                      <a:pt x="2596" y="2057"/>
                    </a:lnTo>
                    <a:lnTo>
                      <a:pt x="2589" y="2062"/>
                    </a:lnTo>
                    <a:lnTo>
                      <a:pt x="2578" y="2070"/>
                    </a:lnTo>
                    <a:lnTo>
                      <a:pt x="2555" y="2078"/>
                    </a:lnTo>
                    <a:lnTo>
                      <a:pt x="2539" y="2079"/>
                    </a:lnTo>
                    <a:lnTo>
                      <a:pt x="2536" y="2079"/>
                    </a:lnTo>
                    <a:lnTo>
                      <a:pt x="2534" y="2078"/>
                    </a:lnTo>
                    <a:lnTo>
                      <a:pt x="2530" y="2079"/>
                    </a:lnTo>
                    <a:lnTo>
                      <a:pt x="2523" y="2079"/>
                    </a:lnTo>
                    <a:lnTo>
                      <a:pt x="2510" y="2076"/>
                    </a:lnTo>
                    <a:lnTo>
                      <a:pt x="2493" y="2072"/>
                    </a:lnTo>
                    <a:lnTo>
                      <a:pt x="2476" y="2067"/>
                    </a:lnTo>
                    <a:lnTo>
                      <a:pt x="2464" y="2059"/>
                    </a:lnTo>
                    <a:lnTo>
                      <a:pt x="2464" y="2058"/>
                    </a:lnTo>
                    <a:lnTo>
                      <a:pt x="2456" y="2053"/>
                    </a:lnTo>
                    <a:lnTo>
                      <a:pt x="2450" y="2048"/>
                    </a:lnTo>
                    <a:lnTo>
                      <a:pt x="2311" y="2135"/>
                    </a:lnTo>
                    <a:lnTo>
                      <a:pt x="2312" y="2138"/>
                    </a:lnTo>
                    <a:lnTo>
                      <a:pt x="2312" y="2139"/>
                    </a:lnTo>
                    <a:lnTo>
                      <a:pt x="2314" y="2142"/>
                    </a:lnTo>
                    <a:lnTo>
                      <a:pt x="2314" y="2146"/>
                    </a:lnTo>
                    <a:lnTo>
                      <a:pt x="2319" y="2159"/>
                    </a:lnTo>
                    <a:lnTo>
                      <a:pt x="2320" y="2175"/>
                    </a:lnTo>
                    <a:lnTo>
                      <a:pt x="2318" y="2189"/>
                    </a:lnTo>
                    <a:lnTo>
                      <a:pt x="2318" y="2193"/>
                    </a:lnTo>
                    <a:lnTo>
                      <a:pt x="2316" y="2197"/>
                    </a:lnTo>
                    <a:lnTo>
                      <a:pt x="2312" y="2207"/>
                    </a:lnTo>
                    <a:lnTo>
                      <a:pt x="2306" y="2219"/>
                    </a:lnTo>
                    <a:lnTo>
                      <a:pt x="2299" y="2230"/>
                    </a:lnTo>
                    <a:lnTo>
                      <a:pt x="2291" y="2237"/>
                    </a:lnTo>
                    <a:lnTo>
                      <a:pt x="2290" y="2237"/>
                    </a:lnTo>
                    <a:lnTo>
                      <a:pt x="2285" y="2243"/>
                    </a:lnTo>
                    <a:lnTo>
                      <a:pt x="2363" y="2477"/>
                    </a:lnTo>
                    <a:lnTo>
                      <a:pt x="2367" y="2476"/>
                    </a:lnTo>
                    <a:lnTo>
                      <a:pt x="2378" y="2476"/>
                    </a:lnTo>
                    <a:lnTo>
                      <a:pt x="2384" y="2477"/>
                    </a:lnTo>
                    <a:lnTo>
                      <a:pt x="2387" y="2477"/>
                    </a:lnTo>
                    <a:lnTo>
                      <a:pt x="2391" y="2478"/>
                    </a:lnTo>
                    <a:lnTo>
                      <a:pt x="2395" y="2478"/>
                    </a:lnTo>
                    <a:lnTo>
                      <a:pt x="2413" y="2485"/>
                    </a:lnTo>
                    <a:lnTo>
                      <a:pt x="2429" y="2495"/>
                    </a:lnTo>
                    <a:lnTo>
                      <a:pt x="2443" y="2509"/>
                    </a:lnTo>
                    <a:lnTo>
                      <a:pt x="2454" y="2524"/>
                    </a:lnTo>
                    <a:lnTo>
                      <a:pt x="2454" y="2526"/>
                    </a:lnTo>
                    <a:lnTo>
                      <a:pt x="2458" y="2537"/>
                    </a:lnTo>
                    <a:lnTo>
                      <a:pt x="2462" y="2550"/>
                    </a:lnTo>
                    <a:lnTo>
                      <a:pt x="2463" y="2561"/>
                    </a:lnTo>
                    <a:lnTo>
                      <a:pt x="2463" y="2574"/>
                    </a:lnTo>
                    <a:lnTo>
                      <a:pt x="2460" y="2586"/>
                    </a:lnTo>
                    <a:lnTo>
                      <a:pt x="2570" y="2630"/>
                    </a:lnTo>
                    <a:lnTo>
                      <a:pt x="2651" y="2663"/>
                    </a:lnTo>
                    <a:lnTo>
                      <a:pt x="2653" y="2659"/>
                    </a:lnTo>
                    <a:lnTo>
                      <a:pt x="2655" y="2657"/>
                    </a:lnTo>
                    <a:lnTo>
                      <a:pt x="2657" y="2653"/>
                    </a:lnTo>
                    <a:lnTo>
                      <a:pt x="2658" y="2653"/>
                    </a:lnTo>
                    <a:lnTo>
                      <a:pt x="2658" y="2651"/>
                    </a:lnTo>
                    <a:lnTo>
                      <a:pt x="2659" y="2650"/>
                    </a:lnTo>
                    <a:lnTo>
                      <a:pt x="2676" y="2626"/>
                    </a:lnTo>
                    <a:lnTo>
                      <a:pt x="2697" y="2607"/>
                    </a:lnTo>
                    <a:lnTo>
                      <a:pt x="2722" y="2592"/>
                    </a:lnTo>
                    <a:lnTo>
                      <a:pt x="2730" y="2590"/>
                    </a:lnTo>
                    <a:lnTo>
                      <a:pt x="2713" y="2548"/>
                    </a:lnTo>
                    <a:lnTo>
                      <a:pt x="2712" y="2548"/>
                    </a:lnTo>
                    <a:lnTo>
                      <a:pt x="2710" y="2549"/>
                    </a:lnTo>
                    <a:lnTo>
                      <a:pt x="2704" y="2549"/>
                    </a:lnTo>
                    <a:lnTo>
                      <a:pt x="2699" y="2550"/>
                    </a:lnTo>
                    <a:lnTo>
                      <a:pt x="2687" y="2550"/>
                    </a:lnTo>
                    <a:lnTo>
                      <a:pt x="2682" y="2549"/>
                    </a:lnTo>
                    <a:lnTo>
                      <a:pt x="2675" y="2548"/>
                    </a:lnTo>
                    <a:lnTo>
                      <a:pt x="2672" y="2548"/>
                    </a:lnTo>
                    <a:lnTo>
                      <a:pt x="2650" y="2543"/>
                    </a:lnTo>
                    <a:lnTo>
                      <a:pt x="2628" y="2532"/>
                    </a:lnTo>
                    <a:lnTo>
                      <a:pt x="2610" y="2518"/>
                    </a:lnTo>
                    <a:lnTo>
                      <a:pt x="2593" y="2498"/>
                    </a:lnTo>
                    <a:lnTo>
                      <a:pt x="2581" y="2478"/>
                    </a:lnTo>
                    <a:lnTo>
                      <a:pt x="2574" y="2455"/>
                    </a:lnTo>
                    <a:lnTo>
                      <a:pt x="2573" y="2451"/>
                    </a:lnTo>
                    <a:lnTo>
                      <a:pt x="2573" y="2446"/>
                    </a:lnTo>
                    <a:lnTo>
                      <a:pt x="2570" y="2431"/>
                    </a:lnTo>
                    <a:lnTo>
                      <a:pt x="2572" y="2416"/>
                    </a:lnTo>
                    <a:lnTo>
                      <a:pt x="2574" y="2399"/>
                    </a:lnTo>
                    <a:lnTo>
                      <a:pt x="2581" y="2383"/>
                    </a:lnTo>
                    <a:lnTo>
                      <a:pt x="2581" y="2380"/>
                    </a:lnTo>
                    <a:lnTo>
                      <a:pt x="2582" y="2376"/>
                    </a:lnTo>
                    <a:lnTo>
                      <a:pt x="2583" y="2374"/>
                    </a:lnTo>
                    <a:lnTo>
                      <a:pt x="2590" y="2363"/>
                    </a:lnTo>
                    <a:lnTo>
                      <a:pt x="2598" y="2351"/>
                    </a:lnTo>
                    <a:lnTo>
                      <a:pt x="2608" y="2340"/>
                    </a:lnTo>
                    <a:lnTo>
                      <a:pt x="2617" y="2329"/>
                    </a:lnTo>
                    <a:lnTo>
                      <a:pt x="2628" y="2324"/>
                    </a:lnTo>
                    <a:lnTo>
                      <a:pt x="2629" y="2324"/>
                    </a:lnTo>
                    <a:lnTo>
                      <a:pt x="2640" y="2316"/>
                    </a:lnTo>
                    <a:lnTo>
                      <a:pt x="2651" y="2312"/>
                    </a:lnTo>
                    <a:lnTo>
                      <a:pt x="2663" y="2310"/>
                    </a:lnTo>
                    <a:lnTo>
                      <a:pt x="2667" y="2308"/>
                    </a:lnTo>
                    <a:lnTo>
                      <a:pt x="2678" y="2306"/>
                    </a:lnTo>
                    <a:lnTo>
                      <a:pt x="2692" y="2306"/>
                    </a:lnTo>
                    <a:lnTo>
                      <a:pt x="2714" y="2307"/>
                    </a:lnTo>
                    <a:lnTo>
                      <a:pt x="2735" y="2313"/>
                    </a:lnTo>
                    <a:lnTo>
                      <a:pt x="2755" y="2323"/>
                    </a:lnTo>
                    <a:lnTo>
                      <a:pt x="2773" y="2336"/>
                    </a:lnTo>
                    <a:lnTo>
                      <a:pt x="2775" y="2336"/>
                    </a:lnTo>
                    <a:lnTo>
                      <a:pt x="2775" y="2337"/>
                    </a:lnTo>
                    <a:lnTo>
                      <a:pt x="2785" y="2347"/>
                    </a:lnTo>
                    <a:lnTo>
                      <a:pt x="2793" y="2358"/>
                    </a:lnTo>
                    <a:lnTo>
                      <a:pt x="2877" y="2310"/>
                    </a:lnTo>
                    <a:lnTo>
                      <a:pt x="2877" y="2307"/>
                    </a:lnTo>
                    <a:lnTo>
                      <a:pt x="2875" y="2306"/>
                    </a:lnTo>
                    <a:lnTo>
                      <a:pt x="2875" y="2303"/>
                    </a:lnTo>
                    <a:lnTo>
                      <a:pt x="2873" y="2292"/>
                    </a:lnTo>
                    <a:lnTo>
                      <a:pt x="2873" y="2281"/>
                    </a:lnTo>
                    <a:lnTo>
                      <a:pt x="2877" y="2265"/>
                    </a:lnTo>
                    <a:lnTo>
                      <a:pt x="2879" y="2257"/>
                    </a:lnTo>
                    <a:lnTo>
                      <a:pt x="2882" y="2255"/>
                    </a:lnTo>
                    <a:lnTo>
                      <a:pt x="2882" y="2252"/>
                    </a:lnTo>
                    <a:lnTo>
                      <a:pt x="2883" y="2252"/>
                    </a:lnTo>
                    <a:lnTo>
                      <a:pt x="2890" y="2241"/>
                    </a:lnTo>
                    <a:lnTo>
                      <a:pt x="2899" y="2232"/>
                    </a:lnTo>
                    <a:lnTo>
                      <a:pt x="2911" y="2227"/>
                    </a:lnTo>
                    <a:lnTo>
                      <a:pt x="2916" y="2226"/>
                    </a:lnTo>
                    <a:lnTo>
                      <a:pt x="2920" y="2223"/>
                    </a:lnTo>
                    <a:lnTo>
                      <a:pt x="2903" y="2024"/>
                    </a:lnTo>
                    <a:lnTo>
                      <a:pt x="2902" y="2024"/>
                    </a:lnTo>
                    <a:lnTo>
                      <a:pt x="2886" y="2023"/>
                    </a:lnTo>
                    <a:lnTo>
                      <a:pt x="2870" y="2019"/>
                    </a:lnTo>
                    <a:lnTo>
                      <a:pt x="2869" y="2017"/>
                    </a:lnTo>
                    <a:lnTo>
                      <a:pt x="2868" y="2017"/>
                    </a:lnTo>
                    <a:lnTo>
                      <a:pt x="2866" y="2016"/>
                    </a:lnTo>
                    <a:lnTo>
                      <a:pt x="2848" y="2004"/>
                    </a:lnTo>
                    <a:lnTo>
                      <a:pt x="2832" y="1987"/>
                    </a:lnTo>
                    <a:lnTo>
                      <a:pt x="2824" y="1977"/>
                    </a:lnTo>
                    <a:lnTo>
                      <a:pt x="2820" y="1965"/>
                    </a:lnTo>
                    <a:lnTo>
                      <a:pt x="2820" y="1964"/>
                    </a:lnTo>
                    <a:lnTo>
                      <a:pt x="2816" y="1948"/>
                    </a:lnTo>
                    <a:lnTo>
                      <a:pt x="2815" y="1931"/>
                    </a:lnTo>
                    <a:lnTo>
                      <a:pt x="2818" y="1914"/>
                    </a:lnTo>
                    <a:lnTo>
                      <a:pt x="2824" y="1897"/>
                    </a:lnTo>
                    <a:lnTo>
                      <a:pt x="2835" y="1883"/>
                    </a:lnTo>
                    <a:lnTo>
                      <a:pt x="2849" y="1868"/>
                    </a:lnTo>
                    <a:lnTo>
                      <a:pt x="2852" y="1868"/>
                    </a:lnTo>
                    <a:lnTo>
                      <a:pt x="2862" y="1860"/>
                    </a:lnTo>
                    <a:lnTo>
                      <a:pt x="2877" y="1854"/>
                    </a:lnTo>
                    <a:lnTo>
                      <a:pt x="2892" y="1851"/>
                    </a:lnTo>
                    <a:lnTo>
                      <a:pt x="2894" y="1851"/>
                    </a:lnTo>
                    <a:lnTo>
                      <a:pt x="2895" y="1850"/>
                    </a:lnTo>
                    <a:lnTo>
                      <a:pt x="2902" y="1850"/>
                    </a:lnTo>
                    <a:lnTo>
                      <a:pt x="2913" y="1851"/>
                    </a:lnTo>
                    <a:lnTo>
                      <a:pt x="2926" y="1852"/>
                    </a:lnTo>
                    <a:lnTo>
                      <a:pt x="2938" y="1856"/>
                    </a:lnTo>
                    <a:lnTo>
                      <a:pt x="2947" y="1862"/>
                    </a:lnTo>
                    <a:lnTo>
                      <a:pt x="2953" y="1866"/>
                    </a:lnTo>
                    <a:lnTo>
                      <a:pt x="2959" y="1870"/>
                    </a:lnTo>
                    <a:lnTo>
                      <a:pt x="2967" y="1880"/>
                    </a:lnTo>
                    <a:lnTo>
                      <a:pt x="2968" y="1880"/>
                    </a:lnTo>
                    <a:lnTo>
                      <a:pt x="2972" y="1884"/>
                    </a:lnTo>
                    <a:lnTo>
                      <a:pt x="3068" y="1849"/>
                    </a:lnTo>
                    <a:lnTo>
                      <a:pt x="3067" y="1834"/>
                    </a:lnTo>
                    <a:lnTo>
                      <a:pt x="3069" y="1818"/>
                    </a:lnTo>
                    <a:lnTo>
                      <a:pt x="3074" y="1804"/>
                    </a:lnTo>
                    <a:lnTo>
                      <a:pt x="3074" y="1803"/>
                    </a:lnTo>
                    <a:lnTo>
                      <a:pt x="3076" y="1800"/>
                    </a:lnTo>
                    <a:lnTo>
                      <a:pt x="3076" y="1797"/>
                    </a:lnTo>
                    <a:lnTo>
                      <a:pt x="3081" y="1788"/>
                    </a:lnTo>
                    <a:lnTo>
                      <a:pt x="3099" y="1767"/>
                    </a:lnTo>
                    <a:lnTo>
                      <a:pt x="3108" y="1762"/>
                    </a:lnTo>
                    <a:lnTo>
                      <a:pt x="3110" y="1762"/>
                    </a:lnTo>
                    <a:lnTo>
                      <a:pt x="3122" y="1756"/>
                    </a:lnTo>
                    <a:lnTo>
                      <a:pt x="3135" y="1753"/>
                    </a:lnTo>
                    <a:lnTo>
                      <a:pt x="3140" y="1750"/>
                    </a:lnTo>
                    <a:lnTo>
                      <a:pt x="3153" y="1750"/>
                    </a:lnTo>
                    <a:lnTo>
                      <a:pt x="3175" y="1753"/>
                    </a:lnTo>
                    <a:lnTo>
                      <a:pt x="3195" y="1761"/>
                    </a:lnTo>
                    <a:lnTo>
                      <a:pt x="3213" y="1774"/>
                    </a:lnTo>
                    <a:lnTo>
                      <a:pt x="3214" y="1775"/>
                    </a:lnTo>
                    <a:lnTo>
                      <a:pt x="3222" y="1784"/>
                    </a:lnTo>
                    <a:lnTo>
                      <a:pt x="3229" y="1795"/>
                    </a:lnTo>
                    <a:lnTo>
                      <a:pt x="3234" y="1804"/>
                    </a:lnTo>
                    <a:lnTo>
                      <a:pt x="3241" y="1826"/>
                    </a:lnTo>
                    <a:lnTo>
                      <a:pt x="3324" y="1832"/>
                    </a:lnTo>
                    <a:lnTo>
                      <a:pt x="3331" y="1816"/>
                    </a:lnTo>
                    <a:lnTo>
                      <a:pt x="3341" y="1801"/>
                    </a:lnTo>
                    <a:lnTo>
                      <a:pt x="3344" y="1800"/>
                    </a:lnTo>
                    <a:lnTo>
                      <a:pt x="3345" y="1799"/>
                    </a:lnTo>
                    <a:lnTo>
                      <a:pt x="3355" y="1792"/>
                    </a:lnTo>
                    <a:lnTo>
                      <a:pt x="3365" y="1787"/>
                    </a:lnTo>
                    <a:lnTo>
                      <a:pt x="3377" y="1784"/>
                    </a:lnTo>
                    <a:lnTo>
                      <a:pt x="3385" y="1784"/>
                    </a:lnTo>
                    <a:lnTo>
                      <a:pt x="3386" y="1783"/>
                    </a:lnTo>
                    <a:lnTo>
                      <a:pt x="3398" y="1784"/>
                    </a:lnTo>
                    <a:lnTo>
                      <a:pt x="3408" y="1787"/>
                    </a:lnTo>
                    <a:lnTo>
                      <a:pt x="3417" y="1791"/>
                    </a:lnTo>
                    <a:lnTo>
                      <a:pt x="3423" y="1794"/>
                    </a:lnTo>
                    <a:lnTo>
                      <a:pt x="3427" y="1796"/>
                    </a:lnTo>
                    <a:lnTo>
                      <a:pt x="3440" y="1809"/>
                    </a:lnTo>
                    <a:lnTo>
                      <a:pt x="3444" y="1816"/>
                    </a:lnTo>
                    <a:lnTo>
                      <a:pt x="3446" y="1821"/>
                    </a:lnTo>
                    <a:lnTo>
                      <a:pt x="3525" y="1807"/>
                    </a:lnTo>
                    <a:lnTo>
                      <a:pt x="3527" y="1784"/>
                    </a:lnTo>
                    <a:lnTo>
                      <a:pt x="3533" y="1765"/>
                    </a:lnTo>
                    <a:lnTo>
                      <a:pt x="3540" y="1749"/>
                    </a:lnTo>
                    <a:lnTo>
                      <a:pt x="3548" y="1736"/>
                    </a:lnTo>
                    <a:lnTo>
                      <a:pt x="3563" y="1719"/>
                    </a:lnTo>
                    <a:lnTo>
                      <a:pt x="3580" y="1705"/>
                    </a:lnTo>
                    <a:lnTo>
                      <a:pt x="3601" y="1694"/>
                    </a:lnTo>
                    <a:lnTo>
                      <a:pt x="3602" y="1694"/>
                    </a:lnTo>
                    <a:lnTo>
                      <a:pt x="3603" y="1693"/>
                    </a:lnTo>
                    <a:lnTo>
                      <a:pt x="3606" y="1693"/>
                    </a:lnTo>
                    <a:lnTo>
                      <a:pt x="3623" y="1689"/>
                    </a:lnTo>
                    <a:lnTo>
                      <a:pt x="3641" y="1687"/>
                    </a:lnTo>
                    <a:lnTo>
                      <a:pt x="3647" y="1687"/>
                    </a:lnTo>
                    <a:lnTo>
                      <a:pt x="3671" y="1551"/>
                    </a:lnTo>
                    <a:lnTo>
                      <a:pt x="3666" y="1549"/>
                    </a:lnTo>
                    <a:lnTo>
                      <a:pt x="3662" y="1547"/>
                    </a:lnTo>
                    <a:lnTo>
                      <a:pt x="3654" y="1542"/>
                    </a:lnTo>
                    <a:lnTo>
                      <a:pt x="3649" y="1540"/>
                    </a:lnTo>
                    <a:lnTo>
                      <a:pt x="3644" y="1536"/>
                    </a:lnTo>
                    <a:lnTo>
                      <a:pt x="3640" y="1532"/>
                    </a:lnTo>
                    <a:lnTo>
                      <a:pt x="3636" y="1526"/>
                    </a:lnTo>
                    <a:lnTo>
                      <a:pt x="3635" y="1525"/>
                    </a:lnTo>
                    <a:lnTo>
                      <a:pt x="3633" y="1525"/>
                    </a:lnTo>
                    <a:lnTo>
                      <a:pt x="3624" y="1512"/>
                    </a:lnTo>
                    <a:lnTo>
                      <a:pt x="3618" y="1495"/>
                    </a:lnTo>
                    <a:lnTo>
                      <a:pt x="3614" y="1479"/>
                    </a:lnTo>
                    <a:lnTo>
                      <a:pt x="3614" y="1460"/>
                    </a:lnTo>
                    <a:lnTo>
                      <a:pt x="3618" y="1441"/>
                    </a:lnTo>
                    <a:lnTo>
                      <a:pt x="3619" y="1437"/>
                    </a:lnTo>
                    <a:lnTo>
                      <a:pt x="3622" y="1432"/>
                    </a:lnTo>
                    <a:lnTo>
                      <a:pt x="3624" y="1428"/>
                    </a:lnTo>
                    <a:lnTo>
                      <a:pt x="3624" y="1427"/>
                    </a:lnTo>
                    <a:lnTo>
                      <a:pt x="3628" y="1423"/>
                    </a:lnTo>
                    <a:lnTo>
                      <a:pt x="3635" y="1411"/>
                    </a:lnTo>
                    <a:lnTo>
                      <a:pt x="3647" y="1399"/>
                    </a:lnTo>
                    <a:lnTo>
                      <a:pt x="3661" y="1392"/>
                    </a:lnTo>
                    <a:lnTo>
                      <a:pt x="3664" y="1390"/>
                    </a:lnTo>
                    <a:lnTo>
                      <a:pt x="3667" y="1388"/>
                    </a:lnTo>
                    <a:lnTo>
                      <a:pt x="3678" y="1385"/>
                    </a:lnTo>
                    <a:lnTo>
                      <a:pt x="3691" y="1381"/>
                    </a:lnTo>
                    <a:lnTo>
                      <a:pt x="3704" y="1380"/>
                    </a:lnTo>
                    <a:lnTo>
                      <a:pt x="3715" y="1382"/>
                    </a:lnTo>
                    <a:lnTo>
                      <a:pt x="3716" y="1382"/>
                    </a:lnTo>
                    <a:lnTo>
                      <a:pt x="3729" y="1385"/>
                    </a:lnTo>
                    <a:lnTo>
                      <a:pt x="3741" y="1390"/>
                    </a:lnTo>
                    <a:lnTo>
                      <a:pt x="3746" y="1393"/>
                    </a:lnTo>
                    <a:lnTo>
                      <a:pt x="3750" y="1395"/>
                    </a:lnTo>
                    <a:lnTo>
                      <a:pt x="3766" y="1409"/>
                    </a:lnTo>
                    <a:lnTo>
                      <a:pt x="3777" y="1424"/>
                    </a:lnTo>
                    <a:lnTo>
                      <a:pt x="3785" y="1441"/>
                    </a:lnTo>
                    <a:lnTo>
                      <a:pt x="3785" y="1445"/>
                    </a:lnTo>
                    <a:lnTo>
                      <a:pt x="3835" y="1441"/>
                    </a:lnTo>
                    <a:lnTo>
                      <a:pt x="3870" y="1439"/>
                    </a:lnTo>
                    <a:lnTo>
                      <a:pt x="3870" y="1437"/>
                    </a:lnTo>
                    <a:lnTo>
                      <a:pt x="3872" y="1436"/>
                    </a:lnTo>
                    <a:lnTo>
                      <a:pt x="3872" y="1432"/>
                    </a:lnTo>
                    <a:lnTo>
                      <a:pt x="3873" y="1432"/>
                    </a:lnTo>
                    <a:lnTo>
                      <a:pt x="3878" y="1419"/>
                    </a:lnTo>
                    <a:lnTo>
                      <a:pt x="3886" y="1410"/>
                    </a:lnTo>
                    <a:lnTo>
                      <a:pt x="3895" y="1402"/>
                    </a:lnTo>
                    <a:lnTo>
                      <a:pt x="3907" y="1395"/>
                    </a:lnTo>
                    <a:lnTo>
                      <a:pt x="3919" y="1392"/>
                    </a:lnTo>
                    <a:lnTo>
                      <a:pt x="3923" y="1392"/>
                    </a:lnTo>
                    <a:lnTo>
                      <a:pt x="3925" y="1390"/>
                    </a:lnTo>
                    <a:lnTo>
                      <a:pt x="3932" y="1390"/>
                    </a:lnTo>
                    <a:lnTo>
                      <a:pt x="3945" y="1392"/>
                    </a:lnTo>
                    <a:lnTo>
                      <a:pt x="3958" y="1397"/>
                    </a:lnTo>
                    <a:lnTo>
                      <a:pt x="3959" y="1397"/>
                    </a:lnTo>
                    <a:lnTo>
                      <a:pt x="3973" y="1406"/>
                    </a:lnTo>
                    <a:lnTo>
                      <a:pt x="3983" y="1419"/>
                    </a:lnTo>
                    <a:lnTo>
                      <a:pt x="3988" y="1430"/>
                    </a:lnTo>
                    <a:lnTo>
                      <a:pt x="3990" y="1435"/>
                    </a:lnTo>
                    <a:lnTo>
                      <a:pt x="3990" y="1436"/>
                    </a:lnTo>
                    <a:lnTo>
                      <a:pt x="3991" y="1439"/>
                    </a:lnTo>
                    <a:lnTo>
                      <a:pt x="3991" y="1441"/>
                    </a:lnTo>
                    <a:lnTo>
                      <a:pt x="3992" y="1457"/>
                    </a:lnTo>
                    <a:lnTo>
                      <a:pt x="3988" y="1471"/>
                    </a:lnTo>
                    <a:lnTo>
                      <a:pt x="3983" y="1483"/>
                    </a:lnTo>
                    <a:lnTo>
                      <a:pt x="3976" y="1492"/>
                    </a:lnTo>
                    <a:lnTo>
                      <a:pt x="3967" y="1500"/>
                    </a:lnTo>
                    <a:lnTo>
                      <a:pt x="3966" y="1502"/>
                    </a:lnTo>
                    <a:lnTo>
                      <a:pt x="3950" y="1509"/>
                    </a:lnTo>
                    <a:lnTo>
                      <a:pt x="3936" y="1512"/>
                    </a:lnTo>
                    <a:lnTo>
                      <a:pt x="3933" y="1512"/>
                    </a:lnTo>
                    <a:lnTo>
                      <a:pt x="3932" y="1513"/>
                    </a:lnTo>
                    <a:lnTo>
                      <a:pt x="3928" y="1513"/>
                    </a:lnTo>
                    <a:lnTo>
                      <a:pt x="3918" y="1511"/>
                    </a:lnTo>
                    <a:lnTo>
                      <a:pt x="3904" y="1508"/>
                    </a:lnTo>
                    <a:lnTo>
                      <a:pt x="3895" y="1503"/>
                    </a:lnTo>
                    <a:lnTo>
                      <a:pt x="3895" y="1502"/>
                    </a:lnTo>
                    <a:lnTo>
                      <a:pt x="3890" y="1498"/>
                    </a:lnTo>
                    <a:lnTo>
                      <a:pt x="3886" y="1494"/>
                    </a:lnTo>
                    <a:lnTo>
                      <a:pt x="3882" y="1488"/>
                    </a:lnTo>
                    <a:lnTo>
                      <a:pt x="3881" y="1486"/>
                    </a:lnTo>
                    <a:lnTo>
                      <a:pt x="3878" y="1483"/>
                    </a:lnTo>
                    <a:lnTo>
                      <a:pt x="3876" y="1478"/>
                    </a:lnTo>
                    <a:lnTo>
                      <a:pt x="3873" y="1474"/>
                    </a:lnTo>
                    <a:lnTo>
                      <a:pt x="3872" y="1469"/>
                    </a:lnTo>
                    <a:lnTo>
                      <a:pt x="3788" y="1474"/>
                    </a:lnTo>
                    <a:lnTo>
                      <a:pt x="3787" y="1486"/>
                    </a:lnTo>
                    <a:lnTo>
                      <a:pt x="3785" y="1495"/>
                    </a:lnTo>
                    <a:lnTo>
                      <a:pt x="3777" y="1512"/>
                    </a:lnTo>
                    <a:lnTo>
                      <a:pt x="3767" y="1526"/>
                    </a:lnTo>
                    <a:lnTo>
                      <a:pt x="3760" y="1533"/>
                    </a:lnTo>
                    <a:lnTo>
                      <a:pt x="3754" y="1538"/>
                    </a:lnTo>
                    <a:lnTo>
                      <a:pt x="3749" y="1542"/>
                    </a:lnTo>
                    <a:lnTo>
                      <a:pt x="3726" y="1553"/>
                    </a:lnTo>
                    <a:lnTo>
                      <a:pt x="3702" y="1557"/>
                    </a:lnTo>
                    <a:lnTo>
                      <a:pt x="3675" y="1691"/>
                    </a:lnTo>
                    <a:lnTo>
                      <a:pt x="3687" y="1695"/>
                    </a:lnTo>
                    <a:lnTo>
                      <a:pt x="3698" y="1701"/>
                    </a:lnTo>
                    <a:lnTo>
                      <a:pt x="3699" y="1701"/>
                    </a:lnTo>
                    <a:lnTo>
                      <a:pt x="3700" y="1702"/>
                    </a:lnTo>
                    <a:lnTo>
                      <a:pt x="3719" y="1714"/>
                    </a:lnTo>
                    <a:lnTo>
                      <a:pt x="3736" y="1731"/>
                    </a:lnTo>
                    <a:lnTo>
                      <a:pt x="3747" y="1749"/>
                    </a:lnTo>
                    <a:lnTo>
                      <a:pt x="3757" y="1771"/>
                    </a:lnTo>
                    <a:lnTo>
                      <a:pt x="3844" y="1763"/>
                    </a:lnTo>
                    <a:lnTo>
                      <a:pt x="3847" y="1753"/>
                    </a:lnTo>
                    <a:lnTo>
                      <a:pt x="3849" y="1748"/>
                    </a:lnTo>
                    <a:lnTo>
                      <a:pt x="3852" y="1744"/>
                    </a:lnTo>
                    <a:lnTo>
                      <a:pt x="3852" y="1742"/>
                    </a:lnTo>
                    <a:lnTo>
                      <a:pt x="3853" y="1740"/>
                    </a:lnTo>
                    <a:lnTo>
                      <a:pt x="3855" y="1739"/>
                    </a:lnTo>
                    <a:lnTo>
                      <a:pt x="3860" y="1732"/>
                    </a:lnTo>
                    <a:lnTo>
                      <a:pt x="3866" y="1725"/>
                    </a:lnTo>
                    <a:lnTo>
                      <a:pt x="3874" y="1719"/>
                    </a:lnTo>
                    <a:lnTo>
                      <a:pt x="3881" y="1715"/>
                    </a:lnTo>
                    <a:lnTo>
                      <a:pt x="3882" y="1715"/>
                    </a:lnTo>
                    <a:lnTo>
                      <a:pt x="3893" y="1710"/>
                    </a:lnTo>
                    <a:lnTo>
                      <a:pt x="3901" y="1710"/>
                    </a:lnTo>
                    <a:lnTo>
                      <a:pt x="3902" y="1708"/>
                    </a:lnTo>
                    <a:lnTo>
                      <a:pt x="3908" y="1708"/>
                    </a:lnTo>
                    <a:lnTo>
                      <a:pt x="3928" y="1711"/>
                    </a:lnTo>
                    <a:lnTo>
                      <a:pt x="3944" y="1719"/>
                    </a:lnTo>
                    <a:lnTo>
                      <a:pt x="3958" y="1731"/>
                    </a:lnTo>
                    <a:lnTo>
                      <a:pt x="3959" y="1732"/>
                    </a:lnTo>
                    <a:lnTo>
                      <a:pt x="3965" y="1740"/>
                    </a:lnTo>
                    <a:lnTo>
                      <a:pt x="3969" y="1748"/>
                    </a:lnTo>
                    <a:lnTo>
                      <a:pt x="3971" y="1756"/>
                    </a:lnTo>
                    <a:lnTo>
                      <a:pt x="3974" y="1769"/>
                    </a:lnTo>
                    <a:lnTo>
                      <a:pt x="3974" y="1783"/>
                    </a:lnTo>
                    <a:lnTo>
                      <a:pt x="3973" y="1788"/>
                    </a:lnTo>
                    <a:lnTo>
                      <a:pt x="3969" y="1800"/>
                    </a:lnTo>
                    <a:lnTo>
                      <a:pt x="3959" y="1816"/>
                    </a:lnTo>
                    <a:lnTo>
                      <a:pt x="3945" y="1829"/>
                    </a:lnTo>
                    <a:lnTo>
                      <a:pt x="3944" y="1830"/>
                    </a:lnTo>
                    <a:lnTo>
                      <a:pt x="3935" y="1835"/>
                    </a:lnTo>
                    <a:lnTo>
                      <a:pt x="3923" y="1838"/>
                    </a:lnTo>
                    <a:lnTo>
                      <a:pt x="3911" y="1839"/>
                    </a:lnTo>
                    <a:lnTo>
                      <a:pt x="3899" y="1839"/>
                    </a:lnTo>
                    <a:lnTo>
                      <a:pt x="3895" y="1838"/>
                    </a:lnTo>
                    <a:lnTo>
                      <a:pt x="3893" y="1837"/>
                    </a:lnTo>
                    <a:lnTo>
                      <a:pt x="3891" y="1837"/>
                    </a:lnTo>
                    <a:lnTo>
                      <a:pt x="3880" y="1833"/>
                    </a:lnTo>
                    <a:lnTo>
                      <a:pt x="3868" y="1826"/>
                    </a:lnTo>
                    <a:lnTo>
                      <a:pt x="3860" y="1817"/>
                    </a:lnTo>
                    <a:lnTo>
                      <a:pt x="3852" y="1805"/>
                    </a:lnTo>
                    <a:lnTo>
                      <a:pt x="3847" y="1794"/>
                    </a:lnTo>
                    <a:lnTo>
                      <a:pt x="3762" y="1801"/>
                    </a:lnTo>
                    <a:lnTo>
                      <a:pt x="3762" y="1807"/>
                    </a:lnTo>
                    <a:lnTo>
                      <a:pt x="3760" y="1812"/>
                    </a:lnTo>
                    <a:lnTo>
                      <a:pt x="3760" y="1822"/>
                    </a:lnTo>
                    <a:lnTo>
                      <a:pt x="3758" y="1828"/>
                    </a:lnTo>
                    <a:lnTo>
                      <a:pt x="3755" y="1841"/>
                    </a:lnTo>
                    <a:lnTo>
                      <a:pt x="3750" y="1855"/>
                    </a:lnTo>
                    <a:lnTo>
                      <a:pt x="3742" y="1870"/>
                    </a:lnTo>
                    <a:lnTo>
                      <a:pt x="3732" y="1883"/>
                    </a:lnTo>
                    <a:lnTo>
                      <a:pt x="3730" y="1885"/>
                    </a:lnTo>
                    <a:lnTo>
                      <a:pt x="3728" y="1887"/>
                    </a:lnTo>
                    <a:lnTo>
                      <a:pt x="3717" y="1897"/>
                    </a:lnTo>
                    <a:lnTo>
                      <a:pt x="3705" y="1905"/>
                    </a:lnTo>
                    <a:lnTo>
                      <a:pt x="3692" y="1913"/>
                    </a:lnTo>
                    <a:lnTo>
                      <a:pt x="3679" y="1918"/>
                    </a:lnTo>
                    <a:lnTo>
                      <a:pt x="3669" y="1921"/>
                    </a:lnTo>
                    <a:lnTo>
                      <a:pt x="3667" y="1921"/>
                    </a:lnTo>
                    <a:lnTo>
                      <a:pt x="3658" y="1923"/>
                    </a:lnTo>
                    <a:lnTo>
                      <a:pt x="3648" y="1925"/>
                    </a:lnTo>
                    <a:lnTo>
                      <a:pt x="3644" y="1925"/>
                    </a:lnTo>
                    <a:lnTo>
                      <a:pt x="3640" y="1923"/>
                    </a:lnTo>
                    <a:lnTo>
                      <a:pt x="3628" y="1977"/>
                    </a:lnTo>
                    <a:lnTo>
                      <a:pt x="3635" y="1981"/>
                    </a:lnTo>
                    <a:lnTo>
                      <a:pt x="3640" y="1986"/>
                    </a:lnTo>
                    <a:lnTo>
                      <a:pt x="3643" y="1987"/>
                    </a:lnTo>
                    <a:lnTo>
                      <a:pt x="3644" y="1989"/>
                    </a:lnTo>
                    <a:lnTo>
                      <a:pt x="3649" y="1995"/>
                    </a:lnTo>
                    <a:lnTo>
                      <a:pt x="3656" y="2003"/>
                    </a:lnTo>
                    <a:lnTo>
                      <a:pt x="3661" y="2012"/>
                    </a:lnTo>
                    <a:lnTo>
                      <a:pt x="3662" y="2020"/>
                    </a:lnTo>
                    <a:lnTo>
                      <a:pt x="3665" y="2031"/>
                    </a:lnTo>
                    <a:lnTo>
                      <a:pt x="3665" y="2036"/>
                    </a:lnTo>
                    <a:lnTo>
                      <a:pt x="3664" y="2040"/>
                    </a:lnTo>
                    <a:lnTo>
                      <a:pt x="3665" y="2044"/>
                    </a:lnTo>
                    <a:lnTo>
                      <a:pt x="3664" y="2048"/>
                    </a:lnTo>
                    <a:lnTo>
                      <a:pt x="3658" y="2066"/>
                    </a:lnTo>
                    <a:lnTo>
                      <a:pt x="3648" y="2080"/>
                    </a:lnTo>
                    <a:lnTo>
                      <a:pt x="3635" y="2092"/>
                    </a:lnTo>
                    <a:lnTo>
                      <a:pt x="3633" y="2092"/>
                    </a:lnTo>
                    <a:lnTo>
                      <a:pt x="3633" y="2093"/>
                    </a:lnTo>
                    <a:lnTo>
                      <a:pt x="3620" y="2099"/>
                    </a:lnTo>
                    <a:lnTo>
                      <a:pt x="3607" y="2101"/>
                    </a:lnTo>
                    <a:lnTo>
                      <a:pt x="3592" y="2101"/>
                    </a:lnTo>
                    <a:lnTo>
                      <a:pt x="3578" y="2099"/>
                    </a:lnTo>
                    <a:lnTo>
                      <a:pt x="3563" y="2091"/>
                    </a:lnTo>
                    <a:lnTo>
                      <a:pt x="3550" y="2079"/>
                    </a:lnTo>
                    <a:lnTo>
                      <a:pt x="3539" y="2063"/>
                    </a:lnTo>
                    <a:lnTo>
                      <a:pt x="3539" y="2062"/>
                    </a:lnTo>
                    <a:lnTo>
                      <a:pt x="3538" y="2061"/>
                    </a:lnTo>
                    <a:lnTo>
                      <a:pt x="3538" y="2059"/>
                    </a:lnTo>
                    <a:lnTo>
                      <a:pt x="3535" y="2049"/>
                    </a:lnTo>
                    <a:lnTo>
                      <a:pt x="3534" y="2037"/>
                    </a:lnTo>
                    <a:lnTo>
                      <a:pt x="3534" y="2027"/>
                    </a:lnTo>
                    <a:lnTo>
                      <a:pt x="3535" y="2021"/>
                    </a:lnTo>
                    <a:lnTo>
                      <a:pt x="3538" y="2014"/>
                    </a:lnTo>
                    <a:lnTo>
                      <a:pt x="3540" y="2010"/>
                    </a:lnTo>
                    <a:lnTo>
                      <a:pt x="3540" y="2007"/>
                    </a:lnTo>
                    <a:lnTo>
                      <a:pt x="3551" y="1991"/>
                    </a:lnTo>
                    <a:lnTo>
                      <a:pt x="3565" y="1980"/>
                    </a:lnTo>
                    <a:lnTo>
                      <a:pt x="3582" y="1974"/>
                    </a:lnTo>
                    <a:lnTo>
                      <a:pt x="3598" y="1972"/>
                    </a:lnTo>
                    <a:lnTo>
                      <a:pt x="3610" y="1919"/>
                    </a:lnTo>
                    <a:lnTo>
                      <a:pt x="3589" y="1910"/>
                    </a:lnTo>
                    <a:lnTo>
                      <a:pt x="3569" y="1898"/>
                    </a:lnTo>
                    <a:lnTo>
                      <a:pt x="3554" y="1883"/>
                    </a:lnTo>
                    <a:lnTo>
                      <a:pt x="3540" y="1864"/>
                    </a:lnTo>
                    <a:lnTo>
                      <a:pt x="3540" y="1863"/>
                    </a:lnTo>
                    <a:lnTo>
                      <a:pt x="3539" y="1863"/>
                    </a:lnTo>
                    <a:lnTo>
                      <a:pt x="3539" y="1860"/>
                    </a:lnTo>
                    <a:lnTo>
                      <a:pt x="3533" y="1849"/>
                    </a:lnTo>
                    <a:lnTo>
                      <a:pt x="3530" y="1835"/>
                    </a:lnTo>
                    <a:lnTo>
                      <a:pt x="3453" y="1850"/>
                    </a:lnTo>
                    <a:lnTo>
                      <a:pt x="3453" y="1856"/>
                    </a:lnTo>
                    <a:lnTo>
                      <a:pt x="3451" y="1862"/>
                    </a:lnTo>
                    <a:lnTo>
                      <a:pt x="3451" y="1863"/>
                    </a:lnTo>
                    <a:lnTo>
                      <a:pt x="3446" y="1876"/>
                    </a:lnTo>
                    <a:lnTo>
                      <a:pt x="3440" y="1887"/>
                    </a:lnTo>
                    <a:lnTo>
                      <a:pt x="3436" y="1892"/>
                    </a:lnTo>
                    <a:lnTo>
                      <a:pt x="3432" y="1898"/>
                    </a:lnTo>
                    <a:lnTo>
                      <a:pt x="3425" y="1902"/>
                    </a:lnTo>
                    <a:lnTo>
                      <a:pt x="3420" y="1906"/>
                    </a:lnTo>
                    <a:lnTo>
                      <a:pt x="3415" y="1909"/>
                    </a:lnTo>
                    <a:lnTo>
                      <a:pt x="3410" y="1910"/>
                    </a:lnTo>
                    <a:lnTo>
                      <a:pt x="3411" y="2169"/>
                    </a:lnTo>
                    <a:lnTo>
                      <a:pt x="3416" y="2171"/>
                    </a:lnTo>
                    <a:lnTo>
                      <a:pt x="3420" y="2173"/>
                    </a:lnTo>
                    <a:lnTo>
                      <a:pt x="3425" y="2176"/>
                    </a:lnTo>
                    <a:lnTo>
                      <a:pt x="3427" y="2176"/>
                    </a:lnTo>
                    <a:lnTo>
                      <a:pt x="3432" y="2180"/>
                    </a:lnTo>
                    <a:lnTo>
                      <a:pt x="3438" y="2185"/>
                    </a:lnTo>
                    <a:lnTo>
                      <a:pt x="3446" y="2196"/>
                    </a:lnTo>
                    <a:lnTo>
                      <a:pt x="3453" y="2207"/>
                    </a:lnTo>
                    <a:lnTo>
                      <a:pt x="3457" y="2220"/>
                    </a:lnTo>
                    <a:lnTo>
                      <a:pt x="3458" y="2224"/>
                    </a:lnTo>
                    <a:lnTo>
                      <a:pt x="3458" y="2234"/>
                    </a:lnTo>
                    <a:lnTo>
                      <a:pt x="3457" y="2237"/>
                    </a:lnTo>
                    <a:lnTo>
                      <a:pt x="3453" y="2256"/>
                    </a:lnTo>
                    <a:lnTo>
                      <a:pt x="3444" y="2272"/>
                    </a:lnTo>
                    <a:lnTo>
                      <a:pt x="3444" y="2273"/>
                    </a:lnTo>
                    <a:lnTo>
                      <a:pt x="3434" y="2282"/>
                    </a:lnTo>
                    <a:lnTo>
                      <a:pt x="3424" y="2289"/>
                    </a:lnTo>
                    <a:lnTo>
                      <a:pt x="3415" y="2292"/>
                    </a:lnTo>
                    <a:lnTo>
                      <a:pt x="3407" y="2295"/>
                    </a:lnTo>
                    <a:lnTo>
                      <a:pt x="3399" y="2296"/>
                    </a:lnTo>
                    <a:lnTo>
                      <a:pt x="3391" y="2296"/>
                    </a:lnTo>
                    <a:lnTo>
                      <a:pt x="3374" y="2294"/>
                    </a:lnTo>
                    <a:lnTo>
                      <a:pt x="3360" y="2287"/>
                    </a:lnTo>
                    <a:lnTo>
                      <a:pt x="3344" y="2275"/>
                    </a:lnTo>
                    <a:lnTo>
                      <a:pt x="3335" y="2258"/>
                    </a:lnTo>
                    <a:lnTo>
                      <a:pt x="3334" y="2256"/>
                    </a:lnTo>
                    <a:lnTo>
                      <a:pt x="3334" y="2253"/>
                    </a:lnTo>
                    <a:lnTo>
                      <a:pt x="3330" y="2244"/>
                    </a:lnTo>
                    <a:lnTo>
                      <a:pt x="3328" y="2232"/>
                    </a:lnTo>
                    <a:lnTo>
                      <a:pt x="3330" y="2220"/>
                    </a:lnTo>
                    <a:lnTo>
                      <a:pt x="3330" y="2218"/>
                    </a:lnTo>
                    <a:lnTo>
                      <a:pt x="3331" y="2215"/>
                    </a:lnTo>
                    <a:lnTo>
                      <a:pt x="3334" y="2207"/>
                    </a:lnTo>
                    <a:lnTo>
                      <a:pt x="3338" y="2198"/>
                    </a:lnTo>
                    <a:lnTo>
                      <a:pt x="3343" y="2190"/>
                    </a:lnTo>
                    <a:lnTo>
                      <a:pt x="3349" y="2184"/>
                    </a:lnTo>
                    <a:lnTo>
                      <a:pt x="3361" y="2176"/>
                    </a:lnTo>
                    <a:lnTo>
                      <a:pt x="3365" y="2175"/>
                    </a:lnTo>
                    <a:lnTo>
                      <a:pt x="3368" y="2172"/>
                    </a:lnTo>
                    <a:lnTo>
                      <a:pt x="3370" y="2172"/>
                    </a:lnTo>
                    <a:lnTo>
                      <a:pt x="3373" y="2171"/>
                    </a:lnTo>
                    <a:lnTo>
                      <a:pt x="3381" y="2168"/>
                    </a:lnTo>
                    <a:lnTo>
                      <a:pt x="3379" y="1914"/>
                    </a:lnTo>
                    <a:lnTo>
                      <a:pt x="3376" y="1914"/>
                    </a:lnTo>
                    <a:lnTo>
                      <a:pt x="3370" y="1913"/>
                    </a:lnTo>
                    <a:lnTo>
                      <a:pt x="3366" y="1911"/>
                    </a:lnTo>
                    <a:lnTo>
                      <a:pt x="3365" y="1911"/>
                    </a:lnTo>
                    <a:lnTo>
                      <a:pt x="3364" y="1910"/>
                    </a:lnTo>
                    <a:lnTo>
                      <a:pt x="3355" y="1906"/>
                    </a:lnTo>
                    <a:lnTo>
                      <a:pt x="3344" y="1898"/>
                    </a:lnTo>
                    <a:lnTo>
                      <a:pt x="3336" y="1890"/>
                    </a:lnTo>
                    <a:lnTo>
                      <a:pt x="3328" y="1880"/>
                    </a:lnTo>
                    <a:lnTo>
                      <a:pt x="3327" y="1875"/>
                    </a:lnTo>
                    <a:lnTo>
                      <a:pt x="3327" y="1873"/>
                    </a:lnTo>
                    <a:lnTo>
                      <a:pt x="3326" y="1873"/>
                    </a:lnTo>
                    <a:lnTo>
                      <a:pt x="3326" y="1872"/>
                    </a:lnTo>
                    <a:lnTo>
                      <a:pt x="3323" y="1862"/>
                    </a:lnTo>
                    <a:lnTo>
                      <a:pt x="3238" y="1856"/>
                    </a:lnTo>
                    <a:lnTo>
                      <a:pt x="3238" y="1859"/>
                    </a:lnTo>
                    <a:lnTo>
                      <a:pt x="3237" y="1862"/>
                    </a:lnTo>
                    <a:lnTo>
                      <a:pt x="3237" y="1863"/>
                    </a:lnTo>
                    <a:lnTo>
                      <a:pt x="3230" y="1879"/>
                    </a:lnTo>
                    <a:lnTo>
                      <a:pt x="3221" y="1893"/>
                    </a:lnTo>
                    <a:lnTo>
                      <a:pt x="3207" y="1907"/>
                    </a:lnTo>
                    <a:lnTo>
                      <a:pt x="3194" y="1915"/>
                    </a:lnTo>
                    <a:lnTo>
                      <a:pt x="3179" y="1921"/>
                    </a:lnTo>
                    <a:lnTo>
                      <a:pt x="3165" y="1925"/>
                    </a:lnTo>
                    <a:lnTo>
                      <a:pt x="3144" y="1925"/>
                    </a:lnTo>
                    <a:lnTo>
                      <a:pt x="3140" y="1923"/>
                    </a:lnTo>
                    <a:lnTo>
                      <a:pt x="3137" y="1923"/>
                    </a:lnTo>
                    <a:lnTo>
                      <a:pt x="3122" y="1918"/>
                    </a:lnTo>
                    <a:lnTo>
                      <a:pt x="3106" y="1911"/>
                    </a:lnTo>
                    <a:lnTo>
                      <a:pt x="3094" y="1901"/>
                    </a:lnTo>
                    <a:lnTo>
                      <a:pt x="3084" y="1889"/>
                    </a:lnTo>
                    <a:lnTo>
                      <a:pt x="3076" y="1877"/>
                    </a:lnTo>
                    <a:lnTo>
                      <a:pt x="2985" y="1911"/>
                    </a:lnTo>
                    <a:lnTo>
                      <a:pt x="2989" y="1934"/>
                    </a:lnTo>
                    <a:lnTo>
                      <a:pt x="2988" y="1956"/>
                    </a:lnTo>
                    <a:lnTo>
                      <a:pt x="2984" y="1969"/>
                    </a:lnTo>
                    <a:lnTo>
                      <a:pt x="2976" y="1982"/>
                    </a:lnTo>
                    <a:lnTo>
                      <a:pt x="2970" y="1991"/>
                    </a:lnTo>
                    <a:lnTo>
                      <a:pt x="2962" y="2000"/>
                    </a:lnTo>
                    <a:lnTo>
                      <a:pt x="2953" y="2010"/>
                    </a:lnTo>
                    <a:lnTo>
                      <a:pt x="2941" y="2015"/>
                    </a:lnTo>
                    <a:lnTo>
                      <a:pt x="2933" y="2019"/>
                    </a:lnTo>
                    <a:lnTo>
                      <a:pt x="2950" y="2222"/>
                    </a:lnTo>
                    <a:lnTo>
                      <a:pt x="2953" y="2222"/>
                    </a:lnTo>
                    <a:lnTo>
                      <a:pt x="2954" y="2223"/>
                    </a:lnTo>
                    <a:lnTo>
                      <a:pt x="2964" y="2226"/>
                    </a:lnTo>
                    <a:lnTo>
                      <a:pt x="2975" y="2231"/>
                    </a:lnTo>
                    <a:lnTo>
                      <a:pt x="2984" y="2239"/>
                    </a:lnTo>
                    <a:lnTo>
                      <a:pt x="2987" y="2240"/>
                    </a:lnTo>
                    <a:lnTo>
                      <a:pt x="2988" y="2243"/>
                    </a:lnTo>
                    <a:lnTo>
                      <a:pt x="2993" y="2249"/>
                    </a:lnTo>
                    <a:lnTo>
                      <a:pt x="2998" y="2257"/>
                    </a:lnTo>
                    <a:lnTo>
                      <a:pt x="3002" y="2266"/>
                    </a:lnTo>
                    <a:lnTo>
                      <a:pt x="3004" y="2274"/>
                    </a:lnTo>
                    <a:lnTo>
                      <a:pt x="3004" y="2275"/>
                    </a:lnTo>
                    <a:lnTo>
                      <a:pt x="3006" y="2286"/>
                    </a:lnTo>
                    <a:lnTo>
                      <a:pt x="3005" y="2291"/>
                    </a:lnTo>
                    <a:lnTo>
                      <a:pt x="3004" y="2295"/>
                    </a:lnTo>
                    <a:lnTo>
                      <a:pt x="3004" y="2299"/>
                    </a:lnTo>
                    <a:lnTo>
                      <a:pt x="3002" y="2303"/>
                    </a:lnTo>
                    <a:lnTo>
                      <a:pt x="2996" y="2320"/>
                    </a:lnTo>
                    <a:lnTo>
                      <a:pt x="2984" y="2334"/>
                    </a:lnTo>
                    <a:lnTo>
                      <a:pt x="2970" y="2345"/>
                    </a:lnTo>
                    <a:lnTo>
                      <a:pt x="2960" y="2349"/>
                    </a:lnTo>
                    <a:lnTo>
                      <a:pt x="2950" y="2351"/>
                    </a:lnTo>
                    <a:lnTo>
                      <a:pt x="2941" y="2353"/>
                    </a:lnTo>
                    <a:lnTo>
                      <a:pt x="2930" y="2353"/>
                    </a:lnTo>
                    <a:lnTo>
                      <a:pt x="2921" y="2350"/>
                    </a:lnTo>
                    <a:lnTo>
                      <a:pt x="2913" y="2346"/>
                    </a:lnTo>
                    <a:lnTo>
                      <a:pt x="2904" y="2342"/>
                    </a:lnTo>
                    <a:lnTo>
                      <a:pt x="2898" y="2338"/>
                    </a:lnTo>
                    <a:lnTo>
                      <a:pt x="2894" y="2334"/>
                    </a:lnTo>
                    <a:lnTo>
                      <a:pt x="2807" y="2385"/>
                    </a:lnTo>
                    <a:lnTo>
                      <a:pt x="2813" y="2400"/>
                    </a:lnTo>
                    <a:lnTo>
                      <a:pt x="2814" y="2416"/>
                    </a:lnTo>
                    <a:lnTo>
                      <a:pt x="2814" y="2430"/>
                    </a:lnTo>
                    <a:lnTo>
                      <a:pt x="2813" y="2447"/>
                    </a:lnTo>
                    <a:lnTo>
                      <a:pt x="2810" y="2463"/>
                    </a:lnTo>
                    <a:lnTo>
                      <a:pt x="2801" y="2485"/>
                    </a:lnTo>
                    <a:lnTo>
                      <a:pt x="2788" y="2503"/>
                    </a:lnTo>
                    <a:lnTo>
                      <a:pt x="2772" y="2520"/>
                    </a:lnTo>
                    <a:lnTo>
                      <a:pt x="2772" y="2522"/>
                    </a:lnTo>
                    <a:lnTo>
                      <a:pt x="2771" y="2522"/>
                    </a:lnTo>
                    <a:lnTo>
                      <a:pt x="2771" y="2523"/>
                    </a:lnTo>
                    <a:lnTo>
                      <a:pt x="2769" y="2523"/>
                    </a:lnTo>
                    <a:lnTo>
                      <a:pt x="2768" y="2524"/>
                    </a:lnTo>
                    <a:lnTo>
                      <a:pt x="2767" y="2524"/>
                    </a:lnTo>
                    <a:lnTo>
                      <a:pt x="2755" y="2533"/>
                    </a:lnTo>
                    <a:lnTo>
                      <a:pt x="2742" y="2540"/>
                    </a:lnTo>
                    <a:lnTo>
                      <a:pt x="2759" y="2582"/>
                    </a:lnTo>
                    <a:lnTo>
                      <a:pt x="2771" y="2581"/>
                    </a:lnTo>
                    <a:lnTo>
                      <a:pt x="2784" y="2579"/>
                    </a:lnTo>
                    <a:lnTo>
                      <a:pt x="2797" y="2581"/>
                    </a:lnTo>
                    <a:lnTo>
                      <a:pt x="2811" y="2582"/>
                    </a:lnTo>
                    <a:lnTo>
                      <a:pt x="2816" y="2585"/>
                    </a:lnTo>
                    <a:lnTo>
                      <a:pt x="2822" y="2586"/>
                    </a:lnTo>
                    <a:lnTo>
                      <a:pt x="2839" y="2590"/>
                    </a:lnTo>
                    <a:lnTo>
                      <a:pt x="2857" y="2598"/>
                    </a:lnTo>
                    <a:lnTo>
                      <a:pt x="2875" y="2608"/>
                    </a:lnTo>
                    <a:lnTo>
                      <a:pt x="2899" y="2632"/>
                    </a:lnTo>
                    <a:lnTo>
                      <a:pt x="2908" y="2643"/>
                    </a:lnTo>
                    <a:lnTo>
                      <a:pt x="2917" y="2658"/>
                    </a:lnTo>
                    <a:lnTo>
                      <a:pt x="2925" y="2675"/>
                    </a:lnTo>
                    <a:lnTo>
                      <a:pt x="2932" y="2692"/>
                    </a:lnTo>
                    <a:lnTo>
                      <a:pt x="2934" y="2706"/>
                    </a:lnTo>
                    <a:lnTo>
                      <a:pt x="2934" y="2708"/>
                    </a:lnTo>
                    <a:lnTo>
                      <a:pt x="2937" y="2722"/>
                    </a:lnTo>
                    <a:lnTo>
                      <a:pt x="2936" y="2738"/>
                    </a:lnTo>
                    <a:lnTo>
                      <a:pt x="2933" y="2752"/>
                    </a:lnTo>
                    <a:lnTo>
                      <a:pt x="2933" y="2760"/>
                    </a:lnTo>
                    <a:lnTo>
                      <a:pt x="2930" y="2770"/>
                    </a:lnTo>
                    <a:lnTo>
                      <a:pt x="2917" y="2801"/>
                    </a:lnTo>
                    <a:lnTo>
                      <a:pt x="2900" y="2827"/>
                    </a:lnTo>
                    <a:lnTo>
                      <a:pt x="2877" y="2849"/>
                    </a:lnTo>
                    <a:lnTo>
                      <a:pt x="2849" y="2866"/>
                    </a:lnTo>
                    <a:lnTo>
                      <a:pt x="2848" y="2866"/>
                    </a:lnTo>
                    <a:lnTo>
                      <a:pt x="2827" y="2874"/>
                    </a:lnTo>
                    <a:lnTo>
                      <a:pt x="2806" y="2878"/>
                    </a:lnTo>
                    <a:lnTo>
                      <a:pt x="2788" y="2879"/>
                    </a:lnTo>
                    <a:lnTo>
                      <a:pt x="2785" y="2879"/>
                    </a:lnTo>
                    <a:lnTo>
                      <a:pt x="2765" y="2878"/>
                    </a:lnTo>
                    <a:lnTo>
                      <a:pt x="2744" y="2874"/>
                    </a:lnTo>
                    <a:lnTo>
                      <a:pt x="2726" y="2866"/>
                    </a:lnTo>
                    <a:lnTo>
                      <a:pt x="2706" y="2857"/>
                    </a:lnTo>
                    <a:lnTo>
                      <a:pt x="2691" y="2845"/>
                    </a:lnTo>
                    <a:lnTo>
                      <a:pt x="2670" y="2824"/>
                    </a:lnTo>
                    <a:lnTo>
                      <a:pt x="2654" y="2802"/>
                    </a:lnTo>
                    <a:lnTo>
                      <a:pt x="2642" y="2776"/>
                    </a:lnTo>
                    <a:lnTo>
                      <a:pt x="2640" y="2768"/>
                    </a:lnTo>
                    <a:lnTo>
                      <a:pt x="2636" y="2743"/>
                    </a:lnTo>
                    <a:lnTo>
                      <a:pt x="2636" y="2717"/>
                    </a:lnTo>
                    <a:lnTo>
                      <a:pt x="2640" y="2692"/>
                    </a:lnTo>
                    <a:lnTo>
                      <a:pt x="2640" y="2691"/>
                    </a:lnTo>
                    <a:lnTo>
                      <a:pt x="2570" y="2662"/>
                    </a:lnTo>
                    <a:lnTo>
                      <a:pt x="2449" y="2613"/>
                    </a:lnTo>
                    <a:lnTo>
                      <a:pt x="2447" y="2616"/>
                    </a:lnTo>
                    <a:lnTo>
                      <a:pt x="2445" y="2619"/>
                    </a:lnTo>
                    <a:lnTo>
                      <a:pt x="2433" y="2632"/>
                    </a:lnTo>
                    <a:lnTo>
                      <a:pt x="2420" y="2641"/>
                    </a:lnTo>
                    <a:lnTo>
                      <a:pt x="2404" y="2649"/>
                    </a:lnTo>
                    <a:lnTo>
                      <a:pt x="2403" y="2650"/>
                    </a:lnTo>
                    <a:lnTo>
                      <a:pt x="2400" y="2650"/>
                    </a:lnTo>
                    <a:lnTo>
                      <a:pt x="2388" y="2653"/>
                    </a:lnTo>
                    <a:lnTo>
                      <a:pt x="2375" y="2654"/>
                    </a:lnTo>
                    <a:lnTo>
                      <a:pt x="2354" y="2653"/>
                    </a:lnTo>
                    <a:lnTo>
                      <a:pt x="2342" y="2649"/>
                    </a:lnTo>
                    <a:lnTo>
                      <a:pt x="2332" y="2643"/>
                    </a:lnTo>
                    <a:lnTo>
                      <a:pt x="2331" y="2642"/>
                    </a:lnTo>
                    <a:lnTo>
                      <a:pt x="2329" y="2642"/>
                    </a:lnTo>
                    <a:lnTo>
                      <a:pt x="2315" y="2633"/>
                    </a:lnTo>
                    <a:lnTo>
                      <a:pt x="2303" y="2620"/>
                    </a:lnTo>
                    <a:lnTo>
                      <a:pt x="2294" y="2605"/>
                    </a:lnTo>
                    <a:lnTo>
                      <a:pt x="2291" y="2599"/>
                    </a:lnTo>
                    <a:lnTo>
                      <a:pt x="2289" y="2588"/>
                    </a:lnTo>
                    <a:lnTo>
                      <a:pt x="2179" y="2600"/>
                    </a:lnTo>
                    <a:lnTo>
                      <a:pt x="2178" y="2626"/>
                    </a:lnTo>
                    <a:lnTo>
                      <a:pt x="2171" y="2651"/>
                    </a:lnTo>
                    <a:lnTo>
                      <a:pt x="2159" y="2675"/>
                    </a:lnTo>
                    <a:lnTo>
                      <a:pt x="2142" y="2696"/>
                    </a:lnTo>
                    <a:lnTo>
                      <a:pt x="2142" y="2697"/>
                    </a:lnTo>
                    <a:lnTo>
                      <a:pt x="2141" y="2697"/>
                    </a:lnTo>
                    <a:lnTo>
                      <a:pt x="2126" y="2709"/>
                    </a:lnTo>
                    <a:lnTo>
                      <a:pt x="2111" y="2719"/>
                    </a:lnTo>
                    <a:lnTo>
                      <a:pt x="2096" y="2726"/>
                    </a:lnTo>
                    <a:lnTo>
                      <a:pt x="2082" y="2731"/>
                    </a:lnTo>
                    <a:lnTo>
                      <a:pt x="2066" y="2735"/>
                    </a:lnTo>
                    <a:lnTo>
                      <a:pt x="2052" y="2736"/>
                    </a:lnTo>
                    <a:lnTo>
                      <a:pt x="2047" y="2736"/>
                    </a:lnTo>
                    <a:lnTo>
                      <a:pt x="2043" y="2735"/>
                    </a:lnTo>
                    <a:lnTo>
                      <a:pt x="2023" y="2734"/>
                    </a:lnTo>
                    <a:lnTo>
                      <a:pt x="2007" y="2730"/>
                    </a:lnTo>
                    <a:lnTo>
                      <a:pt x="1984" y="2719"/>
                    </a:lnTo>
                    <a:lnTo>
                      <a:pt x="1964" y="2705"/>
                    </a:lnTo>
                    <a:lnTo>
                      <a:pt x="1946" y="2688"/>
                    </a:lnTo>
                    <a:lnTo>
                      <a:pt x="1942" y="2684"/>
                    </a:lnTo>
                    <a:lnTo>
                      <a:pt x="1942" y="2683"/>
                    </a:lnTo>
                    <a:lnTo>
                      <a:pt x="1941" y="2683"/>
                    </a:lnTo>
                    <a:lnTo>
                      <a:pt x="1930" y="2663"/>
                    </a:lnTo>
                    <a:lnTo>
                      <a:pt x="1922" y="2641"/>
                    </a:lnTo>
                    <a:lnTo>
                      <a:pt x="1917" y="2620"/>
                    </a:lnTo>
                    <a:lnTo>
                      <a:pt x="1917" y="2600"/>
                    </a:lnTo>
                    <a:lnTo>
                      <a:pt x="1920" y="2583"/>
                    </a:lnTo>
                    <a:lnTo>
                      <a:pt x="1920" y="2579"/>
                    </a:lnTo>
                    <a:lnTo>
                      <a:pt x="1926" y="2556"/>
                    </a:lnTo>
                    <a:lnTo>
                      <a:pt x="1938" y="2532"/>
                    </a:lnTo>
                    <a:lnTo>
                      <a:pt x="1954" y="2514"/>
                    </a:lnTo>
                    <a:lnTo>
                      <a:pt x="1975" y="2497"/>
                    </a:lnTo>
                    <a:lnTo>
                      <a:pt x="1997" y="2484"/>
                    </a:lnTo>
                    <a:lnTo>
                      <a:pt x="2022" y="2477"/>
                    </a:lnTo>
                    <a:lnTo>
                      <a:pt x="2024" y="2476"/>
                    </a:lnTo>
                    <a:lnTo>
                      <a:pt x="2032" y="2476"/>
                    </a:lnTo>
                    <a:lnTo>
                      <a:pt x="2037" y="2475"/>
                    </a:lnTo>
                    <a:lnTo>
                      <a:pt x="2051" y="2475"/>
                    </a:lnTo>
                    <a:lnTo>
                      <a:pt x="2075" y="2477"/>
                    </a:lnTo>
                    <a:lnTo>
                      <a:pt x="2099" y="2485"/>
                    </a:lnTo>
                    <a:lnTo>
                      <a:pt x="2104" y="2488"/>
                    </a:lnTo>
                    <a:lnTo>
                      <a:pt x="2109" y="2489"/>
                    </a:lnTo>
                    <a:lnTo>
                      <a:pt x="2120" y="2495"/>
                    </a:lnTo>
                    <a:lnTo>
                      <a:pt x="2132" y="2505"/>
                    </a:lnTo>
                    <a:lnTo>
                      <a:pt x="2145" y="2516"/>
                    </a:lnTo>
                    <a:lnTo>
                      <a:pt x="2154" y="2528"/>
                    </a:lnTo>
                    <a:lnTo>
                      <a:pt x="2161" y="2539"/>
                    </a:lnTo>
                    <a:lnTo>
                      <a:pt x="2162" y="2540"/>
                    </a:lnTo>
                    <a:lnTo>
                      <a:pt x="2170" y="2554"/>
                    </a:lnTo>
                    <a:lnTo>
                      <a:pt x="2174" y="2570"/>
                    </a:lnTo>
                    <a:lnTo>
                      <a:pt x="2286" y="2558"/>
                    </a:lnTo>
                    <a:lnTo>
                      <a:pt x="2286" y="2550"/>
                    </a:lnTo>
                    <a:lnTo>
                      <a:pt x="2288" y="2549"/>
                    </a:lnTo>
                    <a:lnTo>
                      <a:pt x="2289" y="2547"/>
                    </a:lnTo>
                    <a:lnTo>
                      <a:pt x="2290" y="2536"/>
                    </a:lnTo>
                    <a:lnTo>
                      <a:pt x="2301" y="2515"/>
                    </a:lnTo>
                    <a:lnTo>
                      <a:pt x="2308" y="2506"/>
                    </a:lnTo>
                    <a:lnTo>
                      <a:pt x="2310" y="2505"/>
                    </a:lnTo>
                    <a:lnTo>
                      <a:pt x="2311" y="2502"/>
                    </a:lnTo>
                    <a:lnTo>
                      <a:pt x="2314" y="2501"/>
                    </a:lnTo>
                    <a:lnTo>
                      <a:pt x="2323" y="2493"/>
                    </a:lnTo>
                    <a:lnTo>
                      <a:pt x="2335" y="2485"/>
                    </a:lnTo>
                    <a:lnTo>
                      <a:pt x="2257" y="2256"/>
                    </a:lnTo>
                    <a:lnTo>
                      <a:pt x="2246" y="2258"/>
                    </a:lnTo>
                    <a:lnTo>
                      <a:pt x="2233" y="2260"/>
                    </a:lnTo>
                    <a:lnTo>
                      <a:pt x="2209" y="2256"/>
                    </a:lnTo>
                    <a:lnTo>
                      <a:pt x="2187" y="2245"/>
                    </a:lnTo>
                    <a:lnTo>
                      <a:pt x="2185" y="2245"/>
                    </a:lnTo>
                    <a:lnTo>
                      <a:pt x="2176" y="2237"/>
                    </a:lnTo>
                    <a:lnTo>
                      <a:pt x="2167" y="2228"/>
                    </a:lnTo>
                    <a:lnTo>
                      <a:pt x="2162" y="2220"/>
                    </a:lnTo>
                    <a:lnTo>
                      <a:pt x="2155" y="2210"/>
                    </a:lnTo>
                    <a:lnTo>
                      <a:pt x="2150" y="2198"/>
                    </a:lnTo>
                    <a:lnTo>
                      <a:pt x="2149" y="2186"/>
                    </a:lnTo>
                    <a:lnTo>
                      <a:pt x="2147" y="2173"/>
                    </a:lnTo>
                    <a:lnTo>
                      <a:pt x="2147" y="2163"/>
                    </a:lnTo>
                    <a:lnTo>
                      <a:pt x="2149" y="2162"/>
                    </a:lnTo>
                    <a:lnTo>
                      <a:pt x="2149" y="2159"/>
                    </a:lnTo>
                    <a:lnTo>
                      <a:pt x="2086" y="2139"/>
                    </a:lnTo>
                    <a:lnTo>
                      <a:pt x="2075" y="2156"/>
                    </a:lnTo>
                    <a:lnTo>
                      <a:pt x="2062" y="2172"/>
                    </a:lnTo>
                    <a:lnTo>
                      <a:pt x="2048" y="2185"/>
                    </a:lnTo>
                    <a:lnTo>
                      <a:pt x="2034" y="2194"/>
                    </a:lnTo>
                    <a:lnTo>
                      <a:pt x="2032" y="2196"/>
                    </a:lnTo>
                    <a:lnTo>
                      <a:pt x="2030" y="2196"/>
                    </a:lnTo>
                    <a:lnTo>
                      <a:pt x="2011" y="2205"/>
                    </a:lnTo>
                    <a:lnTo>
                      <a:pt x="1990" y="2210"/>
                    </a:lnTo>
                    <a:lnTo>
                      <a:pt x="1969" y="2213"/>
                    </a:lnTo>
                    <a:lnTo>
                      <a:pt x="1964" y="2213"/>
                    </a:lnTo>
                    <a:lnTo>
                      <a:pt x="1958" y="2211"/>
                    </a:lnTo>
                    <a:lnTo>
                      <a:pt x="1930" y="2206"/>
                    </a:lnTo>
                    <a:lnTo>
                      <a:pt x="1908" y="2197"/>
                    </a:lnTo>
                    <a:lnTo>
                      <a:pt x="1886" y="2181"/>
                    </a:lnTo>
                    <a:lnTo>
                      <a:pt x="1882" y="2177"/>
                    </a:lnTo>
                    <a:lnTo>
                      <a:pt x="1879" y="2173"/>
                    </a:lnTo>
                    <a:lnTo>
                      <a:pt x="1878" y="2172"/>
                    </a:lnTo>
                    <a:lnTo>
                      <a:pt x="1876" y="2172"/>
                    </a:lnTo>
                    <a:lnTo>
                      <a:pt x="1874" y="2171"/>
                    </a:lnTo>
                    <a:lnTo>
                      <a:pt x="1734" y="2261"/>
                    </a:lnTo>
                    <a:lnTo>
                      <a:pt x="1735" y="2277"/>
                    </a:lnTo>
                    <a:lnTo>
                      <a:pt x="1734" y="2291"/>
                    </a:lnTo>
                    <a:lnTo>
                      <a:pt x="1734" y="2292"/>
                    </a:lnTo>
                    <a:lnTo>
                      <a:pt x="1732" y="2294"/>
                    </a:lnTo>
                    <a:lnTo>
                      <a:pt x="1726" y="2308"/>
                    </a:lnTo>
                    <a:lnTo>
                      <a:pt x="1715" y="2320"/>
                    </a:lnTo>
                    <a:lnTo>
                      <a:pt x="1713" y="2324"/>
                    </a:lnTo>
                    <a:lnTo>
                      <a:pt x="1709" y="2327"/>
                    </a:lnTo>
                    <a:lnTo>
                      <a:pt x="1701" y="2329"/>
                    </a:lnTo>
                    <a:lnTo>
                      <a:pt x="1701" y="2330"/>
                    </a:lnTo>
                    <a:lnTo>
                      <a:pt x="1700" y="2330"/>
                    </a:lnTo>
                    <a:lnTo>
                      <a:pt x="1692" y="2334"/>
                    </a:lnTo>
                    <a:lnTo>
                      <a:pt x="1697" y="2451"/>
                    </a:lnTo>
                    <a:lnTo>
                      <a:pt x="1718" y="2456"/>
                    </a:lnTo>
                    <a:lnTo>
                      <a:pt x="1736" y="2468"/>
                    </a:lnTo>
                    <a:lnTo>
                      <a:pt x="1742" y="2473"/>
                    </a:lnTo>
                    <a:lnTo>
                      <a:pt x="1752" y="2482"/>
                    </a:lnTo>
                    <a:lnTo>
                      <a:pt x="1760" y="2495"/>
                    </a:lnTo>
                    <a:lnTo>
                      <a:pt x="1765" y="2510"/>
                    </a:lnTo>
                    <a:lnTo>
                      <a:pt x="1766" y="2512"/>
                    </a:lnTo>
                    <a:lnTo>
                      <a:pt x="1768" y="2516"/>
                    </a:lnTo>
                    <a:lnTo>
                      <a:pt x="1769" y="2527"/>
                    </a:lnTo>
                    <a:lnTo>
                      <a:pt x="1770" y="2540"/>
                    </a:lnTo>
                    <a:lnTo>
                      <a:pt x="1769" y="2553"/>
                    </a:lnTo>
                    <a:lnTo>
                      <a:pt x="1766" y="2564"/>
                    </a:lnTo>
                    <a:lnTo>
                      <a:pt x="1765" y="2565"/>
                    </a:lnTo>
                    <a:lnTo>
                      <a:pt x="1761" y="2577"/>
                    </a:lnTo>
                    <a:lnTo>
                      <a:pt x="1753" y="2587"/>
                    </a:lnTo>
                    <a:lnTo>
                      <a:pt x="1751" y="2591"/>
                    </a:lnTo>
                    <a:lnTo>
                      <a:pt x="1747" y="2596"/>
                    </a:lnTo>
                    <a:lnTo>
                      <a:pt x="1727" y="2611"/>
                    </a:lnTo>
                    <a:lnTo>
                      <a:pt x="1706" y="2620"/>
                    </a:lnTo>
                    <a:lnTo>
                      <a:pt x="1683" y="2622"/>
                    </a:lnTo>
                    <a:lnTo>
                      <a:pt x="1680" y="2622"/>
                    </a:lnTo>
                    <a:lnTo>
                      <a:pt x="1660" y="2620"/>
                    </a:lnTo>
                    <a:lnTo>
                      <a:pt x="1645" y="2612"/>
                    </a:lnTo>
                    <a:lnTo>
                      <a:pt x="1630" y="2603"/>
                    </a:lnTo>
                    <a:lnTo>
                      <a:pt x="1617" y="2590"/>
                    </a:lnTo>
                    <a:lnTo>
                      <a:pt x="1609" y="2579"/>
                    </a:lnTo>
                    <a:lnTo>
                      <a:pt x="1605" y="2569"/>
                    </a:lnTo>
                    <a:lnTo>
                      <a:pt x="1599" y="2545"/>
                    </a:lnTo>
                    <a:lnTo>
                      <a:pt x="1599" y="2518"/>
                    </a:lnTo>
                    <a:lnTo>
                      <a:pt x="1600" y="2518"/>
                    </a:lnTo>
                    <a:lnTo>
                      <a:pt x="1600" y="2516"/>
                    </a:lnTo>
                    <a:lnTo>
                      <a:pt x="1604" y="2503"/>
                    </a:lnTo>
                    <a:lnTo>
                      <a:pt x="1612" y="2489"/>
                    </a:lnTo>
                    <a:lnTo>
                      <a:pt x="1621" y="2477"/>
                    </a:lnTo>
                    <a:lnTo>
                      <a:pt x="1626" y="2471"/>
                    </a:lnTo>
                    <a:lnTo>
                      <a:pt x="1639" y="2463"/>
                    </a:lnTo>
                    <a:lnTo>
                      <a:pt x="1641" y="2463"/>
                    </a:lnTo>
                    <a:lnTo>
                      <a:pt x="1641" y="2461"/>
                    </a:lnTo>
                    <a:lnTo>
                      <a:pt x="1654" y="2455"/>
                    </a:lnTo>
                    <a:lnTo>
                      <a:pt x="1667" y="2451"/>
                    </a:lnTo>
                    <a:lnTo>
                      <a:pt x="1662" y="2336"/>
                    </a:lnTo>
                    <a:lnTo>
                      <a:pt x="1646" y="2330"/>
                    </a:lnTo>
                    <a:lnTo>
                      <a:pt x="1633" y="2320"/>
                    </a:lnTo>
                    <a:lnTo>
                      <a:pt x="1629" y="2316"/>
                    </a:lnTo>
                    <a:lnTo>
                      <a:pt x="1620" y="2304"/>
                    </a:lnTo>
                    <a:lnTo>
                      <a:pt x="1615" y="2289"/>
                    </a:lnTo>
                    <a:lnTo>
                      <a:pt x="1615" y="2287"/>
                    </a:lnTo>
                    <a:lnTo>
                      <a:pt x="1613" y="2286"/>
                    </a:lnTo>
                    <a:lnTo>
                      <a:pt x="1613" y="2265"/>
                    </a:lnTo>
                    <a:lnTo>
                      <a:pt x="1616" y="2255"/>
                    </a:lnTo>
                    <a:lnTo>
                      <a:pt x="1493" y="2185"/>
                    </a:lnTo>
                    <a:lnTo>
                      <a:pt x="1476" y="2197"/>
                    </a:lnTo>
                    <a:lnTo>
                      <a:pt x="1456" y="2205"/>
                    </a:lnTo>
                    <a:lnTo>
                      <a:pt x="1435" y="2205"/>
                    </a:lnTo>
                    <a:lnTo>
                      <a:pt x="1431" y="2203"/>
                    </a:lnTo>
                    <a:lnTo>
                      <a:pt x="1427" y="2203"/>
                    </a:lnTo>
                    <a:lnTo>
                      <a:pt x="1418" y="2201"/>
                    </a:lnTo>
                    <a:lnTo>
                      <a:pt x="1409" y="2196"/>
                    </a:lnTo>
                    <a:lnTo>
                      <a:pt x="1401" y="2189"/>
                    </a:lnTo>
                    <a:lnTo>
                      <a:pt x="1397" y="2186"/>
                    </a:lnTo>
                    <a:lnTo>
                      <a:pt x="1393" y="2182"/>
                    </a:lnTo>
                    <a:lnTo>
                      <a:pt x="1391" y="2179"/>
                    </a:lnTo>
                    <a:lnTo>
                      <a:pt x="1388" y="2176"/>
                    </a:lnTo>
                    <a:lnTo>
                      <a:pt x="1379" y="2159"/>
                    </a:lnTo>
                    <a:lnTo>
                      <a:pt x="1375" y="2142"/>
                    </a:lnTo>
                    <a:lnTo>
                      <a:pt x="1220" y="2118"/>
                    </a:lnTo>
                    <a:lnTo>
                      <a:pt x="1213" y="2131"/>
                    </a:lnTo>
                    <a:lnTo>
                      <a:pt x="1209" y="2137"/>
                    </a:lnTo>
                    <a:lnTo>
                      <a:pt x="1193" y="2147"/>
                    </a:lnTo>
                    <a:lnTo>
                      <a:pt x="1176" y="2154"/>
                    </a:lnTo>
                    <a:lnTo>
                      <a:pt x="1169" y="2154"/>
                    </a:lnTo>
                    <a:lnTo>
                      <a:pt x="1165" y="2155"/>
                    </a:lnTo>
                    <a:lnTo>
                      <a:pt x="1159" y="2155"/>
                    </a:lnTo>
                    <a:lnTo>
                      <a:pt x="1143" y="2213"/>
                    </a:lnTo>
                    <a:lnTo>
                      <a:pt x="1118" y="2307"/>
                    </a:lnTo>
                    <a:lnTo>
                      <a:pt x="1124" y="2310"/>
                    </a:lnTo>
                    <a:lnTo>
                      <a:pt x="1127" y="2312"/>
                    </a:lnTo>
                    <a:lnTo>
                      <a:pt x="1131" y="2316"/>
                    </a:lnTo>
                    <a:lnTo>
                      <a:pt x="1135" y="2319"/>
                    </a:lnTo>
                    <a:lnTo>
                      <a:pt x="1138" y="2320"/>
                    </a:lnTo>
                    <a:lnTo>
                      <a:pt x="1143" y="2325"/>
                    </a:lnTo>
                    <a:lnTo>
                      <a:pt x="1150" y="2333"/>
                    </a:lnTo>
                    <a:lnTo>
                      <a:pt x="1156" y="2344"/>
                    </a:lnTo>
                    <a:lnTo>
                      <a:pt x="1162" y="2354"/>
                    </a:lnTo>
                    <a:lnTo>
                      <a:pt x="1164" y="2365"/>
                    </a:lnTo>
                    <a:lnTo>
                      <a:pt x="1165" y="2378"/>
                    </a:lnTo>
                    <a:lnTo>
                      <a:pt x="1164" y="2391"/>
                    </a:lnTo>
                    <a:lnTo>
                      <a:pt x="1165" y="2393"/>
                    </a:lnTo>
                    <a:lnTo>
                      <a:pt x="1165" y="2397"/>
                    </a:lnTo>
                    <a:lnTo>
                      <a:pt x="1164" y="2401"/>
                    </a:lnTo>
                    <a:lnTo>
                      <a:pt x="1155" y="2423"/>
                    </a:lnTo>
                    <a:lnTo>
                      <a:pt x="1143" y="2440"/>
                    </a:lnTo>
                    <a:lnTo>
                      <a:pt x="1133" y="2450"/>
                    </a:lnTo>
                    <a:lnTo>
                      <a:pt x="1122" y="2456"/>
                    </a:lnTo>
                    <a:lnTo>
                      <a:pt x="1121" y="2457"/>
                    </a:lnTo>
                    <a:lnTo>
                      <a:pt x="1120" y="2457"/>
                    </a:lnTo>
                    <a:lnTo>
                      <a:pt x="1109" y="2463"/>
                    </a:lnTo>
                    <a:lnTo>
                      <a:pt x="1097" y="2465"/>
                    </a:lnTo>
                    <a:lnTo>
                      <a:pt x="1087" y="2467"/>
                    </a:lnTo>
                    <a:lnTo>
                      <a:pt x="1080" y="2467"/>
                    </a:lnTo>
                    <a:lnTo>
                      <a:pt x="1065" y="2465"/>
                    </a:lnTo>
                    <a:lnTo>
                      <a:pt x="1052" y="2461"/>
                    </a:lnTo>
                    <a:lnTo>
                      <a:pt x="1040" y="2456"/>
                    </a:lnTo>
                    <a:lnTo>
                      <a:pt x="1031" y="2451"/>
                    </a:lnTo>
                    <a:lnTo>
                      <a:pt x="1014" y="2434"/>
                    </a:lnTo>
                    <a:lnTo>
                      <a:pt x="1002" y="2413"/>
                    </a:lnTo>
                    <a:lnTo>
                      <a:pt x="1000" y="2412"/>
                    </a:lnTo>
                    <a:lnTo>
                      <a:pt x="1000" y="2408"/>
                    </a:lnTo>
                    <a:lnTo>
                      <a:pt x="997" y="2393"/>
                    </a:lnTo>
                    <a:lnTo>
                      <a:pt x="997" y="2379"/>
                    </a:lnTo>
                    <a:lnTo>
                      <a:pt x="998" y="2366"/>
                    </a:lnTo>
                    <a:lnTo>
                      <a:pt x="1000" y="2354"/>
                    </a:lnTo>
                    <a:lnTo>
                      <a:pt x="1006" y="2344"/>
                    </a:lnTo>
                    <a:lnTo>
                      <a:pt x="1007" y="2344"/>
                    </a:lnTo>
                    <a:lnTo>
                      <a:pt x="1007" y="2341"/>
                    </a:lnTo>
                    <a:lnTo>
                      <a:pt x="1016" y="2328"/>
                    </a:lnTo>
                    <a:lnTo>
                      <a:pt x="1028" y="2316"/>
                    </a:lnTo>
                    <a:lnTo>
                      <a:pt x="1041" y="2308"/>
                    </a:lnTo>
                    <a:lnTo>
                      <a:pt x="1061" y="2300"/>
                    </a:lnTo>
                    <a:lnTo>
                      <a:pt x="1079" y="2298"/>
                    </a:lnTo>
                    <a:lnTo>
                      <a:pt x="1084" y="2298"/>
                    </a:lnTo>
                    <a:lnTo>
                      <a:pt x="1090" y="2299"/>
                    </a:lnTo>
                    <a:lnTo>
                      <a:pt x="1130" y="2145"/>
                    </a:lnTo>
                    <a:lnTo>
                      <a:pt x="1126" y="2141"/>
                    </a:lnTo>
                    <a:lnTo>
                      <a:pt x="1121" y="2137"/>
                    </a:lnTo>
                    <a:lnTo>
                      <a:pt x="1117" y="2133"/>
                    </a:lnTo>
                    <a:lnTo>
                      <a:pt x="1112" y="2125"/>
                    </a:lnTo>
                    <a:lnTo>
                      <a:pt x="1112" y="2124"/>
                    </a:lnTo>
                    <a:lnTo>
                      <a:pt x="1107" y="2116"/>
                    </a:lnTo>
                    <a:lnTo>
                      <a:pt x="1105" y="2110"/>
                    </a:lnTo>
                    <a:lnTo>
                      <a:pt x="1105" y="2107"/>
                    </a:lnTo>
                    <a:lnTo>
                      <a:pt x="1104" y="2105"/>
                    </a:lnTo>
                    <a:lnTo>
                      <a:pt x="1104" y="2095"/>
                    </a:lnTo>
                    <a:lnTo>
                      <a:pt x="995" y="2069"/>
                    </a:lnTo>
                    <a:lnTo>
                      <a:pt x="990" y="2082"/>
                    </a:lnTo>
                    <a:lnTo>
                      <a:pt x="981" y="2092"/>
                    </a:lnTo>
                    <a:lnTo>
                      <a:pt x="978" y="2100"/>
                    </a:lnTo>
                    <a:lnTo>
                      <a:pt x="974" y="2104"/>
                    </a:lnTo>
                    <a:lnTo>
                      <a:pt x="956" y="2121"/>
                    </a:lnTo>
                    <a:lnTo>
                      <a:pt x="935" y="2133"/>
                    </a:lnTo>
                    <a:lnTo>
                      <a:pt x="914" y="2141"/>
                    </a:lnTo>
                    <a:lnTo>
                      <a:pt x="889" y="2143"/>
                    </a:lnTo>
                    <a:lnTo>
                      <a:pt x="888" y="2143"/>
                    </a:lnTo>
                    <a:lnTo>
                      <a:pt x="872" y="2142"/>
                    </a:lnTo>
                    <a:lnTo>
                      <a:pt x="856" y="2137"/>
                    </a:lnTo>
                    <a:lnTo>
                      <a:pt x="843" y="2133"/>
                    </a:lnTo>
                    <a:lnTo>
                      <a:pt x="830" y="2125"/>
                    </a:lnTo>
                    <a:lnTo>
                      <a:pt x="816" y="2116"/>
                    </a:lnTo>
                    <a:lnTo>
                      <a:pt x="805" y="2105"/>
                    </a:lnTo>
                    <a:lnTo>
                      <a:pt x="796" y="2092"/>
                    </a:lnTo>
                    <a:lnTo>
                      <a:pt x="788" y="2079"/>
                    </a:lnTo>
                    <a:lnTo>
                      <a:pt x="787" y="2078"/>
                    </a:lnTo>
                    <a:lnTo>
                      <a:pt x="787" y="2075"/>
                    </a:lnTo>
                    <a:lnTo>
                      <a:pt x="756" y="2078"/>
                    </a:lnTo>
                    <a:lnTo>
                      <a:pt x="752" y="2090"/>
                    </a:lnTo>
                    <a:lnTo>
                      <a:pt x="746" y="2101"/>
                    </a:lnTo>
                    <a:lnTo>
                      <a:pt x="731" y="2117"/>
                    </a:lnTo>
                    <a:lnTo>
                      <a:pt x="716" y="2125"/>
                    </a:lnTo>
                    <a:lnTo>
                      <a:pt x="712" y="2127"/>
                    </a:lnTo>
                    <a:lnTo>
                      <a:pt x="707" y="2129"/>
                    </a:lnTo>
                    <a:lnTo>
                      <a:pt x="703" y="2130"/>
                    </a:lnTo>
                    <a:lnTo>
                      <a:pt x="697" y="2130"/>
                    </a:lnTo>
                    <a:lnTo>
                      <a:pt x="693" y="2131"/>
                    </a:lnTo>
                    <a:lnTo>
                      <a:pt x="689" y="2131"/>
                    </a:lnTo>
                    <a:lnTo>
                      <a:pt x="673" y="2130"/>
                    </a:lnTo>
                    <a:lnTo>
                      <a:pt x="659" y="2124"/>
                    </a:lnTo>
                    <a:lnTo>
                      <a:pt x="642" y="2112"/>
                    </a:lnTo>
                    <a:lnTo>
                      <a:pt x="630" y="2095"/>
                    </a:lnTo>
                    <a:lnTo>
                      <a:pt x="629" y="2093"/>
                    </a:lnTo>
                    <a:lnTo>
                      <a:pt x="629" y="2091"/>
                    </a:lnTo>
                    <a:lnTo>
                      <a:pt x="625" y="2080"/>
                    </a:lnTo>
                    <a:lnTo>
                      <a:pt x="622" y="2069"/>
                    </a:lnTo>
                    <a:lnTo>
                      <a:pt x="623" y="2057"/>
                    </a:lnTo>
                    <a:lnTo>
                      <a:pt x="623" y="2055"/>
                    </a:lnTo>
                    <a:lnTo>
                      <a:pt x="525" y="2003"/>
                    </a:lnTo>
                    <a:lnTo>
                      <a:pt x="519" y="2010"/>
                    </a:lnTo>
                    <a:lnTo>
                      <a:pt x="512" y="2015"/>
                    </a:lnTo>
                    <a:lnTo>
                      <a:pt x="511" y="2016"/>
                    </a:lnTo>
                    <a:lnTo>
                      <a:pt x="500" y="2021"/>
                    </a:lnTo>
                    <a:lnTo>
                      <a:pt x="489" y="2025"/>
                    </a:lnTo>
                    <a:lnTo>
                      <a:pt x="479" y="2028"/>
                    </a:lnTo>
                    <a:lnTo>
                      <a:pt x="474" y="2029"/>
                    </a:lnTo>
                    <a:lnTo>
                      <a:pt x="456" y="2029"/>
                    </a:lnTo>
                    <a:lnTo>
                      <a:pt x="443" y="2027"/>
                    </a:lnTo>
                    <a:lnTo>
                      <a:pt x="431" y="2023"/>
                    </a:lnTo>
                    <a:lnTo>
                      <a:pt x="422" y="2019"/>
                    </a:lnTo>
                    <a:lnTo>
                      <a:pt x="417" y="2016"/>
                    </a:lnTo>
                    <a:lnTo>
                      <a:pt x="413" y="2012"/>
                    </a:lnTo>
                    <a:lnTo>
                      <a:pt x="407" y="2008"/>
                    </a:lnTo>
                    <a:lnTo>
                      <a:pt x="347" y="2058"/>
                    </a:lnTo>
                    <a:lnTo>
                      <a:pt x="351" y="2070"/>
                    </a:lnTo>
                    <a:lnTo>
                      <a:pt x="352" y="2082"/>
                    </a:lnTo>
                    <a:lnTo>
                      <a:pt x="354" y="2092"/>
                    </a:lnTo>
                    <a:lnTo>
                      <a:pt x="352" y="2109"/>
                    </a:lnTo>
                    <a:lnTo>
                      <a:pt x="348" y="2125"/>
                    </a:lnTo>
                    <a:lnTo>
                      <a:pt x="342" y="2139"/>
                    </a:lnTo>
                    <a:lnTo>
                      <a:pt x="341" y="2139"/>
                    </a:lnTo>
                    <a:lnTo>
                      <a:pt x="341" y="2142"/>
                    </a:lnTo>
                    <a:lnTo>
                      <a:pt x="331" y="2154"/>
                    </a:lnTo>
                    <a:lnTo>
                      <a:pt x="318" y="2163"/>
                    </a:lnTo>
                    <a:lnTo>
                      <a:pt x="305" y="2171"/>
                    </a:lnTo>
                    <a:lnTo>
                      <a:pt x="293" y="2176"/>
                    </a:lnTo>
                    <a:lnTo>
                      <a:pt x="283" y="2177"/>
                    </a:lnTo>
                    <a:lnTo>
                      <a:pt x="282" y="2177"/>
                    </a:lnTo>
                    <a:lnTo>
                      <a:pt x="280" y="2179"/>
                    </a:lnTo>
                    <a:lnTo>
                      <a:pt x="267" y="2179"/>
                    </a:lnTo>
                    <a:lnTo>
                      <a:pt x="249" y="2177"/>
                    </a:lnTo>
                    <a:lnTo>
                      <a:pt x="232" y="2171"/>
                    </a:lnTo>
                    <a:lnTo>
                      <a:pt x="218" y="2162"/>
                    </a:lnTo>
                    <a:lnTo>
                      <a:pt x="204" y="2151"/>
                    </a:lnTo>
                    <a:lnTo>
                      <a:pt x="195" y="2137"/>
                    </a:lnTo>
                    <a:lnTo>
                      <a:pt x="194" y="2134"/>
                    </a:lnTo>
                    <a:lnTo>
                      <a:pt x="194" y="2133"/>
                    </a:lnTo>
                    <a:lnTo>
                      <a:pt x="193" y="2130"/>
                    </a:lnTo>
                    <a:lnTo>
                      <a:pt x="187" y="2118"/>
                    </a:lnTo>
                    <a:lnTo>
                      <a:pt x="185" y="2103"/>
                    </a:lnTo>
                    <a:lnTo>
                      <a:pt x="185" y="2080"/>
                    </a:lnTo>
                    <a:lnTo>
                      <a:pt x="187" y="2070"/>
                    </a:lnTo>
                    <a:lnTo>
                      <a:pt x="191" y="2057"/>
                    </a:lnTo>
                    <a:lnTo>
                      <a:pt x="198" y="2045"/>
                    </a:lnTo>
                    <a:lnTo>
                      <a:pt x="204" y="2037"/>
                    </a:lnTo>
                    <a:lnTo>
                      <a:pt x="214" y="2028"/>
                    </a:lnTo>
                    <a:lnTo>
                      <a:pt x="225" y="2021"/>
                    </a:lnTo>
                    <a:lnTo>
                      <a:pt x="231" y="2016"/>
                    </a:lnTo>
                    <a:lnTo>
                      <a:pt x="235" y="2015"/>
                    </a:lnTo>
                    <a:lnTo>
                      <a:pt x="252" y="2010"/>
                    </a:lnTo>
                    <a:lnTo>
                      <a:pt x="269" y="2008"/>
                    </a:lnTo>
                    <a:lnTo>
                      <a:pt x="287" y="2011"/>
                    </a:lnTo>
                    <a:lnTo>
                      <a:pt x="305" y="2016"/>
                    </a:lnTo>
                    <a:lnTo>
                      <a:pt x="307" y="2016"/>
                    </a:lnTo>
                    <a:lnTo>
                      <a:pt x="318" y="2024"/>
                    </a:lnTo>
                    <a:lnTo>
                      <a:pt x="330" y="2033"/>
                    </a:lnTo>
                    <a:lnTo>
                      <a:pt x="389" y="1986"/>
                    </a:lnTo>
                    <a:lnTo>
                      <a:pt x="388" y="1985"/>
                    </a:lnTo>
                    <a:lnTo>
                      <a:pt x="386" y="1982"/>
                    </a:lnTo>
                    <a:lnTo>
                      <a:pt x="386" y="1981"/>
                    </a:lnTo>
                    <a:lnTo>
                      <a:pt x="385" y="1980"/>
                    </a:lnTo>
                    <a:lnTo>
                      <a:pt x="381" y="1966"/>
                    </a:lnTo>
                    <a:lnTo>
                      <a:pt x="379" y="1952"/>
                    </a:lnTo>
                    <a:lnTo>
                      <a:pt x="379" y="1938"/>
                    </a:lnTo>
                    <a:lnTo>
                      <a:pt x="380" y="1925"/>
                    </a:lnTo>
                    <a:lnTo>
                      <a:pt x="384" y="1914"/>
                    </a:lnTo>
                    <a:lnTo>
                      <a:pt x="385" y="1913"/>
                    </a:lnTo>
                    <a:lnTo>
                      <a:pt x="385" y="1911"/>
                    </a:lnTo>
                    <a:lnTo>
                      <a:pt x="397" y="1890"/>
                    </a:lnTo>
                    <a:lnTo>
                      <a:pt x="415" y="1873"/>
                    </a:lnTo>
                    <a:lnTo>
                      <a:pt x="431" y="1866"/>
                    </a:lnTo>
                    <a:lnTo>
                      <a:pt x="445" y="1860"/>
                    </a:lnTo>
                    <a:lnTo>
                      <a:pt x="462" y="1859"/>
                    </a:lnTo>
                    <a:lnTo>
                      <a:pt x="468" y="1859"/>
                    </a:lnTo>
                    <a:lnTo>
                      <a:pt x="470" y="1860"/>
                    </a:lnTo>
                    <a:lnTo>
                      <a:pt x="473" y="1860"/>
                    </a:lnTo>
                    <a:lnTo>
                      <a:pt x="486" y="1862"/>
                    </a:lnTo>
                    <a:lnTo>
                      <a:pt x="499" y="1867"/>
                    </a:lnTo>
                    <a:lnTo>
                      <a:pt x="511" y="1875"/>
                    </a:lnTo>
                    <a:lnTo>
                      <a:pt x="512" y="1876"/>
                    </a:lnTo>
                    <a:lnTo>
                      <a:pt x="513" y="1876"/>
                    </a:lnTo>
                    <a:lnTo>
                      <a:pt x="516" y="1877"/>
                    </a:lnTo>
                    <a:lnTo>
                      <a:pt x="517" y="1879"/>
                    </a:lnTo>
                    <a:lnTo>
                      <a:pt x="525" y="1885"/>
                    </a:lnTo>
                    <a:lnTo>
                      <a:pt x="541" y="1906"/>
                    </a:lnTo>
                    <a:lnTo>
                      <a:pt x="545" y="1917"/>
                    </a:lnTo>
                    <a:lnTo>
                      <a:pt x="549" y="1930"/>
                    </a:lnTo>
                    <a:lnTo>
                      <a:pt x="549" y="1953"/>
                    </a:lnTo>
                    <a:lnTo>
                      <a:pt x="546" y="1966"/>
                    </a:lnTo>
                    <a:lnTo>
                      <a:pt x="542" y="1978"/>
                    </a:lnTo>
                    <a:lnTo>
                      <a:pt x="633" y="2027"/>
                    </a:lnTo>
                    <a:lnTo>
                      <a:pt x="635" y="2023"/>
                    </a:lnTo>
                    <a:lnTo>
                      <a:pt x="648" y="2010"/>
                    </a:lnTo>
                    <a:lnTo>
                      <a:pt x="656" y="2004"/>
                    </a:lnTo>
                    <a:lnTo>
                      <a:pt x="664" y="2000"/>
                    </a:lnTo>
                    <a:lnTo>
                      <a:pt x="677" y="1997"/>
                    </a:lnTo>
                    <a:lnTo>
                      <a:pt x="690" y="1995"/>
                    </a:lnTo>
                    <a:lnTo>
                      <a:pt x="705" y="1998"/>
                    </a:lnTo>
                    <a:lnTo>
                      <a:pt x="720" y="2003"/>
                    </a:lnTo>
                    <a:lnTo>
                      <a:pt x="723" y="2003"/>
                    </a:lnTo>
                    <a:lnTo>
                      <a:pt x="728" y="2007"/>
                    </a:lnTo>
                    <a:lnTo>
                      <a:pt x="735" y="2012"/>
                    </a:lnTo>
                    <a:lnTo>
                      <a:pt x="739" y="2017"/>
                    </a:lnTo>
                    <a:lnTo>
                      <a:pt x="743" y="2021"/>
                    </a:lnTo>
                    <a:lnTo>
                      <a:pt x="750" y="2033"/>
                    </a:lnTo>
                    <a:lnTo>
                      <a:pt x="756" y="2046"/>
                    </a:lnTo>
                    <a:lnTo>
                      <a:pt x="756" y="2048"/>
                    </a:lnTo>
                    <a:lnTo>
                      <a:pt x="778" y="2045"/>
                    </a:lnTo>
                    <a:lnTo>
                      <a:pt x="777" y="2031"/>
                    </a:lnTo>
                    <a:lnTo>
                      <a:pt x="778" y="2016"/>
                    </a:lnTo>
                    <a:lnTo>
                      <a:pt x="778" y="2015"/>
                    </a:lnTo>
                    <a:lnTo>
                      <a:pt x="779" y="2012"/>
                    </a:lnTo>
                    <a:lnTo>
                      <a:pt x="779" y="2010"/>
                    </a:lnTo>
                    <a:lnTo>
                      <a:pt x="784" y="1993"/>
                    </a:lnTo>
                    <a:lnTo>
                      <a:pt x="792" y="1974"/>
                    </a:lnTo>
                    <a:lnTo>
                      <a:pt x="803" y="1960"/>
                    </a:lnTo>
                    <a:lnTo>
                      <a:pt x="815" y="1948"/>
                    </a:lnTo>
                    <a:lnTo>
                      <a:pt x="826" y="1939"/>
                    </a:lnTo>
                    <a:lnTo>
                      <a:pt x="828" y="1939"/>
                    </a:lnTo>
                    <a:lnTo>
                      <a:pt x="829" y="1938"/>
                    </a:lnTo>
                    <a:lnTo>
                      <a:pt x="846" y="1927"/>
                    </a:lnTo>
                    <a:lnTo>
                      <a:pt x="867" y="1922"/>
                    </a:lnTo>
                    <a:lnTo>
                      <a:pt x="887" y="1919"/>
                    </a:lnTo>
                    <a:lnTo>
                      <a:pt x="891" y="1919"/>
                    </a:lnTo>
                    <a:lnTo>
                      <a:pt x="911" y="1922"/>
                    </a:lnTo>
                    <a:lnTo>
                      <a:pt x="930" y="1927"/>
                    </a:lnTo>
                    <a:lnTo>
                      <a:pt x="947" y="1936"/>
                    </a:lnTo>
                    <a:lnTo>
                      <a:pt x="1015" y="1855"/>
                    </a:lnTo>
                    <a:lnTo>
                      <a:pt x="1010" y="1850"/>
                    </a:lnTo>
                    <a:lnTo>
                      <a:pt x="1008" y="1846"/>
                    </a:lnTo>
                    <a:lnTo>
                      <a:pt x="1007" y="1843"/>
                    </a:lnTo>
                    <a:lnTo>
                      <a:pt x="1007" y="1842"/>
                    </a:lnTo>
                    <a:lnTo>
                      <a:pt x="1006" y="1841"/>
                    </a:lnTo>
                    <a:lnTo>
                      <a:pt x="1002" y="1830"/>
                    </a:lnTo>
                    <a:lnTo>
                      <a:pt x="999" y="1818"/>
                    </a:lnTo>
                    <a:lnTo>
                      <a:pt x="1000" y="1807"/>
                    </a:lnTo>
                    <a:lnTo>
                      <a:pt x="1000" y="1800"/>
                    </a:lnTo>
                    <a:lnTo>
                      <a:pt x="1003" y="1792"/>
                    </a:lnTo>
                    <a:lnTo>
                      <a:pt x="1007" y="1783"/>
                    </a:lnTo>
                    <a:lnTo>
                      <a:pt x="1012" y="1774"/>
                    </a:lnTo>
                    <a:lnTo>
                      <a:pt x="1018" y="1767"/>
                    </a:lnTo>
                    <a:lnTo>
                      <a:pt x="1019" y="1767"/>
                    </a:lnTo>
                    <a:lnTo>
                      <a:pt x="1027" y="1760"/>
                    </a:lnTo>
                    <a:lnTo>
                      <a:pt x="1031" y="1757"/>
                    </a:lnTo>
                    <a:lnTo>
                      <a:pt x="1035" y="1756"/>
                    </a:lnTo>
                    <a:lnTo>
                      <a:pt x="1038" y="1752"/>
                    </a:lnTo>
                    <a:lnTo>
                      <a:pt x="1042" y="1750"/>
                    </a:lnTo>
                    <a:lnTo>
                      <a:pt x="1054" y="1748"/>
                    </a:lnTo>
                    <a:lnTo>
                      <a:pt x="1067" y="1746"/>
                    </a:lnTo>
                    <a:lnTo>
                      <a:pt x="1082" y="1748"/>
                    </a:lnTo>
                    <a:lnTo>
                      <a:pt x="1096" y="1753"/>
                    </a:lnTo>
                    <a:lnTo>
                      <a:pt x="1099" y="1753"/>
                    </a:lnTo>
                    <a:lnTo>
                      <a:pt x="1101" y="1756"/>
                    </a:lnTo>
                    <a:lnTo>
                      <a:pt x="1104" y="1757"/>
                    </a:lnTo>
                    <a:lnTo>
                      <a:pt x="1143" y="1708"/>
                    </a:lnTo>
                    <a:lnTo>
                      <a:pt x="1289" y="1533"/>
                    </a:lnTo>
                    <a:lnTo>
                      <a:pt x="1283" y="1528"/>
                    </a:lnTo>
                    <a:lnTo>
                      <a:pt x="1278" y="1521"/>
                    </a:lnTo>
                    <a:lnTo>
                      <a:pt x="1274" y="1513"/>
                    </a:lnTo>
                    <a:lnTo>
                      <a:pt x="1273" y="1512"/>
                    </a:lnTo>
                    <a:lnTo>
                      <a:pt x="1272" y="1509"/>
                    </a:lnTo>
                    <a:lnTo>
                      <a:pt x="1272" y="1508"/>
                    </a:lnTo>
                    <a:lnTo>
                      <a:pt x="1268" y="1495"/>
                    </a:lnTo>
                    <a:lnTo>
                      <a:pt x="1265" y="1481"/>
                    </a:lnTo>
                    <a:lnTo>
                      <a:pt x="1265" y="1457"/>
                    </a:lnTo>
                    <a:lnTo>
                      <a:pt x="1266" y="1453"/>
                    </a:lnTo>
                    <a:lnTo>
                      <a:pt x="1237" y="1441"/>
                    </a:lnTo>
                    <a:lnTo>
                      <a:pt x="1143" y="1403"/>
                    </a:lnTo>
                    <a:lnTo>
                      <a:pt x="1143" y="1371"/>
                    </a:lnTo>
                    <a:lnTo>
                      <a:pt x="1278" y="1427"/>
                    </a:lnTo>
                    <a:lnTo>
                      <a:pt x="1290" y="1414"/>
                    </a:lnTo>
                    <a:lnTo>
                      <a:pt x="1303" y="1403"/>
                    </a:lnTo>
                    <a:lnTo>
                      <a:pt x="1319" y="1395"/>
                    </a:lnTo>
                    <a:lnTo>
                      <a:pt x="1333" y="1390"/>
                    </a:lnTo>
                    <a:lnTo>
                      <a:pt x="1350" y="1389"/>
                    </a:lnTo>
                    <a:lnTo>
                      <a:pt x="1357" y="1389"/>
                    </a:lnTo>
                    <a:lnTo>
                      <a:pt x="1358" y="1390"/>
                    </a:lnTo>
                    <a:lnTo>
                      <a:pt x="1359" y="1389"/>
                    </a:lnTo>
                    <a:lnTo>
                      <a:pt x="1364" y="1389"/>
                    </a:lnTo>
                    <a:lnTo>
                      <a:pt x="1367" y="1390"/>
                    </a:lnTo>
                    <a:lnTo>
                      <a:pt x="1371" y="1390"/>
                    </a:lnTo>
                    <a:lnTo>
                      <a:pt x="1374" y="1392"/>
                    </a:lnTo>
                    <a:lnTo>
                      <a:pt x="1395" y="1326"/>
                    </a:lnTo>
                    <a:lnTo>
                      <a:pt x="1393" y="1326"/>
                    </a:lnTo>
                    <a:lnTo>
                      <a:pt x="1393" y="1325"/>
                    </a:lnTo>
                    <a:lnTo>
                      <a:pt x="1392" y="1325"/>
                    </a:lnTo>
                    <a:lnTo>
                      <a:pt x="1384" y="1320"/>
                    </a:lnTo>
                    <a:lnTo>
                      <a:pt x="1378" y="1310"/>
                    </a:lnTo>
                    <a:lnTo>
                      <a:pt x="1372" y="1301"/>
                    </a:lnTo>
                    <a:lnTo>
                      <a:pt x="1371" y="1300"/>
                    </a:lnTo>
                    <a:lnTo>
                      <a:pt x="1371" y="1299"/>
                    </a:lnTo>
                    <a:lnTo>
                      <a:pt x="1370" y="1296"/>
                    </a:lnTo>
                    <a:lnTo>
                      <a:pt x="1367" y="1285"/>
                    </a:lnTo>
                    <a:lnTo>
                      <a:pt x="1366" y="1274"/>
                    </a:lnTo>
                    <a:lnTo>
                      <a:pt x="1367" y="1263"/>
                    </a:lnTo>
                    <a:lnTo>
                      <a:pt x="1368" y="1263"/>
                    </a:lnTo>
                    <a:lnTo>
                      <a:pt x="1368" y="1258"/>
                    </a:lnTo>
                    <a:lnTo>
                      <a:pt x="1370" y="1254"/>
                    </a:lnTo>
                    <a:lnTo>
                      <a:pt x="1375" y="1246"/>
                    </a:lnTo>
                    <a:lnTo>
                      <a:pt x="1375" y="1245"/>
                    </a:lnTo>
                    <a:lnTo>
                      <a:pt x="1376" y="1242"/>
                    </a:lnTo>
                    <a:lnTo>
                      <a:pt x="1387" y="1232"/>
                    </a:lnTo>
                    <a:lnTo>
                      <a:pt x="1307" y="1106"/>
                    </a:lnTo>
                    <a:lnTo>
                      <a:pt x="1303" y="1109"/>
                    </a:lnTo>
                    <a:lnTo>
                      <a:pt x="1298" y="1110"/>
                    </a:lnTo>
                    <a:lnTo>
                      <a:pt x="1279" y="1110"/>
                    </a:lnTo>
                    <a:lnTo>
                      <a:pt x="1273" y="1109"/>
                    </a:lnTo>
                    <a:lnTo>
                      <a:pt x="1268" y="1107"/>
                    </a:lnTo>
                    <a:lnTo>
                      <a:pt x="1256" y="1103"/>
                    </a:lnTo>
                    <a:lnTo>
                      <a:pt x="1245" y="1096"/>
                    </a:lnTo>
                    <a:lnTo>
                      <a:pt x="1240" y="1090"/>
                    </a:lnTo>
                    <a:lnTo>
                      <a:pt x="1235" y="1084"/>
                    </a:lnTo>
                    <a:lnTo>
                      <a:pt x="1227" y="1068"/>
                    </a:lnTo>
                    <a:lnTo>
                      <a:pt x="1224" y="1051"/>
                    </a:lnTo>
                    <a:lnTo>
                      <a:pt x="1224" y="1047"/>
                    </a:lnTo>
                    <a:lnTo>
                      <a:pt x="1227" y="1033"/>
                    </a:lnTo>
                    <a:lnTo>
                      <a:pt x="1232" y="1018"/>
                    </a:lnTo>
                    <a:lnTo>
                      <a:pt x="1235" y="1014"/>
                    </a:lnTo>
                    <a:lnTo>
                      <a:pt x="1240" y="1009"/>
                    </a:lnTo>
                    <a:lnTo>
                      <a:pt x="1244" y="1007"/>
                    </a:lnTo>
                    <a:lnTo>
                      <a:pt x="1245" y="1005"/>
                    </a:lnTo>
                    <a:lnTo>
                      <a:pt x="1253" y="999"/>
                    </a:lnTo>
                    <a:lnTo>
                      <a:pt x="1265" y="993"/>
                    </a:lnTo>
                    <a:lnTo>
                      <a:pt x="1275" y="991"/>
                    </a:lnTo>
                    <a:lnTo>
                      <a:pt x="1285" y="991"/>
                    </a:lnTo>
                    <a:lnTo>
                      <a:pt x="1298" y="992"/>
                    </a:lnTo>
                    <a:lnTo>
                      <a:pt x="1311" y="997"/>
                    </a:lnTo>
                    <a:lnTo>
                      <a:pt x="1312" y="999"/>
                    </a:lnTo>
                    <a:lnTo>
                      <a:pt x="1315" y="1000"/>
                    </a:lnTo>
                    <a:lnTo>
                      <a:pt x="1323" y="1005"/>
                    </a:lnTo>
                    <a:lnTo>
                      <a:pt x="1330" y="1013"/>
                    </a:lnTo>
                    <a:lnTo>
                      <a:pt x="1336" y="1022"/>
                    </a:lnTo>
                    <a:lnTo>
                      <a:pt x="1340" y="1026"/>
                    </a:lnTo>
                    <a:lnTo>
                      <a:pt x="1342" y="1034"/>
                    </a:lnTo>
                    <a:lnTo>
                      <a:pt x="1344" y="1043"/>
                    </a:lnTo>
                    <a:lnTo>
                      <a:pt x="1345" y="1051"/>
                    </a:lnTo>
                    <a:lnTo>
                      <a:pt x="1344" y="1059"/>
                    </a:lnTo>
                    <a:lnTo>
                      <a:pt x="1341" y="1072"/>
                    </a:lnTo>
                    <a:lnTo>
                      <a:pt x="1338" y="1077"/>
                    </a:lnTo>
                    <a:lnTo>
                      <a:pt x="1338" y="1079"/>
                    </a:lnTo>
                    <a:lnTo>
                      <a:pt x="1336" y="1084"/>
                    </a:lnTo>
                    <a:lnTo>
                      <a:pt x="1333" y="1086"/>
                    </a:lnTo>
                    <a:lnTo>
                      <a:pt x="1332" y="1089"/>
                    </a:lnTo>
                    <a:lnTo>
                      <a:pt x="1413" y="1217"/>
                    </a:lnTo>
                    <a:lnTo>
                      <a:pt x="1418" y="1217"/>
                    </a:lnTo>
                    <a:lnTo>
                      <a:pt x="1422" y="1216"/>
                    </a:lnTo>
                    <a:lnTo>
                      <a:pt x="1425" y="1216"/>
                    </a:lnTo>
                    <a:lnTo>
                      <a:pt x="1438" y="1217"/>
                    </a:lnTo>
                    <a:lnTo>
                      <a:pt x="1447" y="1221"/>
                    </a:lnTo>
                    <a:lnTo>
                      <a:pt x="1459" y="1227"/>
                    </a:lnTo>
                    <a:lnTo>
                      <a:pt x="1469" y="1234"/>
                    </a:lnTo>
                    <a:lnTo>
                      <a:pt x="1471" y="1237"/>
                    </a:lnTo>
                    <a:lnTo>
                      <a:pt x="1472" y="1238"/>
                    </a:lnTo>
                    <a:lnTo>
                      <a:pt x="1543" y="1203"/>
                    </a:lnTo>
                    <a:lnTo>
                      <a:pt x="1539" y="1190"/>
                    </a:lnTo>
                    <a:lnTo>
                      <a:pt x="1537" y="1177"/>
                    </a:lnTo>
                    <a:lnTo>
                      <a:pt x="1541" y="1160"/>
                    </a:lnTo>
                    <a:lnTo>
                      <a:pt x="1550" y="1144"/>
                    </a:lnTo>
                    <a:lnTo>
                      <a:pt x="1552" y="1143"/>
                    </a:lnTo>
                    <a:lnTo>
                      <a:pt x="1553" y="1140"/>
                    </a:lnTo>
                    <a:lnTo>
                      <a:pt x="1560" y="1134"/>
                    </a:lnTo>
                    <a:lnTo>
                      <a:pt x="1570" y="1127"/>
                    </a:lnTo>
                    <a:lnTo>
                      <a:pt x="1579" y="1123"/>
                    </a:lnTo>
                    <a:lnTo>
                      <a:pt x="1580" y="1123"/>
                    </a:lnTo>
                    <a:lnTo>
                      <a:pt x="1582" y="1122"/>
                    </a:lnTo>
                    <a:lnTo>
                      <a:pt x="1584" y="1122"/>
                    </a:lnTo>
                    <a:lnTo>
                      <a:pt x="1595" y="1119"/>
                    </a:lnTo>
                    <a:lnTo>
                      <a:pt x="1607" y="1119"/>
                    </a:lnTo>
                    <a:lnTo>
                      <a:pt x="1617" y="1122"/>
                    </a:lnTo>
                    <a:lnTo>
                      <a:pt x="1617" y="1123"/>
                    </a:lnTo>
                    <a:lnTo>
                      <a:pt x="1624" y="1124"/>
                    </a:lnTo>
                    <a:lnTo>
                      <a:pt x="1629" y="1127"/>
                    </a:lnTo>
                    <a:lnTo>
                      <a:pt x="1635" y="1134"/>
                    </a:lnTo>
                    <a:lnTo>
                      <a:pt x="1639" y="1135"/>
                    </a:lnTo>
                    <a:lnTo>
                      <a:pt x="1650" y="1149"/>
                    </a:lnTo>
                    <a:lnTo>
                      <a:pt x="1656" y="1165"/>
                    </a:lnTo>
                    <a:lnTo>
                      <a:pt x="1658" y="1182"/>
                    </a:lnTo>
                    <a:lnTo>
                      <a:pt x="1655" y="1195"/>
                    </a:lnTo>
                    <a:lnTo>
                      <a:pt x="1651" y="1206"/>
                    </a:lnTo>
                    <a:lnTo>
                      <a:pt x="1645" y="1217"/>
                    </a:lnTo>
                    <a:lnTo>
                      <a:pt x="1634" y="1227"/>
                    </a:lnTo>
                    <a:lnTo>
                      <a:pt x="1632" y="1229"/>
                    </a:lnTo>
                    <a:lnTo>
                      <a:pt x="1628" y="1230"/>
                    </a:lnTo>
                    <a:lnTo>
                      <a:pt x="1624" y="1233"/>
                    </a:lnTo>
                    <a:lnTo>
                      <a:pt x="1621" y="1234"/>
                    </a:lnTo>
                    <a:lnTo>
                      <a:pt x="1608" y="1238"/>
                    </a:lnTo>
                    <a:lnTo>
                      <a:pt x="1596" y="1240"/>
                    </a:lnTo>
                    <a:lnTo>
                      <a:pt x="1587" y="1240"/>
                    </a:lnTo>
                    <a:lnTo>
                      <a:pt x="1586" y="1238"/>
                    </a:lnTo>
                    <a:lnTo>
                      <a:pt x="1584" y="1238"/>
                    </a:lnTo>
                    <a:lnTo>
                      <a:pt x="1573" y="1234"/>
                    </a:lnTo>
                    <a:lnTo>
                      <a:pt x="1561" y="1228"/>
                    </a:lnTo>
                    <a:lnTo>
                      <a:pt x="1485" y="1265"/>
                    </a:lnTo>
                    <a:lnTo>
                      <a:pt x="1486" y="1270"/>
                    </a:lnTo>
                    <a:lnTo>
                      <a:pt x="1486" y="1284"/>
                    </a:lnTo>
                    <a:lnTo>
                      <a:pt x="1485" y="1293"/>
                    </a:lnTo>
                    <a:lnTo>
                      <a:pt x="1481" y="1304"/>
                    </a:lnTo>
                    <a:lnTo>
                      <a:pt x="1476" y="1312"/>
                    </a:lnTo>
                    <a:lnTo>
                      <a:pt x="1463" y="1325"/>
                    </a:lnTo>
                    <a:lnTo>
                      <a:pt x="1447" y="1333"/>
                    </a:lnTo>
                    <a:lnTo>
                      <a:pt x="1430" y="1337"/>
                    </a:lnTo>
                    <a:lnTo>
                      <a:pt x="1422" y="1337"/>
                    </a:lnTo>
                    <a:lnTo>
                      <a:pt x="1400" y="1405"/>
                    </a:lnTo>
                    <a:lnTo>
                      <a:pt x="1402" y="1405"/>
                    </a:lnTo>
                    <a:lnTo>
                      <a:pt x="1406" y="1409"/>
                    </a:lnTo>
                    <a:lnTo>
                      <a:pt x="1413" y="1414"/>
                    </a:lnTo>
                    <a:lnTo>
                      <a:pt x="1421" y="1423"/>
                    </a:lnTo>
                    <a:lnTo>
                      <a:pt x="1427" y="1432"/>
                    </a:lnTo>
                    <a:lnTo>
                      <a:pt x="1433" y="1441"/>
                    </a:lnTo>
                    <a:lnTo>
                      <a:pt x="1433" y="1444"/>
                    </a:lnTo>
                    <a:lnTo>
                      <a:pt x="1434" y="1445"/>
                    </a:lnTo>
                    <a:lnTo>
                      <a:pt x="1434" y="1448"/>
                    </a:lnTo>
                    <a:lnTo>
                      <a:pt x="1438" y="1461"/>
                    </a:lnTo>
                    <a:lnTo>
                      <a:pt x="1438" y="1483"/>
                    </a:lnTo>
                    <a:lnTo>
                      <a:pt x="1434" y="1502"/>
                    </a:lnTo>
                    <a:lnTo>
                      <a:pt x="1426" y="1519"/>
                    </a:lnTo>
                    <a:lnTo>
                      <a:pt x="1416" y="1533"/>
                    </a:lnTo>
                    <a:lnTo>
                      <a:pt x="1401" y="1545"/>
                    </a:lnTo>
                    <a:lnTo>
                      <a:pt x="1442" y="1643"/>
                    </a:lnTo>
                    <a:lnTo>
                      <a:pt x="1453" y="1643"/>
                    </a:lnTo>
                    <a:lnTo>
                      <a:pt x="1464" y="1646"/>
                    </a:lnTo>
                    <a:lnTo>
                      <a:pt x="1465" y="1646"/>
                    </a:lnTo>
                    <a:lnTo>
                      <a:pt x="1467" y="1647"/>
                    </a:lnTo>
                    <a:lnTo>
                      <a:pt x="1478" y="1651"/>
                    </a:lnTo>
                    <a:lnTo>
                      <a:pt x="1490" y="1659"/>
                    </a:lnTo>
                    <a:lnTo>
                      <a:pt x="1498" y="1668"/>
                    </a:lnTo>
                    <a:lnTo>
                      <a:pt x="1502" y="1673"/>
                    </a:lnTo>
                    <a:lnTo>
                      <a:pt x="1505" y="1677"/>
                    </a:lnTo>
                    <a:lnTo>
                      <a:pt x="1506" y="1681"/>
                    </a:lnTo>
                    <a:lnTo>
                      <a:pt x="1570" y="1667"/>
                    </a:lnTo>
                    <a:lnTo>
                      <a:pt x="1570" y="1661"/>
                    </a:lnTo>
                    <a:lnTo>
                      <a:pt x="1571" y="1656"/>
                    </a:lnTo>
                    <a:lnTo>
                      <a:pt x="1571" y="1652"/>
                    </a:lnTo>
                    <a:lnTo>
                      <a:pt x="1578" y="1636"/>
                    </a:lnTo>
                    <a:lnTo>
                      <a:pt x="1588" y="1622"/>
                    </a:lnTo>
                    <a:lnTo>
                      <a:pt x="1590" y="1622"/>
                    </a:lnTo>
                    <a:lnTo>
                      <a:pt x="1590" y="1621"/>
                    </a:lnTo>
                    <a:lnTo>
                      <a:pt x="1604" y="1612"/>
                    </a:lnTo>
                    <a:lnTo>
                      <a:pt x="1620" y="1606"/>
                    </a:lnTo>
                    <a:lnTo>
                      <a:pt x="1622" y="1606"/>
                    </a:lnTo>
                    <a:lnTo>
                      <a:pt x="1625" y="1605"/>
                    </a:lnTo>
                    <a:lnTo>
                      <a:pt x="1632" y="1605"/>
                    </a:lnTo>
                    <a:lnTo>
                      <a:pt x="1634" y="1606"/>
                    </a:lnTo>
                    <a:lnTo>
                      <a:pt x="1638" y="1606"/>
                    </a:lnTo>
                    <a:lnTo>
                      <a:pt x="1649" y="1608"/>
                    </a:lnTo>
                    <a:lnTo>
                      <a:pt x="1660" y="1613"/>
                    </a:lnTo>
                    <a:lnTo>
                      <a:pt x="1670" y="1619"/>
                    </a:lnTo>
                    <a:lnTo>
                      <a:pt x="1679" y="1630"/>
                    </a:lnTo>
                    <a:lnTo>
                      <a:pt x="1685" y="1639"/>
                    </a:lnTo>
                    <a:lnTo>
                      <a:pt x="1689" y="1651"/>
                    </a:lnTo>
                    <a:lnTo>
                      <a:pt x="1689" y="1655"/>
                    </a:lnTo>
                    <a:lnTo>
                      <a:pt x="1692" y="1664"/>
                    </a:lnTo>
                    <a:lnTo>
                      <a:pt x="1690" y="1676"/>
                    </a:lnTo>
                    <a:lnTo>
                      <a:pt x="1688" y="1686"/>
                    </a:lnTo>
                    <a:lnTo>
                      <a:pt x="1688" y="1689"/>
                    </a:lnTo>
                    <a:lnTo>
                      <a:pt x="1687" y="1690"/>
                    </a:lnTo>
                    <a:lnTo>
                      <a:pt x="1687" y="1691"/>
                    </a:lnTo>
                    <a:lnTo>
                      <a:pt x="1681" y="1701"/>
                    </a:lnTo>
                    <a:lnTo>
                      <a:pt x="1673" y="1711"/>
                    </a:lnTo>
                    <a:lnTo>
                      <a:pt x="1666" y="1718"/>
                    </a:lnTo>
                    <a:lnTo>
                      <a:pt x="1662" y="1722"/>
                    </a:lnTo>
                    <a:lnTo>
                      <a:pt x="1656" y="1724"/>
                    </a:lnTo>
                    <a:lnTo>
                      <a:pt x="1653" y="1725"/>
                    </a:lnTo>
                    <a:lnTo>
                      <a:pt x="1649" y="1725"/>
                    </a:lnTo>
                    <a:lnTo>
                      <a:pt x="1647" y="1727"/>
                    </a:lnTo>
                    <a:lnTo>
                      <a:pt x="1645" y="1728"/>
                    </a:lnTo>
                    <a:lnTo>
                      <a:pt x="1638" y="1728"/>
                    </a:lnTo>
                    <a:lnTo>
                      <a:pt x="1634" y="1729"/>
                    </a:lnTo>
                    <a:lnTo>
                      <a:pt x="1632" y="1729"/>
                    </a:lnTo>
                    <a:lnTo>
                      <a:pt x="1618" y="1728"/>
                    </a:lnTo>
                    <a:lnTo>
                      <a:pt x="1605" y="1723"/>
                    </a:lnTo>
                    <a:lnTo>
                      <a:pt x="1594" y="1716"/>
                    </a:lnTo>
                    <a:lnTo>
                      <a:pt x="1584" y="1706"/>
                    </a:lnTo>
                    <a:lnTo>
                      <a:pt x="1578" y="1695"/>
                    </a:lnTo>
                    <a:lnTo>
                      <a:pt x="1512" y="1711"/>
                    </a:lnTo>
                    <a:lnTo>
                      <a:pt x="1512" y="1722"/>
                    </a:lnTo>
                    <a:lnTo>
                      <a:pt x="1508" y="1733"/>
                    </a:lnTo>
                    <a:lnTo>
                      <a:pt x="1502" y="1746"/>
                    </a:lnTo>
                    <a:lnTo>
                      <a:pt x="1502" y="1748"/>
                    </a:lnTo>
                    <a:lnTo>
                      <a:pt x="1501" y="1749"/>
                    </a:lnTo>
                    <a:lnTo>
                      <a:pt x="1495" y="1756"/>
                    </a:lnTo>
                    <a:lnTo>
                      <a:pt x="1488" y="1763"/>
                    </a:lnTo>
                    <a:lnTo>
                      <a:pt x="1480" y="1769"/>
                    </a:lnTo>
                    <a:lnTo>
                      <a:pt x="1472" y="1773"/>
                    </a:lnTo>
                    <a:lnTo>
                      <a:pt x="1471" y="1773"/>
                    </a:lnTo>
                    <a:lnTo>
                      <a:pt x="1467" y="1774"/>
                    </a:lnTo>
                    <a:lnTo>
                      <a:pt x="1463" y="1777"/>
                    </a:lnTo>
                    <a:lnTo>
                      <a:pt x="1459" y="1778"/>
                    </a:lnTo>
                    <a:lnTo>
                      <a:pt x="1452" y="1778"/>
                    </a:lnTo>
                    <a:lnTo>
                      <a:pt x="1451" y="1777"/>
                    </a:lnTo>
                    <a:lnTo>
                      <a:pt x="1450" y="1778"/>
                    </a:lnTo>
                    <a:lnTo>
                      <a:pt x="1443" y="1778"/>
                    </a:lnTo>
                    <a:lnTo>
                      <a:pt x="1425" y="1774"/>
                    </a:lnTo>
                    <a:lnTo>
                      <a:pt x="1408" y="1766"/>
                    </a:lnTo>
                    <a:lnTo>
                      <a:pt x="1393" y="1754"/>
                    </a:lnTo>
                    <a:lnTo>
                      <a:pt x="1393" y="1753"/>
                    </a:lnTo>
                    <a:lnTo>
                      <a:pt x="1392" y="1753"/>
                    </a:lnTo>
                    <a:lnTo>
                      <a:pt x="1384" y="1740"/>
                    </a:lnTo>
                    <a:lnTo>
                      <a:pt x="1380" y="1727"/>
                    </a:lnTo>
                    <a:lnTo>
                      <a:pt x="1378" y="1712"/>
                    </a:lnTo>
                    <a:lnTo>
                      <a:pt x="1379" y="1698"/>
                    </a:lnTo>
                    <a:lnTo>
                      <a:pt x="1380" y="1693"/>
                    </a:lnTo>
                    <a:lnTo>
                      <a:pt x="1381" y="1686"/>
                    </a:lnTo>
                    <a:lnTo>
                      <a:pt x="1384" y="1681"/>
                    </a:lnTo>
                    <a:lnTo>
                      <a:pt x="1395" y="1665"/>
                    </a:lnTo>
                    <a:lnTo>
                      <a:pt x="1409" y="1652"/>
                    </a:lnTo>
                    <a:lnTo>
                      <a:pt x="1412" y="1652"/>
                    </a:lnTo>
                    <a:lnTo>
                      <a:pt x="1412" y="1651"/>
                    </a:lnTo>
                    <a:lnTo>
                      <a:pt x="1413" y="1651"/>
                    </a:lnTo>
                    <a:lnTo>
                      <a:pt x="1374" y="1557"/>
                    </a:lnTo>
                    <a:lnTo>
                      <a:pt x="1370" y="1558"/>
                    </a:lnTo>
                    <a:lnTo>
                      <a:pt x="1367" y="1558"/>
                    </a:lnTo>
                    <a:lnTo>
                      <a:pt x="1362" y="1559"/>
                    </a:lnTo>
                    <a:lnTo>
                      <a:pt x="1340" y="1559"/>
                    </a:lnTo>
                    <a:lnTo>
                      <a:pt x="1334" y="1558"/>
                    </a:lnTo>
                    <a:lnTo>
                      <a:pt x="1330" y="1557"/>
                    </a:lnTo>
                    <a:lnTo>
                      <a:pt x="1324" y="1555"/>
                    </a:lnTo>
                    <a:lnTo>
                      <a:pt x="1313" y="1550"/>
                    </a:lnTo>
                    <a:lnTo>
                      <a:pt x="1143" y="1756"/>
                    </a:lnTo>
                    <a:lnTo>
                      <a:pt x="1125" y="1778"/>
                    </a:lnTo>
                    <a:lnTo>
                      <a:pt x="1127" y="1782"/>
                    </a:lnTo>
                    <a:lnTo>
                      <a:pt x="1130" y="1787"/>
                    </a:lnTo>
                    <a:lnTo>
                      <a:pt x="1133" y="1797"/>
                    </a:lnTo>
                    <a:lnTo>
                      <a:pt x="1135" y="1811"/>
                    </a:lnTo>
                    <a:lnTo>
                      <a:pt x="1135" y="1816"/>
                    </a:lnTo>
                    <a:lnTo>
                      <a:pt x="1131" y="1834"/>
                    </a:lnTo>
                    <a:lnTo>
                      <a:pt x="1124" y="1852"/>
                    </a:lnTo>
                    <a:lnTo>
                      <a:pt x="1121" y="1855"/>
                    </a:lnTo>
                    <a:lnTo>
                      <a:pt x="1109" y="1868"/>
                    </a:lnTo>
                    <a:lnTo>
                      <a:pt x="1095" y="1876"/>
                    </a:lnTo>
                    <a:lnTo>
                      <a:pt x="1088" y="1879"/>
                    </a:lnTo>
                    <a:lnTo>
                      <a:pt x="1082" y="1880"/>
                    </a:lnTo>
                    <a:lnTo>
                      <a:pt x="1075" y="1880"/>
                    </a:lnTo>
                    <a:lnTo>
                      <a:pt x="1075" y="1881"/>
                    </a:lnTo>
                    <a:lnTo>
                      <a:pt x="1066" y="1881"/>
                    </a:lnTo>
                    <a:lnTo>
                      <a:pt x="1052" y="1880"/>
                    </a:lnTo>
                    <a:lnTo>
                      <a:pt x="1037" y="1875"/>
                    </a:lnTo>
                    <a:lnTo>
                      <a:pt x="970" y="1955"/>
                    </a:lnTo>
                    <a:lnTo>
                      <a:pt x="981" y="1965"/>
                    </a:lnTo>
                    <a:lnTo>
                      <a:pt x="987" y="1978"/>
                    </a:lnTo>
                    <a:lnTo>
                      <a:pt x="993" y="1991"/>
                    </a:lnTo>
                    <a:lnTo>
                      <a:pt x="994" y="1997"/>
                    </a:lnTo>
                    <a:lnTo>
                      <a:pt x="997" y="2000"/>
                    </a:lnTo>
                    <a:lnTo>
                      <a:pt x="999" y="2011"/>
                    </a:lnTo>
                    <a:lnTo>
                      <a:pt x="1000" y="2025"/>
                    </a:lnTo>
                    <a:lnTo>
                      <a:pt x="1000" y="2040"/>
                    </a:lnTo>
                    <a:lnTo>
                      <a:pt x="1110" y="2066"/>
                    </a:lnTo>
                    <a:lnTo>
                      <a:pt x="1114" y="2059"/>
                    </a:lnTo>
                    <a:lnTo>
                      <a:pt x="1120" y="2053"/>
                    </a:lnTo>
                    <a:lnTo>
                      <a:pt x="1120" y="2052"/>
                    </a:lnTo>
                    <a:lnTo>
                      <a:pt x="1121" y="2052"/>
                    </a:lnTo>
                    <a:lnTo>
                      <a:pt x="1131" y="2042"/>
                    </a:lnTo>
                    <a:lnTo>
                      <a:pt x="1142" y="2037"/>
                    </a:lnTo>
                    <a:lnTo>
                      <a:pt x="1143" y="2037"/>
                    </a:lnTo>
                    <a:lnTo>
                      <a:pt x="1147" y="2036"/>
                    </a:lnTo>
                    <a:lnTo>
                      <a:pt x="1158" y="2033"/>
                    </a:lnTo>
                    <a:lnTo>
                      <a:pt x="1173" y="2033"/>
                    </a:lnTo>
                    <a:lnTo>
                      <a:pt x="1184" y="2036"/>
                    </a:lnTo>
                    <a:lnTo>
                      <a:pt x="1198" y="2044"/>
                    </a:lnTo>
                    <a:lnTo>
                      <a:pt x="1211" y="2055"/>
                    </a:lnTo>
                    <a:lnTo>
                      <a:pt x="1213" y="2058"/>
                    </a:lnTo>
                    <a:lnTo>
                      <a:pt x="1214" y="2059"/>
                    </a:lnTo>
                    <a:lnTo>
                      <a:pt x="1219" y="2067"/>
                    </a:lnTo>
                    <a:lnTo>
                      <a:pt x="1223" y="2078"/>
                    </a:lnTo>
                    <a:lnTo>
                      <a:pt x="1224" y="2087"/>
                    </a:lnTo>
                    <a:lnTo>
                      <a:pt x="1226" y="2087"/>
                    </a:lnTo>
                    <a:lnTo>
                      <a:pt x="1226" y="2088"/>
                    </a:lnTo>
                    <a:lnTo>
                      <a:pt x="1380" y="2112"/>
                    </a:lnTo>
                    <a:lnTo>
                      <a:pt x="1381" y="2108"/>
                    </a:lnTo>
                    <a:lnTo>
                      <a:pt x="1384" y="2103"/>
                    </a:lnTo>
                    <a:lnTo>
                      <a:pt x="1389" y="2093"/>
                    </a:lnTo>
                    <a:lnTo>
                      <a:pt x="1396" y="2087"/>
                    </a:lnTo>
                    <a:lnTo>
                      <a:pt x="1397" y="2087"/>
                    </a:lnTo>
                    <a:lnTo>
                      <a:pt x="1397" y="2086"/>
                    </a:lnTo>
                    <a:lnTo>
                      <a:pt x="1408" y="2078"/>
                    </a:lnTo>
                    <a:lnTo>
                      <a:pt x="1421" y="2071"/>
                    </a:lnTo>
                    <a:lnTo>
                      <a:pt x="1433" y="2069"/>
                    </a:lnTo>
                    <a:lnTo>
                      <a:pt x="1438" y="2069"/>
                    </a:lnTo>
                    <a:lnTo>
                      <a:pt x="1444" y="2067"/>
                    </a:lnTo>
                    <a:lnTo>
                      <a:pt x="1459" y="2069"/>
                    </a:lnTo>
                    <a:lnTo>
                      <a:pt x="1473" y="2074"/>
                    </a:lnTo>
                    <a:lnTo>
                      <a:pt x="1477" y="2078"/>
                    </a:lnTo>
                    <a:lnTo>
                      <a:pt x="1486" y="2083"/>
                    </a:lnTo>
                    <a:lnTo>
                      <a:pt x="1495" y="2091"/>
                    </a:lnTo>
                    <a:lnTo>
                      <a:pt x="1502" y="2101"/>
                    </a:lnTo>
                    <a:lnTo>
                      <a:pt x="1503" y="2104"/>
                    </a:lnTo>
                    <a:lnTo>
                      <a:pt x="1506" y="2107"/>
                    </a:lnTo>
                    <a:lnTo>
                      <a:pt x="1508" y="2114"/>
                    </a:lnTo>
                    <a:lnTo>
                      <a:pt x="1511" y="2125"/>
                    </a:lnTo>
                    <a:lnTo>
                      <a:pt x="1512" y="2135"/>
                    </a:lnTo>
                    <a:lnTo>
                      <a:pt x="1512" y="2150"/>
                    </a:lnTo>
                    <a:lnTo>
                      <a:pt x="1511" y="2155"/>
                    </a:lnTo>
                    <a:lnTo>
                      <a:pt x="1508" y="2159"/>
                    </a:lnTo>
                    <a:lnTo>
                      <a:pt x="1632" y="2230"/>
                    </a:lnTo>
                    <a:lnTo>
                      <a:pt x="1633" y="2230"/>
                    </a:lnTo>
                    <a:lnTo>
                      <a:pt x="1633" y="2228"/>
                    </a:lnTo>
                    <a:lnTo>
                      <a:pt x="1653" y="2218"/>
                    </a:lnTo>
                    <a:lnTo>
                      <a:pt x="1673" y="2214"/>
                    </a:lnTo>
                    <a:lnTo>
                      <a:pt x="1680" y="2214"/>
                    </a:lnTo>
                    <a:lnTo>
                      <a:pt x="1689" y="2215"/>
                    </a:lnTo>
                    <a:lnTo>
                      <a:pt x="1700" y="2219"/>
                    </a:lnTo>
                    <a:lnTo>
                      <a:pt x="1706" y="2223"/>
                    </a:lnTo>
                    <a:lnTo>
                      <a:pt x="1711" y="2226"/>
                    </a:lnTo>
                    <a:lnTo>
                      <a:pt x="1717" y="2230"/>
                    </a:lnTo>
                    <a:lnTo>
                      <a:pt x="1721" y="2235"/>
                    </a:lnTo>
                    <a:lnTo>
                      <a:pt x="1855" y="2147"/>
                    </a:lnTo>
                    <a:lnTo>
                      <a:pt x="1848" y="2133"/>
                    </a:lnTo>
                    <a:lnTo>
                      <a:pt x="1844" y="2117"/>
                    </a:lnTo>
                    <a:lnTo>
                      <a:pt x="1841" y="2112"/>
                    </a:lnTo>
                    <a:lnTo>
                      <a:pt x="1840" y="2107"/>
                    </a:lnTo>
                    <a:lnTo>
                      <a:pt x="1838" y="2093"/>
                    </a:lnTo>
                    <a:lnTo>
                      <a:pt x="1838" y="2062"/>
                    </a:lnTo>
                    <a:lnTo>
                      <a:pt x="1841" y="2046"/>
                    </a:lnTo>
                    <a:lnTo>
                      <a:pt x="1846" y="2035"/>
                    </a:lnTo>
                    <a:lnTo>
                      <a:pt x="1846" y="2033"/>
                    </a:lnTo>
                    <a:lnTo>
                      <a:pt x="1850" y="2020"/>
                    </a:lnTo>
                    <a:lnTo>
                      <a:pt x="1857" y="2008"/>
                    </a:lnTo>
                    <a:lnTo>
                      <a:pt x="1866" y="2000"/>
                    </a:lnTo>
                    <a:lnTo>
                      <a:pt x="1869" y="1997"/>
                    </a:lnTo>
                    <a:lnTo>
                      <a:pt x="1876" y="1986"/>
                    </a:lnTo>
                    <a:lnTo>
                      <a:pt x="1897" y="1970"/>
                    </a:lnTo>
                    <a:lnTo>
                      <a:pt x="1920" y="1959"/>
                    </a:lnTo>
                    <a:lnTo>
                      <a:pt x="1943" y="1952"/>
                    </a:lnTo>
                    <a:lnTo>
                      <a:pt x="1969" y="1949"/>
                    </a:lnTo>
                    <a:lnTo>
                      <a:pt x="1980" y="1949"/>
                    </a:lnTo>
                    <a:lnTo>
                      <a:pt x="1999" y="1953"/>
                    </a:lnTo>
                    <a:lnTo>
                      <a:pt x="2018" y="1960"/>
                    </a:lnTo>
                    <a:lnTo>
                      <a:pt x="2032" y="1966"/>
                    </a:lnTo>
                    <a:lnTo>
                      <a:pt x="2047" y="1976"/>
                    </a:lnTo>
                    <a:lnTo>
                      <a:pt x="2061" y="1987"/>
                    </a:lnTo>
                    <a:lnTo>
                      <a:pt x="2073" y="2002"/>
                    </a:lnTo>
                    <a:lnTo>
                      <a:pt x="2083" y="2017"/>
                    </a:lnTo>
                    <a:lnTo>
                      <a:pt x="2091" y="2033"/>
                    </a:lnTo>
                    <a:lnTo>
                      <a:pt x="2098" y="2058"/>
                    </a:lnTo>
                    <a:lnTo>
                      <a:pt x="2100" y="2083"/>
                    </a:lnTo>
                    <a:lnTo>
                      <a:pt x="2098" y="2108"/>
                    </a:lnTo>
                    <a:lnTo>
                      <a:pt x="2096" y="2109"/>
                    </a:lnTo>
                    <a:lnTo>
                      <a:pt x="2096" y="2110"/>
                    </a:lnTo>
                    <a:lnTo>
                      <a:pt x="2158" y="2130"/>
                    </a:lnTo>
                    <a:lnTo>
                      <a:pt x="2166" y="2117"/>
                    </a:lnTo>
                    <a:lnTo>
                      <a:pt x="2167" y="2117"/>
                    </a:lnTo>
                    <a:lnTo>
                      <a:pt x="2180" y="2104"/>
                    </a:lnTo>
                    <a:lnTo>
                      <a:pt x="2193" y="2096"/>
                    </a:lnTo>
                    <a:lnTo>
                      <a:pt x="2206" y="2091"/>
                    </a:lnTo>
                    <a:lnTo>
                      <a:pt x="2217" y="2088"/>
                    </a:lnTo>
                    <a:lnTo>
                      <a:pt x="2226" y="2087"/>
                    </a:lnTo>
                    <a:lnTo>
                      <a:pt x="2236" y="2087"/>
                    </a:lnTo>
                    <a:lnTo>
                      <a:pt x="2251" y="2088"/>
                    </a:lnTo>
                    <a:lnTo>
                      <a:pt x="2267" y="2093"/>
                    </a:lnTo>
                    <a:lnTo>
                      <a:pt x="2280" y="2100"/>
                    </a:lnTo>
                    <a:lnTo>
                      <a:pt x="2285" y="2104"/>
                    </a:lnTo>
                    <a:lnTo>
                      <a:pt x="2289" y="2108"/>
                    </a:lnTo>
                    <a:lnTo>
                      <a:pt x="2294" y="2110"/>
                    </a:lnTo>
                    <a:lnTo>
                      <a:pt x="2433" y="2024"/>
                    </a:lnTo>
                    <a:lnTo>
                      <a:pt x="2432" y="2024"/>
                    </a:lnTo>
                    <a:lnTo>
                      <a:pt x="2432" y="2023"/>
                    </a:lnTo>
                    <a:lnTo>
                      <a:pt x="2421" y="2000"/>
                    </a:lnTo>
                    <a:lnTo>
                      <a:pt x="2417" y="1977"/>
                    </a:lnTo>
                    <a:lnTo>
                      <a:pt x="2417" y="1953"/>
                    </a:lnTo>
                    <a:lnTo>
                      <a:pt x="2422" y="1928"/>
                    </a:lnTo>
                    <a:lnTo>
                      <a:pt x="2422" y="1927"/>
                    </a:lnTo>
                    <a:lnTo>
                      <a:pt x="2424" y="1923"/>
                    </a:lnTo>
                    <a:lnTo>
                      <a:pt x="2425" y="1921"/>
                    </a:lnTo>
                    <a:lnTo>
                      <a:pt x="2428" y="1917"/>
                    </a:lnTo>
                    <a:lnTo>
                      <a:pt x="2159" y="1769"/>
                    </a:lnTo>
                    <a:lnTo>
                      <a:pt x="2149" y="1780"/>
                    </a:lnTo>
                    <a:lnTo>
                      <a:pt x="2138" y="1790"/>
                    </a:lnTo>
                    <a:lnTo>
                      <a:pt x="2126" y="1799"/>
                    </a:lnTo>
                    <a:lnTo>
                      <a:pt x="2115" y="1807"/>
                    </a:lnTo>
                    <a:lnTo>
                      <a:pt x="2104" y="1813"/>
                    </a:lnTo>
                    <a:lnTo>
                      <a:pt x="2069" y="1826"/>
                    </a:lnTo>
                    <a:lnTo>
                      <a:pt x="2034" y="1830"/>
                    </a:lnTo>
                    <a:lnTo>
                      <a:pt x="2026" y="1830"/>
                    </a:lnTo>
                    <a:lnTo>
                      <a:pt x="2018" y="1829"/>
                    </a:lnTo>
                    <a:lnTo>
                      <a:pt x="2014" y="1829"/>
                    </a:lnTo>
                    <a:lnTo>
                      <a:pt x="1994" y="1825"/>
                    </a:lnTo>
                    <a:lnTo>
                      <a:pt x="1975" y="1817"/>
                    </a:lnTo>
                    <a:lnTo>
                      <a:pt x="1956" y="1807"/>
                    </a:lnTo>
                    <a:lnTo>
                      <a:pt x="1939" y="1795"/>
                    </a:lnTo>
                    <a:lnTo>
                      <a:pt x="1922" y="1780"/>
                    </a:lnTo>
                    <a:lnTo>
                      <a:pt x="1910" y="1763"/>
                    </a:lnTo>
                    <a:lnTo>
                      <a:pt x="1909" y="1762"/>
                    </a:lnTo>
                    <a:lnTo>
                      <a:pt x="1908" y="1760"/>
                    </a:lnTo>
                    <a:lnTo>
                      <a:pt x="1897" y="1741"/>
                    </a:lnTo>
                    <a:lnTo>
                      <a:pt x="1889" y="1720"/>
                    </a:lnTo>
                    <a:lnTo>
                      <a:pt x="1884" y="1698"/>
                    </a:lnTo>
                    <a:lnTo>
                      <a:pt x="1884" y="1677"/>
                    </a:lnTo>
                    <a:lnTo>
                      <a:pt x="1887" y="1652"/>
                    </a:lnTo>
                    <a:lnTo>
                      <a:pt x="1891" y="1630"/>
                    </a:lnTo>
                    <a:lnTo>
                      <a:pt x="1900" y="1610"/>
                    </a:lnTo>
                    <a:lnTo>
                      <a:pt x="1912" y="1589"/>
                    </a:lnTo>
                    <a:lnTo>
                      <a:pt x="1916" y="1584"/>
                    </a:lnTo>
                    <a:lnTo>
                      <a:pt x="1920" y="1580"/>
                    </a:lnTo>
                    <a:lnTo>
                      <a:pt x="1930" y="1566"/>
                    </a:lnTo>
                    <a:lnTo>
                      <a:pt x="1946" y="1553"/>
                    </a:lnTo>
                    <a:lnTo>
                      <a:pt x="1964" y="1541"/>
                    </a:lnTo>
                    <a:lnTo>
                      <a:pt x="1990" y="1530"/>
                    </a:lnTo>
                    <a:lnTo>
                      <a:pt x="1996" y="1528"/>
                    </a:lnTo>
                    <a:lnTo>
                      <a:pt x="2010" y="1524"/>
                    </a:lnTo>
                    <a:lnTo>
                      <a:pt x="2028" y="1522"/>
                    </a:lnTo>
                    <a:lnTo>
                      <a:pt x="2048" y="1521"/>
                    </a:lnTo>
                    <a:lnTo>
                      <a:pt x="2060" y="1521"/>
                    </a:lnTo>
                    <a:lnTo>
                      <a:pt x="2071" y="1524"/>
                    </a:lnTo>
                    <a:lnTo>
                      <a:pt x="2081" y="1526"/>
                    </a:lnTo>
                    <a:lnTo>
                      <a:pt x="2103" y="1534"/>
                    </a:lnTo>
                    <a:lnTo>
                      <a:pt x="2121" y="1546"/>
                    </a:lnTo>
                    <a:lnTo>
                      <a:pt x="2189" y="1450"/>
                    </a:lnTo>
                    <a:lnTo>
                      <a:pt x="2185" y="1448"/>
                    </a:lnTo>
                    <a:lnTo>
                      <a:pt x="2183" y="1445"/>
                    </a:lnTo>
                    <a:lnTo>
                      <a:pt x="2181" y="1441"/>
                    </a:lnTo>
                    <a:lnTo>
                      <a:pt x="2180" y="1441"/>
                    </a:lnTo>
                    <a:lnTo>
                      <a:pt x="2180" y="1440"/>
                    </a:lnTo>
                    <a:lnTo>
                      <a:pt x="2174" y="1433"/>
                    </a:lnTo>
                    <a:lnTo>
                      <a:pt x="2171" y="1430"/>
                    </a:lnTo>
                    <a:lnTo>
                      <a:pt x="2161" y="1407"/>
                    </a:lnTo>
                    <a:lnTo>
                      <a:pt x="2154" y="1385"/>
                    </a:lnTo>
                    <a:lnTo>
                      <a:pt x="2153" y="1361"/>
                    </a:lnTo>
                    <a:lnTo>
                      <a:pt x="2157" y="1338"/>
                    </a:lnTo>
                    <a:lnTo>
                      <a:pt x="2158" y="1337"/>
                    </a:lnTo>
                    <a:lnTo>
                      <a:pt x="2158" y="1335"/>
                    </a:lnTo>
                    <a:lnTo>
                      <a:pt x="2161" y="1327"/>
                    </a:lnTo>
                    <a:lnTo>
                      <a:pt x="2140" y="1318"/>
                    </a:lnTo>
                    <a:lnTo>
                      <a:pt x="2132" y="1326"/>
                    </a:lnTo>
                    <a:lnTo>
                      <a:pt x="2128" y="1329"/>
                    </a:lnTo>
                    <a:lnTo>
                      <a:pt x="2126" y="1330"/>
                    </a:lnTo>
                    <a:lnTo>
                      <a:pt x="2116" y="1335"/>
                    </a:lnTo>
                    <a:lnTo>
                      <a:pt x="2106" y="1339"/>
                    </a:lnTo>
                    <a:lnTo>
                      <a:pt x="2095" y="1340"/>
                    </a:lnTo>
                    <a:lnTo>
                      <a:pt x="2083" y="1340"/>
                    </a:lnTo>
                    <a:lnTo>
                      <a:pt x="2078" y="1339"/>
                    </a:lnTo>
                    <a:lnTo>
                      <a:pt x="2074" y="1337"/>
                    </a:lnTo>
                    <a:lnTo>
                      <a:pt x="2071" y="1337"/>
                    </a:lnTo>
                    <a:lnTo>
                      <a:pt x="2068" y="1335"/>
                    </a:lnTo>
                    <a:lnTo>
                      <a:pt x="2053" y="1325"/>
                    </a:lnTo>
                    <a:lnTo>
                      <a:pt x="2043" y="1313"/>
                    </a:lnTo>
                    <a:lnTo>
                      <a:pt x="2036" y="1297"/>
                    </a:lnTo>
                    <a:lnTo>
                      <a:pt x="2036" y="1296"/>
                    </a:lnTo>
                    <a:lnTo>
                      <a:pt x="2034" y="1283"/>
                    </a:lnTo>
                    <a:lnTo>
                      <a:pt x="2035" y="1271"/>
                    </a:lnTo>
                    <a:lnTo>
                      <a:pt x="2037" y="1258"/>
                    </a:lnTo>
                    <a:lnTo>
                      <a:pt x="2044" y="1246"/>
                    </a:lnTo>
                    <a:lnTo>
                      <a:pt x="2056" y="1234"/>
                    </a:lnTo>
                    <a:lnTo>
                      <a:pt x="2070" y="1225"/>
                    </a:lnTo>
                    <a:lnTo>
                      <a:pt x="2086" y="1220"/>
                    </a:lnTo>
                    <a:lnTo>
                      <a:pt x="2094" y="1220"/>
                    </a:lnTo>
                    <a:lnTo>
                      <a:pt x="2107" y="1221"/>
                    </a:lnTo>
                    <a:lnTo>
                      <a:pt x="2119" y="1225"/>
                    </a:lnTo>
                    <a:lnTo>
                      <a:pt x="2129" y="1230"/>
                    </a:lnTo>
                    <a:lnTo>
                      <a:pt x="2133" y="1234"/>
                    </a:lnTo>
                    <a:lnTo>
                      <a:pt x="2133" y="1236"/>
                    </a:lnTo>
                    <a:lnTo>
                      <a:pt x="2134" y="1236"/>
                    </a:lnTo>
                    <a:lnTo>
                      <a:pt x="2142" y="1244"/>
                    </a:lnTo>
                    <a:lnTo>
                      <a:pt x="2149" y="1254"/>
                    </a:lnTo>
                    <a:lnTo>
                      <a:pt x="2151" y="1265"/>
                    </a:lnTo>
                    <a:lnTo>
                      <a:pt x="2154" y="1279"/>
                    </a:lnTo>
                    <a:lnTo>
                      <a:pt x="2153" y="1291"/>
                    </a:lnTo>
                    <a:lnTo>
                      <a:pt x="2176" y="1301"/>
                    </a:lnTo>
                    <a:lnTo>
                      <a:pt x="2180" y="1297"/>
                    </a:lnTo>
                    <a:lnTo>
                      <a:pt x="2191" y="1285"/>
                    </a:lnTo>
                    <a:lnTo>
                      <a:pt x="2202" y="1275"/>
                    </a:lnTo>
                    <a:lnTo>
                      <a:pt x="2217" y="1268"/>
                    </a:lnTo>
                    <a:lnTo>
                      <a:pt x="2233" y="1262"/>
                    </a:lnTo>
                    <a:lnTo>
                      <a:pt x="2247" y="1259"/>
                    </a:lnTo>
                    <a:lnTo>
                      <a:pt x="2257" y="1258"/>
                    </a:lnTo>
                    <a:lnTo>
                      <a:pt x="2267" y="1257"/>
                    </a:lnTo>
                    <a:lnTo>
                      <a:pt x="2288" y="1259"/>
                    </a:lnTo>
                    <a:lnTo>
                      <a:pt x="2308" y="1265"/>
                    </a:lnTo>
                    <a:lnTo>
                      <a:pt x="2311" y="1266"/>
                    </a:lnTo>
                    <a:lnTo>
                      <a:pt x="2312" y="1266"/>
                    </a:lnTo>
                    <a:lnTo>
                      <a:pt x="2312" y="1267"/>
                    </a:lnTo>
                    <a:lnTo>
                      <a:pt x="2314" y="1267"/>
                    </a:lnTo>
                    <a:lnTo>
                      <a:pt x="2352" y="1199"/>
                    </a:lnTo>
                    <a:lnTo>
                      <a:pt x="2345" y="1192"/>
                    </a:lnTo>
                    <a:lnTo>
                      <a:pt x="2342" y="1189"/>
                    </a:lnTo>
                    <a:lnTo>
                      <a:pt x="2336" y="1175"/>
                    </a:lnTo>
                    <a:lnTo>
                      <a:pt x="2333" y="1162"/>
                    </a:lnTo>
                    <a:lnTo>
                      <a:pt x="2333" y="1155"/>
                    </a:lnTo>
                    <a:lnTo>
                      <a:pt x="2335" y="1145"/>
                    </a:lnTo>
                    <a:lnTo>
                      <a:pt x="2337" y="1137"/>
                    </a:lnTo>
                    <a:lnTo>
                      <a:pt x="2340" y="1127"/>
                    </a:lnTo>
                    <a:lnTo>
                      <a:pt x="2342" y="1123"/>
                    </a:lnTo>
                    <a:lnTo>
                      <a:pt x="2278" y="1062"/>
                    </a:lnTo>
                    <a:lnTo>
                      <a:pt x="2277" y="1063"/>
                    </a:lnTo>
                    <a:lnTo>
                      <a:pt x="2274" y="1064"/>
                    </a:lnTo>
                    <a:lnTo>
                      <a:pt x="2273" y="1065"/>
                    </a:lnTo>
                    <a:lnTo>
                      <a:pt x="2270" y="1065"/>
                    </a:lnTo>
                    <a:lnTo>
                      <a:pt x="2260" y="1071"/>
                    </a:lnTo>
                    <a:lnTo>
                      <a:pt x="2246" y="1073"/>
                    </a:lnTo>
                    <a:lnTo>
                      <a:pt x="2243" y="1073"/>
                    </a:lnTo>
                    <a:lnTo>
                      <a:pt x="2240" y="1072"/>
                    </a:lnTo>
                    <a:lnTo>
                      <a:pt x="2235" y="1072"/>
                    </a:lnTo>
                    <a:lnTo>
                      <a:pt x="2225" y="1069"/>
                    </a:lnTo>
                    <a:lnTo>
                      <a:pt x="2213" y="1065"/>
                    </a:lnTo>
                    <a:lnTo>
                      <a:pt x="2205" y="1059"/>
                    </a:lnTo>
                    <a:lnTo>
                      <a:pt x="2201" y="1056"/>
                    </a:lnTo>
                    <a:lnTo>
                      <a:pt x="2197" y="1052"/>
                    </a:lnTo>
                    <a:lnTo>
                      <a:pt x="2195" y="1048"/>
                    </a:lnTo>
                    <a:lnTo>
                      <a:pt x="2193" y="1045"/>
                    </a:lnTo>
                    <a:lnTo>
                      <a:pt x="2191" y="1042"/>
                    </a:lnTo>
                    <a:lnTo>
                      <a:pt x="2189" y="1039"/>
                    </a:lnTo>
                    <a:lnTo>
                      <a:pt x="2185" y="1026"/>
                    </a:lnTo>
                    <a:lnTo>
                      <a:pt x="2184" y="1012"/>
                    </a:lnTo>
                    <a:lnTo>
                      <a:pt x="2031" y="957"/>
                    </a:lnTo>
                    <a:lnTo>
                      <a:pt x="2028" y="961"/>
                    </a:lnTo>
                    <a:lnTo>
                      <a:pt x="2023" y="966"/>
                    </a:lnTo>
                    <a:lnTo>
                      <a:pt x="2020" y="967"/>
                    </a:lnTo>
                    <a:lnTo>
                      <a:pt x="2009" y="976"/>
                    </a:lnTo>
                    <a:lnTo>
                      <a:pt x="1993" y="982"/>
                    </a:lnTo>
                    <a:lnTo>
                      <a:pt x="1992" y="982"/>
                    </a:lnTo>
                    <a:lnTo>
                      <a:pt x="1990" y="983"/>
                    </a:lnTo>
                    <a:lnTo>
                      <a:pt x="1971" y="983"/>
                    </a:lnTo>
                    <a:lnTo>
                      <a:pt x="1961" y="982"/>
                    </a:lnTo>
                    <a:lnTo>
                      <a:pt x="1955" y="979"/>
                    </a:lnTo>
                    <a:lnTo>
                      <a:pt x="1955" y="978"/>
                    </a:lnTo>
                    <a:lnTo>
                      <a:pt x="1950" y="976"/>
                    </a:lnTo>
                    <a:lnTo>
                      <a:pt x="1946" y="974"/>
                    </a:lnTo>
                    <a:lnTo>
                      <a:pt x="1943" y="971"/>
                    </a:lnTo>
                    <a:lnTo>
                      <a:pt x="1941" y="967"/>
                    </a:lnTo>
                    <a:lnTo>
                      <a:pt x="1938" y="967"/>
                    </a:lnTo>
                    <a:lnTo>
                      <a:pt x="1937" y="966"/>
                    </a:lnTo>
                    <a:lnTo>
                      <a:pt x="1935" y="963"/>
                    </a:lnTo>
                    <a:lnTo>
                      <a:pt x="1926" y="949"/>
                    </a:lnTo>
                    <a:lnTo>
                      <a:pt x="1921" y="933"/>
                    </a:lnTo>
                    <a:lnTo>
                      <a:pt x="1921" y="917"/>
                    </a:lnTo>
                    <a:lnTo>
                      <a:pt x="1924" y="903"/>
                    </a:lnTo>
                    <a:lnTo>
                      <a:pt x="1930" y="891"/>
                    </a:lnTo>
                    <a:lnTo>
                      <a:pt x="1934" y="886"/>
                    </a:lnTo>
                    <a:lnTo>
                      <a:pt x="1943" y="877"/>
                    </a:lnTo>
                    <a:lnTo>
                      <a:pt x="1948" y="873"/>
                    </a:lnTo>
                    <a:lnTo>
                      <a:pt x="1959" y="868"/>
                    </a:lnTo>
                    <a:lnTo>
                      <a:pt x="1963" y="866"/>
                    </a:lnTo>
                    <a:lnTo>
                      <a:pt x="1973" y="865"/>
                    </a:lnTo>
                    <a:lnTo>
                      <a:pt x="1982" y="864"/>
                    </a:lnTo>
                    <a:lnTo>
                      <a:pt x="1992" y="864"/>
                    </a:lnTo>
                    <a:lnTo>
                      <a:pt x="1997" y="865"/>
                    </a:lnTo>
                    <a:lnTo>
                      <a:pt x="1998" y="865"/>
                    </a:lnTo>
                    <a:lnTo>
                      <a:pt x="1998" y="866"/>
                    </a:lnTo>
                    <a:lnTo>
                      <a:pt x="1999" y="866"/>
                    </a:lnTo>
                    <a:lnTo>
                      <a:pt x="2009" y="869"/>
                    </a:lnTo>
                    <a:lnTo>
                      <a:pt x="2018" y="876"/>
                    </a:lnTo>
                    <a:lnTo>
                      <a:pt x="2028" y="886"/>
                    </a:lnTo>
                    <a:lnTo>
                      <a:pt x="2034" y="894"/>
                    </a:lnTo>
                    <a:lnTo>
                      <a:pt x="2035" y="897"/>
                    </a:lnTo>
                    <a:lnTo>
                      <a:pt x="2035" y="898"/>
                    </a:lnTo>
                    <a:lnTo>
                      <a:pt x="2036" y="899"/>
                    </a:lnTo>
                    <a:lnTo>
                      <a:pt x="2040" y="914"/>
                    </a:lnTo>
                    <a:lnTo>
                      <a:pt x="2040" y="928"/>
                    </a:lnTo>
                    <a:lnTo>
                      <a:pt x="2192" y="983"/>
                    </a:lnTo>
                    <a:lnTo>
                      <a:pt x="2195" y="979"/>
                    </a:lnTo>
                    <a:lnTo>
                      <a:pt x="2198" y="975"/>
                    </a:lnTo>
                    <a:lnTo>
                      <a:pt x="2201" y="971"/>
                    </a:lnTo>
                    <a:lnTo>
                      <a:pt x="2204" y="969"/>
                    </a:lnTo>
                    <a:lnTo>
                      <a:pt x="2214" y="961"/>
                    </a:lnTo>
                    <a:lnTo>
                      <a:pt x="2226" y="957"/>
                    </a:lnTo>
                    <a:lnTo>
                      <a:pt x="2231" y="955"/>
                    </a:lnTo>
                    <a:lnTo>
                      <a:pt x="2235" y="954"/>
                    </a:lnTo>
                    <a:lnTo>
                      <a:pt x="2252" y="954"/>
                    </a:lnTo>
                    <a:lnTo>
                      <a:pt x="2260" y="955"/>
                    </a:lnTo>
                    <a:lnTo>
                      <a:pt x="2324" y="842"/>
                    </a:lnTo>
                    <a:lnTo>
                      <a:pt x="2312" y="830"/>
                    </a:lnTo>
                    <a:lnTo>
                      <a:pt x="2305" y="815"/>
                    </a:lnTo>
                    <a:lnTo>
                      <a:pt x="2303" y="813"/>
                    </a:lnTo>
                    <a:lnTo>
                      <a:pt x="2301" y="810"/>
                    </a:lnTo>
                    <a:lnTo>
                      <a:pt x="2298" y="800"/>
                    </a:lnTo>
                    <a:lnTo>
                      <a:pt x="2294" y="788"/>
                    </a:lnTo>
                    <a:lnTo>
                      <a:pt x="2293" y="775"/>
                    </a:lnTo>
                    <a:lnTo>
                      <a:pt x="2294" y="764"/>
                    </a:lnTo>
                    <a:lnTo>
                      <a:pt x="2295" y="764"/>
                    </a:lnTo>
                    <a:lnTo>
                      <a:pt x="2298" y="751"/>
                    </a:lnTo>
                    <a:lnTo>
                      <a:pt x="2303" y="741"/>
                    </a:lnTo>
                    <a:lnTo>
                      <a:pt x="2303" y="738"/>
                    </a:lnTo>
                    <a:lnTo>
                      <a:pt x="2305" y="734"/>
                    </a:lnTo>
                    <a:lnTo>
                      <a:pt x="2307" y="732"/>
                    </a:lnTo>
                    <a:lnTo>
                      <a:pt x="2319" y="717"/>
                    </a:lnTo>
                    <a:lnTo>
                      <a:pt x="2333" y="707"/>
                    </a:lnTo>
                    <a:lnTo>
                      <a:pt x="2349" y="699"/>
                    </a:lnTo>
                    <a:lnTo>
                      <a:pt x="2367" y="695"/>
                    </a:lnTo>
                    <a:lnTo>
                      <a:pt x="2379" y="695"/>
                    </a:lnTo>
                    <a:lnTo>
                      <a:pt x="2386" y="470"/>
                    </a:lnTo>
                    <a:lnTo>
                      <a:pt x="2380" y="470"/>
                    </a:lnTo>
                    <a:lnTo>
                      <a:pt x="2374" y="468"/>
                    </a:lnTo>
                    <a:lnTo>
                      <a:pt x="2373" y="468"/>
                    </a:lnTo>
                    <a:lnTo>
                      <a:pt x="2371" y="467"/>
                    </a:lnTo>
                    <a:lnTo>
                      <a:pt x="2370" y="467"/>
                    </a:lnTo>
                    <a:lnTo>
                      <a:pt x="2350" y="462"/>
                    </a:lnTo>
                    <a:lnTo>
                      <a:pt x="2331" y="451"/>
                    </a:lnTo>
                    <a:lnTo>
                      <a:pt x="2312" y="440"/>
                    </a:lnTo>
                    <a:lnTo>
                      <a:pt x="2297" y="426"/>
                    </a:lnTo>
                    <a:lnTo>
                      <a:pt x="2282" y="408"/>
                    </a:lnTo>
                    <a:lnTo>
                      <a:pt x="2272" y="390"/>
                    </a:lnTo>
                    <a:lnTo>
                      <a:pt x="2270" y="387"/>
                    </a:lnTo>
                    <a:lnTo>
                      <a:pt x="2269" y="386"/>
                    </a:lnTo>
                    <a:lnTo>
                      <a:pt x="2260" y="370"/>
                    </a:lnTo>
                    <a:lnTo>
                      <a:pt x="2255" y="350"/>
                    </a:lnTo>
                    <a:lnTo>
                      <a:pt x="2251" y="332"/>
                    </a:lnTo>
                    <a:lnTo>
                      <a:pt x="2251" y="312"/>
                    </a:lnTo>
                    <a:lnTo>
                      <a:pt x="1904" y="252"/>
                    </a:lnTo>
                    <a:lnTo>
                      <a:pt x="1903" y="256"/>
                    </a:lnTo>
                    <a:lnTo>
                      <a:pt x="1900" y="261"/>
                    </a:lnTo>
                    <a:lnTo>
                      <a:pt x="1893" y="276"/>
                    </a:lnTo>
                    <a:lnTo>
                      <a:pt x="1886" y="288"/>
                    </a:lnTo>
                    <a:lnTo>
                      <a:pt x="1871" y="305"/>
                    </a:lnTo>
                    <a:lnTo>
                      <a:pt x="1855" y="318"/>
                    </a:lnTo>
                    <a:lnTo>
                      <a:pt x="1836" y="327"/>
                    </a:lnTo>
                    <a:lnTo>
                      <a:pt x="1834" y="328"/>
                    </a:lnTo>
                    <a:lnTo>
                      <a:pt x="1832" y="328"/>
                    </a:lnTo>
                    <a:lnTo>
                      <a:pt x="1831" y="330"/>
                    </a:lnTo>
                    <a:lnTo>
                      <a:pt x="1815" y="333"/>
                    </a:lnTo>
                    <a:lnTo>
                      <a:pt x="1797" y="335"/>
                    </a:lnTo>
                    <a:lnTo>
                      <a:pt x="1774" y="332"/>
                    </a:lnTo>
                    <a:lnTo>
                      <a:pt x="1759" y="328"/>
                    </a:lnTo>
                    <a:lnTo>
                      <a:pt x="1743" y="320"/>
                    </a:lnTo>
                    <a:lnTo>
                      <a:pt x="1742" y="320"/>
                    </a:lnTo>
                    <a:lnTo>
                      <a:pt x="1725" y="309"/>
                    </a:lnTo>
                    <a:lnTo>
                      <a:pt x="1709" y="293"/>
                    </a:lnTo>
                    <a:lnTo>
                      <a:pt x="1697" y="276"/>
                    </a:lnTo>
                    <a:lnTo>
                      <a:pt x="1689" y="254"/>
                    </a:lnTo>
                    <a:lnTo>
                      <a:pt x="1685" y="233"/>
                    </a:lnTo>
                    <a:lnTo>
                      <a:pt x="1685" y="208"/>
                    </a:lnTo>
                    <a:lnTo>
                      <a:pt x="1687" y="204"/>
                    </a:lnTo>
                    <a:lnTo>
                      <a:pt x="1688" y="201"/>
                    </a:lnTo>
                    <a:lnTo>
                      <a:pt x="1688" y="200"/>
                    </a:lnTo>
                    <a:lnTo>
                      <a:pt x="1632" y="179"/>
                    </a:lnTo>
                    <a:lnTo>
                      <a:pt x="1632" y="180"/>
                    </a:lnTo>
                    <a:lnTo>
                      <a:pt x="1630" y="180"/>
                    </a:lnTo>
                    <a:lnTo>
                      <a:pt x="1630" y="182"/>
                    </a:lnTo>
                    <a:lnTo>
                      <a:pt x="1618" y="192"/>
                    </a:lnTo>
                    <a:lnTo>
                      <a:pt x="1603" y="200"/>
                    </a:lnTo>
                    <a:lnTo>
                      <a:pt x="1590" y="202"/>
                    </a:lnTo>
                    <a:lnTo>
                      <a:pt x="1567" y="379"/>
                    </a:lnTo>
                    <a:lnTo>
                      <a:pt x="1571" y="381"/>
                    </a:lnTo>
                    <a:lnTo>
                      <a:pt x="1575" y="381"/>
                    </a:lnTo>
                    <a:lnTo>
                      <a:pt x="1578" y="382"/>
                    </a:lnTo>
                    <a:lnTo>
                      <a:pt x="1580" y="382"/>
                    </a:lnTo>
                    <a:lnTo>
                      <a:pt x="1595" y="388"/>
                    </a:lnTo>
                    <a:lnTo>
                      <a:pt x="1608" y="396"/>
                    </a:lnTo>
                    <a:lnTo>
                      <a:pt x="1620" y="408"/>
                    </a:lnTo>
                    <a:lnTo>
                      <a:pt x="1621" y="408"/>
                    </a:lnTo>
                    <a:lnTo>
                      <a:pt x="1621" y="409"/>
                    </a:lnTo>
                    <a:lnTo>
                      <a:pt x="1629" y="421"/>
                    </a:lnTo>
                    <a:lnTo>
                      <a:pt x="1635" y="436"/>
                    </a:lnTo>
                    <a:lnTo>
                      <a:pt x="1638" y="450"/>
                    </a:lnTo>
                    <a:lnTo>
                      <a:pt x="1639" y="455"/>
                    </a:lnTo>
                    <a:lnTo>
                      <a:pt x="1639" y="462"/>
                    </a:lnTo>
                    <a:lnTo>
                      <a:pt x="1756" y="476"/>
                    </a:lnTo>
                    <a:lnTo>
                      <a:pt x="1760" y="468"/>
                    </a:lnTo>
                    <a:lnTo>
                      <a:pt x="1765" y="459"/>
                    </a:lnTo>
                    <a:lnTo>
                      <a:pt x="1772" y="450"/>
                    </a:lnTo>
                    <a:lnTo>
                      <a:pt x="1789" y="434"/>
                    </a:lnTo>
                    <a:lnTo>
                      <a:pt x="1811" y="424"/>
                    </a:lnTo>
                    <a:lnTo>
                      <a:pt x="1812" y="424"/>
                    </a:lnTo>
                    <a:lnTo>
                      <a:pt x="1825" y="421"/>
                    </a:lnTo>
                    <a:lnTo>
                      <a:pt x="1832" y="421"/>
                    </a:lnTo>
                    <a:lnTo>
                      <a:pt x="1845" y="422"/>
                    </a:lnTo>
                    <a:lnTo>
                      <a:pt x="1857" y="424"/>
                    </a:lnTo>
                    <a:lnTo>
                      <a:pt x="1865" y="426"/>
                    </a:lnTo>
                    <a:lnTo>
                      <a:pt x="1871" y="429"/>
                    </a:lnTo>
                    <a:lnTo>
                      <a:pt x="1876" y="433"/>
                    </a:lnTo>
                    <a:lnTo>
                      <a:pt x="1878" y="434"/>
                    </a:lnTo>
                    <a:lnTo>
                      <a:pt x="1879" y="434"/>
                    </a:lnTo>
                    <a:lnTo>
                      <a:pt x="1892" y="443"/>
                    </a:lnTo>
                    <a:lnTo>
                      <a:pt x="1901" y="457"/>
                    </a:lnTo>
                    <a:lnTo>
                      <a:pt x="1909" y="470"/>
                    </a:lnTo>
                    <a:lnTo>
                      <a:pt x="1914" y="487"/>
                    </a:lnTo>
                    <a:lnTo>
                      <a:pt x="1916" y="502"/>
                    </a:lnTo>
                    <a:lnTo>
                      <a:pt x="1914" y="518"/>
                    </a:lnTo>
                    <a:lnTo>
                      <a:pt x="1914" y="521"/>
                    </a:lnTo>
                    <a:lnTo>
                      <a:pt x="1913" y="522"/>
                    </a:lnTo>
                    <a:lnTo>
                      <a:pt x="1912" y="525"/>
                    </a:lnTo>
                    <a:lnTo>
                      <a:pt x="1909" y="538"/>
                    </a:lnTo>
                    <a:lnTo>
                      <a:pt x="1901" y="551"/>
                    </a:lnTo>
                    <a:lnTo>
                      <a:pt x="1891" y="561"/>
                    </a:lnTo>
                    <a:lnTo>
                      <a:pt x="1889" y="564"/>
                    </a:lnTo>
                    <a:lnTo>
                      <a:pt x="1887" y="567"/>
                    </a:lnTo>
                    <a:lnTo>
                      <a:pt x="1879" y="572"/>
                    </a:lnTo>
                    <a:lnTo>
                      <a:pt x="1867" y="578"/>
                    </a:lnTo>
                    <a:lnTo>
                      <a:pt x="1855" y="584"/>
                    </a:lnTo>
                    <a:lnTo>
                      <a:pt x="1846" y="585"/>
                    </a:lnTo>
                    <a:lnTo>
                      <a:pt x="1845" y="585"/>
                    </a:lnTo>
                    <a:lnTo>
                      <a:pt x="1841" y="586"/>
                    </a:lnTo>
                    <a:lnTo>
                      <a:pt x="1834" y="586"/>
                    </a:lnTo>
                    <a:lnTo>
                      <a:pt x="1827" y="585"/>
                    </a:lnTo>
                    <a:lnTo>
                      <a:pt x="1820" y="584"/>
                    </a:lnTo>
                    <a:lnTo>
                      <a:pt x="1814" y="584"/>
                    </a:lnTo>
                    <a:lnTo>
                      <a:pt x="1810" y="582"/>
                    </a:lnTo>
                    <a:lnTo>
                      <a:pt x="1789" y="572"/>
                    </a:lnTo>
                    <a:lnTo>
                      <a:pt x="1772" y="557"/>
                    </a:lnTo>
                    <a:lnTo>
                      <a:pt x="1759" y="538"/>
                    </a:lnTo>
                    <a:lnTo>
                      <a:pt x="1759" y="535"/>
                    </a:lnTo>
                    <a:lnTo>
                      <a:pt x="1753" y="521"/>
                    </a:lnTo>
                    <a:lnTo>
                      <a:pt x="1752" y="506"/>
                    </a:lnTo>
                    <a:lnTo>
                      <a:pt x="1634" y="491"/>
                    </a:lnTo>
                    <a:lnTo>
                      <a:pt x="1626" y="505"/>
                    </a:lnTo>
                    <a:lnTo>
                      <a:pt x="1617" y="517"/>
                    </a:lnTo>
                    <a:lnTo>
                      <a:pt x="1604" y="527"/>
                    </a:lnTo>
                    <a:lnTo>
                      <a:pt x="1591" y="535"/>
                    </a:lnTo>
                    <a:lnTo>
                      <a:pt x="1574" y="540"/>
                    </a:lnTo>
                    <a:lnTo>
                      <a:pt x="1567" y="540"/>
                    </a:lnTo>
                    <a:lnTo>
                      <a:pt x="1560" y="543"/>
                    </a:lnTo>
                    <a:lnTo>
                      <a:pt x="1554" y="543"/>
                    </a:lnTo>
                    <a:lnTo>
                      <a:pt x="1540" y="542"/>
                    </a:lnTo>
                    <a:lnTo>
                      <a:pt x="1526" y="536"/>
                    </a:lnTo>
                    <a:lnTo>
                      <a:pt x="1524" y="535"/>
                    </a:lnTo>
                    <a:lnTo>
                      <a:pt x="1522" y="535"/>
                    </a:lnTo>
                    <a:lnTo>
                      <a:pt x="1520" y="534"/>
                    </a:lnTo>
                    <a:lnTo>
                      <a:pt x="1511" y="529"/>
                    </a:lnTo>
                    <a:lnTo>
                      <a:pt x="1501" y="521"/>
                    </a:lnTo>
                    <a:lnTo>
                      <a:pt x="1491" y="512"/>
                    </a:lnTo>
                    <a:lnTo>
                      <a:pt x="1486" y="504"/>
                    </a:lnTo>
                    <a:lnTo>
                      <a:pt x="1486" y="502"/>
                    </a:lnTo>
                    <a:lnTo>
                      <a:pt x="1480" y="491"/>
                    </a:lnTo>
                    <a:lnTo>
                      <a:pt x="1477" y="480"/>
                    </a:lnTo>
                    <a:lnTo>
                      <a:pt x="1476" y="477"/>
                    </a:lnTo>
                    <a:lnTo>
                      <a:pt x="1476" y="476"/>
                    </a:lnTo>
                    <a:lnTo>
                      <a:pt x="1474" y="474"/>
                    </a:lnTo>
                    <a:lnTo>
                      <a:pt x="1474" y="447"/>
                    </a:lnTo>
                    <a:lnTo>
                      <a:pt x="1481" y="426"/>
                    </a:lnTo>
                    <a:lnTo>
                      <a:pt x="1494" y="408"/>
                    </a:lnTo>
                    <a:lnTo>
                      <a:pt x="1503" y="399"/>
                    </a:lnTo>
                    <a:lnTo>
                      <a:pt x="1514" y="391"/>
                    </a:lnTo>
                    <a:lnTo>
                      <a:pt x="1524" y="386"/>
                    </a:lnTo>
                    <a:lnTo>
                      <a:pt x="1528" y="383"/>
                    </a:lnTo>
                    <a:lnTo>
                      <a:pt x="1533" y="382"/>
                    </a:lnTo>
                    <a:lnTo>
                      <a:pt x="1537" y="381"/>
                    </a:lnTo>
                    <a:lnTo>
                      <a:pt x="1560" y="196"/>
                    </a:lnTo>
                    <a:lnTo>
                      <a:pt x="1554" y="193"/>
                    </a:lnTo>
                    <a:lnTo>
                      <a:pt x="1549" y="189"/>
                    </a:lnTo>
                    <a:lnTo>
                      <a:pt x="1544" y="184"/>
                    </a:lnTo>
                    <a:lnTo>
                      <a:pt x="1540" y="179"/>
                    </a:lnTo>
                    <a:lnTo>
                      <a:pt x="1537" y="178"/>
                    </a:lnTo>
                    <a:lnTo>
                      <a:pt x="1536" y="176"/>
                    </a:lnTo>
                    <a:lnTo>
                      <a:pt x="1532" y="167"/>
                    </a:lnTo>
                    <a:lnTo>
                      <a:pt x="1528" y="155"/>
                    </a:lnTo>
                    <a:lnTo>
                      <a:pt x="1527" y="145"/>
                    </a:lnTo>
                    <a:lnTo>
                      <a:pt x="1527" y="136"/>
                    </a:lnTo>
                    <a:lnTo>
                      <a:pt x="1529" y="128"/>
                    </a:lnTo>
                    <a:lnTo>
                      <a:pt x="1529" y="123"/>
                    </a:lnTo>
                    <a:lnTo>
                      <a:pt x="1531" y="120"/>
                    </a:lnTo>
                    <a:lnTo>
                      <a:pt x="1540" y="106"/>
                    </a:lnTo>
                    <a:lnTo>
                      <a:pt x="1552" y="95"/>
                    </a:lnTo>
                    <a:lnTo>
                      <a:pt x="1566" y="89"/>
                    </a:lnTo>
                    <a:lnTo>
                      <a:pt x="1567" y="87"/>
                    </a:lnTo>
                    <a:lnTo>
                      <a:pt x="1573" y="86"/>
                    </a:lnTo>
                    <a:lnTo>
                      <a:pt x="1592" y="86"/>
                    </a:lnTo>
                    <a:lnTo>
                      <a:pt x="1604" y="89"/>
                    </a:lnTo>
                    <a:lnTo>
                      <a:pt x="1616" y="94"/>
                    </a:lnTo>
                    <a:lnTo>
                      <a:pt x="1621" y="98"/>
                    </a:lnTo>
                    <a:lnTo>
                      <a:pt x="1625" y="100"/>
                    </a:lnTo>
                    <a:lnTo>
                      <a:pt x="1628" y="104"/>
                    </a:lnTo>
                    <a:lnTo>
                      <a:pt x="1637" y="117"/>
                    </a:lnTo>
                    <a:lnTo>
                      <a:pt x="1643" y="133"/>
                    </a:lnTo>
                    <a:lnTo>
                      <a:pt x="1643" y="136"/>
                    </a:lnTo>
                    <a:lnTo>
                      <a:pt x="1645" y="140"/>
                    </a:lnTo>
                    <a:lnTo>
                      <a:pt x="1645" y="147"/>
                    </a:lnTo>
                    <a:lnTo>
                      <a:pt x="1643" y="151"/>
                    </a:lnTo>
                    <a:lnTo>
                      <a:pt x="1697" y="171"/>
                    </a:lnTo>
                    <a:lnTo>
                      <a:pt x="1704" y="159"/>
                    </a:lnTo>
                    <a:lnTo>
                      <a:pt x="1713" y="150"/>
                    </a:lnTo>
                    <a:lnTo>
                      <a:pt x="1718" y="142"/>
                    </a:lnTo>
                    <a:lnTo>
                      <a:pt x="1725" y="136"/>
                    </a:lnTo>
                    <a:lnTo>
                      <a:pt x="1745" y="123"/>
                    </a:lnTo>
                    <a:lnTo>
                      <a:pt x="171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50" name="Freeform 7"/>
              <p:cNvSpPr>
                <a:spLocks noEditPoints="1"/>
              </p:cNvSpPr>
              <p:nvPr/>
            </p:nvSpPr>
            <p:spPr bwMode="auto">
              <a:xfrm>
                <a:off x="3263901" y="1588"/>
                <a:ext cx="5267325" cy="2465388"/>
              </a:xfrm>
              <a:custGeom>
                <a:avLst/>
                <a:gdLst/>
                <a:ahLst/>
                <a:cxnLst>
                  <a:cxn ang="0">
                    <a:pos x="1299" y="1471"/>
                  </a:cxn>
                  <a:cxn ang="0">
                    <a:pos x="1224" y="1551"/>
                  </a:cxn>
                  <a:cxn ang="0">
                    <a:pos x="2710" y="1133"/>
                  </a:cxn>
                  <a:cxn ang="0">
                    <a:pos x="2711" y="1256"/>
                  </a:cxn>
                  <a:cxn ang="0">
                    <a:pos x="2647" y="1364"/>
                  </a:cxn>
                  <a:cxn ang="0">
                    <a:pos x="2613" y="1405"/>
                  </a:cxn>
                  <a:cxn ang="0">
                    <a:pos x="2525" y="1255"/>
                  </a:cxn>
                  <a:cxn ang="0">
                    <a:pos x="2696" y="1134"/>
                  </a:cxn>
                  <a:cxn ang="0">
                    <a:pos x="967" y="1204"/>
                  </a:cxn>
                  <a:cxn ang="0">
                    <a:pos x="988" y="1409"/>
                  </a:cxn>
                  <a:cxn ang="0">
                    <a:pos x="852" y="1358"/>
                  </a:cxn>
                  <a:cxn ang="0">
                    <a:pos x="819" y="1251"/>
                  </a:cxn>
                  <a:cxn ang="0">
                    <a:pos x="908" y="1129"/>
                  </a:cxn>
                  <a:cxn ang="0">
                    <a:pos x="1060" y="904"/>
                  </a:cxn>
                  <a:cxn ang="0">
                    <a:pos x="1001" y="684"/>
                  </a:cxn>
                  <a:cxn ang="0">
                    <a:pos x="508" y="49"/>
                  </a:cxn>
                  <a:cxn ang="0">
                    <a:pos x="761" y="313"/>
                  </a:cxn>
                  <a:cxn ang="0">
                    <a:pos x="992" y="97"/>
                  </a:cxn>
                  <a:cxn ang="0">
                    <a:pos x="962" y="271"/>
                  </a:cxn>
                  <a:cxn ang="0">
                    <a:pos x="745" y="554"/>
                  </a:cxn>
                  <a:cxn ang="0">
                    <a:pos x="821" y="736"/>
                  </a:cxn>
                  <a:cxn ang="0">
                    <a:pos x="628" y="736"/>
                  </a:cxn>
                  <a:cxn ang="0">
                    <a:pos x="476" y="1065"/>
                  </a:cxn>
                  <a:cxn ang="0">
                    <a:pos x="493" y="1182"/>
                  </a:cxn>
                  <a:cxn ang="0">
                    <a:pos x="332" y="1437"/>
                  </a:cxn>
                  <a:cxn ang="0">
                    <a:pos x="21" y="1416"/>
                  </a:cxn>
                  <a:cxn ang="0">
                    <a:pos x="97" y="1275"/>
                  </a:cxn>
                  <a:cxn ang="0">
                    <a:pos x="336" y="1362"/>
                  </a:cxn>
                  <a:cxn ang="0">
                    <a:pos x="394" y="1120"/>
                  </a:cxn>
                  <a:cxn ang="0">
                    <a:pos x="366" y="880"/>
                  </a:cxn>
                  <a:cxn ang="0">
                    <a:pos x="165" y="825"/>
                  </a:cxn>
                  <a:cxn ang="0">
                    <a:pos x="173" y="668"/>
                  </a:cxn>
                  <a:cxn ang="0">
                    <a:pos x="378" y="820"/>
                  </a:cxn>
                  <a:cxn ang="0">
                    <a:pos x="616" y="624"/>
                  </a:cxn>
                  <a:cxn ang="0">
                    <a:pos x="711" y="468"/>
                  </a:cxn>
                  <a:cxn ang="0">
                    <a:pos x="685" y="339"/>
                  </a:cxn>
                  <a:cxn ang="0">
                    <a:pos x="362" y="296"/>
                  </a:cxn>
                  <a:cxn ang="0">
                    <a:pos x="263" y="510"/>
                  </a:cxn>
                  <a:cxn ang="0">
                    <a:pos x="162" y="332"/>
                  </a:cxn>
                  <a:cxn ang="0">
                    <a:pos x="391" y="163"/>
                  </a:cxn>
                  <a:cxn ang="0">
                    <a:pos x="2698" y="2"/>
                  </a:cxn>
                  <a:cxn ang="0">
                    <a:pos x="2829" y="102"/>
                  </a:cxn>
                  <a:cxn ang="0">
                    <a:pos x="2975" y="177"/>
                  </a:cxn>
                  <a:cxn ang="0">
                    <a:pos x="2878" y="423"/>
                  </a:cxn>
                  <a:cxn ang="0">
                    <a:pos x="3047" y="587"/>
                  </a:cxn>
                  <a:cxn ang="0">
                    <a:pos x="3222" y="656"/>
                  </a:cxn>
                  <a:cxn ang="0">
                    <a:pos x="3295" y="791"/>
                  </a:cxn>
                  <a:cxn ang="0">
                    <a:pos x="3162" y="774"/>
                  </a:cxn>
                  <a:cxn ang="0">
                    <a:pos x="3007" y="717"/>
                  </a:cxn>
                  <a:cxn ang="0">
                    <a:pos x="2884" y="1055"/>
                  </a:cxn>
                  <a:cxn ang="0">
                    <a:pos x="2793" y="958"/>
                  </a:cxn>
                  <a:cxn ang="0">
                    <a:pos x="2951" y="663"/>
                  </a:cxn>
                  <a:cxn ang="0">
                    <a:pos x="2777" y="679"/>
                  </a:cxn>
                  <a:cxn ang="0">
                    <a:pos x="2734" y="793"/>
                  </a:cxn>
                  <a:cxn ang="0">
                    <a:pos x="2757" y="601"/>
                  </a:cxn>
                  <a:cxn ang="0">
                    <a:pos x="2616" y="413"/>
                  </a:cxn>
                  <a:cxn ang="0">
                    <a:pos x="2508" y="349"/>
                  </a:cxn>
                  <a:cxn ang="0">
                    <a:pos x="2609" y="320"/>
                  </a:cxn>
                  <a:cxn ang="0">
                    <a:pos x="2778" y="393"/>
                  </a:cxn>
                  <a:cxn ang="0">
                    <a:pos x="2727" y="110"/>
                  </a:cxn>
                  <a:cxn ang="0">
                    <a:pos x="2628" y="44"/>
                  </a:cxn>
                </a:cxnLst>
                <a:rect l="0" t="0" r="r" b="b"/>
                <a:pathLst>
                  <a:path w="3318" h="1553">
                    <a:moveTo>
                      <a:pt x="1068" y="1440"/>
                    </a:moveTo>
                    <a:lnTo>
                      <a:pt x="1094" y="1440"/>
                    </a:lnTo>
                    <a:lnTo>
                      <a:pt x="1100" y="1450"/>
                    </a:lnTo>
                    <a:lnTo>
                      <a:pt x="1104" y="1460"/>
                    </a:lnTo>
                    <a:lnTo>
                      <a:pt x="1186" y="1470"/>
                    </a:lnTo>
                    <a:lnTo>
                      <a:pt x="1189" y="1464"/>
                    </a:lnTo>
                    <a:lnTo>
                      <a:pt x="1190" y="1460"/>
                    </a:lnTo>
                    <a:lnTo>
                      <a:pt x="1193" y="1455"/>
                    </a:lnTo>
                    <a:lnTo>
                      <a:pt x="1204" y="1443"/>
                    </a:lnTo>
                    <a:lnTo>
                      <a:pt x="1208" y="1442"/>
                    </a:lnTo>
                    <a:lnTo>
                      <a:pt x="1211" y="1440"/>
                    </a:lnTo>
                    <a:lnTo>
                      <a:pt x="1272" y="1440"/>
                    </a:lnTo>
                    <a:lnTo>
                      <a:pt x="1274" y="1441"/>
                    </a:lnTo>
                    <a:lnTo>
                      <a:pt x="1276" y="1442"/>
                    </a:lnTo>
                    <a:lnTo>
                      <a:pt x="1287" y="1451"/>
                    </a:lnTo>
                    <a:lnTo>
                      <a:pt x="1293" y="1460"/>
                    </a:lnTo>
                    <a:lnTo>
                      <a:pt x="1299" y="1471"/>
                    </a:lnTo>
                    <a:lnTo>
                      <a:pt x="1299" y="1476"/>
                    </a:lnTo>
                    <a:lnTo>
                      <a:pt x="1301" y="1485"/>
                    </a:lnTo>
                    <a:lnTo>
                      <a:pt x="1303" y="1496"/>
                    </a:lnTo>
                    <a:lnTo>
                      <a:pt x="1300" y="1508"/>
                    </a:lnTo>
                    <a:lnTo>
                      <a:pt x="1299" y="1509"/>
                    </a:lnTo>
                    <a:lnTo>
                      <a:pt x="1299" y="1512"/>
                    </a:lnTo>
                    <a:lnTo>
                      <a:pt x="1295" y="1521"/>
                    </a:lnTo>
                    <a:lnTo>
                      <a:pt x="1287" y="1532"/>
                    </a:lnTo>
                    <a:lnTo>
                      <a:pt x="1280" y="1539"/>
                    </a:lnTo>
                    <a:lnTo>
                      <a:pt x="1279" y="1539"/>
                    </a:lnTo>
                    <a:lnTo>
                      <a:pt x="1275" y="1543"/>
                    </a:lnTo>
                    <a:lnTo>
                      <a:pt x="1271" y="1546"/>
                    </a:lnTo>
                    <a:lnTo>
                      <a:pt x="1263" y="1548"/>
                    </a:lnTo>
                    <a:lnTo>
                      <a:pt x="1261" y="1550"/>
                    </a:lnTo>
                    <a:lnTo>
                      <a:pt x="1257" y="1551"/>
                    </a:lnTo>
                    <a:lnTo>
                      <a:pt x="1241" y="1553"/>
                    </a:lnTo>
                    <a:lnTo>
                      <a:pt x="1224" y="1551"/>
                    </a:lnTo>
                    <a:lnTo>
                      <a:pt x="1208" y="1543"/>
                    </a:lnTo>
                    <a:lnTo>
                      <a:pt x="1207" y="1542"/>
                    </a:lnTo>
                    <a:lnTo>
                      <a:pt x="1202" y="1538"/>
                    </a:lnTo>
                    <a:lnTo>
                      <a:pt x="1197" y="1532"/>
                    </a:lnTo>
                    <a:lnTo>
                      <a:pt x="1193" y="1527"/>
                    </a:lnTo>
                    <a:lnTo>
                      <a:pt x="1190" y="1523"/>
                    </a:lnTo>
                    <a:lnTo>
                      <a:pt x="1185" y="1512"/>
                    </a:lnTo>
                    <a:lnTo>
                      <a:pt x="1182" y="1500"/>
                    </a:lnTo>
                    <a:lnTo>
                      <a:pt x="1105" y="1491"/>
                    </a:lnTo>
                    <a:lnTo>
                      <a:pt x="1102" y="1505"/>
                    </a:lnTo>
                    <a:lnTo>
                      <a:pt x="1096" y="1521"/>
                    </a:lnTo>
                    <a:lnTo>
                      <a:pt x="1087" y="1532"/>
                    </a:lnTo>
                    <a:lnTo>
                      <a:pt x="1075" y="1544"/>
                    </a:lnTo>
                    <a:lnTo>
                      <a:pt x="1068" y="1550"/>
                    </a:lnTo>
                    <a:lnTo>
                      <a:pt x="1068" y="1440"/>
                    </a:lnTo>
                    <a:close/>
                    <a:moveTo>
                      <a:pt x="2701" y="1133"/>
                    </a:moveTo>
                    <a:lnTo>
                      <a:pt x="2710" y="1133"/>
                    </a:lnTo>
                    <a:lnTo>
                      <a:pt x="2727" y="1136"/>
                    </a:lnTo>
                    <a:lnTo>
                      <a:pt x="2743" y="1144"/>
                    </a:lnTo>
                    <a:lnTo>
                      <a:pt x="2748" y="1147"/>
                    </a:lnTo>
                    <a:lnTo>
                      <a:pt x="2755" y="1153"/>
                    </a:lnTo>
                    <a:lnTo>
                      <a:pt x="2762" y="1163"/>
                    </a:lnTo>
                    <a:lnTo>
                      <a:pt x="2768" y="1175"/>
                    </a:lnTo>
                    <a:lnTo>
                      <a:pt x="2770" y="1188"/>
                    </a:lnTo>
                    <a:lnTo>
                      <a:pt x="2770" y="1205"/>
                    </a:lnTo>
                    <a:lnTo>
                      <a:pt x="2765" y="1222"/>
                    </a:lnTo>
                    <a:lnTo>
                      <a:pt x="2756" y="1237"/>
                    </a:lnTo>
                    <a:lnTo>
                      <a:pt x="2755" y="1237"/>
                    </a:lnTo>
                    <a:lnTo>
                      <a:pt x="2755" y="1238"/>
                    </a:lnTo>
                    <a:lnTo>
                      <a:pt x="2741" y="1247"/>
                    </a:lnTo>
                    <a:lnTo>
                      <a:pt x="2726" y="1254"/>
                    </a:lnTo>
                    <a:lnTo>
                      <a:pt x="2721" y="1255"/>
                    </a:lnTo>
                    <a:lnTo>
                      <a:pt x="2714" y="1256"/>
                    </a:lnTo>
                    <a:lnTo>
                      <a:pt x="2711" y="1256"/>
                    </a:lnTo>
                    <a:lnTo>
                      <a:pt x="2709" y="1255"/>
                    </a:lnTo>
                    <a:lnTo>
                      <a:pt x="2707" y="1255"/>
                    </a:lnTo>
                    <a:lnTo>
                      <a:pt x="2690" y="1252"/>
                    </a:lnTo>
                    <a:lnTo>
                      <a:pt x="2672" y="1243"/>
                    </a:lnTo>
                    <a:lnTo>
                      <a:pt x="2668" y="1239"/>
                    </a:lnTo>
                    <a:lnTo>
                      <a:pt x="2591" y="1295"/>
                    </a:lnTo>
                    <a:lnTo>
                      <a:pt x="2594" y="1301"/>
                    </a:lnTo>
                    <a:lnTo>
                      <a:pt x="2596" y="1307"/>
                    </a:lnTo>
                    <a:lnTo>
                      <a:pt x="2597" y="1312"/>
                    </a:lnTo>
                    <a:lnTo>
                      <a:pt x="2600" y="1320"/>
                    </a:lnTo>
                    <a:lnTo>
                      <a:pt x="2601" y="1332"/>
                    </a:lnTo>
                    <a:lnTo>
                      <a:pt x="2601" y="1347"/>
                    </a:lnTo>
                    <a:lnTo>
                      <a:pt x="2599" y="1360"/>
                    </a:lnTo>
                    <a:lnTo>
                      <a:pt x="2630" y="1375"/>
                    </a:lnTo>
                    <a:lnTo>
                      <a:pt x="2634" y="1371"/>
                    </a:lnTo>
                    <a:lnTo>
                      <a:pt x="2645" y="1366"/>
                    </a:lnTo>
                    <a:lnTo>
                      <a:pt x="2647" y="1364"/>
                    </a:lnTo>
                    <a:lnTo>
                      <a:pt x="2648" y="1364"/>
                    </a:lnTo>
                    <a:lnTo>
                      <a:pt x="2651" y="1362"/>
                    </a:lnTo>
                    <a:lnTo>
                      <a:pt x="2663" y="1358"/>
                    </a:lnTo>
                    <a:lnTo>
                      <a:pt x="2673" y="1357"/>
                    </a:lnTo>
                    <a:lnTo>
                      <a:pt x="2688" y="1358"/>
                    </a:lnTo>
                    <a:lnTo>
                      <a:pt x="2702" y="1365"/>
                    </a:lnTo>
                    <a:lnTo>
                      <a:pt x="2713" y="1373"/>
                    </a:lnTo>
                    <a:lnTo>
                      <a:pt x="2722" y="1382"/>
                    </a:lnTo>
                    <a:lnTo>
                      <a:pt x="2728" y="1392"/>
                    </a:lnTo>
                    <a:lnTo>
                      <a:pt x="2732" y="1405"/>
                    </a:lnTo>
                    <a:lnTo>
                      <a:pt x="2734" y="1411"/>
                    </a:lnTo>
                    <a:lnTo>
                      <a:pt x="2734" y="1421"/>
                    </a:lnTo>
                    <a:lnTo>
                      <a:pt x="2731" y="1440"/>
                    </a:lnTo>
                    <a:lnTo>
                      <a:pt x="2616" y="1440"/>
                    </a:lnTo>
                    <a:lnTo>
                      <a:pt x="2612" y="1425"/>
                    </a:lnTo>
                    <a:lnTo>
                      <a:pt x="2613" y="1411"/>
                    </a:lnTo>
                    <a:lnTo>
                      <a:pt x="2613" y="1405"/>
                    </a:lnTo>
                    <a:lnTo>
                      <a:pt x="2614" y="1404"/>
                    </a:lnTo>
                    <a:lnTo>
                      <a:pt x="2614" y="1402"/>
                    </a:lnTo>
                    <a:lnTo>
                      <a:pt x="2586" y="1386"/>
                    </a:lnTo>
                    <a:lnTo>
                      <a:pt x="2584" y="1387"/>
                    </a:lnTo>
                    <a:lnTo>
                      <a:pt x="2583" y="1390"/>
                    </a:lnTo>
                    <a:lnTo>
                      <a:pt x="2578" y="1395"/>
                    </a:lnTo>
                    <a:lnTo>
                      <a:pt x="2561" y="1409"/>
                    </a:lnTo>
                    <a:lnTo>
                      <a:pt x="2541" y="1417"/>
                    </a:lnTo>
                    <a:lnTo>
                      <a:pt x="2519" y="1420"/>
                    </a:lnTo>
                    <a:lnTo>
                      <a:pt x="2516" y="1420"/>
                    </a:lnTo>
                    <a:lnTo>
                      <a:pt x="2506" y="1419"/>
                    </a:lnTo>
                    <a:lnTo>
                      <a:pt x="2495" y="1416"/>
                    </a:lnTo>
                    <a:lnTo>
                      <a:pt x="2495" y="1257"/>
                    </a:lnTo>
                    <a:lnTo>
                      <a:pt x="2507" y="1255"/>
                    </a:lnTo>
                    <a:lnTo>
                      <a:pt x="2518" y="1254"/>
                    </a:lnTo>
                    <a:lnTo>
                      <a:pt x="2521" y="1254"/>
                    </a:lnTo>
                    <a:lnTo>
                      <a:pt x="2525" y="1255"/>
                    </a:lnTo>
                    <a:lnTo>
                      <a:pt x="2542" y="1257"/>
                    </a:lnTo>
                    <a:lnTo>
                      <a:pt x="2557" y="1263"/>
                    </a:lnTo>
                    <a:lnTo>
                      <a:pt x="2570" y="1272"/>
                    </a:lnTo>
                    <a:lnTo>
                      <a:pt x="2571" y="1273"/>
                    </a:lnTo>
                    <a:lnTo>
                      <a:pt x="2652" y="1213"/>
                    </a:lnTo>
                    <a:lnTo>
                      <a:pt x="2652" y="1210"/>
                    </a:lnTo>
                    <a:lnTo>
                      <a:pt x="2650" y="1201"/>
                    </a:lnTo>
                    <a:lnTo>
                      <a:pt x="2650" y="1189"/>
                    </a:lnTo>
                    <a:lnTo>
                      <a:pt x="2651" y="1179"/>
                    </a:lnTo>
                    <a:lnTo>
                      <a:pt x="2652" y="1176"/>
                    </a:lnTo>
                    <a:lnTo>
                      <a:pt x="2652" y="1174"/>
                    </a:lnTo>
                    <a:lnTo>
                      <a:pt x="2655" y="1167"/>
                    </a:lnTo>
                    <a:lnTo>
                      <a:pt x="2666" y="1151"/>
                    </a:lnTo>
                    <a:lnTo>
                      <a:pt x="2672" y="1146"/>
                    </a:lnTo>
                    <a:lnTo>
                      <a:pt x="2680" y="1141"/>
                    </a:lnTo>
                    <a:lnTo>
                      <a:pt x="2688" y="1138"/>
                    </a:lnTo>
                    <a:lnTo>
                      <a:pt x="2696" y="1134"/>
                    </a:lnTo>
                    <a:lnTo>
                      <a:pt x="2701" y="1133"/>
                    </a:lnTo>
                    <a:close/>
                    <a:moveTo>
                      <a:pt x="960" y="1086"/>
                    </a:moveTo>
                    <a:lnTo>
                      <a:pt x="963" y="1086"/>
                    </a:lnTo>
                    <a:lnTo>
                      <a:pt x="979" y="1089"/>
                    </a:lnTo>
                    <a:lnTo>
                      <a:pt x="994" y="1094"/>
                    </a:lnTo>
                    <a:lnTo>
                      <a:pt x="1005" y="1104"/>
                    </a:lnTo>
                    <a:lnTo>
                      <a:pt x="1015" y="1115"/>
                    </a:lnTo>
                    <a:lnTo>
                      <a:pt x="1020" y="1127"/>
                    </a:lnTo>
                    <a:lnTo>
                      <a:pt x="1022" y="1138"/>
                    </a:lnTo>
                    <a:lnTo>
                      <a:pt x="1022" y="1151"/>
                    </a:lnTo>
                    <a:lnTo>
                      <a:pt x="1018" y="1167"/>
                    </a:lnTo>
                    <a:lnTo>
                      <a:pt x="1011" y="1182"/>
                    </a:lnTo>
                    <a:lnTo>
                      <a:pt x="999" y="1193"/>
                    </a:lnTo>
                    <a:lnTo>
                      <a:pt x="997" y="1193"/>
                    </a:lnTo>
                    <a:lnTo>
                      <a:pt x="996" y="1195"/>
                    </a:lnTo>
                    <a:lnTo>
                      <a:pt x="982" y="1201"/>
                    </a:lnTo>
                    <a:lnTo>
                      <a:pt x="967" y="1204"/>
                    </a:lnTo>
                    <a:lnTo>
                      <a:pt x="957" y="1204"/>
                    </a:lnTo>
                    <a:lnTo>
                      <a:pt x="952" y="1202"/>
                    </a:lnTo>
                    <a:lnTo>
                      <a:pt x="950" y="1202"/>
                    </a:lnTo>
                    <a:lnTo>
                      <a:pt x="945" y="1200"/>
                    </a:lnTo>
                    <a:lnTo>
                      <a:pt x="940" y="1199"/>
                    </a:lnTo>
                    <a:lnTo>
                      <a:pt x="894" y="1260"/>
                    </a:lnTo>
                    <a:lnTo>
                      <a:pt x="903" y="1271"/>
                    </a:lnTo>
                    <a:lnTo>
                      <a:pt x="908" y="1285"/>
                    </a:lnTo>
                    <a:lnTo>
                      <a:pt x="908" y="1286"/>
                    </a:lnTo>
                    <a:lnTo>
                      <a:pt x="910" y="1289"/>
                    </a:lnTo>
                    <a:lnTo>
                      <a:pt x="911" y="1299"/>
                    </a:lnTo>
                    <a:lnTo>
                      <a:pt x="910" y="1311"/>
                    </a:lnTo>
                    <a:lnTo>
                      <a:pt x="907" y="1322"/>
                    </a:lnTo>
                    <a:lnTo>
                      <a:pt x="906" y="1322"/>
                    </a:lnTo>
                    <a:lnTo>
                      <a:pt x="906" y="1324"/>
                    </a:lnTo>
                    <a:lnTo>
                      <a:pt x="987" y="1411"/>
                    </a:lnTo>
                    <a:lnTo>
                      <a:pt x="988" y="1409"/>
                    </a:lnTo>
                    <a:lnTo>
                      <a:pt x="991" y="1409"/>
                    </a:lnTo>
                    <a:lnTo>
                      <a:pt x="1005" y="1403"/>
                    </a:lnTo>
                    <a:lnTo>
                      <a:pt x="1021" y="1400"/>
                    </a:lnTo>
                    <a:lnTo>
                      <a:pt x="1022" y="1402"/>
                    </a:lnTo>
                    <a:lnTo>
                      <a:pt x="1039" y="1402"/>
                    </a:lnTo>
                    <a:lnTo>
                      <a:pt x="1045" y="1403"/>
                    </a:lnTo>
                    <a:lnTo>
                      <a:pt x="1056" y="1407"/>
                    </a:lnTo>
                    <a:lnTo>
                      <a:pt x="1068" y="1412"/>
                    </a:lnTo>
                    <a:lnTo>
                      <a:pt x="1068" y="1440"/>
                    </a:lnTo>
                    <a:lnTo>
                      <a:pt x="957" y="1440"/>
                    </a:lnTo>
                    <a:lnTo>
                      <a:pt x="958" y="1437"/>
                    </a:lnTo>
                    <a:lnTo>
                      <a:pt x="962" y="1433"/>
                    </a:lnTo>
                    <a:lnTo>
                      <a:pt x="963" y="1430"/>
                    </a:lnTo>
                    <a:lnTo>
                      <a:pt x="965" y="1429"/>
                    </a:lnTo>
                    <a:lnTo>
                      <a:pt x="886" y="1347"/>
                    </a:lnTo>
                    <a:lnTo>
                      <a:pt x="870" y="1356"/>
                    </a:lnTo>
                    <a:lnTo>
                      <a:pt x="852" y="1358"/>
                    </a:lnTo>
                    <a:lnTo>
                      <a:pt x="848" y="1358"/>
                    </a:lnTo>
                    <a:lnTo>
                      <a:pt x="839" y="1357"/>
                    </a:lnTo>
                    <a:lnTo>
                      <a:pt x="830" y="1354"/>
                    </a:lnTo>
                    <a:lnTo>
                      <a:pt x="823" y="1350"/>
                    </a:lnTo>
                    <a:lnTo>
                      <a:pt x="818" y="1348"/>
                    </a:lnTo>
                    <a:lnTo>
                      <a:pt x="813" y="1344"/>
                    </a:lnTo>
                    <a:lnTo>
                      <a:pt x="805" y="1333"/>
                    </a:lnTo>
                    <a:lnTo>
                      <a:pt x="801" y="1330"/>
                    </a:lnTo>
                    <a:lnTo>
                      <a:pt x="798" y="1324"/>
                    </a:lnTo>
                    <a:lnTo>
                      <a:pt x="797" y="1320"/>
                    </a:lnTo>
                    <a:lnTo>
                      <a:pt x="793" y="1303"/>
                    </a:lnTo>
                    <a:lnTo>
                      <a:pt x="795" y="1286"/>
                    </a:lnTo>
                    <a:lnTo>
                      <a:pt x="795" y="1285"/>
                    </a:lnTo>
                    <a:lnTo>
                      <a:pt x="801" y="1271"/>
                    </a:lnTo>
                    <a:lnTo>
                      <a:pt x="810" y="1257"/>
                    </a:lnTo>
                    <a:lnTo>
                      <a:pt x="814" y="1254"/>
                    </a:lnTo>
                    <a:lnTo>
                      <a:pt x="819" y="1251"/>
                    </a:lnTo>
                    <a:lnTo>
                      <a:pt x="823" y="1248"/>
                    </a:lnTo>
                    <a:lnTo>
                      <a:pt x="826" y="1248"/>
                    </a:lnTo>
                    <a:lnTo>
                      <a:pt x="838" y="1242"/>
                    </a:lnTo>
                    <a:lnTo>
                      <a:pt x="852" y="1240"/>
                    </a:lnTo>
                    <a:lnTo>
                      <a:pt x="855" y="1240"/>
                    </a:lnTo>
                    <a:lnTo>
                      <a:pt x="859" y="1242"/>
                    </a:lnTo>
                    <a:lnTo>
                      <a:pt x="863" y="1242"/>
                    </a:lnTo>
                    <a:lnTo>
                      <a:pt x="865" y="1243"/>
                    </a:lnTo>
                    <a:lnTo>
                      <a:pt x="869" y="1244"/>
                    </a:lnTo>
                    <a:lnTo>
                      <a:pt x="916" y="1180"/>
                    </a:lnTo>
                    <a:lnTo>
                      <a:pt x="910" y="1167"/>
                    </a:lnTo>
                    <a:lnTo>
                      <a:pt x="907" y="1154"/>
                    </a:lnTo>
                    <a:lnTo>
                      <a:pt x="906" y="1153"/>
                    </a:lnTo>
                    <a:lnTo>
                      <a:pt x="906" y="1150"/>
                    </a:lnTo>
                    <a:lnTo>
                      <a:pt x="907" y="1149"/>
                    </a:lnTo>
                    <a:lnTo>
                      <a:pt x="906" y="1140"/>
                    </a:lnTo>
                    <a:lnTo>
                      <a:pt x="908" y="1129"/>
                    </a:lnTo>
                    <a:lnTo>
                      <a:pt x="912" y="1120"/>
                    </a:lnTo>
                    <a:lnTo>
                      <a:pt x="912" y="1119"/>
                    </a:lnTo>
                    <a:lnTo>
                      <a:pt x="914" y="1117"/>
                    </a:lnTo>
                    <a:lnTo>
                      <a:pt x="914" y="1115"/>
                    </a:lnTo>
                    <a:lnTo>
                      <a:pt x="920" y="1107"/>
                    </a:lnTo>
                    <a:lnTo>
                      <a:pt x="928" y="1098"/>
                    </a:lnTo>
                    <a:lnTo>
                      <a:pt x="937" y="1092"/>
                    </a:lnTo>
                    <a:lnTo>
                      <a:pt x="943" y="1090"/>
                    </a:lnTo>
                    <a:lnTo>
                      <a:pt x="949" y="1089"/>
                    </a:lnTo>
                    <a:lnTo>
                      <a:pt x="954" y="1089"/>
                    </a:lnTo>
                    <a:lnTo>
                      <a:pt x="956" y="1087"/>
                    </a:lnTo>
                    <a:lnTo>
                      <a:pt x="958" y="1087"/>
                    </a:lnTo>
                    <a:lnTo>
                      <a:pt x="960" y="1086"/>
                    </a:lnTo>
                    <a:close/>
                    <a:moveTo>
                      <a:pt x="1068" y="632"/>
                    </a:moveTo>
                    <a:lnTo>
                      <a:pt x="1068" y="908"/>
                    </a:lnTo>
                    <a:lnTo>
                      <a:pt x="1064" y="905"/>
                    </a:lnTo>
                    <a:lnTo>
                      <a:pt x="1060" y="904"/>
                    </a:lnTo>
                    <a:lnTo>
                      <a:pt x="1058" y="901"/>
                    </a:lnTo>
                    <a:lnTo>
                      <a:pt x="1050" y="899"/>
                    </a:lnTo>
                    <a:lnTo>
                      <a:pt x="1034" y="888"/>
                    </a:lnTo>
                    <a:lnTo>
                      <a:pt x="1020" y="876"/>
                    </a:lnTo>
                    <a:lnTo>
                      <a:pt x="1007" y="862"/>
                    </a:lnTo>
                    <a:lnTo>
                      <a:pt x="996" y="849"/>
                    </a:lnTo>
                    <a:lnTo>
                      <a:pt x="990" y="836"/>
                    </a:lnTo>
                    <a:lnTo>
                      <a:pt x="990" y="834"/>
                    </a:lnTo>
                    <a:lnTo>
                      <a:pt x="982" y="820"/>
                    </a:lnTo>
                    <a:lnTo>
                      <a:pt x="978" y="806"/>
                    </a:lnTo>
                    <a:lnTo>
                      <a:pt x="978" y="791"/>
                    </a:lnTo>
                    <a:lnTo>
                      <a:pt x="975" y="783"/>
                    </a:lnTo>
                    <a:lnTo>
                      <a:pt x="974" y="778"/>
                    </a:lnTo>
                    <a:lnTo>
                      <a:pt x="974" y="773"/>
                    </a:lnTo>
                    <a:lnTo>
                      <a:pt x="977" y="740"/>
                    </a:lnTo>
                    <a:lnTo>
                      <a:pt x="986" y="711"/>
                    </a:lnTo>
                    <a:lnTo>
                      <a:pt x="1001" y="684"/>
                    </a:lnTo>
                    <a:lnTo>
                      <a:pt x="1022" y="659"/>
                    </a:lnTo>
                    <a:lnTo>
                      <a:pt x="1024" y="659"/>
                    </a:lnTo>
                    <a:lnTo>
                      <a:pt x="1024" y="658"/>
                    </a:lnTo>
                    <a:lnTo>
                      <a:pt x="1025" y="658"/>
                    </a:lnTo>
                    <a:lnTo>
                      <a:pt x="1038" y="647"/>
                    </a:lnTo>
                    <a:lnTo>
                      <a:pt x="1054" y="638"/>
                    </a:lnTo>
                    <a:lnTo>
                      <a:pt x="1068" y="632"/>
                    </a:lnTo>
                    <a:close/>
                    <a:moveTo>
                      <a:pt x="446" y="23"/>
                    </a:moveTo>
                    <a:lnTo>
                      <a:pt x="452" y="23"/>
                    </a:lnTo>
                    <a:lnTo>
                      <a:pt x="465" y="24"/>
                    </a:lnTo>
                    <a:lnTo>
                      <a:pt x="478" y="29"/>
                    </a:lnTo>
                    <a:lnTo>
                      <a:pt x="489" y="34"/>
                    </a:lnTo>
                    <a:lnTo>
                      <a:pt x="495" y="37"/>
                    </a:lnTo>
                    <a:lnTo>
                      <a:pt x="500" y="41"/>
                    </a:lnTo>
                    <a:lnTo>
                      <a:pt x="504" y="45"/>
                    </a:lnTo>
                    <a:lnTo>
                      <a:pt x="507" y="49"/>
                    </a:lnTo>
                    <a:lnTo>
                      <a:pt x="508" y="49"/>
                    </a:lnTo>
                    <a:lnTo>
                      <a:pt x="508" y="50"/>
                    </a:lnTo>
                    <a:lnTo>
                      <a:pt x="509" y="50"/>
                    </a:lnTo>
                    <a:lnTo>
                      <a:pt x="518" y="62"/>
                    </a:lnTo>
                    <a:lnTo>
                      <a:pt x="525" y="78"/>
                    </a:lnTo>
                    <a:lnTo>
                      <a:pt x="529" y="92"/>
                    </a:lnTo>
                    <a:lnTo>
                      <a:pt x="529" y="109"/>
                    </a:lnTo>
                    <a:lnTo>
                      <a:pt x="526" y="123"/>
                    </a:lnTo>
                    <a:lnTo>
                      <a:pt x="521" y="139"/>
                    </a:lnTo>
                    <a:lnTo>
                      <a:pt x="518" y="142"/>
                    </a:lnTo>
                    <a:lnTo>
                      <a:pt x="517" y="144"/>
                    </a:lnTo>
                    <a:lnTo>
                      <a:pt x="517" y="146"/>
                    </a:lnTo>
                    <a:lnTo>
                      <a:pt x="709" y="321"/>
                    </a:lnTo>
                    <a:lnTo>
                      <a:pt x="723" y="316"/>
                    </a:lnTo>
                    <a:lnTo>
                      <a:pt x="729" y="315"/>
                    </a:lnTo>
                    <a:lnTo>
                      <a:pt x="740" y="312"/>
                    </a:lnTo>
                    <a:lnTo>
                      <a:pt x="746" y="312"/>
                    </a:lnTo>
                    <a:lnTo>
                      <a:pt x="761" y="313"/>
                    </a:lnTo>
                    <a:lnTo>
                      <a:pt x="775" y="317"/>
                    </a:lnTo>
                    <a:lnTo>
                      <a:pt x="775" y="319"/>
                    </a:lnTo>
                    <a:lnTo>
                      <a:pt x="776" y="319"/>
                    </a:lnTo>
                    <a:lnTo>
                      <a:pt x="791" y="325"/>
                    </a:lnTo>
                    <a:lnTo>
                      <a:pt x="804" y="337"/>
                    </a:lnTo>
                    <a:lnTo>
                      <a:pt x="944" y="241"/>
                    </a:lnTo>
                    <a:lnTo>
                      <a:pt x="939" y="228"/>
                    </a:lnTo>
                    <a:lnTo>
                      <a:pt x="935" y="214"/>
                    </a:lnTo>
                    <a:lnTo>
                      <a:pt x="935" y="184"/>
                    </a:lnTo>
                    <a:lnTo>
                      <a:pt x="940" y="167"/>
                    </a:lnTo>
                    <a:lnTo>
                      <a:pt x="940" y="164"/>
                    </a:lnTo>
                    <a:lnTo>
                      <a:pt x="941" y="161"/>
                    </a:lnTo>
                    <a:lnTo>
                      <a:pt x="943" y="157"/>
                    </a:lnTo>
                    <a:lnTo>
                      <a:pt x="944" y="152"/>
                    </a:lnTo>
                    <a:lnTo>
                      <a:pt x="957" y="130"/>
                    </a:lnTo>
                    <a:lnTo>
                      <a:pt x="973" y="112"/>
                    </a:lnTo>
                    <a:lnTo>
                      <a:pt x="992" y="97"/>
                    </a:lnTo>
                    <a:lnTo>
                      <a:pt x="1016" y="87"/>
                    </a:lnTo>
                    <a:lnTo>
                      <a:pt x="1017" y="87"/>
                    </a:lnTo>
                    <a:lnTo>
                      <a:pt x="1034" y="83"/>
                    </a:lnTo>
                    <a:lnTo>
                      <a:pt x="1051" y="82"/>
                    </a:lnTo>
                    <a:lnTo>
                      <a:pt x="1062" y="82"/>
                    </a:lnTo>
                    <a:lnTo>
                      <a:pt x="1066" y="83"/>
                    </a:lnTo>
                    <a:lnTo>
                      <a:pt x="1068" y="83"/>
                    </a:lnTo>
                    <a:lnTo>
                      <a:pt x="1068" y="440"/>
                    </a:lnTo>
                    <a:lnTo>
                      <a:pt x="1056" y="316"/>
                    </a:lnTo>
                    <a:lnTo>
                      <a:pt x="1054" y="316"/>
                    </a:lnTo>
                    <a:lnTo>
                      <a:pt x="1037" y="315"/>
                    </a:lnTo>
                    <a:lnTo>
                      <a:pt x="1020" y="311"/>
                    </a:lnTo>
                    <a:lnTo>
                      <a:pt x="1012" y="305"/>
                    </a:lnTo>
                    <a:lnTo>
                      <a:pt x="999" y="302"/>
                    </a:lnTo>
                    <a:lnTo>
                      <a:pt x="984" y="294"/>
                    </a:lnTo>
                    <a:lnTo>
                      <a:pt x="973" y="283"/>
                    </a:lnTo>
                    <a:lnTo>
                      <a:pt x="962" y="271"/>
                    </a:lnTo>
                    <a:lnTo>
                      <a:pt x="961" y="269"/>
                    </a:lnTo>
                    <a:lnTo>
                      <a:pt x="960" y="267"/>
                    </a:lnTo>
                    <a:lnTo>
                      <a:pt x="819" y="363"/>
                    </a:lnTo>
                    <a:lnTo>
                      <a:pt x="821" y="364"/>
                    </a:lnTo>
                    <a:lnTo>
                      <a:pt x="821" y="367"/>
                    </a:lnTo>
                    <a:lnTo>
                      <a:pt x="825" y="381"/>
                    </a:lnTo>
                    <a:lnTo>
                      <a:pt x="825" y="397"/>
                    </a:lnTo>
                    <a:lnTo>
                      <a:pt x="822" y="413"/>
                    </a:lnTo>
                    <a:lnTo>
                      <a:pt x="817" y="429"/>
                    </a:lnTo>
                    <a:lnTo>
                      <a:pt x="808" y="442"/>
                    </a:lnTo>
                    <a:lnTo>
                      <a:pt x="797" y="453"/>
                    </a:lnTo>
                    <a:lnTo>
                      <a:pt x="795" y="455"/>
                    </a:lnTo>
                    <a:lnTo>
                      <a:pt x="792" y="457"/>
                    </a:lnTo>
                    <a:lnTo>
                      <a:pt x="781" y="465"/>
                    </a:lnTo>
                    <a:lnTo>
                      <a:pt x="767" y="470"/>
                    </a:lnTo>
                    <a:lnTo>
                      <a:pt x="753" y="473"/>
                    </a:lnTo>
                    <a:lnTo>
                      <a:pt x="745" y="554"/>
                    </a:lnTo>
                    <a:lnTo>
                      <a:pt x="763" y="558"/>
                    </a:lnTo>
                    <a:lnTo>
                      <a:pt x="780" y="566"/>
                    </a:lnTo>
                    <a:lnTo>
                      <a:pt x="795" y="577"/>
                    </a:lnTo>
                    <a:lnTo>
                      <a:pt x="813" y="594"/>
                    </a:lnTo>
                    <a:lnTo>
                      <a:pt x="826" y="612"/>
                    </a:lnTo>
                    <a:lnTo>
                      <a:pt x="834" y="634"/>
                    </a:lnTo>
                    <a:lnTo>
                      <a:pt x="835" y="638"/>
                    </a:lnTo>
                    <a:lnTo>
                      <a:pt x="835" y="643"/>
                    </a:lnTo>
                    <a:lnTo>
                      <a:pt x="839" y="656"/>
                    </a:lnTo>
                    <a:lnTo>
                      <a:pt x="840" y="673"/>
                    </a:lnTo>
                    <a:lnTo>
                      <a:pt x="839" y="689"/>
                    </a:lnTo>
                    <a:lnTo>
                      <a:pt x="835" y="704"/>
                    </a:lnTo>
                    <a:lnTo>
                      <a:pt x="834" y="707"/>
                    </a:lnTo>
                    <a:lnTo>
                      <a:pt x="834" y="710"/>
                    </a:lnTo>
                    <a:lnTo>
                      <a:pt x="833" y="714"/>
                    </a:lnTo>
                    <a:lnTo>
                      <a:pt x="827" y="724"/>
                    </a:lnTo>
                    <a:lnTo>
                      <a:pt x="821" y="736"/>
                    </a:lnTo>
                    <a:lnTo>
                      <a:pt x="813" y="748"/>
                    </a:lnTo>
                    <a:lnTo>
                      <a:pt x="802" y="759"/>
                    </a:lnTo>
                    <a:lnTo>
                      <a:pt x="793" y="765"/>
                    </a:lnTo>
                    <a:lnTo>
                      <a:pt x="793" y="766"/>
                    </a:lnTo>
                    <a:lnTo>
                      <a:pt x="778" y="776"/>
                    </a:lnTo>
                    <a:lnTo>
                      <a:pt x="762" y="781"/>
                    </a:lnTo>
                    <a:lnTo>
                      <a:pt x="757" y="783"/>
                    </a:lnTo>
                    <a:lnTo>
                      <a:pt x="753" y="785"/>
                    </a:lnTo>
                    <a:lnTo>
                      <a:pt x="747" y="786"/>
                    </a:lnTo>
                    <a:lnTo>
                      <a:pt x="724" y="789"/>
                    </a:lnTo>
                    <a:lnTo>
                      <a:pt x="699" y="786"/>
                    </a:lnTo>
                    <a:lnTo>
                      <a:pt x="675" y="778"/>
                    </a:lnTo>
                    <a:lnTo>
                      <a:pt x="653" y="764"/>
                    </a:lnTo>
                    <a:lnTo>
                      <a:pt x="652" y="764"/>
                    </a:lnTo>
                    <a:lnTo>
                      <a:pt x="652" y="762"/>
                    </a:lnTo>
                    <a:lnTo>
                      <a:pt x="639" y="751"/>
                    </a:lnTo>
                    <a:lnTo>
                      <a:pt x="628" y="736"/>
                    </a:lnTo>
                    <a:lnTo>
                      <a:pt x="478" y="836"/>
                    </a:lnTo>
                    <a:lnTo>
                      <a:pt x="482" y="849"/>
                    </a:lnTo>
                    <a:lnTo>
                      <a:pt x="483" y="863"/>
                    </a:lnTo>
                    <a:lnTo>
                      <a:pt x="483" y="869"/>
                    </a:lnTo>
                    <a:lnTo>
                      <a:pt x="482" y="879"/>
                    </a:lnTo>
                    <a:lnTo>
                      <a:pt x="478" y="891"/>
                    </a:lnTo>
                    <a:lnTo>
                      <a:pt x="471" y="899"/>
                    </a:lnTo>
                    <a:lnTo>
                      <a:pt x="470" y="900"/>
                    </a:lnTo>
                    <a:lnTo>
                      <a:pt x="467" y="904"/>
                    </a:lnTo>
                    <a:lnTo>
                      <a:pt x="465" y="907"/>
                    </a:lnTo>
                    <a:lnTo>
                      <a:pt x="457" y="912"/>
                    </a:lnTo>
                    <a:lnTo>
                      <a:pt x="454" y="913"/>
                    </a:lnTo>
                    <a:lnTo>
                      <a:pt x="450" y="916"/>
                    </a:lnTo>
                    <a:lnTo>
                      <a:pt x="449" y="916"/>
                    </a:lnTo>
                    <a:lnTo>
                      <a:pt x="465" y="1064"/>
                    </a:lnTo>
                    <a:lnTo>
                      <a:pt x="470" y="1064"/>
                    </a:lnTo>
                    <a:lnTo>
                      <a:pt x="476" y="1065"/>
                    </a:lnTo>
                    <a:lnTo>
                      <a:pt x="489" y="1070"/>
                    </a:lnTo>
                    <a:lnTo>
                      <a:pt x="500" y="1077"/>
                    </a:lnTo>
                    <a:lnTo>
                      <a:pt x="508" y="1087"/>
                    </a:lnTo>
                    <a:lnTo>
                      <a:pt x="509" y="1089"/>
                    </a:lnTo>
                    <a:lnTo>
                      <a:pt x="510" y="1091"/>
                    </a:lnTo>
                    <a:lnTo>
                      <a:pt x="517" y="1099"/>
                    </a:lnTo>
                    <a:lnTo>
                      <a:pt x="521" y="1111"/>
                    </a:lnTo>
                    <a:lnTo>
                      <a:pt x="522" y="1123"/>
                    </a:lnTo>
                    <a:lnTo>
                      <a:pt x="522" y="1136"/>
                    </a:lnTo>
                    <a:lnTo>
                      <a:pt x="521" y="1145"/>
                    </a:lnTo>
                    <a:lnTo>
                      <a:pt x="517" y="1155"/>
                    </a:lnTo>
                    <a:lnTo>
                      <a:pt x="513" y="1162"/>
                    </a:lnTo>
                    <a:lnTo>
                      <a:pt x="510" y="1167"/>
                    </a:lnTo>
                    <a:lnTo>
                      <a:pt x="508" y="1171"/>
                    </a:lnTo>
                    <a:lnTo>
                      <a:pt x="500" y="1176"/>
                    </a:lnTo>
                    <a:lnTo>
                      <a:pt x="496" y="1180"/>
                    </a:lnTo>
                    <a:lnTo>
                      <a:pt x="493" y="1182"/>
                    </a:lnTo>
                    <a:lnTo>
                      <a:pt x="476" y="1189"/>
                    </a:lnTo>
                    <a:lnTo>
                      <a:pt x="459" y="1192"/>
                    </a:lnTo>
                    <a:lnTo>
                      <a:pt x="455" y="1192"/>
                    </a:lnTo>
                    <a:lnTo>
                      <a:pt x="414" y="1344"/>
                    </a:lnTo>
                    <a:lnTo>
                      <a:pt x="428" y="1353"/>
                    </a:lnTo>
                    <a:lnTo>
                      <a:pt x="440" y="1367"/>
                    </a:lnTo>
                    <a:lnTo>
                      <a:pt x="441" y="1369"/>
                    </a:lnTo>
                    <a:lnTo>
                      <a:pt x="446" y="1382"/>
                    </a:lnTo>
                    <a:lnTo>
                      <a:pt x="449" y="1395"/>
                    </a:lnTo>
                    <a:lnTo>
                      <a:pt x="449" y="1408"/>
                    </a:lnTo>
                    <a:lnTo>
                      <a:pt x="445" y="1428"/>
                    </a:lnTo>
                    <a:lnTo>
                      <a:pt x="442" y="1433"/>
                    </a:lnTo>
                    <a:lnTo>
                      <a:pt x="440" y="1437"/>
                    </a:lnTo>
                    <a:lnTo>
                      <a:pt x="438" y="1438"/>
                    </a:lnTo>
                    <a:lnTo>
                      <a:pt x="438" y="1440"/>
                    </a:lnTo>
                    <a:lnTo>
                      <a:pt x="334" y="1440"/>
                    </a:lnTo>
                    <a:lnTo>
                      <a:pt x="332" y="1437"/>
                    </a:lnTo>
                    <a:lnTo>
                      <a:pt x="331" y="1436"/>
                    </a:lnTo>
                    <a:lnTo>
                      <a:pt x="325" y="1422"/>
                    </a:lnTo>
                    <a:lnTo>
                      <a:pt x="322" y="1409"/>
                    </a:lnTo>
                    <a:lnTo>
                      <a:pt x="166" y="1385"/>
                    </a:lnTo>
                    <a:lnTo>
                      <a:pt x="163" y="1392"/>
                    </a:lnTo>
                    <a:lnTo>
                      <a:pt x="154" y="1408"/>
                    </a:lnTo>
                    <a:lnTo>
                      <a:pt x="143" y="1421"/>
                    </a:lnTo>
                    <a:lnTo>
                      <a:pt x="139" y="1425"/>
                    </a:lnTo>
                    <a:lnTo>
                      <a:pt x="128" y="1433"/>
                    </a:lnTo>
                    <a:lnTo>
                      <a:pt x="124" y="1436"/>
                    </a:lnTo>
                    <a:lnTo>
                      <a:pt x="119" y="1437"/>
                    </a:lnTo>
                    <a:lnTo>
                      <a:pt x="114" y="1440"/>
                    </a:lnTo>
                    <a:lnTo>
                      <a:pt x="56" y="1440"/>
                    </a:lnTo>
                    <a:lnTo>
                      <a:pt x="43" y="1434"/>
                    </a:lnTo>
                    <a:lnTo>
                      <a:pt x="33" y="1428"/>
                    </a:lnTo>
                    <a:lnTo>
                      <a:pt x="26" y="1422"/>
                    </a:lnTo>
                    <a:lnTo>
                      <a:pt x="21" y="1416"/>
                    </a:lnTo>
                    <a:lnTo>
                      <a:pt x="17" y="1409"/>
                    </a:lnTo>
                    <a:lnTo>
                      <a:pt x="16" y="1408"/>
                    </a:lnTo>
                    <a:lnTo>
                      <a:pt x="8" y="1395"/>
                    </a:lnTo>
                    <a:lnTo>
                      <a:pt x="2" y="1378"/>
                    </a:lnTo>
                    <a:lnTo>
                      <a:pt x="0" y="1362"/>
                    </a:lnTo>
                    <a:lnTo>
                      <a:pt x="2" y="1344"/>
                    </a:lnTo>
                    <a:lnTo>
                      <a:pt x="6" y="1330"/>
                    </a:lnTo>
                    <a:lnTo>
                      <a:pt x="14" y="1314"/>
                    </a:lnTo>
                    <a:lnTo>
                      <a:pt x="18" y="1310"/>
                    </a:lnTo>
                    <a:lnTo>
                      <a:pt x="26" y="1299"/>
                    </a:lnTo>
                    <a:lnTo>
                      <a:pt x="39" y="1289"/>
                    </a:lnTo>
                    <a:lnTo>
                      <a:pt x="54" y="1282"/>
                    </a:lnTo>
                    <a:lnTo>
                      <a:pt x="56" y="1281"/>
                    </a:lnTo>
                    <a:lnTo>
                      <a:pt x="60" y="1280"/>
                    </a:lnTo>
                    <a:lnTo>
                      <a:pt x="73" y="1276"/>
                    </a:lnTo>
                    <a:lnTo>
                      <a:pt x="90" y="1275"/>
                    </a:lnTo>
                    <a:lnTo>
                      <a:pt x="97" y="1275"/>
                    </a:lnTo>
                    <a:lnTo>
                      <a:pt x="102" y="1276"/>
                    </a:lnTo>
                    <a:lnTo>
                      <a:pt x="106" y="1277"/>
                    </a:lnTo>
                    <a:lnTo>
                      <a:pt x="107" y="1277"/>
                    </a:lnTo>
                    <a:lnTo>
                      <a:pt x="119" y="1281"/>
                    </a:lnTo>
                    <a:lnTo>
                      <a:pt x="129" y="1288"/>
                    </a:lnTo>
                    <a:lnTo>
                      <a:pt x="132" y="1289"/>
                    </a:lnTo>
                    <a:lnTo>
                      <a:pt x="136" y="1290"/>
                    </a:lnTo>
                    <a:lnTo>
                      <a:pt x="139" y="1293"/>
                    </a:lnTo>
                    <a:lnTo>
                      <a:pt x="154" y="1310"/>
                    </a:lnTo>
                    <a:lnTo>
                      <a:pt x="165" y="1330"/>
                    </a:lnTo>
                    <a:lnTo>
                      <a:pt x="170" y="1352"/>
                    </a:lnTo>
                    <a:lnTo>
                      <a:pt x="170" y="1356"/>
                    </a:lnTo>
                    <a:lnTo>
                      <a:pt x="326" y="1379"/>
                    </a:lnTo>
                    <a:lnTo>
                      <a:pt x="328" y="1374"/>
                    </a:lnTo>
                    <a:lnTo>
                      <a:pt x="330" y="1370"/>
                    </a:lnTo>
                    <a:lnTo>
                      <a:pt x="332" y="1366"/>
                    </a:lnTo>
                    <a:lnTo>
                      <a:pt x="336" y="1362"/>
                    </a:lnTo>
                    <a:lnTo>
                      <a:pt x="338" y="1360"/>
                    </a:lnTo>
                    <a:lnTo>
                      <a:pt x="339" y="1358"/>
                    </a:lnTo>
                    <a:lnTo>
                      <a:pt x="345" y="1353"/>
                    </a:lnTo>
                    <a:lnTo>
                      <a:pt x="353" y="1347"/>
                    </a:lnTo>
                    <a:lnTo>
                      <a:pt x="361" y="1341"/>
                    </a:lnTo>
                    <a:lnTo>
                      <a:pt x="369" y="1340"/>
                    </a:lnTo>
                    <a:lnTo>
                      <a:pt x="372" y="1339"/>
                    </a:lnTo>
                    <a:lnTo>
                      <a:pt x="376" y="1337"/>
                    </a:lnTo>
                    <a:lnTo>
                      <a:pt x="385" y="1337"/>
                    </a:lnTo>
                    <a:lnTo>
                      <a:pt x="427" y="1183"/>
                    </a:lnTo>
                    <a:lnTo>
                      <a:pt x="423" y="1182"/>
                    </a:lnTo>
                    <a:lnTo>
                      <a:pt x="417" y="1176"/>
                    </a:lnTo>
                    <a:lnTo>
                      <a:pt x="407" y="1167"/>
                    </a:lnTo>
                    <a:lnTo>
                      <a:pt x="400" y="1155"/>
                    </a:lnTo>
                    <a:lnTo>
                      <a:pt x="398" y="1149"/>
                    </a:lnTo>
                    <a:lnTo>
                      <a:pt x="395" y="1138"/>
                    </a:lnTo>
                    <a:lnTo>
                      <a:pt x="394" y="1120"/>
                    </a:lnTo>
                    <a:lnTo>
                      <a:pt x="399" y="1102"/>
                    </a:lnTo>
                    <a:lnTo>
                      <a:pt x="399" y="1100"/>
                    </a:lnTo>
                    <a:lnTo>
                      <a:pt x="400" y="1100"/>
                    </a:lnTo>
                    <a:lnTo>
                      <a:pt x="400" y="1099"/>
                    </a:lnTo>
                    <a:lnTo>
                      <a:pt x="410" y="1086"/>
                    </a:lnTo>
                    <a:lnTo>
                      <a:pt x="421" y="1074"/>
                    </a:lnTo>
                    <a:lnTo>
                      <a:pt x="428" y="1070"/>
                    </a:lnTo>
                    <a:lnTo>
                      <a:pt x="435" y="1068"/>
                    </a:lnTo>
                    <a:lnTo>
                      <a:pt x="419" y="922"/>
                    </a:lnTo>
                    <a:lnTo>
                      <a:pt x="400" y="917"/>
                    </a:lnTo>
                    <a:lnTo>
                      <a:pt x="399" y="917"/>
                    </a:lnTo>
                    <a:lnTo>
                      <a:pt x="394" y="913"/>
                    </a:lnTo>
                    <a:lnTo>
                      <a:pt x="387" y="909"/>
                    </a:lnTo>
                    <a:lnTo>
                      <a:pt x="383" y="907"/>
                    </a:lnTo>
                    <a:lnTo>
                      <a:pt x="380" y="903"/>
                    </a:lnTo>
                    <a:lnTo>
                      <a:pt x="372" y="892"/>
                    </a:lnTo>
                    <a:lnTo>
                      <a:pt x="366" y="880"/>
                    </a:lnTo>
                    <a:lnTo>
                      <a:pt x="365" y="876"/>
                    </a:lnTo>
                    <a:lnTo>
                      <a:pt x="365" y="872"/>
                    </a:lnTo>
                    <a:lnTo>
                      <a:pt x="364" y="869"/>
                    </a:lnTo>
                    <a:lnTo>
                      <a:pt x="364" y="852"/>
                    </a:lnTo>
                    <a:lnTo>
                      <a:pt x="365" y="846"/>
                    </a:lnTo>
                    <a:lnTo>
                      <a:pt x="260" y="794"/>
                    </a:lnTo>
                    <a:lnTo>
                      <a:pt x="259" y="797"/>
                    </a:lnTo>
                    <a:lnTo>
                      <a:pt x="256" y="798"/>
                    </a:lnTo>
                    <a:lnTo>
                      <a:pt x="254" y="800"/>
                    </a:lnTo>
                    <a:lnTo>
                      <a:pt x="254" y="802"/>
                    </a:lnTo>
                    <a:lnTo>
                      <a:pt x="250" y="806"/>
                    </a:lnTo>
                    <a:lnTo>
                      <a:pt x="249" y="808"/>
                    </a:lnTo>
                    <a:lnTo>
                      <a:pt x="232" y="820"/>
                    </a:lnTo>
                    <a:lnTo>
                      <a:pt x="212" y="827"/>
                    </a:lnTo>
                    <a:lnTo>
                      <a:pt x="192" y="829"/>
                    </a:lnTo>
                    <a:lnTo>
                      <a:pt x="182" y="829"/>
                    </a:lnTo>
                    <a:lnTo>
                      <a:pt x="165" y="825"/>
                    </a:lnTo>
                    <a:lnTo>
                      <a:pt x="150" y="817"/>
                    </a:lnTo>
                    <a:lnTo>
                      <a:pt x="136" y="808"/>
                    </a:lnTo>
                    <a:lnTo>
                      <a:pt x="126" y="795"/>
                    </a:lnTo>
                    <a:lnTo>
                      <a:pt x="115" y="774"/>
                    </a:lnTo>
                    <a:lnTo>
                      <a:pt x="110" y="751"/>
                    </a:lnTo>
                    <a:lnTo>
                      <a:pt x="112" y="728"/>
                    </a:lnTo>
                    <a:lnTo>
                      <a:pt x="112" y="726"/>
                    </a:lnTo>
                    <a:lnTo>
                      <a:pt x="118" y="713"/>
                    </a:lnTo>
                    <a:lnTo>
                      <a:pt x="126" y="700"/>
                    </a:lnTo>
                    <a:lnTo>
                      <a:pt x="135" y="689"/>
                    </a:lnTo>
                    <a:lnTo>
                      <a:pt x="140" y="685"/>
                    </a:lnTo>
                    <a:lnTo>
                      <a:pt x="144" y="681"/>
                    </a:lnTo>
                    <a:lnTo>
                      <a:pt x="148" y="679"/>
                    </a:lnTo>
                    <a:lnTo>
                      <a:pt x="153" y="676"/>
                    </a:lnTo>
                    <a:lnTo>
                      <a:pt x="154" y="675"/>
                    </a:lnTo>
                    <a:lnTo>
                      <a:pt x="156" y="675"/>
                    </a:lnTo>
                    <a:lnTo>
                      <a:pt x="173" y="668"/>
                    </a:lnTo>
                    <a:lnTo>
                      <a:pt x="191" y="666"/>
                    </a:lnTo>
                    <a:lnTo>
                      <a:pt x="198" y="666"/>
                    </a:lnTo>
                    <a:lnTo>
                      <a:pt x="201" y="667"/>
                    </a:lnTo>
                    <a:lnTo>
                      <a:pt x="218" y="671"/>
                    </a:lnTo>
                    <a:lnTo>
                      <a:pt x="232" y="677"/>
                    </a:lnTo>
                    <a:lnTo>
                      <a:pt x="246" y="687"/>
                    </a:lnTo>
                    <a:lnTo>
                      <a:pt x="247" y="689"/>
                    </a:lnTo>
                    <a:lnTo>
                      <a:pt x="259" y="701"/>
                    </a:lnTo>
                    <a:lnTo>
                      <a:pt x="267" y="714"/>
                    </a:lnTo>
                    <a:lnTo>
                      <a:pt x="271" y="728"/>
                    </a:lnTo>
                    <a:lnTo>
                      <a:pt x="271" y="730"/>
                    </a:lnTo>
                    <a:lnTo>
                      <a:pt x="272" y="732"/>
                    </a:lnTo>
                    <a:lnTo>
                      <a:pt x="272" y="734"/>
                    </a:lnTo>
                    <a:lnTo>
                      <a:pt x="273" y="743"/>
                    </a:lnTo>
                    <a:lnTo>
                      <a:pt x="273" y="755"/>
                    </a:lnTo>
                    <a:lnTo>
                      <a:pt x="272" y="766"/>
                    </a:lnTo>
                    <a:lnTo>
                      <a:pt x="378" y="820"/>
                    </a:lnTo>
                    <a:lnTo>
                      <a:pt x="383" y="815"/>
                    </a:lnTo>
                    <a:lnTo>
                      <a:pt x="390" y="811"/>
                    </a:lnTo>
                    <a:lnTo>
                      <a:pt x="395" y="807"/>
                    </a:lnTo>
                    <a:lnTo>
                      <a:pt x="411" y="802"/>
                    </a:lnTo>
                    <a:lnTo>
                      <a:pt x="412" y="802"/>
                    </a:lnTo>
                    <a:lnTo>
                      <a:pt x="417" y="800"/>
                    </a:lnTo>
                    <a:lnTo>
                      <a:pt x="424" y="800"/>
                    </a:lnTo>
                    <a:lnTo>
                      <a:pt x="436" y="802"/>
                    </a:lnTo>
                    <a:lnTo>
                      <a:pt x="448" y="806"/>
                    </a:lnTo>
                    <a:lnTo>
                      <a:pt x="453" y="808"/>
                    </a:lnTo>
                    <a:lnTo>
                      <a:pt x="459" y="812"/>
                    </a:lnTo>
                    <a:lnTo>
                      <a:pt x="614" y="710"/>
                    </a:lnTo>
                    <a:lnTo>
                      <a:pt x="609" y="694"/>
                    </a:lnTo>
                    <a:lnTo>
                      <a:pt x="607" y="679"/>
                    </a:lnTo>
                    <a:lnTo>
                      <a:pt x="607" y="662"/>
                    </a:lnTo>
                    <a:lnTo>
                      <a:pt x="610" y="646"/>
                    </a:lnTo>
                    <a:lnTo>
                      <a:pt x="616" y="624"/>
                    </a:lnTo>
                    <a:lnTo>
                      <a:pt x="626" y="604"/>
                    </a:lnTo>
                    <a:lnTo>
                      <a:pt x="640" y="587"/>
                    </a:lnTo>
                    <a:lnTo>
                      <a:pt x="640" y="586"/>
                    </a:lnTo>
                    <a:lnTo>
                      <a:pt x="641" y="586"/>
                    </a:lnTo>
                    <a:lnTo>
                      <a:pt x="641" y="584"/>
                    </a:lnTo>
                    <a:lnTo>
                      <a:pt x="643" y="584"/>
                    </a:lnTo>
                    <a:lnTo>
                      <a:pt x="643" y="583"/>
                    </a:lnTo>
                    <a:lnTo>
                      <a:pt x="644" y="582"/>
                    </a:lnTo>
                    <a:lnTo>
                      <a:pt x="660" y="570"/>
                    </a:lnTo>
                    <a:lnTo>
                      <a:pt x="678" y="561"/>
                    </a:lnTo>
                    <a:lnTo>
                      <a:pt x="698" y="554"/>
                    </a:lnTo>
                    <a:lnTo>
                      <a:pt x="703" y="553"/>
                    </a:lnTo>
                    <a:lnTo>
                      <a:pt x="709" y="552"/>
                    </a:lnTo>
                    <a:lnTo>
                      <a:pt x="715" y="552"/>
                    </a:lnTo>
                    <a:lnTo>
                      <a:pt x="723" y="472"/>
                    </a:lnTo>
                    <a:lnTo>
                      <a:pt x="717" y="469"/>
                    </a:lnTo>
                    <a:lnTo>
                      <a:pt x="711" y="468"/>
                    </a:lnTo>
                    <a:lnTo>
                      <a:pt x="707" y="465"/>
                    </a:lnTo>
                    <a:lnTo>
                      <a:pt x="703" y="464"/>
                    </a:lnTo>
                    <a:lnTo>
                      <a:pt x="703" y="463"/>
                    </a:lnTo>
                    <a:lnTo>
                      <a:pt x="698" y="460"/>
                    </a:lnTo>
                    <a:lnTo>
                      <a:pt x="691" y="456"/>
                    </a:lnTo>
                    <a:lnTo>
                      <a:pt x="687" y="452"/>
                    </a:lnTo>
                    <a:lnTo>
                      <a:pt x="685" y="447"/>
                    </a:lnTo>
                    <a:lnTo>
                      <a:pt x="682" y="446"/>
                    </a:lnTo>
                    <a:lnTo>
                      <a:pt x="677" y="440"/>
                    </a:lnTo>
                    <a:lnTo>
                      <a:pt x="666" y="421"/>
                    </a:lnTo>
                    <a:lnTo>
                      <a:pt x="662" y="398"/>
                    </a:lnTo>
                    <a:lnTo>
                      <a:pt x="665" y="376"/>
                    </a:lnTo>
                    <a:lnTo>
                      <a:pt x="665" y="374"/>
                    </a:lnTo>
                    <a:lnTo>
                      <a:pt x="669" y="362"/>
                    </a:lnTo>
                    <a:lnTo>
                      <a:pt x="675" y="351"/>
                    </a:lnTo>
                    <a:lnTo>
                      <a:pt x="681" y="343"/>
                    </a:lnTo>
                    <a:lnTo>
                      <a:pt x="685" y="339"/>
                    </a:lnTo>
                    <a:lnTo>
                      <a:pt x="497" y="168"/>
                    </a:lnTo>
                    <a:lnTo>
                      <a:pt x="495" y="171"/>
                    </a:lnTo>
                    <a:lnTo>
                      <a:pt x="491" y="173"/>
                    </a:lnTo>
                    <a:lnTo>
                      <a:pt x="488" y="174"/>
                    </a:lnTo>
                    <a:lnTo>
                      <a:pt x="484" y="176"/>
                    </a:lnTo>
                    <a:lnTo>
                      <a:pt x="482" y="178"/>
                    </a:lnTo>
                    <a:lnTo>
                      <a:pt x="471" y="182"/>
                    </a:lnTo>
                    <a:lnTo>
                      <a:pt x="459" y="185"/>
                    </a:lnTo>
                    <a:lnTo>
                      <a:pt x="446" y="186"/>
                    </a:lnTo>
                    <a:lnTo>
                      <a:pt x="440" y="186"/>
                    </a:lnTo>
                    <a:lnTo>
                      <a:pt x="438" y="185"/>
                    </a:lnTo>
                    <a:lnTo>
                      <a:pt x="437" y="185"/>
                    </a:lnTo>
                    <a:lnTo>
                      <a:pt x="425" y="184"/>
                    </a:lnTo>
                    <a:lnTo>
                      <a:pt x="416" y="180"/>
                    </a:lnTo>
                    <a:lnTo>
                      <a:pt x="353" y="288"/>
                    </a:lnTo>
                    <a:lnTo>
                      <a:pt x="357" y="291"/>
                    </a:lnTo>
                    <a:lnTo>
                      <a:pt x="362" y="296"/>
                    </a:lnTo>
                    <a:lnTo>
                      <a:pt x="374" y="311"/>
                    </a:lnTo>
                    <a:lnTo>
                      <a:pt x="383" y="325"/>
                    </a:lnTo>
                    <a:lnTo>
                      <a:pt x="390" y="339"/>
                    </a:lnTo>
                    <a:lnTo>
                      <a:pt x="395" y="357"/>
                    </a:lnTo>
                    <a:lnTo>
                      <a:pt x="398" y="375"/>
                    </a:lnTo>
                    <a:lnTo>
                      <a:pt x="398" y="392"/>
                    </a:lnTo>
                    <a:lnTo>
                      <a:pt x="397" y="410"/>
                    </a:lnTo>
                    <a:lnTo>
                      <a:pt x="391" y="425"/>
                    </a:lnTo>
                    <a:lnTo>
                      <a:pt x="382" y="447"/>
                    </a:lnTo>
                    <a:lnTo>
                      <a:pt x="369" y="467"/>
                    </a:lnTo>
                    <a:lnTo>
                      <a:pt x="352" y="484"/>
                    </a:lnTo>
                    <a:lnTo>
                      <a:pt x="349" y="485"/>
                    </a:lnTo>
                    <a:lnTo>
                      <a:pt x="347" y="487"/>
                    </a:lnTo>
                    <a:lnTo>
                      <a:pt x="328" y="498"/>
                    </a:lnTo>
                    <a:lnTo>
                      <a:pt x="308" y="506"/>
                    </a:lnTo>
                    <a:lnTo>
                      <a:pt x="287" y="510"/>
                    </a:lnTo>
                    <a:lnTo>
                      <a:pt x="263" y="510"/>
                    </a:lnTo>
                    <a:lnTo>
                      <a:pt x="253" y="507"/>
                    </a:lnTo>
                    <a:lnTo>
                      <a:pt x="249" y="507"/>
                    </a:lnTo>
                    <a:lnTo>
                      <a:pt x="226" y="501"/>
                    </a:lnTo>
                    <a:lnTo>
                      <a:pt x="204" y="489"/>
                    </a:lnTo>
                    <a:lnTo>
                      <a:pt x="187" y="473"/>
                    </a:lnTo>
                    <a:lnTo>
                      <a:pt x="174" y="457"/>
                    </a:lnTo>
                    <a:lnTo>
                      <a:pt x="163" y="443"/>
                    </a:lnTo>
                    <a:lnTo>
                      <a:pt x="157" y="426"/>
                    </a:lnTo>
                    <a:lnTo>
                      <a:pt x="153" y="408"/>
                    </a:lnTo>
                    <a:lnTo>
                      <a:pt x="152" y="405"/>
                    </a:lnTo>
                    <a:lnTo>
                      <a:pt x="152" y="401"/>
                    </a:lnTo>
                    <a:lnTo>
                      <a:pt x="153" y="398"/>
                    </a:lnTo>
                    <a:lnTo>
                      <a:pt x="150" y="384"/>
                    </a:lnTo>
                    <a:lnTo>
                      <a:pt x="152" y="367"/>
                    </a:lnTo>
                    <a:lnTo>
                      <a:pt x="156" y="350"/>
                    </a:lnTo>
                    <a:lnTo>
                      <a:pt x="162" y="334"/>
                    </a:lnTo>
                    <a:lnTo>
                      <a:pt x="162" y="332"/>
                    </a:lnTo>
                    <a:lnTo>
                      <a:pt x="163" y="329"/>
                    </a:lnTo>
                    <a:lnTo>
                      <a:pt x="166" y="325"/>
                    </a:lnTo>
                    <a:lnTo>
                      <a:pt x="173" y="315"/>
                    </a:lnTo>
                    <a:lnTo>
                      <a:pt x="191" y="291"/>
                    </a:lnTo>
                    <a:lnTo>
                      <a:pt x="203" y="282"/>
                    </a:lnTo>
                    <a:lnTo>
                      <a:pt x="213" y="275"/>
                    </a:lnTo>
                    <a:lnTo>
                      <a:pt x="215" y="275"/>
                    </a:lnTo>
                    <a:lnTo>
                      <a:pt x="225" y="269"/>
                    </a:lnTo>
                    <a:lnTo>
                      <a:pt x="238" y="265"/>
                    </a:lnTo>
                    <a:lnTo>
                      <a:pt x="250" y="264"/>
                    </a:lnTo>
                    <a:lnTo>
                      <a:pt x="255" y="261"/>
                    </a:lnTo>
                    <a:lnTo>
                      <a:pt x="259" y="261"/>
                    </a:lnTo>
                    <a:lnTo>
                      <a:pt x="264" y="260"/>
                    </a:lnTo>
                    <a:lnTo>
                      <a:pt x="273" y="260"/>
                    </a:lnTo>
                    <a:lnTo>
                      <a:pt x="302" y="262"/>
                    </a:lnTo>
                    <a:lnTo>
                      <a:pt x="328" y="271"/>
                    </a:lnTo>
                    <a:lnTo>
                      <a:pt x="391" y="163"/>
                    </a:lnTo>
                    <a:lnTo>
                      <a:pt x="381" y="150"/>
                    </a:lnTo>
                    <a:lnTo>
                      <a:pt x="373" y="135"/>
                    </a:lnTo>
                    <a:lnTo>
                      <a:pt x="368" y="118"/>
                    </a:lnTo>
                    <a:lnTo>
                      <a:pt x="368" y="105"/>
                    </a:lnTo>
                    <a:lnTo>
                      <a:pt x="369" y="93"/>
                    </a:lnTo>
                    <a:lnTo>
                      <a:pt x="370" y="84"/>
                    </a:lnTo>
                    <a:lnTo>
                      <a:pt x="376" y="68"/>
                    </a:lnTo>
                    <a:lnTo>
                      <a:pt x="386" y="54"/>
                    </a:lnTo>
                    <a:lnTo>
                      <a:pt x="391" y="47"/>
                    </a:lnTo>
                    <a:lnTo>
                      <a:pt x="398" y="42"/>
                    </a:lnTo>
                    <a:lnTo>
                      <a:pt x="403" y="38"/>
                    </a:lnTo>
                    <a:lnTo>
                      <a:pt x="424" y="28"/>
                    </a:lnTo>
                    <a:lnTo>
                      <a:pt x="446" y="23"/>
                    </a:lnTo>
                    <a:close/>
                    <a:moveTo>
                      <a:pt x="2689" y="0"/>
                    </a:moveTo>
                    <a:lnTo>
                      <a:pt x="2693" y="0"/>
                    </a:lnTo>
                    <a:lnTo>
                      <a:pt x="2696" y="2"/>
                    </a:lnTo>
                    <a:lnTo>
                      <a:pt x="2698" y="2"/>
                    </a:lnTo>
                    <a:lnTo>
                      <a:pt x="2700" y="3"/>
                    </a:lnTo>
                    <a:lnTo>
                      <a:pt x="2705" y="3"/>
                    </a:lnTo>
                    <a:lnTo>
                      <a:pt x="2709" y="4"/>
                    </a:lnTo>
                    <a:lnTo>
                      <a:pt x="2717" y="9"/>
                    </a:lnTo>
                    <a:lnTo>
                      <a:pt x="2718" y="9"/>
                    </a:lnTo>
                    <a:lnTo>
                      <a:pt x="2721" y="11"/>
                    </a:lnTo>
                    <a:lnTo>
                      <a:pt x="2723" y="13"/>
                    </a:lnTo>
                    <a:lnTo>
                      <a:pt x="2736" y="25"/>
                    </a:lnTo>
                    <a:lnTo>
                      <a:pt x="2744" y="41"/>
                    </a:lnTo>
                    <a:lnTo>
                      <a:pt x="2748" y="58"/>
                    </a:lnTo>
                    <a:lnTo>
                      <a:pt x="2748" y="72"/>
                    </a:lnTo>
                    <a:lnTo>
                      <a:pt x="2747" y="79"/>
                    </a:lnTo>
                    <a:lnTo>
                      <a:pt x="2817" y="116"/>
                    </a:lnTo>
                    <a:lnTo>
                      <a:pt x="2817" y="114"/>
                    </a:lnTo>
                    <a:lnTo>
                      <a:pt x="2819" y="114"/>
                    </a:lnTo>
                    <a:lnTo>
                      <a:pt x="2820" y="113"/>
                    </a:lnTo>
                    <a:lnTo>
                      <a:pt x="2829" y="102"/>
                    </a:lnTo>
                    <a:lnTo>
                      <a:pt x="2844" y="93"/>
                    </a:lnTo>
                    <a:lnTo>
                      <a:pt x="2858" y="88"/>
                    </a:lnTo>
                    <a:lnTo>
                      <a:pt x="2866" y="85"/>
                    </a:lnTo>
                    <a:lnTo>
                      <a:pt x="2876" y="84"/>
                    </a:lnTo>
                    <a:lnTo>
                      <a:pt x="2889" y="83"/>
                    </a:lnTo>
                    <a:lnTo>
                      <a:pt x="2899" y="83"/>
                    </a:lnTo>
                    <a:lnTo>
                      <a:pt x="2908" y="85"/>
                    </a:lnTo>
                    <a:lnTo>
                      <a:pt x="2914" y="88"/>
                    </a:lnTo>
                    <a:lnTo>
                      <a:pt x="2916" y="88"/>
                    </a:lnTo>
                    <a:lnTo>
                      <a:pt x="2929" y="92"/>
                    </a:lnTo>
                    <a:lnTo>
                      <a:pt x="2939" y="101"/>
                    </a:lnTo>
                    <a:lnTo>
                      <a:pt x="2942" y="102"/>
                    </a:lnTo>
                    <a:lnTo>
                      <a:pt x="2947" y="108"/>
                    </a:lnTo>
                    <a:lnTo>
                      <a:pt x="2963" y="127"/>
                    </a:lnTo>
                    <a:lnTo>
                      <a:pt x="2972" y="150"/>
                    </a:lnTo>
                    <a:lnTo>
                      <a:pt x="2975" y="174"/>
                    </a:lnTo>
                    <a:lnTo>
                      <a:pt x="2975" y="177"/>
                    </a:lnTo>
                    <a:lnTo>
                      <a:pt x="2973" y="190"/>
                    </a:lnTo>
                    <a:lnTo>
                      <a:pt x="2969" y="203"/>
                    </a:lnTo>
                    <a:lnTo>
                      <a:pt x="2965" y="212"/>
                    </a:lnTo>
                    <a:lnTo>
                      <a:pt x="2959" y="223"/>
                    </a:lnTo>
                    <a:lnTo>
                      <a:pt x="2951" y="235"/>
                    </a:lnTo>
                    <a:lnTo>
                      <a:pt x="2940" y="243"/>
                    </a:lnTo>
                    <a:lnTo>
                      <a:pt x="2930" y="249"/>
                    </a:lnTo>
                    <a:lnTo>
                      <a:pt x="2920" y="254"/>
                    </a:lnTo>
                    <a:lnTo>
                      <a:pt x="2902" y="260"/>
                    </a:lnTo>
                    <a:lnTo>
                      <a:pt x="2884" y="262"/>
                    </a:lnTo>
                    <a:lnTo>
                      <a:pt x="2878" y="262"/>
                    </a:lnTo>
                    <a:lnTo>
                      <a:pt x="2845" y="400"/>
                    </a:lnTo>
                    <a:lnTo>
                      <a:pt x="2858" y="406"/>
                    </a:lnTo>
                    <a:lnTo>
                      <a:pt x="2867" y="415"/>
                    </a:lnTo>
                    <a:lnTo>
                      <a:pt x="2870" y="417"/>
                    </a:lnTo>
                    <a:lnTo>
                      <a:pt x="2874" y="419"/>
                    </a:lnTo>
                    <a:lnTo>
                      <a:pt x="2878" y="423"/>
                    </a:lnTo>
                    <a:lnTo>
                      <a:pt x="2892" y="442"/>
                    </a:lnTo>
                    <a:lnTo>
                      <a:pt x="2902" y="461"/>
                    </a:lnTo>
                    <a:lnTo>
                      <a:pt x="2908" y="484"/>
                    </a:lnTo>
                    <a:lnTo>
                      <a:pt x="2908" y="507"/>
                    </a:lnTo>
                    <a:lnTo>
                      <a:pt x="2906" y="520"/>
                    </a:lnTo>
                    <a:lnTo>
                      <a:pt x="2902" y="535"/>
                    </a:lnTo>
                    <a:lnTo>
                      <a:pt x="2897" y="546"/>
                    </a:lnTo>
                    <a:lnTo>
                      <a:pt x="2972" y="599"/>
                    </a:lnTo>
                    <a:lnTo>
                      <a:pt x="2982" y="591"/>
                    </a:lnTo>
                    <a:lnTo>
                      <a:pt x="2993" y="586"/>
                    </a:lnTo>
                    <a:lnTo>
                      <a:pt x="3001" y="583"/>
                    </a:lnTo>
                    <a:lnTo>
                      <a:pt x="3006" y="582"/>
                    </a:lnTo>
                    <a:lnTo>
                      <a:pt x="3007" y="582"/>
                    </a:lnTo>
                    <a:lnTo>
                      <a:pt x="3014" y="580"/>
                    </a:lnTo>
                    <a:lnTo>
                      <a:pt x="3019" y="580"/>
                    </a:lnTo>
                    <a:lnTo>
                      <a:pt x="3033" y="582"/>
                    </a:lnTo>
                    <a:lnTo>
                      <a:pt x="3047" y="587"/>
                    </a:lnTo>
                    <a:lnTo>
                      <a:pt x="3064" y="597"/>
                    </a:lnTo>
                    <a:lnTo>
                      <a:pt x="3077" y="613"/>
                    </a:lnTo>
                    <a:lnTo>
                      <a:pt x="3077" y="616"/>
                    </a:lnTo>
                    <a:lnTo>
                      <a:pt x="3078" y="617"/>
                    </a:lnTo>
                    <a:lnTo>
                      <a:pt x="3078" y="618"/>
                    </a:lnTo>
                    <a:lnTo>
                      <a:pt x="3083" y="629"/>
                    </a:lnTo>
                    <a:lnTo>
                      <a:pt x="3086" y="641"/>
                    </a:lnTo>
                    <a:lnTo>
                      <a:pt x="3086" y="660"/>
                    </a:lnTo>
                    <a:lnTo>
                      <a:pt x="3167" y="692"/>
                    </a:lnTo>
                    <a:lnTo>
                      <a:pt x="3168" y="689"/>
                    </a:lnTo>
                    <a:lnTo>
                      <a:pt x="3170" y="688"/>
                    </a:lnTo>
                    <a:lnTo>
                      <a:pt x="3180" y="676"/>
                    </a:lnTo>
                    <a:lnTo>
                      <a:pt x="3192" y="667"/>
                    </a:lnTo>
                    <a:lnTo>
                      <a:pt x="3206" y="660"/>
                    </a:lnTo>
                    <a:lnTo>
                      <a:pt x="3206" y="659"/>
                    </a:lnTo>
                    <a:lnTo>
                      <a:pt x="3210" y="659"/>
                    </a:lnTo>
                    <a:lnTo>
                      <a:pt x="3222" y="656"/>
                    </a:lnTo>
                    <a:lnTo>
                      <a:pt x="3234" y="655"/>
                    </a:lnTo>
                    <a:lnTo>
                      <a:pt x="3247" y="655"/>
                    </a:lnTo>
                    <a:lnTo>
                      <a:pt x="3252" y="656"/>
                    </a:lnTo>
                    <a:lnTo>
                      <a:pt x="3264" y="659"/>
                    </a:lnTo>
                    <a:lnTo>
                      <a:pt x="3273" y="666"/>
                    </a:lnTo>
                    <a:lnTo>
                      <a:pt x="3276" y="666"/>
                    </a:lnTo>
                    <a:lnTo>
                      <a:pt x="3289" y="675"/>
                    </a:lnTo>
                    <a:lnTo>
                      <a:pt x="3301" y="687"/>
                    </a:lnTo>
                    <a:lnTo>
                      <a:pt x="3308" y="700"/>
                    </a:lnTo>
                    <a:lnTo>
                      <a:pt x="3315" y="715"/>
                    </a:lnTo>
                    <a:lnTo>
                      <a:pt x="3318" y="731"/>
                    </a:lnTo>
                    <a:lnTo>
                      <a:pt x="3316" y="747"/>
                    </a:lnTo>
                    <a:lnTo>
                      <a:pt x="3315" y="751"/>
                    </a:lnTo>
                    <a:lnTo>
                      <a:pt x="3314" y="753"/>
                    </a:lnTo>
                    <a:lnTo>
                      <a:pt x="3311" y="766"/>
                    </a:lnTo>
                    <a:lnTo>
                      <a:pt x="3304" y="779"/>
                    </a:lnTo>
                    <a:lnTo>
                      <a:pt x="3295" y="791"/>
                    </a:lnTo>
                    <a:lnTo>
                      <a:pt x="3294" y="794"/>
                    </a:lnTo>
                    <a:lnTo>
                      <a:pt x="3291" y="797"/>
                    </a:lnTo>
                    <a:lnTo>
                      <a:pt x="3283" y="803"/>
                    </a:lnTo>
                    <a:lnTo>
                      <a:pt x="3273" y="810"/>
                    </a:lnTo>
                    <a:lnTo>
                      <a:pt x="3261" y="815"/>
                    </a:lnTo>
                    <a:lnTo>
                      <a:pt x="3251" y="817"/>
                    </a:lnTo>
                    <a:lnTo>
                      <a:pt x="3247" y="819"/>
                    </a:lnTo>
                    <a:lnTo>
                      <a:pt x="3242" y="820"/>
                    </a:lnTo>
                    <a:lnTo>
                      <a:pt x="3238" y="820"/>
                    </a:lnTo>
                    <a:lnTo>
                      <a:pt x="3232" y="819"/>
                    </a:lnTo>
                    <a:lnTo>
                      <a:pt x="3218" y="819"/>
                    </a:lnTo>
                    <a:lnTo>
                      <a:pt x="3215" y="817"/>
                    </a:lnTo>
                    <a:lnTo>
                      <a:pt x="3194" y="808"/>
                    </a:lnTo>
                    <a:lnTo>
                      <a:pt x="3176" y="795"/>
                    </a:lnTo>
                    <a:lnTo>
                      <a:pt x="3163" y="777"/>
                    </a:lnTo>
                    <a:lnTo>
                      <a:pt x="3162" y="776"/>
                    </a:lnTo>
                    <a:lnTo>
                      <a:pt x="3162" y="774"/>
                    </a:lnTo>
                    <a:lnTo>
                      <a:pt x="3156" y="757"/>
                    </a:lnTo>
                    <a:lnTo>
                      <a:pt x="3154" y="742"/>
                    </a:lnTo>
                    <a:lnTo>
                      <a:pt x="3153" y="730"/>
                    </a:lnTo>
                    <a:lnTo>
                      <a:pt x="3155" y="718"/>
                    </a:lnTo>
                    <a:lnTo>
                      <a:pt x="3075" y="688"/>
                    </a:lnTo>
                    <a:lnTo>
                      <a:pt x="3074" y="690"/>
                    </a:lnTo>
                    <a:lnTo>
                      <a:pt x="3071" y="693"/>
                    </a:lnTo>
                    <a:lnTo>
                      <a:pt x="3070" y="693"/>
                    </a:lnTo>
                    <a:lnTo>
                      <a:pt x="3067" y="698"/>
                    </a:lnTo>
                    <a:lnTo>
                      <a:pt x="3064" y="701"/>
                    </a:lnTo>
                    <a:lnTo>
                      <a:pt x="3060" y="705"/>
                    </a:lnTo>
                    <a:lnTo>
                      <a:pt x="3054" y="706"/>
                    </a:lnTo>
                    <a:lnTo>
                      <a:pt x="3053" y="709"/>
                    </a:lnTo>
                    <a:lnTo>
                      <a:pt x="3048" y="711"/>
                    </a:lnTo>
                    <a:lnTo>
                      <a:pt x="3033" y="717"/>
                    </a:lnTo>
                    <a:lnTo>
                      <a:pt x="3019" y="718"/>
                    </a:lnTo>
                    <a:lnTo>
                      <a:pt x="3007" y="717"/>
                    </a:lnTo>
                    <a:lnTo>
                      <a:pt x="2994" y="714"/>
                    </a:lnTo>
                    <a:lnTo>
                      <a:pt x="2891" y="941"/>
                    </a:lnTo>
                    <a:lnTo>
                      <a:pt x="2901" y="950"/>
                    </a:lnTo>
                    <a:lnTo>
                      <a:pt x="2909" y="962"/>
                    </a:lnTo>
                    <a:lnTo>
                      <a:pt x="2909" y="963"/>
                    </a:lnTo>
                    <a:lnTo>
                      <a:pt x="2910" y="965"/>
                    </a:lnTo>
                    <a:lnTo>
                      <a:pt x="2910" y="967"/>
                    </a:lnTo>
                    <a:lnTo>
                      <a:pt x="2916" y="977"/>
                    </a:lnTo>
                    <a:lnTo>
                      <a:pt x="2917" y="989"/>
                    </a:lnTo>
                    <a:lnTo>
                      <a:pt x="2917" y="1007"/>
                    </a:lnTo>
                    <a:lnTo>
                      <a:pt x="2916" y="1015"/>
                    </a:lnTo>
                    <a:lnTo>
                      <a:pt x="2912" y="1024"/>
                    </a:lnTo>
                    <a:lnTo>
                      <a:pt x="2906" y="1035"/>
                    </a:lnTo>
                    <a:lnTo>
                      <a:pt x="2901" y="1041"/>
                    </a:lnTo>
                    <a:lnTo>
                      <a:pt x="2896" y="1047"/>
                    </a:lnTo>
                    <a:lnTo>
                      <a:pt x="2891" y="1051"/>
                    </a:lnTo>
                    <a:lnTo>
                      <a:pt x="2884" y="1055"/>
                    </a:lnTo>
                    <a:lnTo>
                      <a:pt x="2882" y="1056"/>
                    </a:lnTo>
                    <a:lnTo>
                      <a:pt x="2878" y="1058"/>
                    </a:lnTo>
                    <a:lnTo>
                      <a:pt x="2865" y="1062"/>
                    </a:lnTo>
                    <a:lnTo>
                      <a:pt x="2850" y="1064"/>
                    </a:lnTo>
                    <a:lnTo>
                      <a:pt x="2836" y="1062"/>
                    </a:lnTo>
                    <a:lnTo>
                      <a:pt x="2820" y="1057"/>
                    </a:lnTo>
                    <a:lnTo>
                      <a:pt x="2819" y="1057"/>
                    </a:lnTo>
                    <a:lnTo>
                      <a:pt x="2811" y="1052"/>
                    </a:lnTo>
                    <a:lnTo>
                      <a:pt x="2803" y="1045"/>
                    </a:lnTo>
                    <a:lnTo>
                      <a:pt x="2798" y="1040"/>
                    </a:lnTo>
                    <a:lnTo>
                      <a:pt x="2790" y="1028"/>
                    </a:lnTo>
                    <a:lnTo>
                      <a:pt x="2785" y="1014"/>
                    </a:lnTo>
                    <a:lnTo>
                      <a:pt x="2782" y="1001"/>
                    </a:lnTo>
                    <a:lnTo>
                      <a:pt x="2781" y="996"/>
                    </a:lnTo>
                    <a:lnTo>
                      <a:pt x="2783" y="977"/>
                    </a:lnTo>
                    <a:lnTo>
                      <a:pt x="2791" y="959"/>
                    </a:lnTo>
                    <a:lnTo>
                      <a:pt x="2793" y="958"/>
                    </a:lnTo>
                    <a:lnTo>
                      <a:pt x="2793" y="956"/>
                    </a:lnTo>
                    <a:lnTo>
                      <a:pt x="2794" y="956"/>
                    </a:lnTo>
                    <a:lnTo>
                      <a:pt x="2794" y="955"/>
                    </a:lnTo>
                    <a:lnTo>
                      <a:pt x="2800" y="946"/>
                    </a:lnTo>
                    <a:lnTo>
                      <a:pt x="2811" y="939"/>
                    </a:lnTo>
                    <a:lnTo>
                      <a:pt x="2820" y="933"/>
                    </a:lnTo>
                    <a:lnTo>
                      <a:pt x="2827" y="930"/>
                    </a:lnTo>
                    <a:lnTo>
                      <a:pt x="2833" y="929"/>
                    </a:lnTo>
                    <a:lnTo>
                      <a:pt x="2838" y="929"/>
                    </a:lnTo>
                    <a:lnTo>
                      <a:pt x="2840" y="927"/>
                    </a:lnTo>
                    <a:lnTo>
                      <a:pt x="2859" y="927"/>
                    </a:lnTo>
                    <a:lnTo>
                      <a:pt x="2863" y="929"/>
                    </a:lnTo>
                    <a:lnTo>
                      <a:pt x="2969" y="697"/>
                    </a:lnTo>
                    <a:lnTo>
                      <a:pt x="2968" y="696"/>
                    </a:lnTo>
                    <a:lnTo>
                      <a:pt x="2968" y="694"/>
                    </a:lnTo>
                    <a:lnTo>
                      <a:pt x="2959" y="683"/>
                    </a:lnTo>
                    <a:lnTo>
                      <a:pt x="2951" y="663"/>
                    </a:lnTo>
                    <a:lnTo>
                      <a:pt x="2950" y="656"/>
                    </a:lnTo>
                    <a:lnTo>
                      <a:pt x="2950" y="651"/>
                    </a:lnTo>
                    <a:lnTo>
                      <a:pt x="2951" y="637"/>
                    </a:lnTo>
                    <a:lnTo>
                      <a:pt x="2955" y="622"/>
                    </a:lnTo>
                    <a:lnTo>
                      <a:pt x="2882" y="571"/>
                    </a:lnTo>
                    <a:lnTo>
                      <a:pt x="2876" y="578"/>
                    </a:lnTo>
                    <a:lnTo>
                      <a:pt x="2870" y="583"/>
                    </a:lnTo>
                    <a:lnTo>
                      <a:pt x="2865" y="587"/>
                    </a:lnTo>
                    <a:lnTo>
                      <a:pt x="2850" y="596"/>
                    </a:lnTo>
                    <a:lnTo>
                      <a:pt x="2837" y="601"/>
                    </a:lnTo>
                    <a:lnTo>
                      <a:pt x="2817" y="607"/>
                    </a:lnTo>
                    <a:lnTo>
                      <a:pt x="2798" y="609"/>
                    </a:lnTo>
                    <a:lnTo>
                      <a:pt x="2786" y="609"/>
                    </a:lnTo>
                    <a:lnTo>
                      <a:pt x="2772" y="676"/>
                    </a:lnTo>
                    <a:lnTo>
                      <a:pt x="2773" y="677"/>
                    </a:lnTo>
                    <a:lnTo>
                      <a:pt x="2775" y="677"/>
                    </a:lnTo>
                    <a:lnTo>
                      <a:pt x="2777" y="679"/>
                    </a:lnTo>
                    <a:lnTo>
                      <a:pt x="2783" y="684"/>
                    </a:lnTo>
                    <a:lnTo>
                      <a:pt x="2796" y="697"/>
                    </a:lnTo>
                    <a:lnTo>
                      <a:pt x="2799" y="705"/>
                    </a:lnTo>
                    <a:lnTo>
                      <a:pt x="2802" y="709"/>
                    </a:lnTo>
                    <a:lnTo>
                      <a:pt x="2804" y="719"/>
                    </a:lnTo>
                    <a:lnTo>
                      <a:pt x="2804" y="723"/>
                    </a:lnTo>
                    <a:lnTo>
                      <a:pt x="2806" y="727"/>
                    </a:lnTo>
                    <a:lnTo>
                      <a:pt x="2806" y="731"/>
                    </a:lnTo>
                    <a:lnTo>
                      <a:pt x="2803" y="748"/>
                    </a:lnTo>
                    <a:lnTo>
                      <a:pt x="2796" y="762"/>
                    </a:lnTo>
                    <a:lnTo>
                      <a:pt x="2786" y="776"/>
                    </a:lnTo>
                    <a:lnTo>
                      <a:pt x="2778" y="782"/>
                    </a:lnTo>
                    <a:lnTo>
                      <a:pt x="2769" y="787"/>
                    </a:lnTo>
                    <a:lnTo>
                      <a:pt x="2761" y="791"/>
                    </a:lnTo>
                    <a:lnTo>
                      <a:pt x="2743" y="794"/>
                    </a:lnTo>
                    <a:lnTo>
                      <a:pt x="2736" y="794"/>
                    </a:lnTo>
                    <a:lnTo>
                      <a:pt x="2734" y="793"/>
                    </a:lnTo>
                    <a:lnTo>
                      <a:pt x="2718" y="789"/>
                    </a:lnTo>
                    <a:lnTo>
                      <a:pt x="2702" y="779"/>
                    </a:lnTo>
                    <a:lnTo>
                      <a:pt x="2690" y="766"/>
                    </a:lnTo>
                    <a:lnTo>
                      <a:pt x="2690" y="765"/>
                    </a:lnTo>
                    <a:lnTo>
                      <a:pt x="2689" y="764"/>
                    </a:lnTo>
                    <a:lnTo>
                      <a:pt x="2683" y="749"/>
                    </a:lnTo>
                    <a:lnTo>
                      <a:pt x="2680" y="732"/>
                    </a:lnTo>
                    <a:lnTo>
                      <a:pt x="2680" y="726"/>
                    </a:lnTo>
                    <a:lnTo>
                      <a:pt x="2683" y="715"/>
                    </a:lnTo>
                    <a:lnTo>
                      <a:pt x="2683" y="714"/>
                    </a:lnTo>
                    <a:lnTo>
                      <a:pt x="2690" y="697"/>
                    </a:lnTo>
                    <a:lnTo>
                      <a:pt x="2702" y="684"/>
                    </a:lnTo>
                    <a:lnTo>
                      <a:pt x="2713" y="676"/>
                    </a:lnTo>
                    <a:lnTo>
                      <a:pt x="2723" y="672"/>
                    </a:lnTo>
                    <a:lnTo>
                      <a:pt x="2736" y="669"/>
                    </a:lnTo>
                    <a:lnTo>
                      <a:pt x="2743" y="669"/>
                    </a:lnTo>
                    <a:lnTo>
                      <a:pt x="2757" y="601"/>
                    </a:lnTo>
                    <a:lnTo>
                      <a:pt x="2738" y="591"/>
                    </a:lnTo>
                    <a:lnTo>
                      <a:pt x="2722" y="578"/>
                    </a:lnTo>
                    <a:lnTo>
                      <a:pt x="2711" y="566"/>
                    </a:lnTo>
                    <a:lnTo>
                      <a:pt x="2703" y="553"/>
                    </a:lnTo>
                    <a:lnTo>
                      <a:pt x="2703" y="552"/>
                    </a:lnTo>
                    <a:lnTo>
                      <a:pt x="2702" y="552"/>
                    </a:lnTo>
                    <a:lnTo>
                      <a:pt x="2702" y="549"/>
                    </a:lnTo>
                    <a:lnTo>
                      <a:pt x="2701" y="548"/>
                    </a:lnTo>
                    <a:lnTo>
                      <a:pt x="2495" y="607"/>
                    </a:lnTo>
                    <a:lnTo>
                      <a:pt x="2495" y="575"/>
                    </a:lnTo>
                    <a:lnTo>
                      <a:pt x="2690" y="520"/>
                    </a:lnTo>
                    <a:lnTo>
                      <a:pt x="2689" y="504"/>
                    </a:lnTo>
                    <a:lnTo>
                      <a:pt x="2690" y="490"/>
                    </a:lnTo>
                    <a:lnTo>
                      <a:pt x="2693" y="472"/>
                    </a:lnTo>
                    <a:lnTo>
                      <a:pt x="2700" y="455"/>
                    </a:lnTo>
                    <a:lnTo>
                      <a:pt x="2618" y="410"/>
                    </a:lnTo>
                    <a:lnTo>
                      <a:pt x="2616" y="413"/>
                    </a:lnTo>
                    <a:lnTo>
                      <a:pt x="2613" y="417"/>
                    </a:lnTo>
                    <a:lnTo>
                      <a:pt x="2612" y="418"/>
                    </a:lnTo>
                    <a:lnTo>
                      <a:pt x="2609" y="419"/>
                    </a:lnTo>
                    <a:lnTo>
                      <a:pt x="2595" y="427"/>
                    </a:lnTo>
                    <a:lnTo>
                      <a:pt x="2580" y="432"/>
                    </a:lnTo>
                    <a:lnTo>
                      <a:pt x="2578" y="434"/>
                    </a:lnTo>
                    <a:lnTo>
                      <a:pt x="2561" y="434"/>
                    </a:lnTo>
                    <a:lnTo>
                      <a:pt x="2549" y="431"/>
                    </a:lnTo>
                    <a:lnTo>
                      <a:pt x="2537" y="426"/>
                    </a:lnTo>
                    <a:lnTo>
                      <a:pt x="2528" y="419"/>
                    </a:lnTo>
                    <a:lnTo>
                      <a:pt x="2519" y="409"/>
                    </a:lnTo>
                    <a:lnTo>
                      <a:pt x="2511" y="398"/>
                    </a:lnTo>
                    <a:lnTo>
                      <a:pt x="2507" y="387"/>
                    </a:lnTo>
                    <a:lnTo>
                      <a:pt x="2507" y="381"/>
                    </a:lnTo>
                    <a:lnTo>
                      <a:pt x="2504" y="372"/>
                    </a:lnTo>
                    <a:lnTo>
                      <a:pt x="2506" y="360"/>
                    </a:lnTo>
                    <a:lnTo>
                      <a:pt x="2508" y="349"/>
                    </a:lnTo>
                    <a:lnTo>
                      <a:pt x="2508" y="347"/>
                    </a:lnTo>
                    <a:lnTo>
                      <a:pt x="2510" y="346"/>
                    </a:lnTo>
                    <a:lnTo>
                      <a:pt x="2510" y="343"/>
                    </a:lnTo>
                    <a:lnTo>
                      <a:pt x="2515" y="334"/>
                    </a:lnTo>
                    <a:lnTo>
                      <a:pt x="2524" y="322"/>
                    </a:lnTo>
                    <a:lnTo>
                      <a:pt x="2532" y="316"/>
                    </a:lnTo>
                    <a:lnTo>
                      <a:pt x="2533" y="316"/>
                    </a:lnTo>
                    <a:lnTo>
                      <a:pt x="2541" y="311"/>
                    </a:lnTo>
                    <a:lnTo>
                      <a:pt x="2546" y="309"/>
                    </a:lnTo>
                    <a:lnTo>
                      <a:pt x="2550" y="308"/>
                    </a:lnTo>
                    <a:lnTo>
                      <a:pt x="2552" y="307"/>
                    </a:lnTo>
                    <a:lnTo>
                      <a:pt x="2554" y="307"/>
                    </a:lnTo>
                    <a:lnTo>
                      <a:pt x="2558" y="305"/>
                    </a:lnTo>
                    <a:lnTo>
                      <a:pt x="2569" y="305"/>
                    </a:lnTo>
                    <a:lnTo>
                      <a:pt x="2583" y="307"/>
                    </a:lnTo>
                    <a:lnTo>
                      <a:pt x="2597" y="312"/>
                    </a:lnTo>
                    <a:lnTo>
                      <a:pt x="2609" y="320"/>
                    </a:lnTo>
                    <a:lnTo>
                      <a:pt x="2611" y="320"/>
                    </a:lnTo>
                    <a:lnTo>
                      <a:pt x="2617" y="326"/>
                    </a:lnTo>
                    <a:lnTo>
                      <a:pt x="2622" y="334"/>
                    </a:lnTo>
                    <a:lnTo>
                      <a:pt x="2626" y="341"/>
                    </a:lnTo>
                    <a:lnTo>
                      <a:pt x="2631" y="354"/>
                    </a:lnTo>
                    <a:lnTo>
                      <a:pt x="2633" y="367"/>
                    </a:lnTo>
                    <a:lnTo>
                      <a:pt x="2633" y="375"/>
                    </a:lnTo>
                    <a:lnTo>
                      <a:pt x="2631" y="383"/>
                    </a:lnTo>
                    <a:lnTo>
                      <a:pt x="2715" y="430"/>
                    </a:lnTo>
                    <a:lnTo>
                      <a:pt x="2719" y="426"/>
                    </a:lnTo>
                    <a:lnTo>
                      <a:pt x="2722" y="425"/>
                    </a:lnTo>
                    <a:lnTo>
                      <a:pt x="2730" y="415"/>
                    </a:lnTo>
                    <a:lnTo>
                      <a:pt x="2743" y="406"/>
                    </a:lnTo>
                    <a:lnTo>
                      <a:pt x="2756" y="400"/>
                    </a:lnTo>
                    <a:lnTo>
                      <a:pt x="2770" y="396"/>
                    </a:lnTo>
                    <a:lnTo>
                      <a:pt x="2775" y="393"/>
                    </a:lnTo>
                    <a:lnTo>
                      <a:pt x="2778" y="393"/>
                    </a:lnTo>
                    <a:lnTo>
                      <a:pt x="2789" y="392"/>
                    </a:lnTo>
                    <a:lnTo>
                      <a:pt x="2802" y="391"/>
                    </a:lnTo>
                    <a:lnTo>
                      <a:pt x="2808" y="391"/>
                    </a:lnTo>
                    <a:lnTo>
                      <a:pt x="2816" y="392"/>
                    </a:lnTo>
                    <a:lnTo>
                      <a:pt x="2849" y="254"/>
                    </a:lnTo>
                    <a:lnTo>
                      <a:pt x="2836" y="247"/>
                    </a:lnTo>
                    <a:lnTo>
                      <a:pt x="2820" y="235"/>
                    </a:lnTo>
                    <a:lnTo>
                      <a:pt x="2812" y="224"/>
                    </a:lnTo>
                    <a:lnTo>
                      <a:pt x="2810" y="219"/>
                    </a:lnTo>
                    <a:lnTo>
                      <a:pt x="2808" y="218"/>
                    </a:lnTo>
                    <a:lnTo>
                      <a:pt x="2800" y="202"/>
                    </a:lnTo>
                    <a:lnTo>
                      <a:pt x="2796" y="185"/>
                    </a:lnTo>
                    <a:lnTo>
                      <a:pt x="2796" y="168"/>
                    </a:lnTo>
                    <a:lnTo>
                      <a:pt x="2798" y="154"/>
                    </a:lnTo>
                    <a:lnTo>
                      <a:pt x="2802" y="142"/>
                    </a:lnTo>
                    <a:lnTo>
                      <a:pt x="2732" y="105"/>
                    </a:lnTo>
                    <a:lnTo>
                      <a:pt x="2727" y="110"/>
                    </a:lnTo>
                    <a:lnTo>
                      <a:pt x="2722" y="114"/>
                    </a:lnTo>
                    <a:lnTo>
                      <a:pt x="2718" y="117"/>
                    </a:lnTo>
                    <a:lnTo>
                      <a:pt x="2702" y="123"/>
                    </a:lnTo>
                    <a:lnTo>
                      <a:pt x="2684" y="126"/>
                    </a:lnTo>
                    <a:lnTo>
                      <a:pt x="2683" y="126"/>
                    </a:lnTo>
                    <a:lnTo>
                      <a:pt x="2680" y="125"/>
                    </a:lnTo>
                    <a:lnTo>
                      <a:pt x="2664" y="121"/>
                    </a:lnTo>
                    <a:lnTo>
                      <a:pt x="2651" y="114"/>
                    </a:lnTo>
                    <a:lnTo>
                      <a:pt x="2647" y="112"/>
                    </a:lnTo>
                    <a:lnTo>
                      <a:pt x="2638" y="102"/>
                    </a:lnTo>
                    <a:lnTo>
                      <a:pt x="2638" y="101"/>
                    </a:lnTo>
                    <a:lnTo>
                      <a:pt x="2637" y="101"/>
                    </a:lnTo>
                    <a:lnTo>
                      <a:pt x="2630" y="91"/>
                    </a:lnTo>
                    <a:lnTo>
                      <a:pt x="2626" y="79"/>
                    </a:lnTo>
                    <a:lnTo>
                      <a:pt x="2625" y="68"/>
                    </a:lnTo>
                    <a:lnTo>
                      <a:pt x="2625" y="55"/>
                    </a:lnTo>
                    <a:lnTo>
                      <a:pt x="2628" y="44"/>
                    </a:lnTo>
                    <a:lnTo>
                      <a:pt x="2633" y="32"/>
                    </a:lnTo>
                    <a:lnTo>
                      <a:pt x="2634" y="30"/>
                    </a:lnTo>
                    <a:lnTo>
                      <a:pt x="2634" y="29"/>
                    </a:lnTo>
                    <a:lnTo>
                      <a:pt x="2635" y="29"/>
                    </a:lnTo>
                    <a:lnTo>
                      <a:pt x="2641" y="21"/>
                    </a:lnTo>
                    <a:lnTo>
                      <a:pt x="2650" y="13"/>
                    </a:lnTo>
                    <a:lnTo>
                      <a:pt x="2663" y="7"/>
                    </a:lnTo>
                    <a:lnTo>
                      <a:pt x="2664" y="6"/>
                    </a:lnTo>
                    <a:lnTo>
                      <a:pt x="2676" y="2"/>
                    </a:lnTo>
                    <a:lnTo>
                      <a:pt x="268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51" name="Freeform 8"/>
              <p:cNvSpPr>
                <a:spLocks noEditPoints="1"/>
              </p:cNvSpPr>
              <p:nvPr/>
            </p:nvSpPr>
            <p:spPr bwMode="auto">
              <a:xfrm>
                <a:off x="2700338" y="133350"/>
                <a:ext cx="5630863" cy="4441825"/>
              </a:xfrm>
              <a:custGeom>
                <a:avLst/>
                <a:gdLst/>
                <a:ahLst/>
                <a:cxnLst>
                  <a:cxn ang="0">
                    <a:pos x="2939" y="2789"/>
                  </a:cxn>
                  <a:cxn ang="0">
                    <a:pos x="3154" y="1650"/>
                  </a:cxn>
                  <a:cxn ang="0">
                    <a:pos x="3498" y="1816"/>
                  </a:cxn>
                  <a:cxn ang="0">
                    <a:pos x="3398" y="1927"/>
                  </a:cxn>
                  <a:cxn ang="0">
                    <a:pos x="3052" y="1900"/>
                  </a:cxn>
                  <a:cxn ang="0">
                    <a:pos x="2899" y="1764"/>
                  </a:cxn>
                  <a:cxn ang="0">
                    <a:pos x="333" y="1511"/>
                  </a:cxn>
                  <a:cxn ang="0">
                    <a:pos x="253" y="1666"/>
                  </a:cxn>
                  <a:cxn ang="0">
                    <a:pos x="203" y="1871"/>
                  </a:cxn>
                  <a:cxn ang="0">
                    <a:pos x="403" y="1924"/>
                  </a:cxn>
                  <a:cxn ang="0">
                    <a:pos x="703" y="1982"/>
                  </a:cxn>
                  <a:cxn ang="0">
                    <a:pos x="716" y="2247"/>
                  </a:cxn>
                  <a:cxn ang="0">
                    <a:pos x="685" y="2408"/>
                  </a:cxn>
                  <a:cxn ang="0">
                    <a:pos x="917" y="2595"/>
                  </a:cxn>
                  <a:cxn ang="0">
                    <a:pos x="1074" y="2352"/>
                  </a:cxn>
                  <a:cxn ang="0">
                    <a:pos x="1283" y="2112"/>
                  </a:cxn>
                  <a:cxn ang="0">
                    <a:pos x="1392" y="2239"/>
                  </a:cxn>
                  <a:cxn ang="0">
                    <a:pos x="1173" y="2352"/>
                  </a:cxn>
                  <a:cxn ang="0">
                    <a:pos x="1307" y="2713"/>
                  </a:cxn>
                  <a:cxn ang="0">
                    <a:pos x="1081" y="2762"/>
                  </a:cxn>
                  <a:cxn ang="0">
                    <a:pos x="767" y="2760"/>
                  </a:cxn>
                  <a:cxn ang="0">
                    <a:pos x="280" y="2798"/>
                  </a:cxn>
                  <a:cxn ang="0">
                    <a:pos x="542" y="2598"/>
                  </a:cxn>
                  <a:cxn ang="0">
                    <a:pos x="611" y="2364"/>
                  </a:cxn>
                  <a:cxn ang="0">
                    <a:pos x="473" y="2115"/>
                  </a:cxn>
                  <a:cxn ang="0">
                    <a:pos x="424" y="2422"/>
                  </a:cxn>
                  <a:cxn ang="0">
                    <a:pos x="401" y="2149"/>
                  </a:cxn>
                  <a:cxn ang="0">
                    <a:pos x="293" y="1920"/>
                  </a:cxn>
                  <a:cxn ang="0">
                    <a:pos x="178" y="2115"/>
                  </a:cxn>
                  <a:cxn ang="0">
                    <a:pos x="75" y="2079"/>
                  </a:cxn>
                  <a:cxn ang="0">
                    <a:pos x="63" y="1828"/>
                  </a:cxn>
                  <a:cxn ang="0">
                    <a:pos x="100" y="1595"/>
                  </a:cxn>
                  <a:cxn ang="0">
                    <a:pos x="3065" y="1385"/>
                  </a:cxn>
                  <a:cxn ang="0">
                    <a:pos x="750" y="1499"/>
                  </a:cxn>
                  <a:cxn ang="0">
                    <a:pos x="982" y="1464"/>
                  </a:cxn>
                  <a:cxn ang="0">
                    <a:pos x="1315" y="1442"/>
                  </a:cxn>
                  <a:cxn ang="0">
                    <a:pos x="795" y="1624"/>
                  </a:cxn>
                  <a:cxn ang="0">
                    <a:pos x="596" y="1524"/>
                  </a:cxn>
                  <a:cxn ang="0">
                    <a:pos x="1566" y="1357"/>
                  </a:cxn>
                  <a:cxn ang="0">
                    <a:pos x="2239" y="1123"/>
                  </a:cxn>
                  <a:cxn ang="0">
                    <a:pos x="2041" y="1278"/>
                  </a:cxn>
                  <a:cxn ang="0">
                    <a:pos x="2027" y="1313"/>
                  </a:cxn>
                  <a:cxn ang="0">
                    <a:pos x="1964" y="1215"/>
                  </a:cxn>
                  <a:cxn ang="0">
                    <a:pos x="1493" y="35"/>
                  </a:cxn>
                  <a:cxn ang="0">
                    <a:pos x="1588" y="579"/>
                  </a:cxn>
                  <a:cxn ang="0">
                    <a:pos x="1871" y="529"/>
                  </a:cxn>
                  <a:cxn ang="0">
                    <a:pos x="2155" y="453"/>
                  </a:cxn>
                  <a:cxn ang="0">
                    <a:pos x="2422" y="196"/>
                  </a:cxn>
                  <a:cxn ang="0">
                    <a:pos x="2547" y="239"/>
                  </a:cxn>
                  <a:cxn ang="0">
                    <a:pos x="2485" y="479"/>
                  </a:cxn>
                  <a:cxn ang="0">
                    <a:pos x="2773" y="588"/>
                  </a:cxn>
                  <a:cxn ang="0">
                    <a:pos x="2795" y="1105"/>
                  </a:cxn>
                  <a:cxn ang="0">
                    <a:pos x="2797" y="1224"/>
                  </a:cxn>
                  <a:cxn ang="0">
                    <a:pos x="2645" y="1283"/>
                  </a:cxn>
                  <a:cxn ang="0">
                    <a:pos x="2499" y="1160"/>
                  </a:cxn>
                  <a:cxn ang="0">
                    <a:pos x="2361" y="1256"/>
                  </a:cxn>
                  <a:cxn ang="0">
                    <a:pos x="2441" y="1084"/>
                  </a:cxn>
                  <a:cxn ang="0">
                    <a:pos x="2561" y="1104"/>
                  </a:cxn>
                  <a:cxn ang="0">
                    <a:pos x="2654" y="1061"/>
                  </a:cxn>
                  <a:cxn ang="0">
                    <a:pos x="2336" y="454"/>
                  </a:cxn>
                  <a:cxn ang="0">
                    <a:pos x="2209" y="681"/>
                  </a:cxn>
                  <a:cxn ang="0">
                    <a:pos x="1813" y="685"/>
                  </a:cxn>
                  <a:cxn ang="0">
                    <a:pos x="1493" y="835"/>
                  </a:cxn>
                </a:cxnLst>
                <a:rect l="0" t="0" r="r" b="b"/>
                <a:pathLst>
                  <a:path w="3547" h="2798">
                    <a:moveTo>
                      <a:pt x="2921" y="2622"/>
                    </a:moveTo>
                    <a:lnTo>
                      <a:pt x="2929" y="2622"/>
                    </a:lnTo>
                    <a:lnTo>
                      <a:pt x="2950" y="2624"/>
                    </a:lnTo>
                    <a:lnTo>
                      <a:pt x="2969" y="2632"/>
                    </a:lnTo>
                    <a:lnTo>
                      <a:pt x="2972" y="2635"/>
                    </a:lnTo>
                    <a:lnTo>
                      <a:pt x="2975" y="2636"/>
                    </a:lnTo>
                    <a:lnTo>
                      <a:pt x="2986" y="2644"/>
                    </a:lnTo>
                    <a:lnTo>
                      <a:pt x="2997" y="2656"/>
                    </a:lnTo>
                    <a:lnTo>
                      <a:pt x="3003" y="2669"/>
                    </a:lnTo>
                    <a:lnTo>
                      <a:pt x="3006" y="2671"/>
                    </a:lnTo>
                    <a:lnTo>
                      <a:pt x="3007" y="2674"/>
                    </a:lnTo>
                    <a:lnTo>
                      <a:pt x="3010" y="2684"/>
                    </a:lnTo>
                    <a:lnTo>
                      <a:pt x="3013" y="2697"/>
                    </a:lnTo>
                    <a:lnTo>
                      <a:pt x="3014" y="2709"/>
                    </a:lnTo>
                    <a:lnTo>
                      <a:pt x="3013" y="2720"/>
                    </a:lnTo>
                    <a:lnTo>
                      <a:pt x="3013" y="2721"/>
                    </a:lnTo>
                    <a:lnTo>
                      <a:pt x="3010" y="2733"/>
                    </a:lnTo>
                    <a:lnTo>
                      <a:pt x="3003" y="2743"/>
                    </a:lnTo>
                    <a:lnTo>
                      <a:pt x="3003" y="2746"/>
                    </a:lnTo>
                    <a:lnTo>
                      <a:pt x="3002" y="2750"/>
                    </a:lnTo>
                    <a:lnTo>
                      <a:pt x="3000" y="2754"/>
                    </a:lnTo>
                    <a:lnTo>
                      <a:pt x="2983" y="2771"/>
                    </a:lnTo>
                    <a:lnTo>
                      <a:pt x="2963" y="2783"/>
                    </a:lnTo>
                    <a:lnTo>
                      <a:pt x="2939" y="2788"/>
                    </a:lnTo>
                    <a:lnTo>
                      <a:pt x="2939" y="2789"/>
                    </a:lnTo>
                    <a:lnTo>
                      <a:pt x="2933" y="2789"/>
                    </a:lnTo>
                    <a:lnTo>
                      <a:pt x="2917" y="2788"/>
                    </a:lnTo>
                    <a:lnTo>
                      <a:pt x="2904" y="2784"/>
                    </a:lnTo>
                    <a:lnTo>
                      <a:pt x="2891" y="2779"/>
                    </a:lnTo>
                    <a:lnTo>
                      <a:pt x="2878" y="2771"/>
                    </a:lnTo>
                    <a:lnTo>
                      <a:pt x="2850" y="2794"/>
                    </a:lnTo>
                    <a:lnTo>
                      <a:pt x="2850" y="2755"/>
                    </a:lnTo>
                    <a:lnTo>
                      <a:pt x="2858" y="2747"/>
                    </a:lnTo>
                    <a:lnTo>
                      <a:pt x="2856" y="2743"/>
                    </a:lnTo>
                    <a:lnTo>
                      <a:pt x="2854" y="2739"/>
                    </a:lnTo>
                    <a:lnTo>
                      <a:pt x="2852" y="2734"/>
                    </a:lnTo>
                    <a:lnTo>
                      <a:pt x="2850" y="2730"/>
                    </a:lnTo>
                    <a:lnTo>
                      <a:pt x="2850" y="2678"/>
                    </a:lnTo>
                    <a:lnTo>
                      <a:pt x="2853" y="2673"/>
                    </a:lnTo>
                    <a:lnTo>
                      <a:pt x="2854" y="2667"/>
                    </a:lnTo>
                    <a:lnTo>
                      <a:pt x="2857" y="2662"/>
                    </a:lnTo>
                    <a:lnTo>
                      <a:pt x="2859" y="2658"/>
                    </a:lnTo>
                    <a:lnTo>
                      <a:pt x="2865" y="2652"/>
                    </a:lnTo>
                    <a:lnTo>
                      <a:pt x="2875" y="2641"/>
                    </a:lnTo>
                    <a:lnTo>
                      <a:pt x="2876" y="2641"/>
                    </a:lnTo>
                    <a:lnTo>
                      <a:pt x="2876" y="2640"/>
                    </a:lnTo>
                    <a:lnTo>
                      <a:pt x="2890" y="2631"/>
                    </a:lnTo>
                    <a:lnTo>
                      <a:pt x="2905" y="2624"/>
                    </a:lnTo>
                    <a:lnTo>
                      <a:pt x="2921" y="2622"/>
                    </a:lnTo>
                    <a:close/>
                    <a:moveTo>
                      <a:pt x="3154" y="1650"/>
                    </a:moveTo>
                    <a:lnTo>
                      <a:pt x="3171" y="1650"/>
                    </a:lnTo>
                    <a:lnTo>
                      <a:pt x="3182" y="1652"/>
                    </a:lnTo>
                    <a:lnTo>
                      <a:pt x="3195" y="1659"/>
                    </a:lnTo>
                    <a:lnTo>
                      <a:pt x="3203" y="1664"/>
                    </a:lnTo>
                    <a:lnTo>
                      <a:pt x="3205" y="1668"/>
                    </a:lnTo>
                    <a:lnTo>
                      <a:pt x="3206" y="1668"/>
                    </a:lnTo>
                    <a:lnTo>
                      <a:pt x="3208" y="1669"/>
                    </a:lnTo>
                    <a:lnTo>
                      <a:pt x="3209" y="1672"/>
                    </a:lnTo>
                    <a:lnTo>
                      <a:pt x="3210" y="1673"/>
                    </a:lnTo>
                    <a:lnTo>
                      <a:pt x="3220" y="1689"/>
                    </a:lnTo>
                    <a:lnTo>
                      <a:pt x="3223" y="1705"/>
                    </a:lnTo>
                    <a:lnTo>
                      <a:pt x="3222" y="1723"/>
                    </a:lnTo>
                    <a:lnTo>
                      <a:pt x="3222" y="1724"/>
                    </a:lnTo>
                    <a:lnTo>
                      <a:pt x="3412" y="1829"/>
                    </a:lnTo>
                    <a:lnTo>
                      <a:pt x="3420" y="1824"/>
                    </a:lnTo>
                    <a:lnTo>
                      <a:pt x="3422" y="1823"/>
                    </a:lnTo>
                    <a:lnTo>
                      <a:pt x="3424" y="1823"/>
                    </a:lnTo>
                    <a:lnTo>
                      <a:pt x="3424" y="1821"/>
                    </a:lnTo>
                    <a:lnTo>
                      <a:pt x="3425" y="1821"/>
                    </a:lnTo>
                    <a:lnTo>
                      <a:pt x="3437" y="1815"/>
                    </a:lnTo>
                    <a:lnTo>
                      <a:pt x="3451" y="1810"/>
                    </a:lnTo>
                    <a:lnTo>
                      <a:pt x="3464" y="1808"/>
                    </a:lnTo>
                    <a:lnTo>
                      <a:pt x="3468" y="1808"/>
                    </a:lnTo>
                    <a:lnTo>
                      <a:pt x="3485" y="1811"/>
                    </a:lnTo>
                    <a:lnTo>
                      <a:pt x="3498" y="1816"/>
                    </a:lnTo>
                    <a:lnTo>
                      <a:pt x="3513" y="1824"/>
                    </a:lnTo>
                    <a:lnTo>
                      <a:pt x="3517" y="1828"/>
                    </a:lnTo>
                    <a:lnTo>
                      <a:pt x="3527" y="1836"/>
                    </a:lnTo>
                    <a:lnTo>
                      <a:pt x="3535" y="1849"/>
                    </a:lnTo>
                    <a:lnTo>
                      <a:pt x="3540" y="1862"/>
                    </a:lnTo>
                    <a:lnTo>
                      <a:pt x="3542" y="1865"/>
                    </a:lnTo>
                    <a:lnTo>
                      <a:pt x="3543" y="1869"/>
                    </a:lnTo>
                    <a:lnTo>
                      <a:pt x="3546" y="1878"/>
                    </a:lnTo>
                    <a:lnTo>
                      <a:pt x="3547" y="1889"/>
                    </a:lnTo>
                    <a:lnTo>
                      <a:pt x="3546" y="1901"/>
                    </a:lnTo>
                    <a:lnTo>
                      <a:pt x="3543" y="1912"/>
                    </a:lnTo>
                    <a:lnTo>
                      <a:pt x="3539" y="1924"/>
                    </a:lnTo>
                    <a:lnTo>
                      <a:pt x="3532" y="1933"/>
                    </a:lnTo>
                    <a:lnTo>
                      <a:pt x="3530" y="1938"/>
                    </a:lnTo>
                    <a:lnTo>
                      <a:pt x="3527" y="1942"/>
                    </a:lnTo>
                    <a:lnTo>
                      <a:pt x="3510" y="1956"/>
                    </a:lnTo>
                    <a:lnTo>
                      <a:pt x="3491" y="1965"/>
                    </a:lnTo>
                    <a:lnTo>
                      <a:pt x="3468" y="1968"/>
                    </a:lnTo>
                    <a:lnTo>
                      <a:pt x="3466" y="1968"/>
                    </a:lnTo>
                    <a:lnTo>
                      <a:pt x="3447" y="1965"/>
                    </a:lnTo>
                    <a:lnTo>
                      <a:pt x="3433" y="1960"/>
                    </a:lnTo>
                    <a:lnTo>
                      <a:pt x="3419" y="1952"/>
                    </a:lnTo>
                    <a:lnTo>
                      <a:pt x="3407" y="1941"/>
                    </a:lnTo>
                    <a:lnTo>
                      <a:pt x="3402" y="1934"/>
                    </a:lnTo>
                    <a:lnTo>
                      <a:pt x="3398" y="1927"/>
                    </a:lnTo>
                    <a:lnTo>
                      <a:pt x="3395" y="1922"/>
                    </a:lnTo>
                    <a:lnTo>
                      <a:pt x="3388" y="1900"/>
                    </a:lnTo>
                    <a:lnTo>
                      <a:pt x="3388" y="1874"/>
                    </a:lnTo>
                    <a:lnTo>
                      <a:pt x="3391" y="1863"/>
                    </a:lnTo>
                    <a:lnTo>
                      <a:pt x="3395" y="1854"/>
                    </a:lnTo>
                    <a:lnTo>
                      <a:pt x="3209" y="1752"/>
                    </a:lnTo>
                    <a:lnTo>
                      <a:pt x="3204" y="1757"/>
                    </a:lnTo>
                    <a:lnTo>
                      <a:pt x="3193" y="1765"/>
                    </a:lnTo>
                    <a:lnTo>
                      <a:pt x="3189" y="1766"/>
                    </a:lnTo>
                    <a:lnTo>
                      <a:pt x="3185" y="1769"/>
                    </a:lnTo>
                    <a:lnTo>
                      <a:pt x="3178" y="1772"/>
                    </a:lnTo>
                    <a:lnTo>
                      <a:pt x="3171" y="1773"/>
                    </a:lnTo>
                    <a:lnTo>
                      <a:pt x="3155" y="1773"/>
                    </a:lnTo>
                    <a:lnTo>
                      <a:pt x="3142" y="1770"/>
                    </a:lnTo>
                    <a:lnTo>
                      <a:pt x="3141" y="1770"/>
                    </a:lnTo>
                    <a:lnTo>
                      <a:pt x="3138" y="1769"/>
                    </a:lnTo>
                    <a:lnTo>
                      <a:pt x="3127" y="1762"/>
                    </a:lnTo>
                    <a:lnTo>
                      <a:pt x="3115" y="1753"/>
                    </a:lnTo>
                    <a:lnTo>
                      <a:pt x="3031" y="1814"/>
                    </a:lnTo>
                    <a:lnTo>
                      <a:pt x="3034" y="1819"/>
                    </a:lnTo>
                    <a:lnTo>
                      <a:pt x="3041" y="1831"/>
                    </a:lnTo>
                    <a:lnTo>
                      <a:pt x="3048" y="1846"/>
                    </a:lnTo>
                    <a:lnTo>
                      <a:pt x="3052" y="1865"/>
                    </a:lnTo>
                    <a:lnTo>
                      <a:pt x="3053" y="1882"/>
                    </a:lnTo>
                    <a:lnTo>
                      <a:pt x="3052" y="1900"/>
                    </a:lnTo>
                    <a:lnTo>
                      <a:pt x="3049" y="1916"/>
                    </a:lnTo>
                    <a:lnTo>
                      <a:pt x="3041" y="1939"/>
                    </a:lnTo>
                    <a:lnTo>
                      <a:pt x="3030" y="1959"/>
                    </a:lnTo>
                    <a:lnTo>
                      <a:pt x="3014" y="1977"/>
                    </a:lnTo>
                    <a:lnTo>
                      <a:pt x="3011" y="1980"/>
                    </a:lnTo>
                    <a:lnTo>
                      <a:pt x="2994" y="1992"/>
                    </a:lnTo>
                    <a:lnTo>
                      <a:pt x="2972" y="2001"/>
                    </a:lnTo>
                    <a:lnTo>
                      <a:pt x="2952" y="2007"/>
                    </a:lnTo>
                    <a:lnTo>
                      <a:pt x="2939" y="2010"/>
                    </a:lnTo>
                    <a:lnTo>
                      <a:pt x="2925" y="2010"/>
                    </a:lnTo>
                    <a:lnTo>
                      <a:pt x="2917" y="2009"/>
                    </a:lnTo>
                    <a:lnTo>
                      <a:pt x="2913" y="2009"/>
                    </a:lnTo>
                    <a:lnTo>
                      <a:pt x="2896" y="2006"/>
                    </a:lnTo>
                    <a:lnTo>
                      <a:pt x="2880" y="1999"/>
                    </a:lnTo>
                    <a:lnTo>
                      <a:pt x="2863" y="1992"/>
                    </a:lnTo>
                    <a:lnTo>
                      <a:pt x="2850" y="1981"/>
                    </a:lnTo>
                    <a:lnTo>
                      <a:pt x="2850" y="1787"/>
                    </a:lnTo>
                    <a:lnTo>
                      <a:pt x="2853" y="1785"/>
                    </a:lnTo>
                    <a:lnTo>
                      <a:pt x="2857" y="1782"/>
                    </a:lnTo>
                    <a:lnTo>
                      <a:pt x="2859" y="1781"/>
                    </a:lnTo>
                    <a:lnTo>
                      <a:pt x="2861" y="1781"/>
                    </a:lnTo>
                    <a:lnTo>
                      <a:pt x="2871" y="1773"/>
                    </a:lnTo>
                    <a:lnTo>
                      <a:pt x="2883" y="1769"/>
                    </a:lnTo>
                    <a:lnTo>
                      <a:pt x="2895" y="1766"/>
                    </a:lnTo>
                    <a:lnTo>
                      <a:pt x="2899" y="1764"/>
                    </a:lnTo>
                    <a:lnTo>
                      <a:pt x="2909" y="1761"/>
                    </a:lnTo>
                    <a:lnTo>
                      <a:pt x="2920" y="1760"/>
                    </a:lnTo>
                    <a:lnTo>
                      <a:pt x="2930" y="1760"/>
                    </a:lnTo>
                    <a:lnTo>
                      <a:pt x="2958" y="1762"/>
                    </a:lnTo>
                    <a:lnTo>
                      <a:pt x="2985" y="1773"/>
                    </a:lnTo>
                    <a:lnTo>
                      <a:pt x="3010" y="1789"/>
                    </a:lnTo>
                    <a:lnTo>
                      <a:pt x="3010" y="1790"/>
                    </a:lnTo>
                    <a:lnTo>
                      <a:pt x="3011" y="1791"/>
                    </a:lnTo>
                    <a:lnTo>
                      <a:pt x="3102" y="1726"/>
                    </a:lnTo>
                    <a:lnTo>
                      <a:pt x="3099" y="1713"/>
                    </a:lnTo>
                    <a:lnTo>
                      <a:pt x="3100" y="1700"/>
                    </a:lnTo>
                    <a:lnTo>
                      <a:pt x="3107" y="1683"/>
                    </a:lnTo>
                    <a:lnTo>
                      <a:pt x="3119" y="1668"/>
                    </a:lnTo>
                    <a:lnTo>
                      <a:pt x="3121" y="1667"/>
                    </a:lnTo>
                    <a:lnTo>
                      <a:pt x="3123" y="1666"/>
                    </a:lnTo>
                    <a:lnTo>
                      <a:pt x="3130" y="1659"/>
                    </a:lnTo>
                    <a:lnTo>
                      <a:pt x="3141" y="1654"/>
                    </a:lnTo>
                    <a:lnTo>
                      <a:pt x="3151" y="1651"/>
                    </a:lnTo>
                    <a:lnTo>
                      <a:pt x="3153" y="1651"/>
                    </a:lnTo>
                    <a:lnTo>
                      <a:pt x="3154" y="1650"/>
                    </a:lnTo>
                    <a:close/>
                    <a:moveTo>
                      <a:pt x="282" y="1497"/>
                    </a:moveTo>
                    <a:lnTo>
                      <a:pt x="285" y="1497"/>
                    </a:lnTo>
                    <a:lnTo>
                      <a:pt x="304" y="1499"/>
                    </a:lnTo>
                    <a:lnTo>
                      <a:pt x="322" y="1506"/>
                    </a:lnTo>
                    <a:lnTo>
                      <a:pt x="333" y="1511"/>
                    </a:lnTo>
                    <a:lnTo>
                      <a:pt x="338" y="1515"/>
                    </a:lnTo>
                    <a:lnTo>
                      <a:pt x="355" y="1532"/>
                    </a:lnTo>
                    <a:lnTo>
                      <a:pt x="364" y="1546"/>
                    </a:lnTo>
                    <a:lnTo>
                      <a:pt x="369" y="1562"/>
                    </a:lnTo>
                    <a:lnTo>
                      <a:pt x="372" y="1580"/>
                    </a:lnTo>
                    <a:lnTo>
                      <a:pt x="371" y="1596"/>
                    </a:lnTo>
                    <a:lnTo>
                      <a:pt x="365" y="1613"/>
                    </a:lnTo>
                    <a:lnTo>
                      <a:pt x="365" y="1616"/>
                    </a:lnTo>
                    <a:lnTo>
                      <a:pt x="364" y="1617"/>
                    </a:lnTo>
                    <a:lnTo>
                      <a:pt x="363" y="1620"/>
                    </a:lnTo>
                    <a:lnTo>
                      <a:pt x="357" y="1633"/>
                    </a:lnTo>
                    <a:lnTo>
                      <a:pt x="347" y="1645"/>
                    </a:lnTo>
                    <a:lnTo>
                      <a:pt x="334" y="1654"/>
                    </a:lnTo>
                    <a:lnTo>
                      <a:pt x="333" y="1655"/>
                    </a:lnTo>
                    <a:lnTo>
                      <a:pt x="331" y="1658"/>
                    </a:lnTo>
                    <a:lnTo>
                      <a:pt x="329" y="1659"/>
                    </a:lnTo>
                    <a:lnTo>
                      <a:pt x="319" y="1663"/>
                    </a:lnTo>
                    <a:lnTo>
                      <a:pt x="299" y="1671"/>
                    </a:lnTo>
                    <a:lnTo>
                      <a:pt x="288" y="1672"/>
                    </a:lnTo>
                    <a:lnTo>
                      <a:pt x="285" y="1672"/>
                    </a:lnTo>
                    <a:lnTo>
                      <a:pt x="283" y="1671"/>
                    </a:lnTo>
                    <a:lnTo>
                      <a:pt x="278" y="1671"/>
                    </a:lnTo>
                    <a:lnTo>
                      <a:pt x="267" y="1669"/>
                    </a:lnTo>
                    <a:lnTo>
                      <a:pt x="257" y="1666"/>
                    </a:lnTo>
                    <a:lnTo>
                      <a:pt x="253" y="1666"/>
                    </a:lnTo>
                    <a:lnTo>
                      <a:pt x="247" y="1663"/>
                    </a:lnTo>
                    <a:lnTo>
                      <a:pt x="233" y="1654"/>
                    </a:lnTo>
                    <a:lnTo>
                      <a:pt x="221" y="1643"/>
                    </a:lnTo>
                    <a:lnTo>
                      <a:pt x="212" y="1632"/>
                    </a:lnTo>
                    <a:lnTo>
                      <a:pt x="169" y="1652"/>
                    </a:lnTo>
                    <a:lnTo>
                      <a:pt x="172" y="1667"/>
                    </a:lnTo>
                    <a:lnTo>
                      <a:pt x="173" y="1681"/>
                    </a:lnTo>
                    <a:lnTo>
                      <a:pt x="170" y="1700"/>
                    </a:lnTo>
                    <a:lnTo>
                      <a:pt x="165" y="1714"/>
                    </a:lnTo>
                    <a:lnTo>
                      <a:pt x="157" y="1730"/>
                    </a:lnTo>
                    <a:lnTo>
                      <a:pt x="152" y="1735"/>
                    </a:lnTo>
                    <a:lnTo>
                      <a:pt x="143" y="1745"/>
                    </a:lnTo>
                    <a:lnTo>
                      <a:pt x="131" y="1755"/>
                    </a:lnTo>
                    <a:lnTo>
                      <a:pt x="117" y="1761"/>
                    </a:lnTo>
                    <a:lnTo>
                      <a:pt x="109" y="1764"/>
                    </a:lnTo>
                    <a:lnTo>
                      <a:pt x="107" y="1764"/>
                    </a:lnTo>
                    <a:lnTo>
                      <a:pt x="110" y="1817"/>
                    </a:lnTo>
                    <a:lnTo>
                      <a:pt x="120" y="1817"/>
                    </a:lnTo>
                    <a:lnTo>
                      <a:pt x="124" y="1819"/>
                    </a:lnTo>
                    <a:lnTo>
                      <a:pt x="130" y="1820"/>
                    </a:lnTo>
                    <a:lnTo>
                      <a:pt x="132" y="1820"/>
                    </a:lnTo>
                    <a:lnTo>
                      <a:pt x="152" y="1825"/>
                    </a:lnTo>
                    <a:lnTo>
                      <a:pt x="170" y="1836"/>
                    </a:lnTo>
                    <a:lnTo>
                      <a:pt x="186" y="1849"/>
                    </a:lnTo>
                    <a:lnTo>
                      <a:pt x="203" y="1871"/>
                    </a:lnTo>
                    <a:lnTo>
                      <a:pt x="213" y="1895"/>
                    </a:lnTo>
                    <a:lnTo>
                      <a:pt x="291" y="1888"/>
                    </a:lnTo>
                    <a:lnTo>
                      <a:pt x="293" y="1876"/>
                    </a:lnTo>
                    <a:lnTo>
                      <a:pt x="300" y="1865"/>
                    </a:lnTo>
                    <a:lnTo>
                      <a:pt x="308" y="1855"/>
                    </a:lnTo>
                    <a:lnTo>
                      <a:pt x="309" y="1854"/>
                    </a:lnTo>
                    <a:lnTo>
                      <a:pt x="319" y="1846"/>
                    </a:lnTo>
                    <a:lnTo>
                      <a:pt x="331" y="1841"/>
                    </a:lnTo>
                    <a:lnTo>
                      <a:pt x="350" y="1838"/>
                    </a:lnTo>
                    <a:lnTo>
                      <a:pt x="354" y="1838"/>
                    </a:lnTo>
                    <a:lnTo>
                      <a:pt x="356" y="1840"/>
                    </a:lnTo>
                    <a:lnTo>
                      <a:pt x="363" y="1840"/>
                    </a:lnTo>
                    <a:lnTo>
                      <a:pt x="368" y="1841"/>
                    </a:lnTo>
                    <a:lnTo>
                      <a:pt x="372" y="1844"/>
                    </a:lnTo>
                    <a:lnTo>
                      <a:pt x="388" y="1852"/>
                    </a:lnTo>
                    <a:lnTo>
                      <a:pt x="399" y="1865"/>
                    </a:lnTo>
                    <a:lnTo>
                      <a:pt x="399" y="1866"/>
                    </a:lnTo>
                    <a:lnTo>
                      <a:pt x="401" y="1866"/>
                    </a:lnTo>
                    <a:lnTo>
                      <a:pt x="405" y="1875"/>
                    </a:lnTo>
                    <a:lnTo>
                      <a:pt x="409" y="1886"/>
                    </a:lnTo>
                    <a:lnTo>
                      <a:pt x="410" y="1896"/>
                    </a:lnTo>
                    <a:lnTo>
                      <a:pt x="410" y="1901"/>
                    </a:lnTo>
                    <a:lnTo>
                      <a:pt x="407" y="1912"/>
                    </a:lnTo>
                    <a:lnTo>
                      <a:pt x="407" y="1913"/>
                    </a:lnTo>
                    <a:lnTo>
                      <a:pt x="403" y="1924"/>
                    </a:lnTo>
                    <a:lnTo>
                      <a:pt x="397" y="1934"/>
                    </a:lnTo>
                    <a:lnTo>
                      <a:pt x="389" y="1942"/>
                    </a:lnTo>
                    <a:lnTo>
                      <a:pt x="423" y="2035"/>
                    </a:lnTo>
                    <a:lnTo>
                      <a:pt x="436" y="2037"/>
                    </a:lnTo>
                    <a:lnTo>
                      <a:pt x="441" y="2039"/>
                    </a:lnTo>
                    <a:lnTo>
                      <a:pt x="452" y="2044"/>
                    </a:lnTo>
                    <a:lnTo>
                      <a:pt x="456" y="2048"/>
                    </a:lnTo>
                    <a:lnTo>
                      <a:pt x="457" y="2048"/>
                    </a:lnTo>
                    <a:lnTo>
                      <a:pt x="466" y="2057"/>
                    </a:lnTo>
                    <a:lnTo>
                      <a:pt x="473" y="2070"/>
                    </a:lnTo>
                    <a:lnTo>
                      <a:pt x="610" y="2057"/>
                    </a:lnTo>
                    <a:lnTo>
                      <a:pt x="611" y="2047"/>
                    </a:lnTo>
                    <a:lnTo>
                      <a:pt x="614" y="2037"/>
                    </a:lnTo>
                    <a:lnTo>
                      <a:pt x="614" y="2036"/>
                    </a:lnTo>
                    <a:lnTo>
                      <a:pt x="621" y="2023"/>
                    </a:lnTo>
                    <a:lnTo>
                      <a:pt x="630" y="2010"/>
                    </a:lnTo>
                    <a:lnTo>
                      <a:pt x="640" y="2001"/>
                    </a:lnTo>
                    <a:lnTo>
                      <a:pt x="644" y="1997"/>
                    </a:lnTo>
                    <a:lnTo>
                      <a:pt x="649" y="1993"/>
                    </a:lnTo>
                    <a:lnTo>
                      <a:pt x="655" y="1990"/>
                    </a:lnTo>
                    <a:lnTo>
                      <a:pt x="660" y="1989"/>
                    </a:lnTo>
                    <a:lnTo>
                      <a:pt x="661" y="1988"/>
                    </a:lnTo>
                    <a:lnTo>
                      <a:pt x="676" y="1984"/>
                    </a:lnTo>
                    <a:lnTo>
                      <a:pt x="691" y="1982"/>
                    </a:lnTo>
                    <a:lnTo>
                      <a:pt x="703" y="1982"/>
                    </a:lnTo>
                    <a:lnTo>
                      <a:pt x="708" y="1984"/>
                    </a:lnTo>
                    <a:lnTo>
                      <a:pt x="725" y="1989"/>
                    </a:lnTo>
                    <a:lnTo>
                      <a:pt x="738" y="1998"/>
                    </a:lnTo>
                    <a:lnTo>
                      <a:pt x="750" y="2009"/>
                    </a:lnTo>
                    <a:lnTo>
                      <a:pt x="752" y="2011"/>
                    </a:lnTo>
                    <a:lnTo>
                      <a:pt x="763" y="2023"/>
                    </a:lnTo>
                    <a:lnTo>
                      <a:pt x="769" y="2037"/>
                    </a:lnTo>
                    <a:lnTo>
                      <a:pt x="772" y="2052"/>
                    </a:lnTo>
                    <a:lnTo>
                      <a:pt x="772" y="2053"/>
                    </a:lnTo>
                    <a:lnTo>
                      <a:pt x="774" y="2056"/>
                    </a:lnTo>
                    <a:lnTo>
                      <a:pt x="774" y="2069"/>
                    </a:lnTo>
                    <a:lnTo>
                      <a:pt x="772" y="2082"/>
                    </a:lnTo>
                    <a:lnTo>
                      <a:pt x="770" y="2094"/>
                    </a:lnTo>
                    <a:lnTo>
                      <a:pt x="766" y="2103"/>
                    </a:lnTo>
                    <a:lnTo>
                      <a:pt x="765" y="2103"/>
                    </a:lnTo>
                    <a:lnTo>
                      <a:pt x="762" y="2108"/>
                    </a:lnTo>
                    <a:lnTo>
                      <a:pt x="759" y="2115"/>
                    </a:lnTo>
                    <a:lnTo>
                      <a:pt x="755" y="2119"/>
                    </a:lnTo>
                    <a:lnTo>
                      <a:pt x="750" y="2123"/>
                    </a:lnTo>
                    <a:lnTo>
                      <a:pt x="748" y="2127"/>
                    </a:lnTo>
                    <a:lnTo>
                      <a:pt x="744" y="2130"/>
                    </a:lnTo>
                    <a:lnTo>
                      <a:pt x="724" y="2141"/>
                    </a:lnTo>
                    <a:lnTo>
                      <a:pt x="704" y="2146"/>
                    </a:lnTo>
                    <a:lnTo>
                      <a:pt x="702" y="2243"/>
                    </a:lnTo>
                    <a:lnTo>
                      <a:pt x="716" y="2247"/>
                    </a:lnTo>
                    <a:lnTo>
                      <a:pt x="732" y="2255"/>
                    </a:lnTo>
                    <a:lnTo>
                      <a:pt x="733" y="2255"/>
                    </a:lnTo>
                    <a:lnTo>
                      <a:pt x="733" y="2256"/>
                    </a:lnTo>
                    <a:lnTo>
                      <a:pt x="735" y="2256"/>
                    </a:lnTo>
                    <a:lnTo>
                      <a:pt x="736" y="2257"/>
                    </a:lnTo>
                    <a:lnTo>
                      <a:pt x="746" y="2267"/>
                    </a:lnTo>
                    <a:lnTo>
                      <a:pt x="755" y="2277"/>
                    </a:lnTo>
                    <a:lnTo>
                      <a:pt x="762" y="2289"/>
                    </a:lnTo>
                    <a:lnTo>
                      <a:pt x="767" y="2301"/>
                    </a:lnTo>
                    <a:lnTo>
                      <a:pt x="769" y="2311"/>
                    </a:lnTo>
                    <a:lnTo>
                      <a:pt x="769" y="2312"/>
                    </a:lnTo>
                    <a:lnTo>
                      <a:pt x="770" y="2312"/>
                    </a:lnTo>
                    <a:lnTo>
                      <a:pt x="770" y="2329"/>
                    </a:lnTo>
                    <a:lnTo>
                      <a:pt x="767" y="2347"/>
                    </a:lnTo>
                    <a:lnTo>
                      <a:pt x="762" y="2361"/>
                    </a:lnTo>
                    <a:lnTo>
                      <a:pt x="753" y="2375"/>
                    </a:lnTo>
                    <a:lnTo>
                      <a:pt x="742" y="2387"/>
                    </a:lnTo>
                    <a:lnTo>
                      <a:pt x="728" y="2396"/>
                    </a:lnTo>
                    <a:lnTo>
                      <a:pt x="725" y="2398"/>
                    </a:lnTo>
                    <a:lnTo>
                      <a:pt x="724" y="2399"/>
                    </a:lnTo>
                    <a:lnTo>
                      <a:pt x="721" y="2399"/>
                    </a:lnTo>
                    <a:lnTo>
                      <a:pt x="712" y="2404"/>
                    </a:lnTo>
                    <a:lnTo>
                      <a:pt x="700" y="2407"/>
                    </a:lnTo>
                    <a:lnTo>
                      <a:pt x="689" y="2408"/>
                    </a:lnTo>
                    <a:lnTo>
                      <a:pt x="685" y="2408"/>
                    </a:lnTo>
                    <a:lnTo>
                      <a:pt x="681" y="2407"/>
                    </a:lnTo>
                    <a:lnTo>
                      <a:pt x="636" y="2540"/>
                    </a:lnTo>
                    <a:lnTo>
                      <a:pt x="648" y="2551"/>
                    </a:lnTo>
                    <a:lnTo>
                      <a:pt x="657" y="2563"/>
                    </a:lnTo>
                    <a:lnTo>
                      <a:pt x="659" y="2565"/>
                    </a:lnTo>
                    <a:lnTo>
                      <a:pt x="659" y="2568"/>
                    </a:lnTo>
                    <a:lnTo>
                      <a:pt x="663" y="2577"/>
                    </a:lnTo>
                    <a:lnTo>
                      <a:pt x="665" y="2587"/>
                    </a:lnTo>
                    <a:lnTo>
                      <a:pt x="665" y="2604"/>
                    </a:lnTo>
                    <a:lnTo>
                      <a:pt x="664" y="2607"/>
                    </a:lnTo>
                    <a:lnTo>
                      <a:pt x="664" y="2608"/>
                    </a:lnTo>
                    <a:lnTo>
                      <a:pt x="748" y="2644"/>
                    </a:lnTo>
                    <a:lnTo>
                      <a:pt x="757" y="2627"/>
                    </a:lnTo>
                    <a:lnTo>
                      <a:pt x="766" y="2614"/>
                    </a:lnTo>
                    <a:lnTo>
                      <a:pt x="778" y="2602"/>
                    </a:lnTo>
                    <a:lnTo>
                      <a:pt x="791" y="2593"/>
                    </a:lnTo>
                    <a:lnTo>
                      <a:pt x="792" y="2591"/>
                    </a:lnTo>
                    <a:lnTo>
                      <a:pt x="809" y="2582"/>
                    </a:lnTo>
                    <a:lnTo>
                      <a:pt x="830" y="2576"/>
                    </a:lnTo>
                    <a:lnTo>
                      <a:pt x="850" y="2573"/>
                    </a:lnTo>
                    <a:lnTo>
                      <a:pt x="851" y="2573"/>
                    </a:lnTo>
                    <a:lnTo>
                      <a:pt x="854" y="2574"/>
                    </a:lnTo>
                    <a:lnTo>
                      <a:pt x="877" y="2577"/>
                    </a:lnTo>
                    <a:lnTo>
                      <a:pt x="897" y="2584"/>
                    </a:lnTo>
                    <a:lnTo>
                      <a:pt x="917" y="2595"/>
                    </a:lnTo>
                    <a:lnTo>
                      <a:pt x="920" y="2598"/>
                    </a:lnTo>
                    <a:lnTo>
                      <a:pt x="923" y="2602"/>
                    </a:lnTo>
                    <a:lnTo>
                      <a:pt x="934" y="2610"/>
                    </a:lnTo>
                    <a:lnTo>
                      <a:pt x="943" y="2620"/>
                    </a:lnTo>
                    <a:lnTo>
                      <a:pt x="952" y="2635"/>
                    </a:lnTo>
                    <a:lnTo>
                      <a:pt x="957" y="2649"/>
                    </a:lnTo>
                    <a:lnTo>
                      <a:pt x="960" y="2654"/>
                    </a:lnTo>
                    <a:lnTo>
                      <a:pt x="960" y="2657"/>
                    </a:lnTo>
                    <a:lnTo>
                      <a:pt x="962" y="2667"/>
                    </a:lnTo>
                    <a:lnTo>
                      <a:pt x="1026" y="2656"/>
                    </a:lnTo>
                    <a:lnTo>
                      <a:pt x="1026" y="2632"/>
                    </a:lnTo>
                    <a:lnTo>
                      <a:pt x="1029" y="2610"/>
                    </a:lnTo>
                    <a:lnTo>
                      <a:pt x="1036" y="2589"/>
                    </a:lnTo>
                    <a:lnTo>
                      <a:pt x="1045" y="2570"/>
                    </a:lnTo>
                    <a:lnTo>
                      <a:pt x="1063" y="2546"/>
                    </a:lnTo>
                    <a:lnTo>
                      <a:pt x="1084" y="2526"/>
                    </a:lnTo>
                    <a:lnTo>
                      <a:pt x="1110" y="2510"/>
                    </a:lnTo>
                    <a:lnTo>
                      <a:pt x="1118" y="2508"/>
                    </a:lnTo>
                    <a:lnTo>
                      <a:pt x="1121" y="2508"/>
                    </a:lnTo>
                    <a:lnTo>
                      <a:pt x="1129" y="2504"/>
                    </a:lnTo>
                    <a:lnTo>
                      <a:pt x="1121" y="2377"/>
                    </a:lnTo>
                    <a:lnTo>
                      <a:pt x="1119" y="2377"/>
                    </a:lnTo>
                    <a:lnTo>
                      <a:pt x="1102" y="2373"/>
                    </a:lnTo>
                    <a:lnTo>
                      <a:pt x="1087" y="2365"/>
                    </a:lnTo>
                    <a:lnTo>
                      <a:pt x="1074" y="2352"/>
                    </a:lnTo>
                    <a:lnTo>
                      <a:pt x="1074" y="2350"/>
                    </a:lnTo>
                    <a:lnTo>
                      <a:pt x="1068" y="2343"/>
                    </a:lnTo>
                    <a:lnTo>
                      <a:pt x="1066" y="2335"/>
                    </a:lnTo>
                    <a:lnTo>
                      <a:pt x="1063" y="2328"/>
                    </a:lnTo>
                    <a:lnTo>
                      <a:pt x="1062" y="2314"/>
                    </a:lnTo>
                    <a:lnTo>
                      <a:pt x="1063" y="2301"/>
                    </a:lnTo>
                    <a:lnTo>
                      <a:pt x="1068" y="2285"/>
                    </a:lnTo>
                    <a:lnTo>
                      <a:pt x="1079" y="2271"/>
                    </a:lnTo>
                    <a:lnTo>
                      <a:pt x="1093" y="2259"/>
                    </a:lnTo>
                    <a:lnTo>
                      <a:pt x="1095" y="2259"/>
                    </a:lnTo>
                    <a:lnTo>
                      <a:pt x="1104" y="2255"/>
                    </a:lnTo>
                    <a:lnTo>
                      <a:pt x="1114" y="2252"/>
                    </a:lnTo>
                    <a:lnTo>
                      <a:pt x="1125" y="2251"/>
                    </a:lnTo>
                    <a:lnTo>
                      <a:pt x="1133" y="2251"/>
                    </a:lnTo>
                    <a:lnTo>
                      <a:pt x="1138" y="2252"/>
                    </a:lnTo>
                    <a:lnTo>
                      <a:pt x="1143" y="2255"/>
                    </a:lnTo>
                    <a:lnTo>
                      <a:pt x="1146" y="2255"/>
                    </a:lnTo>
                    <a:lnTo>
                      <a:pt x="1156" y="2260"/>
                    </a:lnTo>
                    <a:lnTo>
                      <a:pt x="1167" y="2268"/>
                    </a:lnTo>
                    <a:lnTo>
                      <a:pt x="1262" y="2204"/>
                    </a:lnTo>
                    <a:lnTo>
                      <a:pt x="1257" y="2189"/>
                    </a:lnTo>
                    <a:lnTo>
                      <a:pt x="1257" y="2175"/>
                    </a:lnTo>
                    <a:lnTo>
                      <a:pt x="1260" y="2153"/>
                    </a:lnTo>
                    <a:lnTo>
                      <a:pt x="1269" y="2130"/>
                    </a:lnTo>
                    <a:lnTo>
                      <a:pt x="1283" y="2112"/>
                    </a:lnTo>
                    <a:lnTo>
                      <a:pt x="1284" y="2111"/>
                    </a:lnTo>
                    <a:lnTo>
                      <a:pt x="1287" y="2109"/>
                    </a:lnTo>
                    <a:lnTo>
                      <a:pt x="1298" y="2102"/>
                    </a:lnTo>
                    <a:lnTo>
                      <a:pt x="1312" y="2096"/>
                    </a:lnTo>
                    <a:lnTo>
                      <a:pt x="1325" y="2092"/>
                    </a:lnTo>
                    <a:lnTo>
                      <a:pt x="1330" y="2091"/>
                    </a:lnTo>
                    <a:lnTo>
                      <a:pt x="1345" y="2091"/>
                    </a:lnTo>
                    <a:lnTo>
                      <a:pt x="1347" y="2092"/>
                    </a:lnTo>
                    <a:lnTo>
                      <a:pt x="1350" y="2092"/>
                    </a:lnTo>
                    <a:lnTo>
                      <a:pt x="1364" y="2096"/>
                    </a:lnTo>
                    <a:lnTo>
                      <a:pt x="1380" y="2103"/>
                    </a:lnTo>
                    <a:lnTo>
                      <a:pt x="1393" y="2112"/>
                    </a:lnTo>
                    <a:lnTo>
                      <a:pt x="1405" y="2125"/>
                    </a:lnTo>
                    <a:lnTo>
                      <a:pt x="1413" y="2138"/>
                    </a:lnTo>
                    <a:lnTo>
                      <a:pt x="1418" y="2154"/>
                    </a:lnTo>
                    <a:lnTo>
                      <a:pt x="1419" y="2157"/>
                    </a:lnTo>
                    <a:lnTo>
                      <a:pt x="1419" y="2161"/>
                    </a:lnTo>
                    <a:lnTo>
                      <a:pt x="1422" y="2174"/>
                    </a:lnTo>
                    <a:lnTo>
                      <a:pt x="1421" y="2188"/>
                    </a:lnTo>
                    <a:lnTo>
                      <a:pt x="1415" y="2202"/>
                    </a:lnTo>
                    <a:lnTo>
                      <a:pt x="1414" y="2206"/>
                    </a:lnTo>
                    <a:lnTo>
                      <a:pt x="1414" y="2210"/>
                    </a:lnTo>
                    <a:lnTo>
                      <a:pt x="1409" y="2219"/>
                    </a:lnTo>
                    <a:lnTo>
                      <a:pt x="1401" y="2230"/>
                    </a:lnTo>
                    <a:lnTo>
                      <a:pt x="1392" y="2239"/>
                    </a:lnTo>
                    <a:lnTo>
                      <a:pt x="1372" y="2252"/>
                    </a:lnTo>
                    <a:lnTo>
                      <a:pt x="1362" y="2255"/>
                    </a:lnTo>
                    <a:lnTo>
                      <a:pt x="1359" y="2256"/>
                    </a:lnTo>
                    <a:lnTo>
                      <a:pt x="1358" y="2256"/>
                    </a:lnTo>
                    <a:lnTo>
                      <a:pt x="1355" y="2257"/>
                    </a:lnTo>
                    <a:lnTo>
                      <a:pt x="1351" y="2257"/>
                    </a:lnTo>
                    <a:lnTo>
                      <a:pt x="1345" y="2259"/>
                    </a:lnTo>
                    <a:lnTo>
                      <a:pt x="1339" y="2259"/>
                    </a:lnTo>
                    <a:lnTo>
                      <a:pt x="1320" y="2256"/>
                    </a:lnTo>
                    <a:lnTo>
                      <a:pt x="1301" y="2250"/>
                    </a:lnTo>
                    <a:lnTo>
                      <a:pt x="1286" y="2238"/>
                    </a:lnTo>
                    <a:lnTo>
                      <a:pt x="1284" y="2238"/>
                    </a:lnTo>
                    <a:lnTo>
                      <a:pt x="1284" y="2237"/>
                    </a:lnTo>
                    <a:lnTo>
                      <a:pt x="1280" y="2234"/>
                    </a:lnTo>
                    <a:lnTo>
                      <a:pt x="1277" y="2229"/>
                    </a:lnTo>
                    <a:lnTo>
                      <a:pt x="1182" y="2294"/>
                    </a:lnTo>
                    <a:lnTo>
                      <a:pt x="1185" y="2305"/>
                    </a:lnTo>
                    <a:lnTo>
                      <a:pt x="1185" y="2314"/>
                    </a:lnTo>
                    <a:lnTo>
                      <a:pt x="1184" y="2316"/>
                    </a:lnTo>
                    <a:lnTo>
                      <a:pt x="1184" y="2326"/>
                    </a:lnTo>
                    <a:lnTo>
                      <a:pt x="1181" y="2337"/>
                    </a:lnTo>
                    <a:lnTo>
                      <a:pt x="1176" y="2347"/>
                    </a:lnTo>
                    <a:lnTo>
                      <a:pt x="1174" y="2348"/>
                    </a:lnTo>
                    <a:lnTo>
                      <a:pt x="1173" y="2350"/>
                    </a:lnTo>
                    <a:lnTo>
                      <a:pt x="1173" y="2352"/>
                    </a:lnTo>
                    <a:lnTo>
                      <a:pt x="1167" y="2358"/>
                    </a:lnTo>
                    <a:lnTo>
                      <a:pt x="1159" y="2365"/>
                    </a:lnTo>
                    <a:lnTo>
                      <a:pt x="1151" y="2370"/>
                    </a:lnTo>
                    <a:lnTo>
                      <a:pt x="1159" y="2496"/>
                    </a:lnTo>
                    <a:lnTo>
                      <a:pt x="1185" y="2496"/>
                    </a:lnTo>
                    <a:lnTo>
                      <a:pt x="1197" y="2498"/>
                    </a:lnTo>
                    <a:lnTo>
                      <a:pt x="1206" y="2498"/>
                    </a:lnTo>
                    <a:lnTo>
                      <a:pt x="1210" y="2500"/>
                    </a:lnTo>
                    <a:lnTo>
                      <a:pt x="1223" y="2504"/>
                    </a:lnTo>
                    <a:lnTo>
                      <a:pt x="1239" y="2510"/>
                    </a:lnTo>
                    <a:lnTo>
                      <a:pt x="1256" y="2519"/>
                    </a:lnTo>
                    <a:lnTo>
                      <a:pt x="1270" y="2529"/>
                    </a:lnTo>
                    <a:lnTo>
                      <a:pt x="1280" y="2539"/>
                    </a:lnTo>
                    <a:lnTo>
                      <a:pt x="1280" y="2540"/>
                    </a:lnTo>
                    <a:lnTo>
                      <a:pt x="1292" y="2551"/>
                    </a:lnTo>
                    <a:lnTo>
                      <a:pt x="1300" y="2564"/>
                    </a:lnTo>
                    <a:lnTo>
                      <a:pt x="1305" y="2577"/>
                    </a:lnTo>
                    <a:lnTo>
                      <a:pt x="1309" y="2581"/>
                    </a:lnTo>
                    <a:lnTo>
                      <a:pt x="1315" y="2594"/>
                    </a:lnTo>
                    <a:lnTo>
                      <a:pt x="1322" y="2625"/>
                    </a:lnTo>
                    <a:lnTo>
                      <a:pt x="1322" y="2656"/>
                    </a:lnTo>
                    <a:lnTo>
                      <a:pt x="1317" y="2684"/>
                    </a:lnTo>
                    <a:lnTo>
                      <a:pt x="1423" y="2728"/>
                    </a:lnTo>
                    <a:lnTo>
                      <a:pt x="1423" y="2760"/>
                    </a:lnTo>
                    <a:lnTo>
                      <a:pt x="1307" y="2713"/>
                    </a:lnTo>
                    <a:lnTo>
                      <a:pt x="1305" y="2716"/>
                    </a:lnTo>
                    <a:lnTo>
                      <a:pt x="1304" y="2717"/>
                    </a:lnTo>
                    <a:lnTo>
                      <a:pt x="1304" y="2718"/>
                    </a:lnTo>
                    <a:lnTo>
                      <a:pt x="1303" y="2720"/>
                    </a:lnTo>
                    <a:lnTo>
                      <a:pt x="1290" y="2737"/>
                    </a:lnTo>
                    <a:lnTo>
                      <a:pt x="1275" y="2752"/>
                    </a:lnTo>
                    <a:lnTo>
                      <a:pt x="1262" y="2764"/>
                    </a:lnTo>
                    <a:lnTo>
                      <a:pt x="1258" y="2767"/>
                    </a:lnTo>
                    <a:lnTo>
                      <a:pt x="1256" y="2768"/>
                    </a:lnTo>
                    <a:lnTo>
                      <a:pt x="1267" y="2794"/>
                    </a:lnTo>
                    <a:lnTo>
                      <a:pt x="1270" y="2794"/>
                    </a:lnTo>
                    <a:lnTo>
                      <a:pt x="1274" y="2793"/>
                    </a:lnTo>
                    <a:lnTo>
                      <a:pt x="1284" y="2793"/>
                    </a:lnTo>
                    <a:lnTo>
                      <a:pt x="1305" y="2798"/>
                    </a:lnTo>
                    <a:lnTo>
                      <a:pt x="1236" y="2798"/>
                    </a:lnTo>
                    <a:lnTo>
                      <a:pt x="1229" y="2783"/>
                    </a:lnTo>
                    <a:lnTo>
                      <a:pt x="1216" y="2787"/>
                    </a:lnTo>
                    <a:lnTo>
                      <a:pt x="1205" y="2789"/>
                    </a:lnTo>
                    <a:lnTo>
                      <a:pt x="1188" y="2792"/>
                    </a:lnTo>
                    <a:lnTo>
                      <a:pt x="1164" y="2792"/>
                    </a:lnTo>
                    <a:lnTo>
                      <a:pt x="1136" y="2788"/>
                    </a:lnTo>
                    <a:lnTo>
                      <a:pt x="1110" y="2779"/>
                    </a:lnTo>
                    <a:lnTo>
                      <a:pt x="1085" y="2764"/>
                    </a:lnTo>
                    <a:lnTo>
                      <a:pt x="1083" y="2762"/>
                    </a:lnTo>
                    <a:lnTo>
                      <a:pt x="1081" y="2762"/>
                    </a:lnTo>
                    <a:lnTo>
                      <a:pt x="1067" y="2749"/>
                    </a:lnTo>
                    <a:lnTo>
                      <a:pt x="1054" y="2733"/>
                    </a:lnTo>
                    <a:lnTo>
                      <a:pt x="1044" y="2714"/>
                    </a:lnTo>
                    <a:lnTo>
                      <a:pt x="1036" y="2697"/>
                    </a:lnTo>
                    <a:lnTo>
                      <a:pt x="1033" y="2692"/>
                    </a:lnTo>
                    <a:lnTo>
                      <a:pt x="1032" y="2686"/>
                    </a:lnTo>
                    <a:lnTo>
                      <a:pt x="964" y="2697"/>
                    </a:lnTo>
                    <a:lnTo>
                      <a:pt x="962" y="2709"/>
                    </a:lnTo>
                    <a:lnTo>
                      <a:pt x="960" y="2718"/>
                    </a:lnTo>
                    <a:lnTo>
                      <a:pt x="960" y="2720"/>
                    </a:lnTo>
                    <a:lnTo>
                      <a:pt x="953" y="2737"/>
                    </a:lnTo>
                    <a:lnTo>
                      <a:pt x="944" y="2750"/>
                    </a:lnTo>
                    <a:lnTo>
                      <a:pt x="943" y="2752"/>
                    </a:lnTo>
                    <a:lnTo>
                      <a:pt x="940" y="2756"/>
                    </a:lnTo>
                    <a:lnTo>
                      <a:pt x="936" y="2762"/>
                    </a:lnTo>
                    <a:lnTo>
                      <a:pt x="920" y="2776"/>
                    </a:lnTo>
                    <a:lnTo>
                      <a:pt x="902" y="2788"/>
                    </a:lnTo>
                    <a:lnTo>
                      <a:pt x="882" y="2794"/>
                    </a:lnTo>
                    <a:lnTo>
                      <a:pt x="862" y="2798"/>
                    </a:lnTo>
                    <a:lnTo>
                      <a:pt x="842" y="2798"/>
                    </a:lnTo>
                    <a:lnTo>
                      <a:pt x="821" y="2794"/>
                    </a:lnTo>
                    <a:lnTo>
                      <a:pt x="804" y="2788"/>
                    </a:lnTo>
                    <a:lnTo>
                      <a:pt x="791" y="2780"/>
                    </a:lnTo>
                    <a:lnTo>
                      <a:pt x="778" y="2771"/>
                    </a:lnTo>
                    <a:lnTo>
                      <a:pt x="767" y="2760"/>
                    </a:lnTo>
                    <a:lnTo>
                      <a:pt x="757" y="2746"/>
                    </a:lnTo>
                    <a:lnTo>
                      <a:pt x="750" y="2734"/>
                    </a:lnTo>
                    <a:lnTo>
                      <a:pt x="744" y="2713"/>
                    </a:lnTo>
                    <a:lnTo>
                      <a:pt x="740" y="2694"/>
                    </a:lnTo>
                    <a:lnTo>
                      <a:pt x="740" y="2673"/>
                    </a:lnTo>
                    <a:lnTo>
                      <a:pt x="651" y="2635"/>
                    </a:lnTo>
                    <a:lnTo>
                      <a:pt x="651" y="2636"/>
                    </a:lnTo>
                    <a:lnTo>
                      <a:pt x="649" y="2636"/>
                    </a:lnTo>
                    <a:lnTo>
                      <a:pt x="645" y="2641"/>
                    </a:lnTo>
                    <a:lnTo>
                      <a:pt x="635" y="2646"/>
                    </a:lnTo>
                    <a:lnTo>
                      <a:pt x="634" y="2649"/>
                    </a:lnTo>
                    <a:lnTo>
                      <a:pt x="628" y="2652"/>
                    </a:lnTo>
                    <a:lnTo>
                      <a:pt x="605" y="2656"/>
                    </a:lnTo>
                    <a:lnTo>
                      <a:pt x="590" y="2654"/>
                    </a:lnTo>
                    <a:lnTo>
                      <a:pt x="577" y="2650"/>
                    </a:lnTo>
                    <a:lnTo>
                      <a:pt x="577" y="2649"/>
                    </a:lnTo>
                    <a:lnTo>
                      <a:pt x="573" y="2648"/>
                    </a:lnTo>
                    <a:lnTo>
                      <a:pt x="571" y="2646"/>
                    </a:lnTo>
                    <a:lnTo>
                      <a:pt x="499" y="2713"/>
                    </a:lnTo>
                    <a:lnTo>
                      <a:pt x="508" y="2737"/>
                    </a:lnTo>
                    <a:lnTo>
                      <a:pt x="512" y="2759"/>
                    </a:lnTo>
                    <a:lnTo>
                      <a:pt x="512" y="2787"/>
                    </a:lnTo>
                    <a:lnTo>
                      <a:pt x="509" y="2792"/>
                    </a:lnTo>
                    <a:lnTo>
                      <a:pt x="509" y="2798"/>
                    </a:lnTo>
                    <a:lnTo>
                      <a:pt x="280" y="2798"/>
                    </a:lnTo>
                    <a:lnTo>
                      <a:pt x="278" y="2783"/>
                    </a:lnTo>
                    <a:lnTo>
                      <a:pt x="278" y="2766"/>
                    </a:lnTo>
                    <a:lnTo>
                      <a:pt x="279" y="2750"/>
                    </a:lnTo>
                    <a:lnTo>
                      <a:pt x="284" y="2733"/>
                    </a:lnTo>
                    <a:lnTo>
                      <a:pt x="291" y="2717"/>
                    </a:lnTo>
                    <a:lnTo>
                      <a:pt x="299" y="2704"/>
                    </a:lnTo>
                    <a:lnTo>
                      <a:pt x="313" y="2686"/>
                    </a:lnTo>
                    <a:lnTo>
                      <a:pt x="331" y="2671"/>
                    </a:lnTo>
                    <a:lnTo>
                      <a:pt x="351" y="2661"/>
                    </a:lnTo>
                    <a:lnTo>
                      <a:pt x="352" y="2659"/>
                    </a:lnTo>
                    <a:lnTo>
                      <a:pt x="355" y="2659"/>
                    </a:lnTo>
                    <a:lnTo>
                      <a:pt x="356" y="2658"/>
                    </a:lnTo>
                    <a:lnTo>
                      <a:pt x="376" y="2654"/>
                    </a:lnTo>
                    <a:lnTo>
                      <a:pt x="395" y="2653"/>
                    </a:lnTo>
                    <a:lnTo>
                      <a:pt x="416" y="2654"/>
                    </a:lnTo>
                    <a:lnTo>
                      <a:pt x="433" y="2658"/>
                    </a:lnTo>
                    <a:lnTo>
                      <a:pt x="448" y="2665"/>
                    </a:lnTo>
                    <a:lnTo>
                      <a:pt x="448" y="2666"/>
                    </a:lnTo>
                    <a:lnTo>
                      <a:pt x="450" y="2666"/>
                    </a:lnTo>
                    <a:lnTo>
                      <a:pt x="466" y="2675"/>
                    </a:lnTo>
                    <a:lnTo>
                      <a:pt x="481" y="2688"/>
                    </a:lnTo>
                    <a:lnTo>
                      <a:pt x="550" y="2624"/>
                    </a:lnTo>
                    <a:lnTo>
                      <a:pt x="547" y="2620"/>
                    </a:lnTo>
                    <a:lnTo>
                      <a:pt x="543" y="2604"/>
                    </a:lnTo>
                    <a:lnTo>
                      <a:pt x="542" y="2598"/>
                    </a:lnTo>
                    <a:lnTo>
                      <a:pt x="542" y="2593"/>
                    </a:lnTo>
                    <a:lnTo>
                      <a:pt x="545" y="2576"/>
                    </a:lnTo>
                    <a:lnTo>
                      <a:pt x="551" y="2559"/>
                    </a:lnTo>
                    <a:lnTo>
                      <a:pt x="553" y="2559"/>
                    </a:lnTo>
                    <a:lnTo>
                      <a:pt x="553" y="2557"/>
                    </a:lnTo>
                    <a:lnTo>
                      <a:pt x="554" y="2556"/>
                    </a:lnTo>
                    <a:lnTo>
                      <a:pt x="564" y="2544"/>
                    </a:lnTo>
                    <a:lnTo>
                      <a:pt x="577" y="2536"/>
                    </a:lnTo>
                    <a:lnTo>
                      <a:pt x="583" y="2534"/>
                    </a:lnTo>
                    <a:lnTo>
                      <a:pt x="589" y="2532"/>
                    </a:lnTo>
                    <a:lnTo>
                      <a:pt x="596" y="2532"/>
                    </a:lnTo>
                    <a:lnTo>
                      <a:pt x="596" y="2531"/>
                    </a:lnTo>
                    <a:lnTo>
                      <a:pt x="608" y="2531"/>
                    </a:lnTo>
                    <a:lnTo>
                      <a:pt x="651" y="2400"/>
                    </a:lnTo>
                    <a:lnTo>
                      <a:pt x="645" y="2398"/>
                    </a:lnTo>
                    <a:lnTo>
                      <a:pt x="639" y="2395"/>
                    </a:lnTo>
                    <a:lnTo>
                      <a:pt x="635" y="2391"/>
                    </a:lnTo>
                    <a:lnTo>
                      <a:pt x="631" y="2388"/>
                    </a:lnTo>
                    <a:lnTo>
                      <a:pt x="630" y="2387"/>
                    </a:lnTo>
                    <a:lnTo>
                      <a:pt x="625" y="2383"/>
                    </a:lnTo>
                    <a:lnTo>
                      <a:pt x="621" y="2379"/>
                    </a:lnTo>
                    <a:lnTo>
                      <a:pt x="618" y="2373"/>
                    </a:lnTo>
                    <a:lnTo>
                      <a:pt x="615" y="2367"/>
                    </a:lnTo>
                    <a:lnTo>
                      <a:pt x="613" y="2366"/>
                    </a:lnTo>
                    <a:lnTo>
                      <a:pt x="611" y="2364"/>
                    </a:lnTo>
                    <a:lnTo>
                      <a:pt x="609" y="2360"/>
                    </a:lnTo>
                    <a:lnTo>
                      <a:pt x="602" y="2336"/>
                    </a:lnTo>
                    <a:lnTo>
                      <a:pt x="604" y="2312"/>
                    </a:lnTo>
                    <a:lnTo>
                      <a:pt x="610" y="2290"/>
                    </a:lnTo>
                    <a:lnTo>
                      <a:pt x="611" y="2289"/>
                    </a:lnTo>
                    <a:lnTo>
                      <a:pt x="617" y="2278"/>
                    </a:lnTo>
                    <a:lnTo>
                      <a:pt x="625" y="2269"/>
                    </a:lnTo>
                    <a:lnTo>
                      <a:pt x="632" y="2263"/>
                    </a:lnTo>
                    <a:lnTo>
                      <a:pt x="647" y="2252"/>
                    </a:lnTo>
                    <a:lnTo>
                      <a:pt x="664" y="2246"/>
                    </a:lnTo>
                    <a:lnTo>
                      <a:pt x="668" y="2244"/>
                    </a:lnTo>
                    <a:lnTo>
                      <a:pt x="672" y="2244"/>
                    </a:lnTo>
                    <a:lnTo>
                      <a:pt x="674" y="2146"/>
                    </a:lnTo>
                    <a:lnTo>
                      <a:pt x="659" y="2140"/>
                    </a:lnTo>
                    <a:lnTo>
                      <a:pt x="644" y="2132"/>
                    </a:lnTo>
                    <a:lnTo>
                      <a:pt x="636" y="2124"/>
                    </a:lnTo>
                    <a:lnTo>
                      <a:pt x="627" y="2116"/>
                    </a:lnTo>
                    <a:lnTo>
                      <a:pt x="622" y="2106"/>
                    </a:lnTo>
                    <a:lnTo>
                      <a:pt x="617" y="2096"/>
                    </a:lnTo>
                    <a:lnTo>
                      <a:pt x="613" y="2087"/>
                    </a:lnTo>
                    <a:lnTo>
                      <a:pt x="477" y="2099"/>
                    </a:lnTo>
                    <a:lnTo>
                      <a:pt x="475" y="2106"/>
                    </a:lnTo>
                    <a:lnTo>
                      <a:pt x="474" y="2111"/>
                    </a:lnTo>
                    <a:lnTo>
                      <a:pt x="473" y="2113"/>
                    </a:lnTo>
                    <a:lnTo>
                      <a:pt x="473" y="2115"/>
                    </a:lnTo>
                    <a:lnTo>
                      <a:pt x="469" y="2123"/>
                    </a:lnTo>
                    <a:lnTo>
                      <a:pt x="463" y="2132"/>
                    </a:lnTo>
                    <a:lnTo>
                      <a:pt x="454" y="2138"/>
                    </a:lnTo>
                    <a:lnTo>
                      <a:pt x="450" y="2142"/>
                    </a:lnTo>
                    <a:lnTo>
                      <a:pt x="441" y="2146"/>
                    </a:lnTo>
                    <a:lnTo>
                      <a:pt x="429" y="2150"/>
                    </a:lnTo>
                    <a:lnTo>
                      <a:pt x="419" y="2314"/>
                    </a:lnTo>
                    <a:lnTo>
                      <a:pt x="427" y="2318"/>
                    </a:lnTo>
                    <a:lnTo>
                      <a:pt x="433" y="2322"/>
                    </a:lnTo>
                    <a:lnTo>
                      <a:pt x="445" y="2333"/>
                    </a:lnTo>
                    <a:lnTo>
                      <a:pt x="453" y="2349"/>
                    </a:lnTo>
                    <a:lnTo>
                      <a:pt x="454" y="2350"/>
                    </a:lnTo>
                    <a:lnTo>
                      <a:pt x="454" y="2354"/>
                    </a:lnTo>
                    <a:lnTo>
                      <a:pt x="457" y="2364"/>
                    </a:lnTo>
                    <a:lnTo>
                      <a:pt x="457" y="2374"/>
                    </a:lnTo>
                    <a:lnTo>
                      <a:pt x="454" y="2384"/>
                    </a:lnTo>
                    <a:lnTo>
                      <a:pt x="454" y="2387"/>
                    </a:lnTo>
                    <a:lnTo>
                      <a:pt x="453" y="2388"/>
                    </a:lnTo>
                    <a:lnTo>
                      <a:pt x="449" y="2398"/>
                    </a:lnTo>
                    <a:lnTo>
                      <a:pt x="443" y="2408"/>
                    </a:lnTo>
                    <a:lnTo>
                      <a:pt x="436" y="2415"/>
                    </a:lnTo>
                    <a:lnTo>
                      <a:pt x="435" y="2415"/>
                    </a:lnTo>
                    <a:lnTo>
                      <a:pt x="431" y="2419"/>
                    </a:lnTo>
                    <a:lnTo>
                      <a:pt x="427" y="2421"/>
                    </a:lnTo>
                    <a:lnTo>
                      <a:pt x="424" y="2422"/>
                    </a:lnTo>
                    <a:lnTo>
                      <a:pt x="420" y="2424"/>
                    </a:lnTo>
                    <a:lnTo>
                      <a:pt x="419" y="2424"/>
                    </a:lnTo>
                    <a:lnTo>
                      <a:pt x="414" y="2426"/>
                    </a:lnTo>
                    <a:lnTo>
                      <a:pt x="409" y="2426"/>
                    </a:lnTo>
                    <a:lnTo>
                      <a:pt x="403" y="2428"/>
                    </a:lnTo>
                    <a:lnTo>
                      <a:pt x="399" y="2428"/>
                    </a:lnTo>
                    <a:lnTo>
                      <a:pt x="382" y="2425"/>
                    </a:lnTo>
                    <a:lnTo>
                      <a:pt x="365" y="2417"/>
                    </a:lnTo>
                    <a:lnTo>
                      <a:pt x="365" y="2416"/>
                    </a:lnTo>
                    <a:lnTo>
                      <a:pt x="361" y="2413"/>
                    </a:lnTo>
                    <a:lnTo>
                      <a:pt x="357" y="2409"/>
                    </a:lnTo>
                    <a:lnTo>
                      <a:pt x="350" y="2398"/>
                    </a:lnTo>
                    <a:lnTo>
                      <a:pt x="344" y="2387"/>
                    </a:lnTo>
                    <a:lnTo>
                      <a:pt x="342" y="2374"/>
                    </a:lnTo>
                    <a:lnTo>
                      <a:pt x="342" y="2366"/>
                    </a:lnTo>
                    <a:lnTo>
                      <a:pt x="343" y="2358"/>
                    </a:lnTo>
                    <a:lnTo>
                      <a:pt x="347" y="2343"/>
                    </a:lnTo>
                    <a:lnTo>
                      <a:pt x="356" y="2329"/>
                    </a:lnTo>
                    <a:lnTo>
                      <a:pt x="359" y="2327"/>
                    </a:lnTo>
                    <a:lnTo>
                      <a:pt x="371" y="2318"/>
                    </a:lnTo>
                    <a:lnTo>
                      <a:pt x="384" y="2312"/>
                    </a:lnTo>
                    <a:lnTo>
                      <a:pt x="386" y="2312"/>
                    </a:lnTo>
                    <a:lnTo>
                      <a:pt x="388" y="2311"/>
                    </a:lnTo>
                    <a:lnTo>
                      <a:pt x="389" y="2311"/>
                    </a:lnTo>
                    <a:lnTo>
                      <a:pt x="401" y="2149"/>
                    </a:lnTo>
                    <a:lnTo>
                      <a:pt x="398" y="2147"/>
                    </a:lnTo>
                    <a:lnTo>
                      <a:pt x="397" y="2147"/>
                    </a:lnTo>
                    <a:lnTo>
                      <a:pt x="382" y="2138"/>
                    </a:lnTo>
                    <a:lnTo>
                      <a:pt x="371" y="2127"/>
                    </a:lnTo>
                    <a:lnTo>
                      <a:pt x="364" y="2111"/>
                    </a:lnTo>
                    <a:lnTo>
                      <a:pt x="361" y="2098"/>
                    </a:lnTo>
                    <a:lnTo>
                      <a:pt x="363" y="2086"/>
                    </a:lnTo>
                    <a:lnTo>
                      <a:pt x="364" y="2078"/>
                    </a:lnTo>
                    <a:lnTo>
                      <a:pt x="367" y="2070"/>
                    </a:lnTo>
                    <a:lnTo>
                      <a:pt x="371" y="2064"/>
                    </a:lnTo>
                    <a:lnTo>
                      <a:pt x="373" y="2058"/>
                    </a:lnTo>
                    <a:lnTo>
                      <a:pt x="381" y="2051"/>
                    </a:lnTo>
                    <a:lnTo>
                      <a:pt x="388" y="2045"/>
                    </a:lnTo>
                    <a:lnTo>
                      <a:pt x="394" y="2041"/>
                    </a:lnTo>
                    <a:lnTo>
                      <a:pt x="363" y="1955"/>
                    </a:lnTo>
                    <a:lnTo>
                      <a:pt x="360" y="1956"/>
                    </a:lnTo>
                    <a:lnTo>
                      <a:pt x="346" y="1956"/>
                    </a:lnTo>
                    <a:lnTo>
                      <a:pt x="334" y="1955"/>
                    </a:lnTo>
                    <a:lnTo>
                      <a:pt x="322" y="1950"/>
                    </a:lnTo>
                    <a:lnTo>
                      <a:pt x="317" y="1947"/>
                    </a:lnTo>
                    <a:lnTo>
                      <a:pt x="312" y="1943"/>
                    </a:lnTo>
                    <a:lnTo>
                      <a:pt x="304" y="1937"/>
                    </a:lnTo>
                    <a:lnTo>
                      <a:pt x="299" y="1930"/>
                    </a:lnTo>
                    <a:lnTo>
                      <a:pt x="296" y="1924"/>
                    </a:lnTo>
                    <a:lnTo>
                      <a:pt x="293" y="1920"/>
                    </a:lnTo>
                    <a:lnTo>
                      <a:pt x="292" y="1917"/>
                    </a:lnTo>
                    <a:lnTo>
                      <a:pt x="217" y="1925"/>
                    </a:lnTo>
                    <a:lnTo>
                      <a:pt x="217" y="1939"/>
                    </a:lnTo>
                    <a:lnTo>
                      <a:pt x="213" y="1955"/>
                    </a:lnTo>
                    <a:lnTo>
                      <a:pt x="208" y="1968"/>
                    </a:lnTo>
                    <a:lnTo>
                      <a:pt x="207" y="1971"/>
                    </a:lnTo>
                    <a:lnTo>
                      <a:pt x="207" y="1972"/>
                    </a:lnTo>
                    <a:lnTo>
                      <a:pt x="204" y="1977"/>
                    </a:lnTo>
                    <a:lnTo>
                      <a:pt x="198" y="1988"/>
                    </a:lnTo>
                    <a:lnTo>
                      <a:pt x="187" y="2001"/>
                    </a:lnTo>
                    <a:lnTo>
                      <a:pt x="175" y="2013"/>
                    </a:lnTo>
                    <a:lnTo>
                      <a:pt x="164" y="2019"/>
                    </a:lnTo>
                    <a:lnTo>
                      <a:pt x="148" y="2028"/>
                    </a:lnTo>
                    <a:lnTo>
                      <a:pt x="134" y="2031"/>
                    </a:lnTo>
                    <a:lnTo>
                      <a:pt x="132" y="2031"/>
                    </a:lnTo>
                    <a:lnTo>
                      <a:pt x="132" y="2062"/>
                    </a:lnTo>
                    <a:lnTo>
                      <a:pt x="135" y="2064"/>
                    </a:lnTo>
                    <a:lnTo>
                      <a:pt x="136" y="2064"/>
                    </a:lnTo>
                    <a:lnTo>
                      <a:pt x="139" y="2065"/>
                    </a:lnTo>
                    <a:lnTo>
                      <a:pt x="153" y="2072"/>
                    </a:lnTo>
                    <a:lnTo>
                      <a:pt x="166" y="2083"/>
                    </a:lnTo>
                    <a:lnTo>
                      <a:pt x="166" y="2085"/>
                    </a:lnTo>
                    <a:lnTo>
                      <a:pt x="168" y="2086"/>
                    </a:lnTo>
                    <a:lnTo>
                      <a:pt x="174" y="2100"/>
                    </a:lnTo>
                    <a:lnTo>
                      <a:pt x="178" y="2115"/>
                    </a:lnTo>
                    <a:lnTo>
                      <a:pt x="178" y="2127"/>
                    </a:lnTo>
                    <a:lnTo>
                      <a:pt x="177" y="2130"/>
                    </a:lnTo>
                    <a:lnTo>
                      <a:pt x="177" y="2133"/>
                    </a:lnTo>
                    <a:lnTo>
                      <a:pt x="172" y="2149"/>
                    </a:lnTo>
                    <a:lnTo>
                      <a:pt x="161" y="2162"/>
                    </a:lnTo>
                    <a:lnTo>
                      <a:pt x="145" y="2172"/>
                    </a:lnTo>
                    <a:lnTo>
                      <a:pt x="130" y="2179"/>
                    </a:lnTo>
                    <a:lnTo>
                      <a:pt x="117" y="2179"/>
                    </a:lnTo>
                    <a:lnTo>
                      <a:pt x="105" y="2178"/>
                    </a:lnTo>
                    <a:lnTo>
                      <a:pt x="94" y="2174"/>
                    </a:lnTo>
                    <a:lnTo>
                      <a:pt x="93" y="2174"/>
                    </a:lnTo>
                    <a:lnTo>
                      <a:pt x="90" y="2172"/>
                    </a:lnTo>
                    <a:lnTo>
                      <a:pt x="89" y="2172"/>
                    </a:lnTo>
                    <a:lnTo>
                      <a:pt x="83" y="2168"/>
                    </a:lnTo>
                    <a:lnTo>
                      <a:pt x="69" y="2155"/>
                    </a:lnTo>
                    <a:lnTo>
                      <a:pt x="65" y="2149"/>
                    </a:lnTo>
                    <a:lnTo>
                      <a:pt x="63" y="2145"/>
                    </a:lnTo>
                    <a:lnTo>
                      <a:pt x="62" y="2141"/>
                    </a:lnTo>
                    <a:lnTo>
                      <a:pt x="60" y="2136"/>
                    </a:lnTo>
                    <a:lnTo>
                      <a:pt x="60" y="2132"/>
                    </a:lnTo>
                    <a:lnTo>
                      <a:pt x="59" y="2130"/>
                    </a:lnTo>
                    <a:lnTo>
                      <a:pt x="59" y="2125"/>
                    </a:lnTo>
                    <a:lnTo>
                      <a:pt x="60" y="2108"/>
                    </a:lnTo>
                    <a:lnTo>
                      <a:pt x="65" y="2092"/>
                    </a:lnTo>
                    <a:lnTo>
                      <a:pt x="75" y="2079"/>
                    </a:lnTo>
                    <a:lnTo>
                      <a:pt x="76" y="2079"/>
                    </a:lnTo>
                    <a:lnTo>
                      <a:pt x="76" y="2078"/>
                    </a:lnTo>
                    <a:lnTo>
                      <a:pt x="83" y="2073"/>
                    </a:lnTo>
                    <a:lnTo>
                      <a:pt x="90" y="2069"/>
                    </a:lnTo>
                    <a:lnTo>
                      <a:pt x="97" y="2065"/>
                    </a:lnTo>
                    <a:lnTo>
                      <a:pt x="100" y="2065"/>
                    </a:lnTo>
                    <a:lnTo>
                      <a:pt x="101" y="2064"/>
                    </a:lnTo>
                    <a:lnTo>
                      <a:pt x="102" y="2064"/>
                    </a:lnTo>
                    <a:lnTo>
                      <a:pt x="102" y="2034"/>
                    </a:lnTo>
                    <a:lnTo>
                      <a:pt x="79" y="2028"/>
                    </a:lnTo>
                    <a:lnTo>
                      <a:pt x="56" y="2019"/>
                    </a:lnTo>
                    <a:lnTo>
                      <a:pt x="37" y="2003"/>
                    </a:lnTo>
                    <a:lnTo>
                      <a:pt x="35" y="2002"/>
                    </a:lnTo>
                    <a:lnTo>
                      <a:pt x="25" y="1990"/>
                    </a:lnTo>
                    <a:lnTo>
                      <a:pt x="17" y="1977"/>
                    </a:lnTo>
                    <a:lnTo>
                      <a:pt x="12" y="1965"/>
                    </a:lnTo>
                    <a:lnTo>
                      <a:pt x="7" y="1951"/>
                    </a:lnTo>
                    <a:lnTo>
                      <a:pt x="5" y="1935"/>
                    </a:lnTo>
                    <a:lnTo>
                      <a:pt x="5" y="1920"/>
                    </a:lnTo>
                    <a:lnTo>
                      <a:pt x="7" y="1904"/>
                    </a:lnTo>
                    <a:lnTo>
                      <a:pt x="10" y="1891"/>
                    </a:lnTo>
                    <a:lnTo>
                      <a:pt x="18" y="1872"/>
                    </a:lnTo>
                    <a:lnTo>
                      <a:pt x="30" y="1855"/>
                    </a:lnTo>
                    <a:lnTo>
                      <a:pt x="48" y="1837"/>
                    </a:lnTo>
                    <a:lnTo>
                      <a:pt x="63" y="1828"/>
                    </a:lnTo>
                    <a:lnTo>
                      <a:pt x="80" y="1823"/>
                    </a:lnTo>
                    <a:lnTo>
                      <a:pt x="77" y="1768"/>
                    </a:lnTo>
                    <a:lnTo>
                      <a:pt x="71" y="1768"/>
                    </a:lnTo>
                    <a:lnTo>
                      <a:pt x="65" y="1766"/>
                    </a:lnTo>
                    <a:lnTo>
                      <a:pt x="62" y="1765"/>
                    </a:lnTo>
                    <a:lnTo>
                      <a:pt x="62" y="1764"/>
                    </a:lnTo>
                    <a:lnTo>
                      <a:pt x="48" y="1760"/>
                    </a:lnTo>
                    <a:lnTo>
                      <a:pt x="38" y="1753"/>
                    </a:lnTo>
                    <a:lnTo>
                      <a:pt x="35" y="1752"/>
                    </a:lnTo>
                    <a:lnTo>
                      <a:pt x="34" y="1751"/>
                    </a:lnTo>
                    <a:lnTo>
                      <a:pt x="31" y="1749"/>
                    </a:lnTo>
                    <a:lnTo>
                      <a:pt x="29" y="1747"/>
                    </a:lnTo>
                    <a:lnTo>
                      <a:pt x="13" y="1728"/>
                    </a:lnTo>
                    <a:lnTo>
                      <a:pt x="4" y="1707"/>
                    </a:lnTo>
                    <a:lnTo>
                      <a:pt x="0" y="1684"/>
                    </a:lnTo>
                    <a:lnTo>
                      <a:pt x="0" y="1681"/>
                    </a:lnTo>
                    <a:lnTo>
                      <a:pt x="3" y="1663"/>
                    </a:lnTo>
                    <a:lnTo>
                      <a:pt x="8" y="1646"/>
                    </a:lnTo>
                    <a:lnTo>
                      <a:pt x="17" y="1630"/>
                    </a:lnTo>
                    <a:lnTo>
                      <a:pt x="30" y="1617"/>
                    </a:lnTo>
                    <a:lnTo>
                      <a:pt x="43" y="1607"/>
                    </a:lnTo>
                    <a:lnTo>
                      <a:pt x="50" y="1604"/>
                    </a:lnTo>
                    <a:lnTo>
                      <a:pt x="68" y="1597"/>
                    </a:lnTo>
                    <a:lnTo>
                      <a:pt x="88" y="1595"/>
                    </a:lnTo>
                    <a:lnTo>
                      <a:pt x="100" y="1595"/>
                    </a:lnTo>
                    <a:lnTo>
                      <a:pt x="114" y="1599"/>
                    </a:lnTo>
                    <a:lnTo>
                      <a:pt x="130" y="1605"/>
                    </a:lnTo>
                    <a:lnTo>
                      <a:pt x="141" y="1613"/>
                    </a:lnTo>
                    <a:lnTo>
                      <a:pt x="147" y="1617"/>
                    </a:lnTo>
                    <a:lnTo>
                      <a:pt x="151" y="1622"/>
                    </a:lnTo>
                    <a:lnTo>
                      <a:pt x="155" y="1626"/>
                    </a:lnTo>
                    <a:lnTo>
                      <a:pt x="202" y="1604"/>
                    </a:lnTo>
                    <a:lnTo>
                      <a:pt x="199" y="1587"/>
                    </a:lnTo>
                    <a:lnTo>
                      <a:pt x="200" y="1570"/>
                    </a:lnTo>
                    <a:lnTo>
                      <a:pt x="203" y="1558"/>
                    </a:lnTo>
                    <a:lnTo>
                      <a:pt x="208" y="1546"/>
                    </a:lnTo>
                    <a:lnTo>
                      <a:pt x="215" y="1536"/>
                    </a:lnTo>
                    <a:lnTo>
                      <a:pt x="220" y="1529"/>
                    </a:lnTo>
                    <a:lnTo>
                      <a:pt x="230" y="1519"/>
                    </a:lnTo>
                    <a:lnTo>
                      <a:pt x="251" y="1504"/>
                    </a:lnTo>
                    <a:lnTo>
                      <a:pt x="274" y="1498"/>
                    </a:lnTo>
                    <a:lnTo>
                      <a:pt x="279" y="1498"/>
                    </a:lnTo>
                    <a:lnTo>
                      <a:pt x="282" y="1497"/>
                    </a:lnTo>
                    <a:close/>
                    <a:moveTo>
                      <a:pt x="2971" y="1357"/>
                    </a:moveTo>
                    <a:lnTo>
                      <a:pt x="3086" y="1357"/>
                    </a:lnTo>
                    <a:lnTo>
                      <a:pt x="3082" y="1364"/>
                    </a:lnTo>
                    <a:lnTo>
                      <a:pt x="3078" y="1371"/>
                    </a:lnTo>
                    <a:lnTo>
                      <a:pt x="3077" y="1372"/>
                    </a:lnTo>
                    <a:lnTo>
                      <a:pt x="3076" y="1375"/>
                    </a:lnTo>
                    <a:lnTo>
                      <a:pt x="3065" y="1385"/>
                    </a:lnTo>
                    <a:lnTo>
                      <a:pt x="3051" y="1393"/>
                    </a:lnTo>
                    <a:lnTo>
                      <a:pt x="3043" y="1396"/>
                    </a:lnTo>
                    <a:lnTo>
                      <a:pt x="3035" y="1397"/>
                    </a:lnTo>
                    <a:lnTo>
                      <a:pt x="3027" y="1397"/>
                    </a:lnTo>
                    <a:lnTo>
                      <a:pt x="3013" y="1396"/>
                    </a:lnTo>
                    <a:lnTo>
                      <a:pt x="3000" y="1391"/>
                    </a:lnTo>
                    <a:lnTo>
                      <a:pt x="2988" y="1383"/>
                    </a:lnTo>
                    <a:lnTo>
                      <a:pt x="2980" y="1375"/>
                    </a:lnTo>
                    <a:lnTo>
                      <a:pt x="2973" y="1364"/>
                    </a:lnTo>
                    <a:lnTo>
                      <a:pt x="2973" y="1360"/>
                    </a:lnTo>
                    <a:lnTo>
                      <a:pt x="2972" y="1359"/>
                    </a:lnTo>
                    <a:lnTo>
                      <a:pt x="2972" y="1358"/>
                    </a:lnTo>
                    <a:lnTo>
                      <a:pt x="2971" y="1357"/>
                    </a:lnTo>
                    <a:close/>
                    <a:moveTo>
                      <a:pt x="689" y="1357"/>
                    </a:moveTo>
                    <a:lnTo>
                      <a:pt x="793" y="1357"/>
                    </a:lnTo>
                    <a:lnTo>
                      <a:pt x="782" y="1370"/>
                    </a:lnTo>
                    <a:lnTo>
                      <a:pt x="767" y="1379"/>
                    </a:lnTo>
                    <a:lnTo>
                      <a:pt x="765" y="1379"/>
                    </a:lnTo>
                    <a:lnTo>
                      <a:pt x="763" y="1380"/>
                    </a:lnTo>
                    <a:lnTo>
                      <a:pt x="754" y="1383"/>
                    </a:lnTo>
                    <a:lnTo>
                      <a:pt x="742" y="1384"/>
                    </a:lnTo>
                    <a:lnTo>
                      <a:pt x="724" y="1486"/>
                    </a:lnTo>
                    <a:lnTo>
                      <a:pt x="725" y="1486"/>
                    </a:lnTo>
                    <a:lnTo>
                      <a:pt x="738" y="1493"/>
                    </a:lnTo>
                    <a:lnTo>
                      <a:pt x="750" y="1499"/>
                    </a:lnTo>
                    <a:lnTo>
                      <a:pt x="762" y="1508"/>
                    </a:lnTo>
                    <a:lnTo>
                      <a:pt x="772" y="1519"/>
                    </a:lnTo>
                    <a:lnTo>
                      <a:pt x="780" y="1532"/>
                    </a:lnTo>
                    <a:lnTo>
                      <a:pt x="786" y="1540"/>
                    </a:lnTo>
                    <a:lnTo>
                      <a:pt x="787" y="1544"/>
                    </a:lnTo>
                    <a:lnTo>
                      <a:pt x="790" y="1549"/>
                    </a:lnTo>
                    <a:lnTo>
                      <a:pt x="901" y="1518"/>
                    </a:lnTo>
                    <a:lnTo>
                      <a:pt x="902" y="1506"/>
                    </a:lnTo>
                    <a:lnTo>
                      <a:pt x="905" y="1495"/>
                    </a:lnTo>
                    <a:lnTo>
                      <a:pt x="906" y="1493"/>
                    </a:lnTo>
                    <a:lnTo>
                      <a:pt x="907" y="1491"/>
                    </a:lnTo>
                    <a:lnTo>
                      <a:pt x="911" y="1484"/>
                    </a:lnTo>
                    <a:lnTo>
                      <a:pt x="919" y="1474"/>
                    </a:lnTo>
                    <a:lnTo>
                      <a:pt x="928" y="1469"/>
                    </a:lnTo>
                    <a:lnTo>
                      <a:pt x="928" y="1468"/>
                    </a:lnTo>
                    <a:lnTo>
                      <a:pt x="930" y="1468"/>
                    </a:lnTo>
                    <a:lnTo>
                      <a:pt x="932" y="1467"/>
                    </a:lnTo>
                    <a:lnTo>
                      <a:pt x="940" y="1464"/>
                    </a:lnTo>
                    <a:lnTo>
                      <a:pt x="949" y="1460"/>
                    </a:lnTo>
                    <a:lnTo>
                      <a:pt x="958" y="1459"/>
                    </a:lnTo>
                    <a:lnTo>
                      <a:pt x="961" y="1459"/>
                    </a:lnTo>
                    <a:lnTo>
                      <a:pt x="964" y="1460"/>
                    </a:lnTo>
                    <a:lnTo>
                      <a:pt x="969" y="1460"/>
                    </a:lnTo>
                    <a:lnTo>
                      <a:pt x="981" y="1464"/>
                    </a:lnTo>
                    <a:lnTo>
                      <a:pt x="982" y="1464"/>
                    </a:lnTo>
                    <a:lnTo>
                      <a:pt x="992" y="1469"/>
                    </a:lnTo>
                    <a:lnTo>
                      <a:pt x="998" y="1473"/>
                    </a:lnTo>
                    <a:lnTo>
                      <a:pt x="1002" y="1477"/>
                    </a:lnTo>
                    <a:lnTo>
                      <a:pt x="1006" y="1482"/>
                    </a:lnTo>
                    <a:lnTo>
                      <a:pt x="1300" y="1398"/>
                    </a:lnTo>
                    <a:lnTo>
                      <a:pt x="1303" y="1376"/>
                    </a:lnTo>
                    <a:lnTo>
                      <a:pt x="1312" y="1357"/>
                    </a:lnTo>
                    <a:lnTo>
                      <a:pt x="1423" y="1357"/>
                    </a:lnTo>
                    <a:lnTo>
                      <a:pt x="1423" y="1467"/>
                    </a:lnTo>
                    <a:lnTo>
                      <a:pt x="1402" y="1474"/>
                    </a:lnTo>
                    <a:lnTo>
                      <a:pt x="1401" y="1476"/>
                    </a:lnTo>
                    <a:lnTo>
                      <a:pt x="1396" y="1476"/>
                    </a:lnTo>
                    <a:lnTo>
                      <a:pt x="1392" y="1477"/>
                    </a:lnTo>
                    <a:lnTo>
                      <a:pt x="1387" y="1478"/>
                    </a:lnTo>
                    <a:lnTo>
                      <a:pt x="1380" y="1478"/>
                    </a:lnTo>
                    <a:lnTo>
                      <a:pt x="1367" y="1477"/>
                    </a:lnTo>
                    <a:lnTo>
                      <a:pt x="1355" y="1473"/>
                    </a:lnTo>
                    <a:lnTo>
                      <a:pt x="1352" y="1472"/>
                    </a:lnTo>
                    <a:lnTo>
                      <a:pt x="1351" y="1472"/>
                    </a:lnTo>
                    <a:lnTo>
                      <a:pt x="1349" y="1470"/>
                    </a:lnTo>
                    <a:lnTo>
                      <a:pt x="1339" y="1467"/>
                    </a:lnTo>
                    <a:lnTo>
                      <a:pt x="1329" y="1459"/>
                    </a:lnTo>
                    <a:lnTo>
                      <a:pt x="1321" y="1451"/>
                    </a:lnTo>
                    <a:lnTo>
                      <a:pt x="1315" y="1443"/>
                    </a:lnTo>
                    <a:lnTo>
                      <a:pt x="1315" y="1442"/>
                    </a:lnTo>
                    <a:lnTo>
                      <a:pt x="1311" y="1438"/>
                    </a:lnTo>
                    <a:lnTo>
                      <a:pt x="1308" y="1432"/>
                    </a:lnTo>
                    <a:lnTo>
                      <a:pt x="1307" y="1427"/>
                    </a:lnTo>
                    <a:lnTo>
                      <a:pt x="1017" y="1510"/>
                    </a:lnTo>
                    <a:lnTo>
                      <a:pt x="1017" y="1522"/>
                    </a:lnTo>
                    <a:lnTo>
                      <a:pt x="1016" y="1531"/>
                    </a:lnTo>
                    <a:lnTo>
                      <a:pt x="1012" y="1542"/>
                    </a:lnTo>
                    <a:lnTo>
                      <a:pt x="1006" y="1553"/>
                    </a:lnTo>
                    <a:lnTo>
                      <a:pt x="1003" y="1557"/>
                    </a:lnTo>
                    <a:lnTo>
                      <a:pt x="995" y="1565"/>
                    </a:lnTo>
                    <a:lnTo>
                      <a:pt x="981" y="1573"/>
                    </a:lnTo>
                    <a:lnTo>
                      <a:pt x="964" y="1577"/>
                    </a:lnTo>
                    <a:lnTo>
                      <a:pt x="958" y="1577"/>
                    </a:lnTo>
                    <a:lnTo>
                      <a:pt x="945" y="1575"/>
                    </a:lnTo>
                    <a:lnTo>
                      <a:pt x="932" y="1570"/>
                    </a:lnTo>
                    <a:lnTo>
                      <a:pt x="926" y="1566"/>
                    </a:lnTo>
                    <a:lnTo>
                      <a:pt x="919" y="1561"/>
                    </a:lnTo>
                    <a:lnTo>
                      <a:pt x="910" y="1552"/>
                    </a:lnTo>
                    <a:lnTo>
                      <a:pt x="907" y="1546"/>
                    </a:lnTo>
                    <a:lnTo>
                      <a:pt x="797" y="1578"/>
                    </a:lnTo>
                    <a:lnTo>
                      <a:pt x="799" y="1591"/>
                    </a:lnTo>
                    <a:lnTo>
                      <a:pt x="799" y="1600"/>
                    </a:lnTo>
                    <a:lnTo>
                      <a:pt x="797" y="1601"/>
                    </a:lnTo>
                    <a:lnTo>
                      <a:pt x="797" y="1612"/>
                    </a:lnTo>
                    <a:lnTo>
                      <a:pt x="795" y="1624"/>
                    </a:lnTo>
                    <a:lnTo>
                      <a:pt x="790" y="1633"/>
                    </a:lnTo>
                    <a:lnTo>
                      <a:pt x="787" y="1639"/>
                    </a:lnTo>
                    <a:lnTo>
                      <a:pt x="784" y="1647"/>
                    </a:lnTo>
                    <a:lnTo>
                      <a:pt x="770" y="1666"/>
                    </a:lnTo>
                    <a:lnTo>
                      <a:pt x="753" y="1681"/>
                    </a:lnTo>
                    <a:lnTo>
                      <a:pt x="733" y="1693"/>
                    </a:lnTo>
                    <a:lnTo>
                      <a:pt x="711" y="1701"/>
                    </a:lnTo>
                    <a:lnTo>
                      <a:pt x="708" y="1701"/>
                    </a:lnTo>
                    <a:lnTo>
                      <a:pt x="698" y="1702"/>
                    </a:lnTo>
                    <a:lnTo>
                      <a:pt x="689" y="1704"/>
                    </a:lnTo>
                    <a:lnTo>
                      <a:pt x="673" y="1702"/>
                    </a:lnTo>
                    <a:lnTo>
                      <a:pt x="661" y="1700"/>
                    </a:lnTo>
                    <a:lnTo>
                      <a:pt x="647" y="1696"/>
                    </a:lnTo>
                    <a:lnTo>
                      <a:pt x="631" y="1689"/>
                    </a:lnTo>
                    <a:lnTo>
                      <a:pt x="618" y="1680"/>
                    </a:lnTo>
                    <a:lnTo>
                      <a:pt x="606" y="1669"/>
                    </a:lnTo>
                    <a:lnTo>
                      <a:pt x="597" y="1658"/>
                    </a:lnTo>
                    <a:lnTo>
                      <a:pt x="585" y="1639"/>
                    </a:lnTo>
                    <a:lnTo>
                      <a:pt x="577" y="1620"/>
                    </a:lnTo>
                    <a:lnTo>
                      <a:pt x="573" y="1599"/>
                    </a:lnTo>
                    <a:lnTo>
                      <a:pt x="573" y="1596"/>
                    </a:lnTo>
                    <a:lnTo>
                      <a:pt x="575" y="1577"/>
                    </a:lnTo>
                    <a:lnTo>
                      <a:pt x="580" y="1556"/>
                    </a:lnTo>
                    <a:lnTo>
                      <a:pt x="588" y="1537"/>
                    </a:lnTo>
                    <a:lnTo>
                      <a:pt x="596" y="1524"/>
                    </a:lnTo>
                    <a:lnTo>
                      <a:pt x="608" y="1512"/>
                    </a:lnTo>
                    <a:lnTo>
                      <a:pt x="608" y="1511"/>
                    </a:lnTo>
                    <a:lnTo>
                      <a:pt x="609" y="1511"/>
                    </a:lnTo>
                    <a:lnTo>
                      <a:pt x="625" y="1497"/>
                    </a:lnTo>
                    <a:lnTo>
                      <a:pt x="644" y="1486"/>
                    </a:lnTo>
                    <a:lnTo>
                      <a:pt x="665" y="1481"/>
                    </a:lnTo>
                    <a:lnTo>
                      <a:pt x="676" y="1480"/>
                    </a:lnTo>
                    <a:lnTo>
                      <a:pt x="694" y="1480"/>
                    </a:lnTo>
                    <a:lnTo>
                      <a:pt x="714" y="1377"/>
                    </a:lnTo>
                    <a:lnTo>
                      <a:pt x="712" y="1376"/>
                    </a:lnTo>
                    <a:lnTo>
                      <a:pt x="699" y="1368"/>
                    </a:lnTo>
                    <a:lnTo>
                      <a:pt x="689" y="1357"/>
                    </a:lnTo>
                    <a:close/>
                    <a:moveTo>
                      <a:pt x="411" y="1357"/>
                    </a:moveTo>
                    <a:lnTo>
                      <a:pt x="469" y="1357"/>
                    </a:lnTo>
                    <a:lnTo>
                      <a:pt x="454" y="1360"/>
                    </a:lnTo>
                    <a:lnTo>
                      <a:pt x="439" y="1362"/>
                    </a:lnTo>
                    <a:lnTo>
                      <a:pt x="428" y="1362"/>
                    </a:lnTo>
                    <a:lnTo>
                      <a:pt x="423" y="1360"/>
                    </a:lnTo>
                    <a:lnTo>
                      <a:pt x="416" y="1359"/>
                    </a:lnTo>
                    <a:lnTo>
                      <a:pt x="411" y="1357"/>
                    </a:lnTo>
                    <a:close/>
                    <a:moveTo>
                      <a:pt x="1587" y="1349"/>
                    </a:moveTo>
                    <a:lnTo>
                      <a:pt x="1600" y="1349"/>
                    </a:lnTo>
                    <a:lnTo>
                      <a:pt x="1614" y="1350"/>
                    </a:lnTo>
                    <a:lnTo>
                      <a:pt x="1627" y="1357"/>
                    </a:lnTo>
                    <a:lnTo>
                      <a:pt x="1566" y="1357"/>
                    </a:lnTo>
                    <a:lnTo>
                      <a:pt x="1574" y="1354"/>
                    </a:lnTo>
                    <a:lnTo>
                      <a:pt x="1580" y="1351"/>
                    </a:lnTo>
                    <a:lnTo>
                      <a:pt x="1583" y="1350"/>
                    </a:lnTo>
                    <a:lnTo>
                      <a:pt x="1587" y="1349"/>
                    </a:lnTo>
                    <a:close/>
                    <a:moveTo>
                      <a:pt x="1423" y="1329"/>
                    </a:moveTo>
                    <a:lnTo>
                      <a:pt x="1431" y="1336"/>
                    </a:lnTo>
                    <a:lnTo>
                      <a:pt x="1440" y="1345"/>
                    </a:lnTo>
                    <a:lnTo>
                      <a:pt x="1443" y="1346"/>
                    </a:lnTo>
                    <a:lnTo>
                      <a:pt x="1445" y="1350"/>
                    </a:lnTo>
                    <a:lnTo>
                      <a:pt x="1448" y="1353"/>
                    </a:lnTo>
                    <a:lnTo>
                      <a:pt x="1449" y="1357"/>
                    </a:lnTo>
                    <a:lnTo>
                      <a:pt x="1423" y="1357"/>
                    </a:lnTo>
                    <a:lnTo>
                      <a:pt x="1423" y="1329"/>
                    </a:lnTo>
                    <a:close/>
                    <a:moveTo>
                      <a:pt x="2181" y="1041"/>
                    </a:moveTo>
                    <a:lnTo>
                      <a:pt x="2183" y="1041"/>
                    </a:lnTo>
                    <a:lnTo>
                      <a:pt x="2198" y="1044"/>
                    </a:lnTo>
                    <a:lnTo>
                      <a:pt x="2198" y="1045"/>
                    </a:lnTo>
                    <a:lnTo>
                      <a:pt x="2200" y="1045"/>
                    </a:lnTo>
                    <a:lnTo>
                      <a:pt x="2215" y="1053"/>
                    </a:lnTo>
                    <a:lnTo>
                      <a:pt x="2228" y="1064"/>
                    </a:lnTo>
                    <a:lnTo>
                      <a:pt x="2236" y="1075"/>
                    </a:lnTo>
                    <a:lnTo>
                      <a:pt x="2240" y="1085"/>
                    </a:lnTo>
                    <a:lnTo>
                      <a:pt x="2241" y="1097"/>
                    </a:lnTo>
                    <a:lnTo>
                      <a:pt x="2241" y="1112"/>
                    </a:lnTo>
                    <a:lnTo>
                      <a:pt x="2239" y="1123"/>
                    </a:lnTo>
                    <a:lnTo>
                      <a:pt x="2234" y="1133"/>
                    </a:lnTo>
                    <a:lnTo>
                      <a:pt x="2232" y="1135"/>
                    </a:lnTo>
                    <a:lnTo>
                      <a:pt x="2232" y="1137"/>
                    </a:lnTo>
                    <a:lnTo>
                      <a:pt x="2231" y="1138"/>
                    </a:lnTo>
                    <a:lnTo>
                      <a:pt x="2227" y="1143"/>
                    </a:lnTo>
                    <a:lnTo>
                      <a:pt x="2221" y="1150"/>
                    </a:lnTo>
                    <a:lnTo>
                      <a:pt x="2213" y="1156"/>
                    </a:lnTo>
                    <a:lnTo>
                      <a:pt x="2197" y="1161"/>
                    </a:lnTo>
                    <a:lnTo>
                      <a:pt x="2189" y="1163"/>
                    </a:lnTo>
                    <a:lnTo>
                      <a:pt x="2187" y="1163"/>
                    </a:lnTo>
                    <a:lnTo>
                      <a:pt x="2184" y="1164"/>
                    </a:lnTo>
                    <a:lnTo>
                      <a:pt x="2180" y="1164"/>
                    </a:lnTo>
                    <a:lnTo>
                      <a:pt x="2162" y="1161"/>
                    </a:lnTo>
                    <a:lnTo>
                      <a:pt x="2147" y="1154"/>
                    </a:lnTo>
                    <a:lnTo>
                      <a:pt x="2134" y="1142"/>
                    </a:lnTo>
                    <a:lnTo>
                      <a:pt x="2133" y="1140"/>
                    </a:lnTo>
                    <a:lnTo>
                      <a:pt x="2032" y="1243"/>
                    </a:lnTo>
                    <a:lnTo>
                      <a:pt x="2033" y="1245"/>
                    </a:lnTo>
                    <a:lnTo>
                      <a:pt x="2035" y="1247"/>
                    </a:lnTo>
                    <a:lnTo>
                      <a:pt x="2035" y="1249"/>
                    </a:lnTo>
                    <a:lnTo>
                      <a:pt x="2036" y="1249"/>
                    </a:lnTo>
                    <a:lnTo>
                      <a:pt x="2036" y="1250"/>
                    </a:lnTo>
                    <a:lnTo>
                      <a:pt x="2040" y="1264"/>
                    </a:lnTo>
                    <a:lnTo>
                      <a:pt x="2041" y="1275"/>
                    </a:lnTo>
                    <a:lnTo>
                      <a:pt x="2041" y="1278"/>
                    </a:lnTo>
                    <a:lnTo>
                      <a:pt x="2040" y="1281"/>
                    </a:lnTo>
                    <a:lnTo>
                      <a:pt x="2040" y="1284"/>
                    </a:lnTo>
                    <a:lnTo>
                      <a:pt x="2112" y="1330"/>
                    </a:lnTo>
                    <a:lnTo>
                      <a:pt x="2116" y="1326"/>
                    </a:lnTo>
                    <a:lnTo>
                      <a:pt x="2120" y="1324"/>
                    </a:lnTo>
                    <a:lnTo>
                      <a:pt x="2124" y="1320"/>
                    </a:lnTo>
                    <a:lnTo>
                      <a:pt x="2129" y="1317"/>
                    </a:lnTo>
                    <a:lnTo>
                      <a:pt x="2134" y="1316"/>
                    </a:lnTo>
                    <a:lnTo>
                      <a:pt x="2146" y="1312"/>
                    </a:lnTo>
                    <a:lnTo>
                      <a:pt x="2158" y="1311"/>
                    </a:lnTo>
                    <a:lnTo>
                      <a:pt x="2163" y="1311"/>
                    </a:lnTo>
                    <a:lnTo>
                      <a:pt x="2168" y="1312"/>
                    </a:lnTo>
                    <a:lnTo>
                      <a:pt x="2171" y="1312"/>
                    </a:lnTo>
                    <a:lnTo>
                      <a:pt x="2187" y="1319"/>
                    </a:lnTo>
                    <a:lnTo>
                      <a:pt x="2198" y="1328"/>
                    </a:lnTo>
                    <a:lnTo>
                      <a:pt x="2206" y="1336"/>
                    </a:lnTo>
                    <a:lnTo>
                      <a:pt x="2209" y="1341"/>
                    </a:lnTo>
                    <a:lnTo>
                      <a:pt x="2210" y="1342"/>
                    </a:lnTo>
                    <a:lnTo>
                      <a:pt x="2213" y="1346"/>
                    </a:lnTo>
                    <a:lnTo>
                      <a:pt x="2215" y="1357"/>
                    </a:lnTo>
                    <a:lnTo>
                      <a:pt x="2097" y="1357"/>
                    </a:lnTo>
                    <a:lnTo>
                      <a:pt x="2097" y="1355"/>
                    </a:lnTo>
                    <a:lnTo>
                      <a:pt x="2028" y="1312"/>
                    </a:lnTo>
                    <a:lnTo>
                      <a:pt x="2027" y="1312"/>
                    </a:lnTo>
                    <a:lnTo>
                      <a:pt x="2027" y="1313"/>
                    </a:lnTo>
                    <a:lnTo>
                      <a:pt x="2016" y="1324"/>
                    </a:lnTo>
                    <a:lnTo>
                      <a:pt x="2012" y="1326"/>
                    </a:lnTo>
                    <a:lnTo>
                      <a:pt x="2020" y="1357"/>
                    </a:lnTo>
                    <a:lnTo>
                      <a:pt x="1990" y="1357"/>
                    </a:lnTo>
                    <a:lnTo>
                      <a:pt x="1984" y="1336"/>
                    </a:lnTo>
                    <a:lnTo>
                      <a:pt x="1981" y="1336"/>
                    </a:lnTo>
                    <a:lnTo>
                      <a:pt x="1963" y="1333"/>
                    </a:lnTo>
                    <a:lnTo>
                      <a:pt x="1951" y="1329"/>
                    </a:lnTo>
                    <a:lnTo>
                      <a:pt x="1948" y="1326"/>
                    </a:lnTo>
                    <a:lnTo>
                      <a:pt x="1947" y="1326"/>
                    </a:lnTo>
                    <a:lnTo>
                      <a:pt x="1946" y="1325"/>
                    </a:lnTo>
                    <a:lnTo>
                      <a:pt x="1933" y="1313"/>
                    </a:lnTo>
                    <a:lnTo>
                      <a:pt x="1923" y="1299"/>
                    </a:lnTo>
                    <a:lnTo>
                      <a:pt x="1919" y="1287"/>
                    </a:lnTo>
                    <a:lnTo>
                      <a:pt x="1918" y="1275"/>
                    </a:lnTo>
                    <a:lnTo>
                      <a:pt x="1919" y="1264"/>
                    </a:lnTo>
                    <a:lnTo>
                      <a:pt x="1921" y="1261"/>
                    </a:lnTo>
                    <a:lnTo>
                      <a:pt x="1921" y="1260"/>
                    </a:lnTo>
                    <a:lnTo>
                      <a:pt x="1922" y="1258"/>
                    </a:lnTo>
                    <a:lnTo>
                      <a:pt x="1925" y="1249"/>
                    </a:lnTo>
                    <a:lnTo>
                      <a:pt x="1930" y="1239"/>
                    </a:lnTo>
                    <a:lnTo>
                      <a:pt x="1940" y="1228"/>
                    </a:lnTo>
                    <a:lnTo>
                      <a:pt x="1947" y="1224"/>
                    </a:lnTo>
                    <a:lnTo>
                      <a:pt x="1955" y="1219"/>
                    </a:lnTo>
                    <a:lnTo>
                      <a:pt x="1964" y="1215"/>
                    </a:lnTo>
                    <a:lnTo>
                      <a:pt x="1970" y="1214"/>
                    </a:lnTo>
                    <a:lnTo>
                      <a:pt x="1972" y="1214"/>
                    </a:lnTo>
                    <a:lnTo>
                      <a:pt x="1976" y="1212"/>
                    </a:lnTo>
                    <a:lnTo>
                      <a:pt x="1980" y="1212"/>
                    </a:lnTo>
                    <a:lnTo>
                      <a:pt x="1990" y="1215"/>
                    </a:lnTo>
                    <a:lnTo>
                      <a:pt x="1998" y="1215"/>
                    </a:lnTo>
                    <a:lnTo>
                      <a:pt x="2002" y="1218"/>
                    </a:lnTo>
                    <a:lnTo>
                      <a:pt x="2007" y="1219"/>
                    </a:lnTo>
                    <a:lnTo>
                      <a:pt x="2011" y="1222"/>
                    </a:lnTo>
                    <a:lnTo>
                      <a:pt x="2121" y="1112"/>
                    </a:lnTo>
                    <a:lnTo>
                      <a:pt x="2120" y="1101"/>
                    </a:lnTo>
                    <a:lnTo>
                      <a:pt x="2121" y="1092"/>
                    </a:lnTo>
                    <a:lnTo>
                      <a:pt x="2126" y="1076"/>
                    </a:lnTo>
                    <a:lnTo>
                      <a:pt x="2135" y="1062"/>
                    </a:lnTo>
                    <a:lnTo>
                      <a:pt x="2149" y="1050"/>
                    </a:lnTo>
                    <a:lnTo>
                      <a:pt x="2150" y="1050"/>
                    </a:lnTo>
                    <a:lnTo>
                      <a:pt x="2151" y="1049"/>
                    </a:lnTo>
                    <a:lnTo>
                      <a:pt x="2167" y="1044"/>
                    </a:lnTo>
                    <a:lnTo>
                      <a:pt x="2181" y="1041"/>
                    </a:lnTo>
                    <a:close/>
                    <a:moveTo>
                      <a:pt x="1423" y="0"/>
                    </a:moveTo>
                    <a:lnTo>
                      <a:pt x="1438" y="2"/>
                    </a:lnTo>
                    <a:lnTo>
                      <a:pt x="1453" y="8"/>
                    </a:lnTo>
                    <a:lnTo>
                      <a:pt x="1468" y="16"/>
                    </a:lnTo>
                    <a:lnTo>
                      <a:pt x="1481" y="25"/>
                    </a:lnTo>
                    <a:lnTo>
                      <a:pt x="1493" y="35"/>
                    </a:lnTo>
                    <a:lnTo>
                      <a:pt x="1507" y="52"/>
                    </a:lnTo>
                    <a:lnTo>
                      <a:pt x="1517" y="72"/>
                    </a:lnTo>
                    <a:lnTo>
                      <a:pt x="1524" y="94"/>
                    </a:lnTo>
                    <a:lnTo>
                      <a:pt x="1525" y="94"/>
                    </a:lnTo>
                    <a:lnTo>
                      <a:pt x="1525" y="101"/>
                    </a:lnTo>
                    <a:lnTo>
                      <a:pt x="1527" y="120"/>
                    </a:lnTo>
                    <a:lnTo>
                      <a:pt x="1524" y="141"/>
                    </a:lnTo>
                    <a:lnTo>
                      <a:pt x="1519" y="160"/>
                    </a:lnTo>
                    <a:lnTo>
                      <a:pt x="1512" y="174"/>
                    </a:lnTo>
                    <a:lnTo>
                      <a:pt x="1502" y="187"/>
                    </a:lnTo>
                    <a:lnTo>
                      <a:pt x="1502" y="188"/>
                    </a:lnTo>
                    <a:lnTo>
                      <a:pt x="1500" y="188"/>
                    </a:lnTo>
                    <a:lnTo>
                      <a:pt x="1500" y="190"/>
                    </a:lnTo>
                    <a:lnTo>
                      <a:pt x="1485" y="205"/>
                    </a:lnTo>
                    <a:lnTo>
                      <a:pt x="1465" y="219"/>
                    </a:lnTo>
                    <a:lnTo>
                      <a:pt x="1445" y="226"/>
                    </a:lnTo>
                    <a:lnTo>
                      <a:pt x="1443" y="228"/>
                    </a:lnTo>
                    <a:lnTo>
                      <a:pt x="1442" y="228"/>
                    </a:lnTo>
                    <a:lnTo>
                      <a:pt x="1469" y="537"/>
                    </a:lnTo>
                    <a:lnTo>
                      <a:pt x="1493" y="537"/>
                    </a:lnTo>
                    <a:lnTo>
                      <a:pt x="1499" y="538"/>
                    </a:lnTo>
                    <a:lnTo>
                      <a:pt x="1521" y="542"/>
                    </a:lnTo>
                    <a:lnTo>
                      <a:pt x="1540" y="549"/>
                    </a:lnTo>
                    <a:lnTo>
                      <a:pt x="1566" y="562"/>
                    </a:lnTo>
                    <a:lnTo>
                      <a:pt x="1588" y="579"/>
                    </a:lnTo>
                    <a:lnTo>
                      <a:pt x="1606" y="601"/>
                    </a:lnTo>
                    <a:lnTo>
                      <a:pt x="1608" y="601"/>
                    </a:lnTo>
                    <a:lnTo>
                      <a:pt x="1608" y="602"/>
                    </a:lnTo>
                    <a:lnTo>
                      <a:pt x="1609" y="604"/>
                    </a:lnTo>
                    <a:lnTo>
                      <a:pt x="1617" y="617"/>
                    </a:lnTo>
                    <a:lnTo>
                      <a:pt x="1624" y="632"/>
                    </a:lnTo>
                    <a:lnTo>
                      <a:pt x="1744" y="607"/>
                    </a:lnTo>
                    <a:lnTo>
                      <a:pt x="1743" y="601"/>
                    </a:lnTo>
                    <a:lnTo>
                      <a:pt x="1743" y="594"/>
                    </a:lnTo>
                    <a:lnTo>
                      <a:pt x="1744" y="593"/>
                    </a:lnTo>
                    <a:lnTo>
                      <a:pt x="1744" y="590"/>
                    </a:lnTo>
                    <a:lnTo>
                      <a:pt x="1747" y="577"/>
                    </a:lnTo>
                    <a:lnTo>
                      <a:pt x="1752" y="563"/>
                    </a:lnTo>
                    <a:lnTo>
                      <a:pt x="1760" y="551"/>
                    </a:lnTo>
                    <a:lnTo>
                      <a:pt x="1765" y="545"/>
                    </a:lnTo>
                    <a:lnTo>
                      <a:pt x="1770" y="539"/>
                    </a:lnTo>
                    <a:lnTo>
                      <a:pt x="1777" y="534"/>
                    </a:lnTo>
                    <a:lnTo>
                      <a:pt x="1778" y="533"/>
                    </a:lnTo>
                    <a:lnTo>
                      <a:pt x="1791" y="525"/>
                    </a:lnTo>
                    <a:lnTo>
                      <a:pt x="1807" y="520"/>
                    </a:lnTo>
                    <a:lnTo>
                      <a:pt x="1823" y="517"/>
                    </a:lnTo>
                    <a:lnTo>
                      <a:pt x="1825" y="517"/>
                    </a:lnTo>
                    <a:lnTo>
                      <a:pt x="1842" y="518"/>
                    </a:lnTo>
                    <a:lnTo>
                      <a:pt x="1857" y="522"/>
                    </a:lnTo>
                    <a:lnTo>
                      <a:pt x="1871" y="529"/>
                    </a:lnTo>
                    <a:lnTo>
                      <a:pt x="1874" y="530"/>
                    </a:lnTo>
                    <a:lnTo>
                      <a:pt x="1876" y="533"/>
                    </a:lnTo>
                    <a:lnTo>
                      <a:pt x="1887" y="541"/>
                    </a:lnTo>
                    <a:lnTo>
                      <a:pt x="1897" y="554"/>
                    </a:lnTo>
                    <a:lnTo>
                      <a:pt x="1905" y="567"/>
                    </a:lnTo>
                    <a:lnTo>
                      <a:pt x="1906" y="568"/>
                    </a:lnTo>
                    <a:lnTo>
                      <a:pt x="1906" y="571"/>
                    </a:lnTo>
                    <a:lnTo>
                      <a:pt x="1908" y="573"/>
                    </a:lnTo>
                    <a:lnTo>
                      <a:pt x="1910" y="581"/>
                    </a:lnTo>
                    <a:lnTo>
                      <a:pt x="1912" y="588"/>
                    </a:lnTo>
                    <a:lnTo>
                      <a:pt x="2121" y="596"/>
                    </a:lnTo>
                    <a:lnTo>
                      <a:pt x="2124" y="588"/>
                    </a:lnTo>
                    <a:lnTo>
                      <a:pt x="2128" y="581"/>
                    </a:lnTo>
                    <a:lnTo>
                      <a:pt x="2139" y="566"/>
                    </a:lnTo>
                    <a:lnTo>
                      <a:pt x="2155" y="554"/>
                    </a:lnTo>
                    <a:lnTo>
                      <a:pt x="2158" y="552"/>
                    </a:lnTo>
                    <a:lnTo>
                      <a:pt x="2159" y="551"/>
                    </a:lnTo>
                    <a:lnTo>
                      <a:pt x="2172" y="547"/>
                    </a:lnTo>
                    <a:lnTo>
                      <a:pt x="2187" y="546"/>
                    </a:lnTo>
                    <a:lnTo>
                      <a:pt x="2201" y="491"/>
                    </a:lnTo>
                    <a:lnTo>
                      <a:pt x="2187" y="483"/>
                    </a:lnTo>
                    <a:lnTo>
                      <a:pt x="2171" y="473"/>
                    </a:lnTo>
                    <a:lnTo>
                      <a:pt x="2169" y="470"/>
                    </a:lnTo>
                    <a:lnTo>
                      <a:pt x="2167" y="467"/>
                    </a:lnTo>
                    <a:lnTo>
                      <a:pt x="2155" y="453"/>
                    </a:lnTo>
                    <a:lnTo>
                      <a:pt x="2146" y="437"/>
                    </a:lnTo>
                    <a:lnTo>
                      <a:pt x="2139" y="420"/>
                    </a:lnTo>
                    <a:lnTo>
                      <a:pt x="2135" y="404"/>
                    </a:lnTo>
                    <a:lnTo>
                      <a:pt x="2135" y="386"/>
                    </a:lnTo>
                    <a:lnTo>
                      <a:pt x="2137" y="365"/>
                    </a:lnTo>
                    <a:lnTo>
                      <a:pt x="2145" y="346"/>
                    </a:lnTo>
                    <a:lnTo>
                      <a:pt x="2155" y="327"/>
                    </a:lnTo>
                    <a:lnTo>
                      <a:pt x="2171" y="310"/>
                    </a:lnTo>
                    <a:lnTo>
                      <a:pt x="2188" y="297"/>
                    </a:lnTo>
                    <a:lnTo>
                      <a:pt x="2207" y="288"/>
                    </a:lnTo>
                    <a:lnTo>
                      <a:pt x="2210" y="287"/>
                    </a:lnTo>
                    <a:lnTo>
                      <a:pt x="2214" y="285"/>
                    </a:lnTo>
                    <a:lnTo>
                      <a:pt x="2217" y="285"/>
                    </a:lnTo>
                    <a:lnTo>
                      <a:pt x="2230" y="281"/>
                    </a:lnTo>
                    <a:lnTo>
                      <a:pt x="2245" y="280"/>
                    </a:lnTo>
                    <a:lnTo>
                      <a:pt x="2260" y="281"/>
                    </a:lnTo>
                    <a:lnTo>
                      <a:pt x="2273" y="284"/>
                    </a:lnTo>
                    <a:lnTo>
                      <a:pt x="2276" y="285"/>
                    </a:lnTo>
                    <a:lnTo>
                      <a:pt x="2278" y="285"/>
                    </a:lnTo>
                    <a:lnTo>
                      <a:pt x="2282" y="287"/>
                    </a:lnTo>
                    <a:lnTo>
                      <a:pt x="2291" y="291"/>
                    </a:lnTo>
                    <a:lnTo>
                      <a:pt x="2303" y="296"/>
                    </a:lnTo>
                    <a:lnTo>
                      <a:pt x="2315" y="304"/>
                    </a:lnTo>
                    <a:lnTo>
                      <a:pt x="2425" y="217"/>
                    </a:lnTo>
                    <a:lnTo>
                      <a:pt x="2422" y="196"/>
                    </a:lnTo>
                    <a:lnTo>
                      <a:pt x="2423" y="186"/>
                    </a:lnTo>
                    <a:lnTo>
                      <a:pt x="2426" y="175"/>
                    </a:lnTo>
                    <a:lnTo>
                      <a:pt x="2430" y="166"/>
                    </a:lnTo>
                    <a:lnTo>
                      <a:pt x="2438" y="153"/>
                    </a:lnTo>
                    <a:lnTo>
                      <a:pt x="2448" y="143"/>
                    </a:lnTo>
                    <a:lnTo>
                      <a:pt x="2454" y="139"/>
                    </a:lnTo>
                    <a:lnTo>
                      <a:pt x="2460" y="136"/>
                    </a:lnTo>
                    <a:lnTo>
                      <a:pt x="2465" y="133"/>
                    </a:lnTo>
                    <a:lnTo>
                      <a:pt x="2478" y="129"/>
                    </a:lnTo>
                    <a:lnTo>
                      <a:pt x="2492" y="128"/>
                    </a:lnTo>
                    <a:lnTo>
                      <a:pt x="2503" y="128"/>
                    </a:lnTo>
                    <a:lnTo>
                      <a:pt x="2505" y="129"/>
                    </a:lnTo>
                    <a:lnTo>
                      <a:pt x="2507" y="129"/>
                    </a:lnTo>
                    <a:lnTo>
                      <a:pt x="2524" y="136"/>
                    </a:lnTo>
                    <a:lnTo>
                      <a:pt x="2539" y="146"/>
                    </a:lnTo>
                    <a:lnTo>
                      <a:pt x="2544" y="150"/>
                    </a:lnTo>
                    <a:lnTo>
                      <a:pt x="2548" y="156"/>
                    </a:lnTo>
                    <a:lnTo>
                      <a:pt x="2550" y="161"/>
                    </a:lnTo>
                    <a:lnTo>
                      <a:pt x="2550" y="162"/>
                    </a:lnTo>
                    <a:lnTo>
                      <a:pt x="2552" y="162"/>
                    </a:lnTo>
                    <a:lnTo>
                      <a:pt x="2557" y="174"/>
                    </a:lnTo>
                    <a:lnTo>
                      <a:pt x="2561" y="187"/>
                    </a:lnTo>
                    <a:lnTo>
                      <a:pt x="2561" y="200"/>
                    </a:lnTo>
                    <a:lnTo>
                      <a:pt x="2557" y="221"/>
                    </a:lnTo>
                    <a:lnTo>
                      <a:pt x="2547" y="239"/>
                    </a:lnTo>
                    <a:lnTo>
                      <a:pt x="2535" y="251"/>
                    </a:lnTo>
                    <a:lnTo>
                      <a:pt x="2524" y="258"/>
                    </a:lnTo>
                    <a:lnTo>
                      <a:pt x="2513" y="262"/>
                    </a:lnTo>
                    <a:lnTo>
                      <a:pt x="2511" y="263"/>
                    </a:lnTo>
                    <a:lnTo>
                      <a:pt x="2509" y="264"/>
                    </a:lnTo>
                    <a:lnTo>
                      <a:pt x="2507" y="264"/>
                    </a:lnTo>
                    <a:lnTo>
                      <a:pt x="2503" y="266"/>
                    </a:lnTo>
                    <a:lnTo>
                      <a:pt x="2477" y="266"/>
                    </a:lnTo>
                    <a:lnTo>
                      <a:pt x="2469" y="263"/>
                    </a:lnTo>
                    <a:lnTo>
                      <a:pt x="2468" y="263"/>
                    </a:lnTo>
                    <a:lnTo>
                      <a:pt x="2461" y="260"/>
                    </a:lnTo>
                    <a:lnTo>
                      <a:pt x="2451" y="253"/>
                    </a:lnTo>
                    <a:lnTo>
                      <a:pt x="2443" y="247"/>
                    </a:lnTo>
                    <a:lnTo>
                      <a:pt x="2442" y="245"/>
                    </a:lnTo>
                    <a:lnTo>
                      <a:pt x="2441" y="243"/>
                    </a:lnTo>
                    <a:lnTo>
                      <a:pt x="2336" y="326"/>
                    </a:lnTo>
                    <a:lnTo>
                      <a:pt x="2344" y="338"/>
                    </a:lnTo>
                    <a:lnTo>
                      <a:pt x="2348" y="351"/>
                    </a:lnTo>
                    <a:lnTo>
                      <a:pt x="2350" y="353"/>
                    </a:lnTo>
                    <a:lnTo>
                      <a:pt x="2351" y="357"/>
                    </a:lnTo>
                    <a:lnTo>
                      <a:pt x="2353" y="363"/>
                    </a:lnTo>
                    <a:lnTo>
                      <a:pt x="2357" y="381"/>
                    </a:lnTo>
                    <a:lnTo>
                      <a:pt x="2357" y="399"/>
                    </a:lnTo>
                    <a:lnTo>
                      <a:pt x="2353" y="416"/>
                    </a:lnTo>
                    <a:lnTo>
                      <a:pt x="2485" y="479"/>
                    </a:lnTo>
                    <a:lnTo>
                      <a:pt x="2501" y="461"/>
                    </a:lnTo>
                    <a:lnTo>
                      <a:pt x="2519" y="445"/>
                    </a:lnTo>
                    <a:lnTo>
                      <a:pt x="2539" y="432"/>
                    </a:lnTo>
                    <a:lnTo>
                      <a:pt x="2560" y="423"/>
                    </a:lnTo>
                    <a:lnTo>
                      <a:pt x="2581" y="418"/>
                    </a:lnTo>
                    <a:lnTo>
                      <a:pt x="2583" y="416"/>
                    </a:lnTo>
                    <a:lnTo>
                      <a:pt x="2585" y="416"/>
                    </a:lnTo>
                    <a:lnTo>
                      <a:pt x="2600" y="414"/>
                    </a:lnTo>
                    <a:lnTo>
                      <a:pt x="2616" y="412"/>
                    </a:lnTo>
                    <a:lnTo>
                      <a:pt x="2637" y="414"/>
                    </a:lnTo>
                    <a:lnTo>
                      <a:pt x="2657" y="418"/>
                    </a:lnTo>
                    <a:lnTo>
                      <a:pt x="2674" y="424"/>
                    </a:lnTo>
                    <a:lnTo>
                      <a:pt x="2697" y="436"/>
                    </a:lnTo>
                    <a:lnTo>
                      <a:pt x="2717" y="449"/>
                    </a:lnTo>
                    <a:lnTo>
                      <a:pt x="2732" y="465"/>
                    </a:lnTo>
                    <a:lnTo>
                      <a:pt x="2747" y="484"/>
                    </a:lnTo>
                    <a:lnTo>
                      <a:pt x="2749" y="490"/>
                    </a:lnTo>
                    <a:lnTo>
                      <a:pt x="2752" y="496"/>
                    </a:lnTo>
                    <a:lnTo>
                      <a:pt x="2759" y="505"/>
                    </a:lnTo>
                    <a:lnTo>
                      <a:pt x="2764" y="517"/>
                    </a:lnTo>
                    <a:lnTo>
                      <a:pt x="2850" y="492"/>
                    </a:lnTo>
                    <a:lnTo>
                      <a:pt x="2850" y="524"/>
                    </a:lnTo>
                    <a:lnTo>
                      <a:pt x="2772" y="546"/>
                    </a:lnTo>
                    <a:lnTo>
                      <a:pt x="2773" y="560"/>
                    </a:lnTo>
                    <a:lnTo>
                      <a:pt x="2773" y="588"/>
                    </a:lnTo>
                    <a:lnTo>
                      <a:pt x="2770" y="604"/>
                    </a:lnTo>
                    <a:lnTo>
                      <a:pt x="2767" y="622"/>
                    </a:lnTo>
                    <a:lnTo>
                      <a:pt x="2760" y="640"/>
                    </a:lnTo>
                    <a:lnTo>
                      <a:pt x="2751" y="657"/>
                    </a:lnTo>
                    <a:lnTo>
                      <a:pt x="2742" y="669"/>
                    </a:lnTo>
                    <a:lnTo>
                      <a:pt x="2742" y="670"/>
                    </a:lnTo>
                    <a:lnTo>
                      <a:pt x="2731" y="683"/>
                    </a:lnTo>
                    <a:lnTo>
                      <a:pt x="2718" y="694"/>
                    </a:lnTo>
                    <a:lnTo>
                      <a:pt x="2705" y="702"/>
                    </a:lnTo>
                    <a:lnTo>
                      <a:pt x="2701" y="706"/>
                    </a:lnTo>
                    <a:lnTo>
                      <a:pt x="2696" y="710"/>
                    </a:lnTo>
                    <a:lnTo>
                      <a:pt x="2689" y="714"/>
                    </a:lnTo>
                    <a:lnTo>
                      <a:pt x="2668" y="723"/>
                    </a:lnTo>
                    <a:lnTo>
                      <a:pt x="2647" y="729"/>
                    </a:lnTo>
                    <a:lnTo>
                      <a:pt x="2709" y="1038"/>
                    </a:lnTo>
                    <a:lnTo>
                      <a:pt x="2713" y="1038"/>
                    </a:lnTo>
                    <a:lnTo>
                      <a:pt x="2734" y="1041"/>
                    </a:lnTo>
                    <a:lnTo>
                      <a:pt x="2752" y="1049"/>
                    </a:lnTo>
                    <a:lnTo>
                      <a:pt x="2767" y="1059"/>
                    </a:lnTo>
                    <a:lnTo>
                      <a:pt x="2778" y="1071"/>
                    </a:lnTo>
                    <a:lnTo>
                      <a:pt x="2787" y="1085"/>
                    </a:lnTo>
                    <a:lnTo>
                      <a:pt x="2789" y="1088"/>
                    </a:lnTo>
                    <a:lnTo>
                      <a:pt x="2790" y="1089"/>
                    </a:lnTo>
                    <a:lnTo>
                      <a:pt x="2790" y="1092"/>
                    </a:lnTo>
                    <a:lnTo>
                      <a:pt x="2795" y="1105"/>
                    </a:lnTo>
                    <a:lnTo>
                      <a:pt x="2798" y="1121"/>
                    </a:lnTo>
                    <a:lnTo>
                      <a:pt x="2797" y="1137"/>
                    </a:lnTo>
                    <a:lnTo>
                      <a:pt x="2797" y="1139"/>
                    </a:lnTo>
                    <a:lnTo>
                      <a:pt x="2795" y="1143"/>
                    </a:lnTo>
                    <a:lnTo>
                      <a:pt x="2793" y="1155"/>
                    </a:lnTo>
                    <a:lnTo>
                      <a:pt x="2787" y="1167"/>
                    </a:lnTo>
                    <a:lnTo>
                      <a:pt x="2820" y="1190"/>
                    </a:lnTo>
                    <a:lnTo>
                      <a:pt x="2832" y="1182"/>
                    </a:lnTo>
                    <a:lnTo>
                      <a:pt x="2833" y="1182"/>
                    </a:lnTo>
                    <a:lnTo>
                      <a:pt x="2835" y="1181"/>
                    </a:lnTo>
                    <a:lnTo>
                      <a:pt x="2839" y="1178"/>
                    </a:lnTo>
                    <a:lnTo>
                      <a:pt x="2844" y="1176"/>
                    </a:lnTo>
                    <a:lnTo>
                      <a:pt x="2850" y="1174"/>
                    </a:lnTo>
                    <a:lnTo>
                      <a:pt x="2850" y="1333"/>
                    </a:lnTo>
                    <a:lnTo>
                      <a:pt x="2845" y="1330"/>
                    </a:lnTo>
                    <a:lnTo>
                      <a:pt x="2840" y="1329"/>
                    </a:lnTo>
                    <a:lnTo>
                      <a:pt x="2836" y="1326"/>
                    </a:lnTo>
                    <a:lnTo>
                      <a:pt x="2820" y="1317"/>
                    </a:lnTo>
                    <a:lnTo>
                      <a:pt x="2808" y="1304"/>
                    </a:lnTo>
                    <a:lnTo>
                      <a:pt x="2801" y="1288"/>
                    </a:lnTo>
                    <a:lnTo>
                      <a:pt x="2798" y="1284"/>
                    </a:lnTo>
                    <a:lnTo>
                      <a:pt x="2791" y="1261"/>
                    </a:lnTo>
                    <a:lnTo>
                      <a:pt x="2793" y="1237"/>
                    </a:lnTo>
                    <a:lnTo>
                      <a:pt x="2793" y="1236"/>
                    </a:lnTo>
                    <a:lnTo>
                      <a:pt x="2797" y="1224"/>
                    </a:lnTo>
                    <a:lnTo>
                      <a:pt x="2802" y="1214"/>
                    </a:lnTo>
                    <a:lnTo>
                      <a:pt x="2769" y="1190"/>
                    </a:lnTo>
                    <a:lnTo>
                      <a:pt x="2765" y="1194"/>
                    </a:lnTo>
                    <a:lnTo>
                      <a:pt x="2757" y="1199"/>
                    </a:lnTo>
                    <a:lnTo>
                      <a:pt x="2752" y="1201"/>
                    </a:lnTo>
                    <a:lnTo>
                      <a:pt x="2751" y="1203"/>
                    </a:lnTo>
                    <a:lnTo>
                      <a:pt x="2743" y="1206"/>
                    </a:lnTo>
                    <a:lnTo>
                      <a:pt x="2738" y="1209"/>
                    </a:lnTo>
                    <a:lnTo>
                      <a:pt x="2725" y="1211"/>
                    </a:lnTo>
                    <a:lnTo>
                      <a:pt x="2721" y="1357"/>
                    </a:lnTo>
                    <a:lnTo>
                      <a:pt x="2691" y="1357"/>
                    </a:lnTo>
                    <a:lnTo>
                      <a:pt x="2695" y="1210"/>
                    </a:lnTo>
                    <a:lnTo>
                      <a:pt x="2684" y="1207"/>
                    </a:lnTo>
                    <a:lnTo>
                      <a:pt x="2674" y="1203"/>
                    </a:lnTo>
                    <a:lnTo>
                      <a:pt x="2672" y="1202"/>
                    </a:lnTo>
                    <a:lnTo>
                      <a:pt x="2671" y="1202"/>
                    </a:lnTo>
                    <a:lnTo>
                      <a:pt x="2670" y="1201"/>
                    </a:lnTo>
                    <a:lnTo>
                      <a:pt x="2667" y="1199"/>
                    </a:lnTo>
                    <a:lnTo>
                      <a:pt x="2629" y="1244"/>
                    </a:lnTo>
                    <a:lnTo>
                      <a:pt x="2633" y="1248"/>
                    </a:lnTo>
                    <a:lnTo>
                      <a:pt x="2638" y="1256"/>
                    </a:lnTo>
                    <a:lnTo>
                      <a:pt x="2640" y="1260"/>
                    </a:lnTo>
                    <a:lnTo>
                      <a:pt x="2640" y="1261"/>
                    </a:lnTo>
                    <a:lnTo>
                      <a:pt x="2642" y="1266"/>
                    </a:lnTo>
                    <a:lnTo>
                      <a:pt x="2645" y="1283"/>
                    </a:lnTo>
                    <a:lnTo>
                      <a:pt x="2643" y="1299"/>
                    </a:lnTo>
                    <a:lnTo>
                      <a:pt x="2637" y="1315"/>
                    </a:lnTo>
                    <a:lnTo>
                      <a:pt x="2636" y="1316"/>
                    </a:lnTo>
                    <a:lnTo>
                      <a:pt x="2636" y="1317"/>
                    </a:lnTo>
                    <a:lnTo>
                      <a:pt x="2632" y="1322"/>
                    </a:lnTo>
                    <a:lnTo>
                      <a:pt x="2626" y="1328"/>
                    </a:lnTo>
                    <a:lnTo>
                      <a:pt x="2621" y="1332"/>
                    </a:lnTo>
                    <a:lnTo>
                      <a:pt x="2617" y="1336"/>
                    </a:lnTo>
                    <a:lnTo>
                      <a:pt x="2605" y="1341"/>
                    </a:lnTo>
                    <a:lnTo>
                      <a:pt x="2594" y="1345"/>
                    </a:lnTo>
                    <a:lnTo>
                      <a:pt x="2577" y="1345"/>
                    </a:lnTo>
                    <a:lnTo>
                      <a:pt x="2560" y="1341"/>
                    </a:lnTo>
                    <a:lnTo>
                      <a:pt x="2544" y="1332"/>
                    </a:lnTo>
                    <a:lnTo>
                      <a:pt x="2535" y="1322"/>
                    </a:lnTo>
                    <a:lnTo>
                      <a:pt x="2530" y="1313"/>
                    </a:lnTo>
                    <a:lnTo>
                      <a:pt x="2526" y="1304"/>
                    </a:lnTo>
                    <a:lnTo>
                      <a:pt x="2523" y="1298"/>
                    </a:lnTo>
                    <a:lnTo>
                      <a:pt x="2523" y="1286"/>
                    </a:lnTo>
                    <a:lnTo>
                      <a:pt x="2522" y="1286"/>
                    </a:lnTo>
                    <a:lnTo>
                      <a:pt x="2524" y="1267"/>
                    </a:lnTo>
                    <a:lnTo>
                      <a:pt x="2532" y="1252"/>
                    </a:lnTo>
                    <a:lnTo>
                      <a:pt x="2533" y="1248"/>
                    </a:lnTo>
                    <a:lnTo>
                      <a:pt x="2539" y="1243"/>
                    </a:lnTo>
                    <a:lnTo>
                      <a:pt x="2505" y="1160"/>
                    </a:lnTo>
                    <a:lnTo>
                      <a:pt x="2499" y="1160"/>
                    </a:lnTo>
                    <a:lnTo>
                      <a:pt x="2488" y="1159"/>
                    </a:lnTo>
                    <a:lnTo>
                      <a:pt x="2476" y="1155"/>
                    </a:lnTo>
                    <a:lnTo>
                      <a:pt x="2468" y="1151"/>
                    </a:lnTo>
                    <a:lnTo>
                      <a:pt x="2461" y="1147"/>
                    </a:lnTo>
                    <a:lnTo>
                      <a:pt x="2454" y="1139"/>
                    </a:lnTo>
                    <a:lnTo>
                      <a:pt x="2413" y="1165"/>
                    </a:lnTo>
                    <a:lnTo>
                      <a:pt x="2413" y="1167"/>
                    </a:lnTo>
                    <a:lnTo>
                      <a:pt x="2416" y="1169"/>
                    </a:lnTo>
                    <a:lnTo>
                      <a:pt x="2416" y="1172"/>
                    </a:lnTo>
                    <a:lnTo>
                      <a:pt x="2418" y="1178"/>
                    </a:lnTo>
                    <a:lnTo>
                      <a:pt x="2421" y="1188"/>
                    </a:lnTo>
                    <a:lnTo>
                      <a:pt x="2421" y="1197"/>
                    </a:lnTo>
                    <a:lnTo>
                      <a:pt x="2420" y="1205"/>
                    </a:lnTo>
                    <a:lnTo>
                      <a:pt x="2420" y="1210"/>
                    </a:lnTo>
                    <a:lnTo>
                      <a:pt x="2418" y="1214"/>
                    </a:lnTo>
                    <a:lnTo>
                      <a:pt x="2416" y="1219"/>
                    </a:lnTo>
                    <a:lnTo>
                      <a:pt x="2413" y="1223"/>
                    </a:lnTo>
                    <a:lnTo>
                      <a:pt x="2413" y="1224"/>
                    </a:lnTo>
                    <a:lnTo>
                      <a:pt x="2410" y="1229"/>
                    </a:lnTo>
                    <a:lnTo>
                      <a:pt x="2399" y="1241"/>
                    </a:lnTo>
                    <a:lnTo>
                      <a:pt x="2384" y="1250"/>
                    </a:lnTo>
                    <a:lnTo>
                      <a:pt x="2368" y="1254"/>
                    </a:lnTo>
                    <a:lnTo>
                      <a:pt x="2366" y="1254"/>
                    </a:lnTo>
                    <a:lnTo>
                      <a:pt x="2363" y="1256"/>
                    </a:lnTo>
                    <a:lnTo>
                      <a:pt x="2361" y="1256"/>
                    </a:lnTo>
                    <a:lnTo>
                      <a:pt x="2350" y="1254"/>
                    </a:lnTo>
                    <a:lnTo>
                      <a:pt x="2340" y="1252"/>
                    </a:lnTo>
                    <a:lnTo>
                      <a:pt x="2329" y="1247"/>
                    </a:lnTo>
                    <a:lnTo>
                      <a:pt x="2314" y="1235"/>
                    </a:lnTo>
                    <a:lnTo>
                      <a:pt x="2310" y="1229"/>
                    </a:lnTo>
                    <a:lnTo>
                      <a:pt x="2307" y="1226"/>
                    </a:lnTo>
                    <a:lnTo>
                      <a:pt x="2300" y="1210"/>
                    </a:lnTo>
                    <a:lnTo>
                      <a:pt x="2298" y="1193"/>
                    </a:lnTo>
                    <a:lnTo>
                      <a:pt x="2298" y="1190"/>
                    </a:lnTo>
                    <a:lnTo>
                      <a:pt x="2299" y="1180"/>
                    </a:lnTo>
                    <a:lnTo>
                      <a:pt x="2303" y="1169"/>
                    </a:lnTo>
                    <a:lnTo>
                      <a:pt x="2308" y="1160"/>
                    </a:lnTo>
                    <a:lnTo>
                      <a:pt x="2315" y="1154"/>
                    </a:lnTo>
                    <a:lnTo>
                      <a:pt x="2320" y="1147"/>
                    </a:lnTo>
                    <a:lnTo>
                      <a:pt x="2321" y="1147"/>
                    </a:lnTo>
                    <a:lnTo>
                      <a:pt x="2321" y="1146"/>
                    </a:lnTo>
                    <a:lnTo>
                      <a:pt x="2336" y="1137"/>
                    </a:lnTo>
                    <a:lnTo>
                      <a:pt x="2353" y="1133"/>
                    </a:lnTo>
                    <a:lnTo>
                      <a:pt x="2359" y="1133"/>
                    </a:lnTo>
                    <a:lnTo>
                      <a:pt x="2375" y="1134"/>
                    </a:lnTo>
                    <a:lnTo>
                      <a:pt x="2389" y="1140"/>
                    </a:lnTo>
                    <a:lnTo>
                      <a:pt x="2392" y="1143"/>
                    </a:lnTo>
                    <a:lnTo>
                      <a:pt x="2439" y="1112"/>
                    </a:lnTo>
                    <a:lnTo>
                      <a:pt x="2438" y="1097"/>
                    </a:lnTo>
                    <a:lnTo>
                      <a:pt x="2441" y="1084"/>
                    </a:lnTo>
                    <a:lnTo>
                      <a:pt x="2442" y="1079"/>
                    </a:lnTo>
                    <a:lnTo>
                      <a:pt x="2447" y="1068"/>
                    </a:lnTo>
                    <a:lnTo>
                      <a:pt x="2447" y="1067"/>
                    </a:lnTo>
                    <a:lnTo>
                      <a:pt x="2448" y="1067"/>
                    </a:lnTo>
                    <a:lnTo>
                      <a:pt x="2454" y="1058"/>
                    </a:lnTo>
                    <a:lnTo>
                      <a:pt x="2463" y="1049"/>
                    </a:lnTo>
                    <a:lnTo>
                      <a:pt x="2473" y="1044"/>
                    </a:lnTo>
                    <a:lnTo>
                      <a:pt x="2486" y="1040"/>
                    </a:lnTo>
                    <a:lnTo>
                      <a:pt x="2498" y="1038"/>
                    </a:lnTo>
                    <a:lnTo>
                      <a:pt x="2510" y="1038"/>
                    </a:lnTo>
                    <a:lnTo>
                      <a:pt x="2513" y="1040"/>
                    </a:lnTo>
                    <a:lnTo>
                      <a:pt x="2514" y="1041"/>
                    </a:lnTo>
                    <a:lnTo>
                      <a:pt x="2523" y="1044"/>
                    </a:lnTo>
                    <a:lnTo>
                      <a:pt x="2533" y="1047"/>
                    </a:lnTo>
                    <a:lnTo>
                      <a:pt x="2541" y="1055"/>
                    </a:lnTo>
                    <a:lnTo>
                      <a:pt x="2544" y="1057"/>
                    </a:lnTo>
                    <a:lnTo>
                      <a:pt x="2545" y="1058"/>
                    </a:lnTo>
                    <a:lnTo>
                      <a:pt x="2550" y="1064"/>
                    </a:lnTo>
                    <a:lnTo>
                      <a:pt x="2554" y="1072"/>
                    </a:lnTo>
                    <a:lnTo>
                      <a:pt x="2558" y="1082"/>
                    </a:lnTo>
                    <a:lnTo>
                      <a:pt x="2560" y="1088"/>
                    </a:lnTo>
                    <a:lnTo>
                      <a:pt x="2560" y="1089"/>
                    </a:lnTo>
                    <a:lnTo>
                      <a:pt x="2561" y="1093"/>
                    </a:lnTo>
                    <a:lnTo>
                      <a:pt x="2562" y="1099"/>
                    </a:lnTo>
                    <a:lnTo>
                      <a:pt x="2561" y="1104"/>
                    </a:lnTo>
                    <a:lnTo>
                      <a:pt x="2560" y="1108"/>
                    </a:lnTo>
                    <a:lnTo>
                      <a:pt x="2560" y="1114"/>
                    </a:lnTo>
                    <a:lnTo>
                      <a:pt x="2553" y="1129"/>
                    </a:lnTo>
                    <a:lnTo>
                      <a:pt x="2545" y="1140"/>
                    </a:lnTo>
                    <a:lnTo>
                      <a:pt x="2533" y="1150"/>
                    </a:lnTo>
                    <a:lnTo>
                      <a:pt x="2565" y="1227"/>
                    </a:lnTo>
                    <a:lnTo>
                      <a:pt x="2573" y="1224"/>
                    </a:lnTo>
                    <a:lnTo>
                      <a:pt x="2578" y="1223"/>
                    </a:lnTo>
                    <a:lnTo>
                      <a:pt x="2587" y="1223"/>
                    </a:lnTo>
                    <a:lnTo>
                      <a:pt x="2595" y="1226"/>
                    </a:lnTo>
                    <a:lnTo>
                      <a:pt x="2600" y="1226"/>
                    </a:lnTo>
                    <a:lnTo>
                      <a:pt x="2603" y="1227"/>
                    </a:lnTo>
                    <a:lnTo>
                      <a:pt x="2604" y="1227"/>
                    </a:lnTo>
                    <a:lnTo>
                      <a:pt x="2645" y="1180"/>
                    </a:lnTo>
                    <a:lnTo>
                      <a:pt x="2643" y="1178"/>
                    </a:lnTo>
                    <a:lnTo>
                      <a:pt x="2634" y="1163"/>
                    </a:lnTo>
                    <a:lnTo>
                      <a:pt x="2628" y="1146"/>
                    </a:lnTo>
                    <a:lnTo>
                      <a:pt x="2626" y="1133"/>
                    </a:lnTo>
                    <a:lnTo>
                      <a:pt x="2626" y="1122"/>
                    </a:lnTo>
                    <a:lnTo>
                      <a:pt x="2630" y="1097"/>
                    </a:lnTo>
                    <a:lnTo>
                      <a:pt x="2641" y="1075"/>
                    </a:lnTo>
                    <a:lnTo>
                      <a:pt x="2642" y="1074"/>
                    </a:lnTo>
                    <a:lnTo>
                      <a:pt x="2642" y="1072"/>
                    </a:lnTo>
                    <a:lnTo>
                      <a:pt x="2643" y="1072"/>
                    </a:lnTo>
                    <a:lnTo>
                      <a:pt x="2654" y="1061"/>
                    </a:lnTo>
                    <a:lnTo>
                      <a:pt x="2666" y="1051"/>
                    </a:lnTo>
                    <a:lnTo>
                      <a:pt x="2679" y="1045"/>
                    </a:lnTo>
                    <a:lnTo>
                      <a:pt x="2619" y="732"/>
                    </a:lnTo>
                    <a:lnTo>
                      <a:pt x="2616" y="732"/>
                    </a:lnTo>
                    <a:lnTo>
                      <a:pt x="2588" y="729"/>
                    </a:lnTo>
                    <a:lnTo>
                      <a:pt x="2560" y="721"/>
                    </a:lnTo>
                    <a:lnTo>
                      <a:pt x="2557" y="721"/>
                    </a:lnTo>
                    <a:lnTo>
                      <a:pt x="2541" y="714"/>
                    </a:lnTo>
                    <a:lnTo>
                      <a:pt x="2526" y="704"/>
                    </a:lnTo>
                    <a:lnTo>
                      <a:pt x="2513" y="693"/>
                    </a:lnTo>
                    <a:lnTo>
                      <a:pt x="2502" y="683"/>
                    </a:lnTo>
                    <a:lnTo>
                      <a:pt x="2488" y="666"/>
                    </a:lnTo>
                    <a:lnTo>
                      <a:pt x="2475" y="647"/>
                    </a:lnTo>
                    <a:lnTo>
                      <a:pt x="2467" y="626"/>
                    </a:lnTo>
                    <a:lnTo>
                      <a:pt x="2461" y="611"/>
                    </a:lnTo>
                    <a:lnTo>
                      <a:pt x="2459" y="597"/>
                    </a:lnTo>
                    <a:lnTo>
                      <a:pt x="2458" y="584"/>
                    </a:lnTo>
                    <a:lnTo>
                      <a:pt x="2458" y="556"/>
                    </a:lnTo>
                    <a:lnTo>
                      <a:pt x="2461" y="530"/>
                    </a:lnTo>
                    <a:lnTo>
                      <a:pt x="2471" y="505"/>
                    </a:lnTo>
                    <a:lnTo>
                      <a:pt x="2342" y="445"/>
                    </a:lnTo>
                    <a:lnTo>
                      <a:pt x="2341" y="448"/>
                    </a:lnTo>
                    <a:lnTo>
                      <a:pt x="2337" y="452"/>
                    </a:lnTo>
                    <a:lnTo>
                      <a:pt x="2337" y="453"/>
                    </a:lnTo>
                    <a:lnTo>
                      <a:pt x="2336" y="454"/>
                    </a:lnTo>
                    <a:lnTo>
                      <a:pt x="2325" y="467"/>
                    </a:lnTo>
                    <a:lnTo>
                      <a:pt x="2314" y="476"/>
                    </a:lnTo>
                    <a:lnTo>
                      <a:pt x="2302" y="484"/>
                    </a:lnTo>
                    <a:lnTo>
                      <a:pt x="2281" y="495"/>
                    </a:lnTo>
                    <a:lnTo>
                      <a:pt x="2257" y="500"/>
                    </a:lnTo>
                    <a:lnTo>
                      <a:pt x="2238" y="500"/>
                    </a:lnTo>
                    <a:lnTo>
                      <a:pt x="2230" y="499"/>
                    </a:lnTo>
                    <a:lnTo>
                      <a:pt x="2217" y="552"/>
                    </a:lnTo>
                    <a:lnTo>
                      <a:pt x="2232" y="562"/>
                    </a:lnTo>
                    <a:lnTo>
                      <a:pt x="2244" y="576"/>
                    </a:lnTo>
                    <a:lnTo>
                      <a:pt x="2251" y="589"/>
                    </a:lnTo>
                    <a:lnTo>
                      <a:pt x="2255" y="601"/>
                    </a:lnTo>
                    <a:lnTo>
                      <a:pt x="2256" y="614"/>
                    </a:lnTo>
                    <a:lnTo>
                      <a:pt x="2256" y="618"/>
                    </a:lnTo>
                    <a:lnTo>
                      <a:pt x="2255" y="621"/>
                    </a:lnTo>
                    <a:lnTo>
                      <a:pt x="2253" y="631"/>
                    </a:lnTo>
                    <a:lnTo>
                      <a:pt x="2251" y="643"/>
                    </a:lnTo>
                    <a:lnTo>
                      <a:pt x="2244" y="653"/>
                    </a:lnTo>
                    <a:lnTo>
                      <a:pt x="2243" y="656"/>
                    </a:lnTo>
                    <a:lnTo>
                      <a:pt x="2240" y="659"/>
                    </a:lnTo>
                    <a:lnTo>
                      <a:pt x="2235" y="665"/>
                    </a:lnTo>
                    <a:lnTo>
                      <a:pt x="2227" y="672"/>
                    </a:lnTo>
                    <a:lnTo>
                      <a:pt x="2218" y="678"/>
                    </a:lnTo>
                    <a:lnTo>
                      <a:pt x="2210" y="681"/>
                    </a:lnTo>
                    <a:lnTo>
                      <a:pt x="2209" y="681"/>
                    </a:lnTo>
                    <a:lnTo>
                      <a:pt x="2197" y="685"/>
                    </a:lnTo>
                    <a:lnTo>
                      <a:pt x="2192" y="685"/>
                    </a:lnTo>
                    <a:lnTo>
                      <a:pt x="2190" y="683"/>
                    </a:lnTo>
                    <a:lnTo>
                      <a:pt x="2188" y="683"/>
                    </a:lnTo>
                    <a:lnTo>
                      <a:pt x="2187" y="685"/>
                    </a:lnTo>
                    <a:lnTo>
                      <a:pt x="2180" y="685"/>
                    </a:lnTo>
                    <a:lnTo>
                      <a:pt x="2160" y="679"/>
                    </a:lnTo>
                    <a:lnTo>
                      <a:pt x="2143" y="669"/>
                    </a:lnTo>
                    <a:lnTo>
                      <a:pt x="2130" y="655"/>
                    </a:lnTo>
                    <a:lnTo>
                      <a:pt x="2125" y="645"/>
                    </a:lnTo>
                    <a:lnTo>
                      <a:pt x="2122" y="636"/>
                    </a:lnTo>
                    <a:lnTo>
                      <a:pt x="2120" y="628"/>
                    </a:lnTo>
                    <a:lnTo>
                      <a:pt x="2120" y="627"/>
                    </a:lnTo>
                    <a:lnTo>
                      <a:pt x="2118" y="626"/>
                    </a:lnTo>
                    <a:lnTo>
                      <a:pt x="1912" y="617"/>
                    </a:lnTo>
                    <a:lnTo>
                      <a:pt x="1912" y="621"/>
                    </a:lnTo>
                    <a:lnTo>
                      <a:pt x="1908" y="632"/>
                    </a:lnTo>
                    <a:lnTo>
                      <a:pt x="1901" y="644"/>
                    </a:lnTo>
                    <a:lnTo>
                      <a:pt x="1898" y="649"/>
                    </a:lnTo>
                    <a:lnTo>
                      <a:pt x="1896" y="653"/>
                    </a:lnTo>
                    <a:lnTo>
                      <a:pt x="1880" y="669"/>
                    </a:lnTo>
                    <a:lnTo>
                      <a:pt x="1860" y="681"/>
                    </a:lnTo>
                    <a:lnTo>
                      <a:pt x="1838" y="686"/>
                    </a:lnTo>
                    <a:lnTo>
                      <a:pt x="1829" y="686"/>
                    </a:lnTo>
                    <a:lnTo>
                      <a:pt x="1813" y="685"/>
                    </a:lnTo>
                    <a:lnTo>
                      <a:pt x="1799" y="681"/>
                    </a:lnTo>
                    <a:lnTo>
                      <a:pt x="1788" y="676"/>
                    </a:lnTo>
                    <a:lnTo>
                      <a:pt x="1777" y="669"/>
                    </a:lnTo>
                    <a:lnTo>
                      <a:pt x="1760" y="652"/>
                    </a:lnTo>
                    <a:lnTo>
                      <a:pt x="1757" y="647"/>
                    </a:lnTo>
                    <a:lnTo>
                      <a:pt x="1754" y="643"/>
                    </a:lnTo>
                    <a:lnTo>
                      <a:pt x="1753" y="640"/>
                    </a:lnTo>
                    <a:lnTo>
                      <a:pt x="1752" y="639"/>
                    </a:lnTo>
                    <a:lnTo>
                      <a:pt x="1752" y="636"/>
                    </a:lnTo>
                    <a:lnTo>
                      <a:pt x="1631" y="661"/>
                    </a:lnTo>
                    <a:lnTo>
                      <a:pt x="1633" y="670"/>
                    </a:lnTo>
                    <a:lnTo>
                      <a:pt x="1634" y="681"/>
                    </a:lnTo>
                    <a:lnTo>
                      <a:pt x="1634" y="702"/>
                    </a:lnTo>
                    <a:lnTo>
                      <a:pt x="1629" y="723"/>
                    </a:lnTo>
                    <a:lnTo>
                      <a:pt x="1629" y="724"/>
                    </a:lnTo>
                    <a:lnTo>
                      <a:pt x="1627" y="727"/>
                    </a:lnTo>
                    <a:lnTo>
                      <a:pt x="1621" y="746"/>
                    </a:lnTo>
                    <a:lnTo>
                      <a:pt x="1610" y="766"/>
                    </a:lnTo>
                    <a:lnTo>
                      <a:pt x="1597" y="784"/>
                    </a:lnTo>
                    <a:lnTo>
                      <a:pt x="1583" y="799"/>
                    </a:lnTo>
                    <a:lnTo>
                      <a:pt x="1563" y="813"/>
                    </a:lnTo>
                    <a:lnTo>
                      <a:pt x="1544" y="824"/>
                    </a:lnTo>
                    <a:lnTo>
                      <a:pt x="1523" y="831"/>
                    </a:lnTo>
                    <a:lnTo>
                      <a:pt x="1500" y="835"/>
                    </a:lnTo>
                    <a:lnTo>
                      <a:pt x="1493" y="835"/>
                    </a:lnTo>
                    <a:lnTo>
                      <a:pt x="1489" y="834"/>
                    </a:lnTo>
                    <a:lnTo>
                      <a:pt x="1485" y="835"/>
                    </a:lnTo>
                    <a:lnTo>
                      <a:pt x="1479" y="837"/>
                    </a:lnTo>
                    <a:lnTo>
                      <a:pt x="1473" y="837"/>
                    </a:lnTo>
                    <a:lnTo>
                      <a:pt x="1456" y="835"/>
                    </a:lnTo>
                    <a:lnTo>
                      <a:pt x="1439" y="831"/>
                    </a:lnTo>
                    <a:lnTo>
                      <a:pt x="1423" y="825"/>
                    </a:lnTo>
                    <a:lnTo>
                      <a:pt x="1423" y="549"/>
                    </a:lnTo>
                    <a:lnTo>
                      <a:pt x="1435" y="545"/>
                    </a:lnTo>
                    <a:lnTo>
                      <a:pt x="1436" y="543"/>
                    </a:lnTo>
                    <a:lnTo>
                      <a:pt x="1439" y="543"/>
                    </a:lnTo>
                    <a:lnTo>
                      <a:pt x="1423" y="357"/>
                    </a:lnTo>
                    <a:lnTo>
                      <a:pt x="142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5" name="Group 127"/>
            <p:cNvGrpSpPr/>
            <p:nvPr/>
          </p:nvGrpSpPr>
          <p:grpSpPr>
            <a:xfrm rot="10646173">
              <a:off x="952324" y="1026002"/>
              <a:ext cx="5105400" cy="5161568"/>
              <a:chOff x="2700338" y="1588"/>
              <a:chExt cx="6781800" cy="6856413"/>
            </a:xfrm>
            <a:grpFill/>
          </p:grpSpPr>
          <p:sp>
            <p:nvSpPr>
              <p:cNvPr id="261" name="Freeform 6"/>
              <p:cNvSpPr>
                <a:spLocks noEditPoints="1"/>
              </p:cNvSpPr>
              <p:nvPr/>
            </p:nvSpPr>
            <p:spPr bwMode="auto">
              <a:xfrm>
                <a:off x="3144838" y="2287588"/>
                <a:ext cx="6337300" cy="4570413"/>
              </a:xfrm>
              <a:custGeom>
                <a:avLst/>
                <a:gdLst/>
                <a:ahLst/>
                <a:cxnLst>
                  <a:cxn ang="0">
                    <a:pos x="932" y="1488"/>
                  </a:cxn>
                  <a:cxn ang="0">
                    <a:pos x="2570" y="1373"/>
                  </a:cxn>
                  <a:cxn ang="0">
                    <a:pos x="1791" y="110"/>
                  </a:cxn>
                  <a:cxn ang="0">
                    <a:pos x="2113" y="137"/>
                  </a:cxn>
                  <a:cxn ang="0">
                    <a:pos x="2441" y="0"/>
                  </a:cxn>
                  <a:cxn ang="0">
                    <a:pos x="2521" y="426"/>
                  </a:cxn>
                  <a:cxn ang="0">
                    <a:pos x="2305" y="1016"/>
                  </a:cxn>
                  <a:cxn ang="0">
                    <a:pos x="2339" y="1284"/>
                  </a:cxn>
                  <a:cxn ang="0">
                    <a:pos x="2561" y="1460"/>
                  </a:cxn>
                  <a:cxn ang="0">
                    <a:pos x="2252" y="1477"/>
                  </a:cxn>
                  <a:cxn ang="0">
                    <a:pos x="2640" y="1936"/>
                  </a:cxn>
                  <a:cxn ang="0">
                    <a:pos x="2306" y="2219"/>
                  </a:cxn>
                  <a:cxn ang="0">
                    <a:pos x="2710" y="2549"/>
                  </a:cxn>
                  <a:cxn ang="0">
                    <a:pos x="2755" y="2323"/>
                  </a:cxn>
                  <a:cxn ang="0">
                    <a:pos x="2818" y="1914"/>
                  </a:cxn>
                  <a:cxn ang="0">
                    <a:pos x="3195" y="1761"/>
                  </a:cxn>
                  <a:cxn ang="0">
                    <a:pos x="3623" y="1689"/>
                  </a:cxn>
                  <a:cxn ang="0">
                    <a:pos x="3750" y="1395"/>
                  </a:cxn>
                  <a:cxn ang="0">
                    <a:pos x="3936" y="1512"/>
                  </a:cxn>
                  <a:cxn ang="0">
                    <a:pos x="3847" y="1753"/>
                  </a:cxn>
                  <a:cxn ang="0">
                    <a:pos x="3880" y="1833"/>
                  </a:cxn>
                  <a:cxn ang="0">
                    <a:pos x="3665" y="2036"/>
                  </a:cxn>
                  <a:cxn ang="0">
                    <a:pos x="3539" y="1863"/>
                  </a:cxn>
                  <a:cxn ang="0">
                    <a:pos x="3399" y="2296"/>
                  </a:cxn>
                  <a:cxn ang="0">
                    <a:pos x="3326" y="1872"/>
                  </a:cxn>
                  <a:cxn ang="0">
                    <a:pos x="2987" y="2240"/>
                  </a:cxn>
                  <a:cxn ang="0">
                    <a:pos x="2769" y="2523"/>
                  </a:cxn>
                  <a:cxn ang="0">
                    <a:pos x="2765" y="2878"/>
                  </a:cxn>
                  <a:cxn ang="0">
                    <a:pos x="2171" y="2651"/>
                  </a:cxn>
                  <a:cxn ang="0">
                    <a:pos x="2051" y="2475"/>
                  </a:cxn>
                  <a:cxn ang="0">
                    <a:pos x="2149" y="2186"/>
                  </a:cxn>
                  <a:cxn ang="0">
                    <a:pos x="1700" y="2330"/>
                  </a:cxn>
                  <a:cxn ang="0">
                    <a:pos x="1621" y="2477"/>
                  </a:cxn>
                  <a:cxn ang="0">
                    <a:pos x="1176" y="2154"/>
                  </a:cxn>
                  <a:cxn ang="0">
                    <a:pos x="1002" y="2413"/>
                  </a:cxn>
                  <a:cxn ang="0">
                    <a:pos x="889" y="2143"/>
                  </a:cxn>
                  <a:cxn ang="0">
                    <a:pos x="511" y="2016"/>
                  </a:cxn>
                  <a:cxn ang="0">
                    <a:pos x="193" y="2130"/>
                  </a:cxn>
                  <a:cxn ang="0">
                    <a:pos x="468" y="1859"/>
                  </a:cxn>
                  <a:cxn ang="0">
                    <a:pos x="778" y="2016"/>
                  </a:cxn>
                  <a:cxn ang="0">
                    <a:pos x="1038" y="1752"/>
                  </a:cxn>
                  <a:cxn ang="0">
                    <a:pos x="1374" y="1392"/>
                  </a:cxn>
                  <a:cxn ang="0">
                    <a:pos x="1235" y="1014"/>
                  </a:cxn>
                  <a:cxn ang="0">
                    <a:pos x="1543" y="1203"/>
                  </a:cxn>
                  <a:cxn ang="0">
                    <a:pos x="1584" y="1238"/>
                  </a:cxn>
                  <a:cxn ang="0">
                    <a:pos x="1498" y="1668"/>
                  </a:cxn>
                  <a:cxn ang="0">
                    <a:pos x="1656" y="1724"/>
                  </a:cxn>
                  <a:cxn ang="0">
                    <a:pos x="1384" y="1740"/>
                  </a:cxn>
                  <a:cxn ang="0">
                    <a:pos x="1075" y="1881"/>
                  </a:cxn>
                  <a:cxn ang="0">
                    <a:pos x="1384" y="2103"/>
                  </a:cxn>
                  <a:cxn ang="0">
                    <a:pos x="1855" y="2147"/>
                  </a:cxn>
                  <a:cxn ang="0">
                    <a:pos x="2180" y="2104"/>
                  </a:cxn>
                  <a:cxn ang="0">
                    <a:pos x="1956" y="1807"/>
                  </a:cxn>
                  <a:cxn ang="0">
                    <a:pos x="2171" y="1430"/>
                  </a:cxn>
                  <a:cxn ang="0">
                    <a:pos x="2133" y="1236"/>
                  </a:cxn>
                  <a:cxn ang="0">
                    <a:pos x="2270" y="1065"/>
                  </a:cxn>
                  <a:cxn ang="0">
                    <a:pos x="1926" y="949"/>
                  </a:cxn>
                  <a:cxn ang="0">
                    <a:pos x="2260" y="955"/>
                  </a:cxn>
                  <a:cxn ang="0">
                    <a:pos x="2255" y="350"/>
                  </a:cxn>
                  <a:cxn ang="0">
                    <a:pos x="1567" y="379"/>
                  </a:cxn>
                  <a:cxn ang="0">
                    <a:pos x="1914" y="518"/>
                  </a:cxn>
                  <a:cxn ang="0">
                    <a:pos x="1526" y="536"/>
                  </a:cxn>
                  <a:cxn ang="0">
                    <a:pos x="1531" y="120"/>
                  </a:cxn>
                </a:cxnLst>
                <a:rect l="0" t="0" r="r" b="b"/>
                <a:pathLst>
                  <a:path w="3992" h="2879">
                    <a:moveTo>
                      <a:pt x="956" y="1441"/>
                    </a:moveTo>
                    <a:lnTo>
                      <a:pt x="1025" y="1441"/>
                    </a:lnTo>
                    <a:lnTo>
                      <a:pt x="1032" y="1444"/>
                    </a:lnTo>
                    <a:lnTo>
                      <a:pt x="1037" y="1447"/>
                    </a:lnTo>
                    <a:lnTo>
                      <a:pt x="1041" y="1450"/>
                    </a:lnTo>
                    <a:lnTo>
                      <a:pt x="1046" y="1454"/>
                    </a:lnTo>
                    <a:lnTo>
                      <a:pt x="1055" y="1464"/>
                    </a:lnTo>
                    <a:lnTo>
                      <a:pt x="1065" y="1482"/>
                    </a:lnTo>
                    <a:lnTo>
                      <a:pt x="1069" y="1500"/>
                    </a:lnTo>
                    <a:lnTo>
                      <a:pt x="1069" y="1515"/>
                    </a:lnTo>
                    <a:lnTo>
                      <a:pt x="1066" y="1526"/>
                    </a:lnTo>
                    <a:lnTo>
                      <a:pt x="1061" y="1538"/>
                    </a:lnTo>
                    <a:lnTo>
                      <a:pt x="1053" y="1549"/>
                    </a:lnTo>
                    <a:lnTo>
                      <a:pt x="1049" y="1553"/>
                    </a:lnTo>
                    <a:lnTo>
                      <a:pt x="1049" y="1554"/>
                    </a:lnTo>
                    <a:lnTo>
                      <a:pt x="1048" y="1554"/>
                    </a:lnTo>
                    <a:lnTo>
                      <a:pt x="1048" y="1555"/>
                    </a:lnTo>
                    <a:lnTo>
                      <a:pt x="1032" y="1567"/>
                    </a:lnTo>
                    <a:lnTo>
                      <a:pt x="1014" y="1572"/>
                    </a:lnTo>
                    <a:lnTo>
                      <a:pt x="1006" y="1574"/>
                    </a:lnTo>
                    <a:lnTo>
                      <a:pt x="999" y="1574"/>
                    </a:lnTo>
                    <a:lnTo>
                      <a:pt x="986" y="1572"/>
                    </a:lnTo>
                    <a:lnTo>
                      <a:pt x="973" y="1568"/>
                    </a:lnTo>
                    <a:lnTo>
                      <a:pt x="970" y="1567"/>
                    </a:lnTo>
                    <a:lnTo>
                      <a:pt x="969" y="1567"/>
                    </a:lnTo>
                    <a:lnTo>
                      <a:pt x="968" y="1566"/>
                    </a:lnTo>
                    <a:lnTo>
                      <a:pt x="959" y="1560"/>
                    </a:lnTo>
                    <a:lnTo>
                      <a:pt x="948" y="1551"/>
                    </a:lnTo>
                    <a:lnTo>
                      <a:pt x="942" y="1541"/>
                    </a:lnTo>
                    <a:lnTo>
                      <a:pt x="940" y="1540"/>
                    </a:lnTo>
                    <a:lnTo>
                      <a:pt x="939" y="1537"/>
                    </a:lnTo>
                    <a:lnTo>
                      <a:pt x="936" y="1529"/>
                    </a:lnTo>
                    <a:lnTo>
                      <a:pt x="932" y="1519"/>
                    </a:lnTo>
                    <a:lnTo>
                      <a:pt x="931" y="1508"/>
                    </a:lnTo>
                    <a:lnTo>
                      <a:pt x="931" y="1494"/>
                    </a:lnTo>
                    <a:lnTo>
                      <a:pt x="932" y="1488"/>
                    </a:lnTo>
                    <a:lnTo>
                      <a:pt x="935" y="1483"/>
                    </a:lnTo>
                    <a:lnTo>
                      <a:pt x="938" y="1475"/>
                    </a:lnTo>
                    <a:lnTo>
                      <a:pt x="940" y="1471"/>
                    </a:lnTo>
                    <a:lnTo>
                      <a:pt x="949" y="1458"/>
                    </a:lnTo>
                    <a:lnTo>
                      <a:pt x="960" y="1449"/>
                    </a:lnTo>
                    <a:lnTo>
                      <a:pt x="956" y="1441"/>
                    </a:lnTo>
                    <a:close/>
                    <a:moveTo>
                      <a:pt x="564" y="1441"/>
                    </a:moveTo>
                    <a:lnTo>
                      <a:pt x="579" y="1441"/>
                    </a:lnTo>
                    <a:lnTo>
                      <a:pt x="575" y="1443"/>
                    </a:lnTo>
                    <a:lnTo>
                      <a:pt x="566" y="1443"/>
                    </a:lnTo>
                    <a:lnTo>
                      <a:pt x="564" y="1441"/>
                    </a:lnTo>
                    <a:close/>
                    <a:moveTo>
                      <a:pt x="0" y="1441"/>
                    </a:moveTo>
                    <a:lnTo>
                      <a:pt x="229" y="1441"/>
                    </a:lnTo>
                    <a:lnTo>
                      <a:pt x="224" y="1460"/>
                    </a:lnTo>
                    <a:lnTo>
                      <a:pt x="216" y="1477"/>
                    </a:lnTo>
                    <a:lnTo>
                      <a:pt x="204" y="1491"/>
                    </a:lnTo>
                    <a:lnTo>
                      <a:pt x="202" y="1495"/>
                    </a:lnTo>
                    <a:lnTo>
                      <a:pt x="190" y="1507"/>
                    </a:lnTo>
                    <a:lnTo>
                      <a:pt x="166" y="1522"/>
                    </a:lnTo>
                    <a:lnTo>
                      <a:pt x="153" y="1529"/>
                    </a:lnTo>
                    <a:lnTo>
                      <a:pt x="143" y="1532"/>
                    </a:lnTo>
                    <a:lnTo>
                      <a:pt x="142" y="1532"/>
                    </a:lnTo>
                    <a:lnTo>
                      <a:pt x="131" y="1534"/>
                    </a:lnTo>
                    <a:lnTo>
                      <a:pt x="110" y="1534"/>
                    </a:lnTo>
                    <a:lnTo>
                      <a:pt x="106" y="1533"/>
                    </a:lnTo>
                    <a:lnTo>
                      <a:pt x="92" y="1533"/>
                    </a:lnTo>
                    <a:lnTo>
                      <a:pt x="67" y="1525"/>
                    </a:lnTo>
                    <a:lnTo>
                      <a:pt x="46" y="1512"/>
                    </a:lnTo>
                    <a:lnTo>
                      <a:pt x="28" y="1496"/>
                    </a:lnTo>
                    <a:lnTo>
                      <a:pt x="13" y="1475"/>
                    </a:lnTo>
                    <a:lnTo>
                      <a:pt x="12" y="1475"/>
                    </a:lnTo>
                    <a:lnTo>
                      <a:pt x="12" y="1474"/>
                    </a:lnTo>
                    <a:lnTo>
                      <a:pt x="5" y="1458"/>
                    </a:lnTo>
                    <a:lnTo>
                      <a:pt x="0" y="1441"/>
                    </a:lnTo>
                    <a:close/>
                    <a:moveTo>
                      <a:pt x="2570" y="1321"/>
                    </a:moveTo>
                    <a:lnTo>
                      <a:pt x="2570" y="1373"/>
                    </a:lnTo>
                    <a:lnTo>
                      <a:pt x="2566" y="1346"/>
                    </a:lnTo>
                    <a:lnTo>
                      <a:pt x="2566" y="1333"/>
                    </a:lnTo>
                    <a:lnTo>
                      <a:pt x="2570" y="1321"/>
                    </a:lnTo>
                    <a:close/>
                    <a:moveTo>
                      <a:pt x="1817" y="0"/>
                    </a:moveTo>
                    <a:lnTo>
                      <a:pt x="1935" y="0"/>
                    </a:lnTo>
                    <a:lnTo>
                      <a:pt x="1938" y="13"/>
                    </a:lnTo>
                    <a:lnTo>
                      <a:pt x="1938" y="19"/>
                    </a:lnTo>
                    <a:lnTo>
                      <a:pt x="1934" y="37"/>
                    </a:lnTo>
                    <a:lnTo>
                      <a:pt x="1925" y="53"/>
                    </a:lnTo>
                    <a:lnTo>
                      <a:pt x="1924" y="55"/>
                    </a:lnTo>
                    <a:lnTo>
                      <a:pt x="1921" y="56"/>
                    </a:lnTo>
                    <a:lnTo>
                      <a:pt x="1914" y="62"/>
                    </a:lnTo>
                    <a:lnTo>
                      <a:pt x="1905" y="69"/>
                    </a:lnTo>
                    <a:lnTo>
                      <a:pt x="1895" y="73"/>
                    </a:lnTo>
                    <a:lnTo>
                      <a:pt x="1893" y="73"/>
                    </a:lnTo>
                    <a:lnTo>
                      <a:pt x="1891" y="74"/>
                    </a:lnTo>
                    <a:lnTo>
                      <a:pt x="1889" y="74"/>
                    </a:lnTo>
                    <a:lnTo>
                      <a:pt x="1886" y="75"/>
                    </a:lnTo>
                    <a:lnTo>
                      <a:pt x="1865" y="75"/>
                    </a:lnTo>
                    <a:lnTo>
                      <a:pt x="1859" y="74"/>
                    </a:lnTo>
                    <a:lnTo>
                      <a:pt x="1852" y="72"/>
                    </a:lnTo>
                    <a:lnTo>
                      <a:pt x="1840" y="64"/>
                    </a:lnTo>
                    <a:lnTo>
                      <a:pt x="1837" y="61"/>
                    </a:lnTo>
                    <a:lnTo>
                      <a:pt x="1833" y="58"/>
                    </a:lnTo>
                    <a:lnTo>
                      <a:pt x="1823" y="45"/>
                    </a:lnTo>
                    <a:lnTo>
                      <a:pt x="1817" y="30"/>
                    </a:lnTo>
                    <a:lnTo>
                      <a:pt x="1815" y="13"/>
                    </a:lnTo>
                    <a:lnTo>
                      <a:pt x="1815" y="11"/>
                    </a:lnTo>
                    <a:lnTo>
                      <a:pt x="1816" y="5"/>
                    </a:lnTo>
                    <a:lnTo>
                      <a:pt x="1817" y="0"/>
                    </a:lnTo>
                    <a:close/>
                    <a:moveTo>
                      <a:pt x="1710" y="0"/>
                    </a:moveTo>
                    <a:lnTo>
                      <a:pt x="1740" y="0"/>
                    </a:lnTo>
                    <a:lnTo>
                      <a:pt x="1773" y="113"/>
                    </a:lnTo>
                    <a:lnTo>
                      <a:pt x="1780" y="111"/>
                    </a:lnTo>
                    <a:lnTo>
                      <a:pt x="1786" y="110"/>
                    </a:lnTo>
                    <a:lnTo>
                      <a:pt x="1791" y="110"/>
                    </a:lnTo>
                    <a:lnTo>
                      <a:pt x="1799" y="111"/>
                    </a:lnTo>
                    <a:lnTo>
                      <a:pt x="1806" y="112"/>
                    </a:lnTo>
                    <a:lnTo>
                      <a:pt x="1816" y="112"/>
                    </a:lnTo>
                    <a:lnTo>
                      <a:pt x="1820" y="113"/>
                    </a:lnTo>
                    <a:lnTo>
                      <a:pt x="1841" y="120"/>
                    </a:lnTo>
                    <a:lnTo>
                      <a:pt x="1861" y="130"/>
                    </a:lnTo>
                    <a:lnTo>
                      <a:pt x="1876" y="145"/>
                    </a:lnTo>
                    <a:lnTo>
                      <a:pt x="1889" y="162"/>
                    </a:lnTo>
                    <a:lnTo>
                      <a:pt x="1997" y="116"/>
                    </a:lnTo>
                    <a:lnTo>
                      <a:pt x="1997" y="104"/>
                    </a:lnTo>
                    <a:lnTo>
                      <a:pt x="1998" y="98"/>
                    </a:lnTo>
                    <a:lnTo>
                      <a:pt x="1998" y="95"/>
                    </a:lnTo>
                    <a:lnTo>
                      <a:pt x="1999" y="94"/>
                    </a:lnTo>
                    <a:lnTo>
                      <a:pt x="2005" y="79"/>
                    </a:lnTo>
                    <a:lnTo>
                      <a:pt x="2014" y="68"/>
                    </a:lnTo>
                    <a:lnTo>
                      <a:pt x="2018" y="64"/>
                    </a:lnTo>
                    <a:lnTo>
                      <a:pt x="2023" y="60"/>
                    </a:lnTo>
                    <a:lnTo>
                      <a:pt x="2027" y="57"/>
                    </a:lnTo>
                    <a:lnTo>
                      <a:pt x="2030" y="57"/>
                    </a:lnTo>
                    <a:lnTo>
                      <a:pt x="2043" y="51"/>
                    </a:lnTo>
                    <a:lnTo>
                      <a:pt x="2057" y="49"/>
                    </a:lnTo>
                    <a:lnTo>
                      <a:pt x="2064" y="49"/>
                    </a:lnTo>
                    <a:lnTo>
                      <a:pt x="2075" y="52"/>
                    </a:lnTo>
                    <a:lnTo>
                      <a:pt x="2086" y="56"/>
                    </a:lnTo>
                    <a:lnTo>
                      <a:pt x="2096" y="64"/>
                    </a:lnTo>
                    <a:lnTo>
                      <a:pt x="2099" y="65"/>
                    </a:lnTo>
                    <a:lnTo>
                      <a:pt x="2107" y="73"/>
                    </a:lnTo>
                    <a:lnTo>
                      <a:pt x="2113" y="83"/>
                    </a:lnTo>
                    <a:lnTo>
                      <a:pt x="2116" y="94"/>
                    </a:lnTo>
                    <a:lnTo>
                      <a:pt x="2117" y="96"/>
                    </a:lnTo>
                    <a:lnTo>
                      <a:pt x="2117" y="99"/>
                    </a:lnTo>
                    <a:lnTo>
                      <a:pt x="2119" y="107"/>
                    </a:lnTo>
                    <a:lnTo>
                      <a:pt x="2119" y="125"/>
                    </a:lnTo>
                    <a:lnTo>
                      <a:pt x="2116" y="132"/>
                    </a:lnTo>
                    <a:lnTo>
                      <a:pt x="2115" y="132"/>
                    </a:lnTo>
                    <a:lnTo>
                      <a:pt x="2113" y="137"/>
                    </a:lnTo>
                    <a:lnTo>
                      <a:pt x="2108" y="145"/>
                    </a:lnTo>
                    <a:lnTo>
                      <a:pt x="2106" y="147"/>
                    </a:lnTo>
                    <a:lnTo>
                      <a:pt x="2106" y="149"/>
                    </a:lnTo>
                    <a:lnTo>
                      <a:pt x="2104" y="150"/>
                    </a:lnTo>
                    <a:lnTo>
                      <a:pt x="2103" y="153"/>
                    </a:lnTo>
                    <a:lnTo>
                      <a:pt x="2102" y="154"/>
                    </a:lnTo>
                    <a:lnTo>
                      <a:pt x="2088" y="163"/>
                    </a:lnTo>
                    <a:lnTo>
                      <a:pt x="2074" y="170"/>
                    </a:lnTo>
                    <a:lnTo>
                      <a:pt x="2058" y="171"/>
                    </a:lnTo>
                    <a:lnTo>
                      <a:pt x="2053" y="171"/>
                    </a:lnTo>
                    <a:lnTo>
                      <a:pt x="2040" y="168"/>
                    </a:lnTo>
                    <a:lnTo>
                      <a:pt x="2028" y="163"/>
                    </a:lnTo>
                    <a:lnTo>
                      <a:pt x="2023" y="161"/>
                    </a:lnTo>
                    <a:lnTo>
                      <a:pt x="2018" y="157"/>
                    </a:lnTo>
                    <a:lnTo>
                      <a:pt x="2010" y="146"/>
                    </a:lnTo>
                    <a:lnTo>
                      <a:pt x="2007" y="144"/>
                    </a:lnTo>
                    <a:lnTo>
                      <a:pt x="1903" y="189"/>
                    </a:lnTo>
                    <a:lnTo>
                      <a:pt x="1905" y="202"/>
                    </a:lnTo>
                    <a:lnTo>
                      <a:pt x="1907" y="214"/>
                    </a:lnTo>
                    <a:lnTo>
                      <a:pt x="1907" y="222"/>
                    </a:lnTo>
                    <a:lnTo>
                      <a:pt x="2253" y="282"/>
                    </a:lnTo>
                    <a:lnTo>
                      <a:pt x="2261" y="256"/>
                    </a:lnTo>
                    <a:lnTo>
                      <a:pt x="2272" y="234"/>
                    </a:lnTo>
                    <a:lnTo>
                      <a:pt x="2289" y="213"/>
                    </a:lnTo>
                    <a:lnTo>
                      <a:pt x="2293" y="208"/>
                    </a:lnTo>
                    <a:lnTo>
                      <a:pt x="2298" y="204"/>
                    </a:lnTo>
                    <a:lnTo>
                      <a:pt x="2310" y="191"/>
                    </a:lnTo>
                    <a:lnTo>
                      <a:pt x="2327" y="179"/>
                    </a:lnTo>
                    <a:lnTo>
                      <a:pt x="2348" y="168"/>
                    </a:lnTo>
                    <a:lnTo>
                      <a:pt x="2367" y="162"/>
                    </a:lnTo>
                    <a:lnTo>
                      <a:pt x="2374" y="159"/>
                    </a:lnTo>
                    <a:lnTo>
                      <a:pt x="2380" y="158"/>
                    </a:lnTo>
                    <a:lnTo>
                      <a:pt x="2392" y="157"/>
                    </a:lnTo>
                    <a:lnTo>
                      <a:pt x="2405" y="155"/>
                    </a:lnTo>
                    <a:lnTo>
                      <a:pt x="2411" y="0"/>
                    </a:lnTo>
                    <a:lnTo>
                      <a:pt x="2441" y="0"/>
                    </a:lnTo>
                    <a:lnTo>
                      <a:pt x="2435" y="157"/>
                    </a:lnTo>
                    <a:lnTo>
                      <a:pt x="2452" y="159"/>
                    </a:lnTo>
                    <a:lnTo>
                      <a:pt x="2467" y="166"/>
                    </a:lnTo>
                    <a:lnTo>
                      <a:pt x="2468" y="166"/>
                    </a:lnTo>
                    <a:lnTo>
                      <a:pt x="2484" y="172"/>
                    </a:lnTo>
                    <a:lnTo>
                      <a:pt x="2497" y="180"/>
                    </a:lnTo>
                    <a:lnTo>
                      <a:pt x="2507" y="192"/>
                    </a:lnTo>
                    <a:lnTo>
                      <a:pt x="2513" y="195"/>
                    </a:lnTo>
                    <a:lnTo>
                      <a:pt x="2518" y="199"/>
                    </a:lnTo>
                    <a:lnTo>
                      <a:pt x="2523" y="204"/>
                    </a:lnTo>
                    <a:lnTo>
                      <a:pt x="2544" y="230"/>
                    </a:lnTo>
                    <a:lnTo>
                      <a:pt x="2559" y="260"/>
                    </a:lnTo>
                    <a:lnTo>
                      <a:pt x="2566" y="292"/>
                    </a:lnTo>
                    <a:lnTo>
                      <a:pt x="2566" y="328"/>
                    </a:lnTo>
                    <a:lnTo>
                      <a:pt x="2562" y="352"/>
                    </a:lnTo>
                    <a:lnTo>
                      <a:pt x="2555" y="373"/>
                    </a:lnTo>
                    <a:lnTo>
                      <a:pt x="2543" y="396"/>
                    </a:lnTo>
                    <a:lnTo>
                      <a:pt x="2539" y="403"/>
                    </a:lnTo>
                    <a:lnTo>
                      <a:pt x="2568" y="433"/>
                    </a:lnTo>
                    <a:lnTo>
                      <a:pt x="2570" y="430"/>
                    </a:lnTo>
                    <a:lnTo>
                      <a:pt x="2570" y="624"/>
                    </a:lnTo>
                    <a:lnTo>
                      <a:pt x="2569" y="623"/>
                    </a:lnTo>
                    <a:lnTo>
                      <a:pt x="2551" y="603"/>
                    </a:lnTo>
                    <a:lnTo>
                      <a:pt x="2538" y="584"/>
                    </a:lnTo>
                    <a:lnTo>
                      <a:pt x="2530" y="560"/>
                    </a:lnTo>
                    <a:lnTo>
                      <a:pt x="2528" y="557"/>
                    </a:lnTo>
                    <a:lnTo>
                      <a:pt x="2528" y="551"/>
                    </a:lnTo>
                    <a:lnTo>
                      <a:pt x="2526" y="536"/>
                    </a:lnTo>
                    <a:lnTo>
                      <a:pt x="2526" y="519"/>
                    </a:lnTo>
                    <a:lnTo>
                      <a:pt x="2528" y="502"/>
                    </a:lnTo>
                    <a:lnTo>
                      <a:pt x="2534" y="487"/>
                    </a:lnTo>
                    <a:lnTo>
                      <a:pt x="2534" y="484"/>
                    </a:lnTo>
                    <a:lnTo>
                      <a:pt x="2536" y="476"/>
                    </a:lnTo>
                    <a:lnTo>
                      <a:pt x="2542" y="467"/>
                    </a:lnTo>
                    <a:lnTo>
                      <a:pt x="2548" y="455"/>
                    </a:lnTo>
                    <a:lnTo>
                      <a:pt x="2521" y="426"/>
                    </a:lnTo>
                    <a:lnTo>
                      <a:pt x="2507" y="437"/>
                    </a:lnTo>
                    <a:lnTo>
                      <a:pt x="2502" y="441"/>
                    </a:lnTo>
                    <a:lnTo>
                      <a:pt x="2483" y="453"/>
                    </a:lnTo>
                    <a:lnTo>
                      <a:pt x="2463" y="462"/>
                    </a:lnTo>
                    <a:lnTo>
                      <a:pt x="2439" y="468"/>
                    </a:lnTo>
                    <a:lnTo>
                      <a:pt x="2416" y="471"/>
                    </a:lnTo>
                    <a:lnTo>
                      <a:pt x="2409" y="701"/>
                    </a:lnTo>
                    <a:lnTo>
                      <a:pt x="2422" y="708"/>
                    </a:lnTo>
                    <a:lnTo>
                      <a:pt x="2433" y="717"/>
                    </a:lnTo>
                    <a:lnTo>
                      <a:pt x="2439" y="722"/>
                    </a:lnTo>
                    <a:lnTo>
                      <a:pt x="2445" y="729"/>
                    </a:lnTo>
                    <a:lnTo>
                      <a:pt x="2449" y="734"/>
                    </a:lnTo>
                    <a:lnTo>
                      <a:pt x="2455" y="749"/>
                    </a:lnTo>
                    <a:lnTo>
                      <a:pt x="2460" y="764"/>
                    </a:lnTo>
                    <a:lnTo>
                      <a:pt x="2462" y="780"/>
                    </a:lnTo>
                    <a:lnTo>
                      <a:pt x="2462" y="784"/>
                    </a:lnTo>
                    <a:lnTo>
                      <a:pt x="2460" y="798"/>
                    </a:lnTo>
                    <a:lnTo>
                      <a:pt x="2455" y="813"/>
                    </a:lnTo>
                    <a:lnTo>
                      <a:pt x="2449" y="825"/>
                    </a:lnTo>
                    <a:lnTo>
                      <a:pt x="2446" y="830"/>
                    </a:lnTo>
                    <a:lnTo>
                      <a:pt x="2438" y="838"/>
                    </a:lnTo>
                    <a:lnTo>
                      <a:pt x="2433" y="842"/>
                    </a:lnTo>
                    <a:lnTo>
                      <a:pt x="2432" y="843"/>
                    </a:lnTo>
                    <a:lnTo>
                      <a:pt x="2418" y="852"/>
                    </a:lnTo>
                    <a:lnTo>
                      <a:pt x="2403" y="859"/>
                    </a:lnTo>
                    <a:lnTo>
                      <a:pt x="2387" y="861"/>
                    </a:lnTo>
                    <a:lnTo>
                      <a:pt x="2379" y="861"/>
                    </a:lnTo>
                    <a:lnTo>
                      <a:pt x="2363" y="860"/>
                    </a:lnTo>
                    <a:lnTo>
                      <a:pt x="2349" y="856"/>
                    </a:lnTo>
                    <a:lnTo>
                      <a:pt x="2286" y="970"/>
                    </a:lnTo>
                    <a:lnTo>
                      <a:pt x="2291" y="975"/>
                    </a:lnTo>
                    <a:lnTo>
                      <a:pt x="2295" y="982"/>
                    </a:lnTo>
                    <a:lnTo>
                      <a:pt x="2301" y="992"/>
                    </a:lnTo>
                    <a:lnTo>
                      <a:pt x="2303" y="1003"/>
                    </a:lnTo>
                    <a:lnTo>
                      <a:pt x="2303" y="1004"/>
                    </a:lnTo>
                    <a:lnTo>
                      <a:pt x="2305" y="1016"/>
                    </a:lnTo>
                    <a:lnTo>
                      <a:pt x="2302" y="1027"/>
                    </a:lnTo>
                    <a:lnTo>
                      <a:pt x="2298" y="1038"/>
                    </a:lnTo>
                    <a:lnTo>
                      <a:pt x="2298" y="1039"/>
                    </a:lnTo>
                    <a:lnTo>
                      <a:pt x="2363" y="1102"/>
                    </a:lnTo>
                    <a:lnTo>
                      <a:pt x="2366" y="1102"/>
                    </a:lnTo>
                    <a:lnTo>
                      <a:pt x="2369" y="1100"/>
                    </a:lnTo>
                    <a:lnTo>
                      <a:pt x="2371" y="1100"/>
                    </a:lnTo>
                    <a:lnTo>
                      <a:pt x="2373" y="1098"/>
                    </a:lnTo>
                    <a:lnTo>
                      <a:pt x="2383" y="1096"/>
                    </a:lnTo>
                    <a:lnTo>
                      <a:pt x="2403" y="1096"/>
                    </a:lnTo>
                    <a:lnTo>
                      <a:pt x="2413" y="1098"/>
                    </a:lnTo>
                    <a:lnTo>
                      <a:pt x="2418" y="1101"/>
                    </a:lnTo>
                    <a:lnTo>
                      <a:pt x="2420" y="1101"/>
                    </a:lnTo>
                    <a:lnTo>
                      <a:pt x="2434" y="1111"/>
                    </a:lnTo>
                    <a:lnTo>
                      <a:pt x="2445" y="1124"/>
                    </a:lnTo>
                    <a:lnTo>
                      <a:pt x="2451" y="1141"/>
                    </a:lnTo>
                    <a:lnTo>
                      <a:pt x="2452" y="1160"/>
                    </a:lnTo>
                    <a:lnTo>
                      <a:pt x="2452" y="1162"/>
                    </a:lnTo>
                    <a:lnTo>
                      <a:pt x="2451" y="1164"/>
                    </a:lnTo>
                    <a:lnTo>
                      <a:pt x="2450" y="1173"/>
                    </a:lnTo>
                    <a:lnTo>
                      <a:pt x="2446" y="1183"/>
                    </a:lnTo>
                    <a:lnTo>
                      <a:pt x="2439" y="1192"/>
                    </a:lnTo>
                    <a:lnTo>
                      <a:pt x="2438" y="1195"/>
                    </a:lnTo>
                    <a:lnTo>
                      <a:pt x="2432" y="1202"/>
                    </a:lnTo>
                    <a:lnTo>
                      <a:pt x="2416" y="1212"/>
                    </a:lnTo>
                    <a:lnTo>
                      <a:pt x="2408" y="1213"/>
                    </a:lnTo>
                    <a:lnTo>
                      <a:pt x="2403" y="1215"/>
                    </a:lnTo>
                    <a:lnTo>
                      <a:pt x="2396" y="1216"/>
                    </a:lnTo>
                    <a:lnTo>
                      <a:pt x="2394" y="1216"/>
                    </a:lnTo>
                    <a:lnTo>
                      <a:pt x="2390" y="1215"/>
                    </a:lnTo>
                    <a:lnTo>
                      <a:pt x="2390" y="1216"/>
                    </a:lnTo>
                    <a:lnTo>
                      <a:pt x="2386" y="1216"/>
                    </a:lnTo>
                    <a:lnTo>
                      <a:pt x="2383" y="1215"/>
                    </a:lnTo>
                    <a:lnTo>
                      <a:pt x="2379" y="1215"/>
                    </a:lnTo>
                    <a:lnTo>
                      <a:pt x="2377" y="1213"/>
                    </a:lnTo>
                    <a:lnTo>
                      <a:pt x="2339" y="1284"/>
                    </a:lnTo>
                    <a:lnTo>
                      <a:pt x="2348" y="1295"/>
                    </a:lnTo>
                    <a:lnTo>
                      <a:pt x="2357" y="1304"/>
                    </a:lnTo>
                    <a:lnTo>
                      <a:pt x="2366" y="1318"/>
                    </a:lnTo>
                    <a:lnTo>
                      <a:pt x="2370" y="1333"/>
                    </a:lnTo>
                    <a:lnTo>
                      <a:pt x="2371" y="1334"/>
                    </a:lnTo>
                    <a:lnTo>
                      <a:pt x="2371" y="1335"/>
                    </a:lnTo>
                    <a:lnTo>
                      <a:pt x="2375" y="1355"/>
                    </a:lnTo>
                    <a:lnTo>
                      <a:pt x="2375" y="1377"/>
                    </a:lnTo>
                    <a:lnTo>
                      <a:pt x="2371" y="1398"/>
                    </a:lnTo>
                    <a:lnTo>
                      <a:pt x="2369" y="1405"/>
                    </a:lnTo>
                    <a:lnTo>
                      <a:pt x="2366" y="1410"/>
                    </a:lnTo>
                    <a:lnTo>
                      <a:pt x="2417" y="1436"/>
                    </a:lnTo>
                    <a:lnTo>
                      <a:pt x="2417" y="1435"/>
                    </a:lnTo>
                    <a:lnTo>
                      <a:pt x="2432" y="1420"/>
                    </a:lnTo>
                    <a:lnTo>
                      <a:pt x="2445" y="1412"/>
                    </a:lnTo>
                    <a:lnTo>
                      <a:pt x="2456" y="1406"/>
                    </a:lnTo>
                    <a:lnTo>
                      <a:pt x="2467" y="1403"/>
                    </a:lnTo>
                    <a:lnTo>
                      <a:pt x="2476" y="1402"/>
                    </a:lnTo>
                    <a:lnTo>
                      <a:pt x="2479" y="1402"/>
                    </a:lnTo>
                    <a:lnTo>
                      <a:pt x="2480" y="1403"/>
                    </a:lnTo>
                    <a:lnTo>
                      <a:pt x="2481" y="1402"/>
                    </a:lnTo>
                    <a:lnTo>
                      <a:pt x="2487" y="1402"/>
                    </a:lnTo>
                    <a:lnTo>
                      <a:pt x="2501" y="1403"/>
                    </a:lnTo>
                    <a:lnTo>
                      <a:pt x="2515" y="1409"/>
                    </a:lnTo>
                    <a:lnTo>
                      <a:pt x="2527" y="1415"/>
                    </a:lnTo>
                    <a:lnTo>
                      <a:pt x="2532" y="1418"/>
                    </a:lnTo>
                    <a:lnTo>
                      <a:pt x="2536" y="1422"/>
                    </a:lnTo>
                    <a:lnTo>
                      <a:pt x="2540" y="1424"/>
                    </a:lnTo>
                    <a:lnTo>
                      <a:pt x="2570" y="1398"/>
                    </a:lnTo>
                    <a:lnTo>
                      <a:pt x="2570" y="1437"/>
                    </a:lnTo>
                    <a:lnTo>
                      <a:pt x="2565" y="1441"/>
                    </a:lnTo>
                    <a:lnTo>
                      <a:pt x="2557" y="1448"/>
                    </a:lnTo>
                    <a:lnTo>
                      <a:pt x="2559" y="1450"/>
                    </a:lnTo>
                    <a:lnTo>
                      <a:pt x="2559" y="1452"/>
                    </a:lnTo>
                    <a:lnTo>
                      <a:pt x="2561" y="1454"/>
                    </a:lnTo>
                    <a:lnTo>
                      <a:pt x="2561" y="1460"/>
                    </a:lnTo>
                    <a:lnTo>
                      <a:pt x="2565" y="1469"/>
                    </a:lnTo>
                    <a:lnTo>
                      <a:pt x="2568" y="1479"/>
                    </a:lnTo>
                    <a:lnTo>
                      <a:pt x="2568" y="1491"/>
                    </a:lnTo>
                    <a:lnTo>
                      <a:pt x="2565" y="1503"/>
                    </a:lnTo>
                    <a:lnTo>
                      <a:pt x="2565" y="1505"/>
                    </a:lnTo>
                    <a:lnTo>
                      <a:pt x="2564" y="1509"/>
                    </a:lnTo>
                    <a:lnTo>
                      <a:pt x="2560" y="1519"/>
                    </a:lnTo>
                    <a:lnTo>
                      <a:pt x="2555" y="1530"/>
                    </a:lnTo>
                    <a:lnTo>
                      <a:pt x="2548" y="1541"/>
                    </a:lnTo>
                    <a:lnTo>
                      <a:pt x="2540" y="1549"/>
                    </a:lnTo>
                    <a:lnTo>
                      <a:pt x="2530" y="1558"/>
                    </a:lnTo>
                    <a:lnTo>
                      <a:pt x="2519" y="1562"/>
                    </a:lnTo>
                    <a:lnTo>
                      <a:pt x="2515" y="1564"/>
                    </a:lnTo>
                    <a:lnTo>
                      <a:pt x="2510" y="1567"/>
                    </a:lnTo>
                    <a:lnTo>
                      <a:pt x="2497" y="1570"/>
                    </a:lnTo>
                    <a:lnTo>
                      <a:pt x="2484" y="1571"/>
                    </a:lnTo>
                    <a:lnTo>
                      <a:pt x="2463" y="1568"/>
                    </a:lnTo>
                    <a:lnTo>
                      <a:pt x="2442" y="1559"/>
                    </a:lnTo>
                    <a:lnTo>
                      <a:pt x="2441" y="1558"/>
                    </a:lnTo>
                    <a:lnTo>
                      <a:pt x="2426" y="1546"/>
                    </a:lnTo>
                    <a:lnTo>
                      <a:pt x="2416" y="1533"/>
                    </a:lnTo>
                    <a:lnTo>
                      <a:pt x="2407" y="1517"/>
                    </a:lnTo>
                    <a:lnTo>
                      <a:pt x="2403" y="1500"/>
                    </a:lnTo>
                    <a:lnTo>
                      <a:pt x="2401" y="1488"/>
                    </a:lnTo>
                    <a:lnTo>
                      <a:pt x="2401" y="1478"/>
                    </a:lnTo>
                    <a:lnTo>
                      <a:pt x="2404" y="1462"/>
                    </a:lnTo>
                    <a:lnTo>
                      <a:pt x="2352" y="1436"/>
                    </a:lnTo>
                    <a:lnTo>
                      <a:pt x="2335" y="1453"/>
                    </a:lnTo>
                    <a:lnTo>
                      <a:pt x="2327" y="1457"/>
                    </a:lnTo>
                    <a:lnTo>
                      <a:pt x="2312" y="1466"/>
                    </a:lnTo>
                    <a:lnTo>
                      <a:pt x="2294" y="1474"/>
                    </a:lnTo>
                    <a:lnTo>
                      <a:pt x="2274" y="1477"/>
                    </a:lnTo>
                    <a:lnTo>
                      <a:pt x="2273" y="1477"/>
                    </a:lnTo>
                    <a:lnTo>
                      <a:pt x="2269" y="1478"/>
                    </a:lnTo>
                    <a:lnTo>
                      <a:pt x="2263" y="1478"/>
                    </a:lnTo>
                    <a:lnTo>
                      <a:pt x="2252" y="1477"/>
                    </a:lnTo>
                    <a:lnTo>
                      <a:pt x="2239" y="1475"/>
                    </a:lnTo>
                    <a:lnTo>
                      <a:pt x="2225" y="1471"/>
                    </a:lnTo>
                    <a:lnTo>
                      <a:pt x="2213" y="1467"/>
                    </a:lnTo>
                    <a:lnTo>
                      <a:pt x="2145" y="1563"/>
                    </a:lnTo>
                    <a:lnTo>
                      <a:pt x="2164" y="1587"/>
                    </a:lnTo>
                    <a:lnTo>
                      <a:pt x="2179" y="1613"/>
                    </a:lnTo>
                    <a:lnTo>
                      <a:pt x="2188" y="1642"/>
                    </a:lnTo>
                    <a:lnTo>
                      <a:pt x="2192" y="1673"/>
                    </a:lnTo>
                    <a:lnTo>
                      <a:pt x="2192" y="1676"/>
                    </a:lnTo>
                    <a:lnTo>
                      <a:pt x="2189" y="1698"/>
                    </a:lnTo>
                    <a:lnTo>
                      <a:pt x="2184" y="1719"/>
                    </a:lnTo>
                    <a:lnTo>
                      <a:pt x="2178" y="1737"/>
                    </a:lnTo>
                    <a:lnTo>
                      <a:pt x="2176" y="1739"/>
                    </a:lnTo>
                    <a:lnTo>
                      <a:pt x="2175" y="1741"/>
                    </a:lnTo>
                    <a:lnTo>
                      <a:pt x="2175" y="1742"/>
                    </a:lnTo>
                    <a:lnTo>
                      <a:pt x="2443" y="1892"/>
                    </a:lnTo>
                    <a:lnTo>
                      <a:pt x="2447" y="1888"/>
                    </a:lnTo>
                    <a:lnTo>
                      <a:pt x="2466" y="1872"/>
                    </a:lnTo>
                    <a:lnTo>
                      <a:pt x="2487" y="1860"/>
                    </a:lnTo>
                    <a:lnTo>
                      <a:pt x="2502" y="1855"/>
                    </a:lnTo>
                    <a:lnTo>
                      <a:pt x="2518" y="1852"/>
                    </a:lnTo>
                    <a:lnTo>
                      <a:pt x="2531" y="1852"/>
                    </a:lnTo>
                    <a:lnTo>
                      <a:pt x="2551" y="1854"/>
                    </a:lnTo>
                    <a:lnTo>
                      <a:pt x="2570" y="1859"/>
                    </a:lnTo>
                    <a:lnTo>
                      <a:pt x="2576" y="1862"/>
                    </a:lnTo>
                    <a:lnTo>
                      <a:pt x="2581" y="1863"/>
                    </a:lnTo>
                    <a:lnTo>
                      <a:pt x="2582" y="1863"/>
                    </a:lnTo>
                    <a:lnTo>
                      <a:pt x="2582" y="1864"/>
                    </a:lnTo>
                    <a:lnTo>
                      <a:pt x="2585" y="1864"/>
                    </a:lnTo>
                    <a:lnTo>
                      <a:pt x="2585" y="1866"/>
                    </a:lnTo>
                    <a:lnTo>
                      <a:pt x="2586" y="1866"/>
                    </a:lnTo>
                    <a:lnTo>
                      <a:pt x="2602" y="1877"/>
                    </a:lnTo>
                    <a:lnTo>
                      <a:pt x="2616" y="1892"/>
                    </a:lnTo>
                    <a:lnTo>
                      <a:pt x="2628" y="1906"/>
                    </a:lnTo>
                    <a:lnTo>
                      <a:pt x="2636" y="1922"/>
                    </a:lnTo>
                    <a:lnTo>
                      <a:pt x="2640" y="1936"/>
                    </a:lnTo>
                    <a:lnTo>
                      <a:pt x="2640" y="1938"/>
                    </a:lnTo>
                    <a:lnTo>
                      <a:pt x="2641" y="1938"/>
                    </a:lnTo>
                    <a:lnTo>
                      <a:pt x="2641" y="1939"/>
                    </a:lnTo>
                    <a:lnTo>
                      <a:pt x="2644" y="1960"/>
                    </a:lnTo>
                    <a:lnTo>
                      <a:pt x="2644" y="1982"/>
                    </a:lnTo>
                    <a:lnTo>
                      <a:pt x="2638" y="2003"/>
                    </a:lnTo>
                    <a:lnTo>
                      <a:pt x="2628" y="2025"/>
                    </a:lnTo>
                    <a:lnTo>
                      <a:pt x="2615" y="2042"/>
                    </a:lnTo>
                    <a:lnTo>
                      <a:pt x="2596" y="2057"/>
                    </a:lnTo>
                    <a:lnTo>
                      <a:pt x="2589" y="2062"/>
                    </a:lnTo>
                    <a:lnTo>
                      <a:pt x="2578" y="2070"/>
                    </a:lnTo>
                    <a:lnTo>
                      <a:pt x="2555" y="2078"/>
                    </a:lnTo>
                    <a:lnTo>
                      <a:pt x="2539" y="2079"/>
                    </a:lnTo>
                    <a:lnTo>
                      <a:pt x="2536" y="2079"/>
                    </a:lnTo>
                    <a:lnTo>
                      <a:pt x="2534" y="2078"/>
                    </a:lnTo>
                    <a:lnTo>
                      <a:pt x="2530" y="2079"/>
                    </a:lnTo>
                    <a:lnTo>
                      <a:pt x="2523" y="2079"/>
                    </a:lnTo>
                    <a:lnTo>
                      <a:pt x="2510" y="2076"/>
                    </a:lnTo>
                    <a:lnTo>
                      <a:pt x="2493" y="2072"/>
                    </a:lnTo>
                    <a:lnTo>
                      <a:pt x="2476" y="2067"/>
                    </a:lnTo>
                    <a:lnTo>
                      <a:pt x="2464" y="2059"/>
                    </a:lnTo>
                    <a:lnTo>
                      <a:pt x="2464" y="2058"/>
                    </a:lnTo>
                    <a:lnTo>
                      <a:pt x="2456" y="2053"/>
                    </a:lnTo>
                    <a:lnTo>
                      <a:pt x="2450" y="2048"/>
                    </a:lnTo>
                    <a:lnTo>
                      <a:pt x="2311" y="2135"/>
                    </a:lnTo>
                    <a:lnTo>
                      <a:pt x="2312" y="2138"/>
                    </a:lnTo>
                    <a:lnTo>
                      <a:pt x="2312" y="2139"/>
                    </a:lnTo>
                    <a:lnTo>
                      <a:pt x="2314" y="2142"/>
                    </a:lnTo>
                    <a:lnTo>
                      <a:pt x="2314" y="2146"/>
                    </a:lnTo>
                    <a:lnTo>
                      <a:pt x="2319" y="2159"/>
                    </a:lnTo>
                    <a:lnTo>
                      <a:pt x="2320" y="2175"/>
                    </a:lnTo>
                    <a:lnTo>
                      <a:pt x="2318" y="2189"/>
                    </a:lnTo>
                    <a:lnTo>
                      <a:pt x="2318" y="2193"/>
                    </a:lnTo>
                    <a:lnTo>
                      <a:pt x="2316" y="2197"/>
                    </a:lnTo>
                    <a:lnTo>
                      <a:pt x="2312" y="2207"/>
                    </a:lnTo>
                    <a:lnTo>
                      <a:pt x="2306" y="2219"/>
                    </a:lnTo>
                    <a:lnTo>
                      <a:pt x="2299" y="2230"/>
                    </a:lnTo>
                    <a:lnTo>
                      <a:pt x="2291" y="2237"/>
                    </a:lnTo>
                    <a:lnTo>
                      <a:pt x="2290" y="2237"/>
                    </a:lnTo>
                    <a:lnTo>
                      <a:pt x="2285" y="2243"/>
                    </a:lnTo>
                    <a:lnTo>
                      <a:pt x="2363" y="2477"/>
                    </a:lnTo>
                    <a:lnTo>
                      <a:pt x="2367" y="2476"/>
                    </a:lnTo>
                    <a:lnTo>
                      <a:pt x="2378" y="2476"/>
                    </a:lnTo>
                    <a:lnTo>
                      <a:pt x="2384" y="2477"/>
                    </a:lnTo>
                    <a:lnTo>
                      <a:pt x="2387" y="2477"/>
                    </a:lnTo>
                    <a:lnTo>
                      <a:pt x="2391" y="2478"/>
                    </a:lnTo>
                    <a:lnTo>
                      <a:pt x="2395" y="2478"/>
                    </a:lnTo>
                    <a:lnTo>
                      <a:pt x="2413" y="2485"/>
                    </a:lnTo>
                    <a:lnTo>
                      <a:pt x="2429" y="2495"/>
                    </a:lnTo>
                    <a:lnTo>
                      <a:pt x="2443" y="2509"/>
                    </a:lnTo>
                    <a:lnTo>
                      <a:pt x="2454" y="2524"/>
                    </a:lnTo>
                    <a:lnTo>
                      <a:pt x="2454" y="2526"/>
                    </a:lnTo>
                    <a:lnTo>
                      <a:pt x="2458" y="2537"/>
                    </a:lnTo>
                    <a:lnTo>
                      <a:pt x="2462" y="2550"/>
                    </a:lnTo>
                    <a:lnTo>
                      <a:pt x="2463" y="2561"/>
                    </a:lnTo>
                    <a:lnTo>
                      <a:pt x="2463" y="2574"/>
                    </a:lnTo>
                    <a:lnTo>
                      <a:pt x="2460" y="2586"/>
                    </a:lnTo>
                    <a:lnTo>
                      <a:pt x="2570" y="2630"/>
                    </a:lnTo>
                    <a:lnTo>
                      <a:pt x="2651" y="2663"/>
                    </a:lnTo>
                    <a:lnTo>
                      <a:pt x="2653" y="2659"/>
                    </a:lnTo>
                    <a:lnTo>
                      <a:pt x="2655" y="2657"/>
                    </a:lnTo>
                    <a:lnTo>
                      <a:pt x="2657" y="2653"/>
                    </a:lnTo>
                    <a:lnTo>
                      <a:pt x="2658" y="2653"/>
                    </a:lnTo>
                    <a:lnTo>
                      <a:pt x="2658" y="2651"/>
                    </a:lnTo>
                    <a:lnTo>
                      <a:pt x="2659" y="2650"/>
                    </a:lnTo>
                    <a:lnTo>
                      <a:pt x="2676" y="2626"/>
                    </a:lnTo>
                    <a:lnTo>
                      <a:pt x="2697" y="2607"/>
                    </a:lnTo>
                    <a:lnTo>
                      <a:pt x="2722" y="2592"/>
                    </a:lnTo>
                    <a:lnTo>
                      <a:pt x="2730" y="2590"/>
                    </a:lnTo>
                    <a:lnTo>
                      <a:pt x="2713" y="2548"/>
                    </a:lnTo>
                    <a:lnTo>
                      <a:pt x="2712" y="2548"/>
                    </a:lnTo>
                    <a:lnTo>
                      <a:pt x="2710" y="2549"/>
                    </a:lnTo>
                    <a:lnTo>
                      <a:pt x="2704" y="2549"/>
                    </a:lnTo>
                    <a:lnTo>
                      <a:pt x="2699" y="2550"/>
                    </a:lnTo>
                    <a:lnTo>
                      <a:pt x="2687" y="2550"/>
                    </a:lnTo>
                    <a:lnTo>
                      <a:pt x="2682" y="2549"/>
                    </a:lnTo>
                    <a:lnTo>
                      <a:pt x="2675" y="2548"/>
                    </a:lnTo>
                    <a:lnTo>
                      <a:pt x="2672" y="2548"/>
                    </a:lnTo>
                    <a:lnTo>
                      <a:pt x="2650" y="2543"/>
                    </a:lnTo>
                    <a:lnTo>
                      <a:pt x="2628" y="2532"/>
                    </a:lnTo>
                    <a:lnTo>
                      <a:pt x="2610" y="2518"/>
                    </a:lnTo>
                    <a:lnTo>
                      <a:pt x="2593" y="2498"/>
                    </a:lnTo>
                    <a:lnTo>
                      <a:pt x="2581" y="2478"/>
                    </a:lnTo>
                    <a:lnTo>
                      <a:pt x="2574" y="2455"/>
                    </a:lnTo>
                    <a:lnTo>
                      <a:pt x="2573" y="2451"/>
                    </a:lnTo>
                    <a:lnTo>
                      <a:pt x="2573" y="2446"/>
                    </a:lnTo>
                    <a:lnTo>
                      <a:pt x="2570" y="2431"/>
                    </a:lnTo>
                    <a:lnTo>
                      <a:pt x="2572" y="2416"/>
                    </a:lnTo>
                    <a:lnTo>
                      <a:pt x="2574" y="2399"/>
                    </a:lnTo>
                    <a:lnTo>
                      <a:pt x="2581" y="2383"/>
                    </a:lnTo>
                    <a:lnTo>
                      <a:pt x="2581" y="2380"/>
                    </a:lnTo>
                    <a:lnTo>
                      <a:pt x="2582" y="2376"/>
                    </a:lnTo>
                    <a:lnTo>
                      <a:pt x="2583" y="2374"/>
                    </a:lnTo>
                    <a:lnTo>
                      <a:pt x="2590" y="2363"/>
                    </a:lnTo>
                    <a:lnTo>
                      <a:pt x="2598" y="2351"/>
                    </a:lnTo>
                    <a:lnTo>
                      <a:pt x="2608" y="2340"/>
                    </a:lnTo>
                    <a:lnTo>
                      <a:pt x="2617" y="2329"/>
                    </a:lnTo>
                    <a:lnTo>
                      <a:pt x="2628" y="2324"/>
                    </a:lnTo>
                    <a:lnTo>
                      <a:pt x="2629" y="2324"/>
                    </a:lnTo>
                    <a:lnTo>
                      <a:pt x="2640" y="2316"/>
                    </a:lnTo>
                    <a:lnTo>
                      <a:pt x="2651" y="2312"/>
                    </a:lnTo>
                    <a:lnTo>
                      <a:pt x="2663" y="2310"/>
                    </a:lnTo>
                    <a:lnTo>
                      <a:pt x="2667" y="2308"/>
                    </a:lnTo>
                    <a:lnTo>
                      <a:pt x="2678" y="2306"/>
                    </a:lnTo>
                    <a:lnTo>
                      <a:pt x="2692" y="2306"/>
                    </a:lnTo>
                    <a:lnTo>
                      <a:pt x="2714" y="2307"/>
                    </a:lnTo>
                    <a:lnTo>
                      <a:pt x="2735" y="2313"/>
                    </a:lnTo>
                    <a:lnTo>
                      <a:pt x="2755" y="2323"/>
                    </a:lnTo>
                    <a:lnTo>
                      <a:pt x="2773" y="2336"/>
                    </a:lnTo>
                    <a:lnTo>
                      <a:pt x="2775" y="2336"/>
                    </a:lnTo>
                    <a:lnTo>
                      <a:pt x="2775" y="2337"/>
                    </a:lnTo>
                    <a:lnTo>
                      <a:pt x="2785" y="2347"/>
                    </a:lnTo>
                    <a:lnTo>
                      <a:pt x="2793" y="2358"/>
                    </a:lnTo>
                    <a:lnTo>
                      <a:pt x="2877" y="2310"/>
                    </a:lnTo>
                    <a:lnTo>
                      <a:pt x="2877" y="2307"/>
                    </a:lnTo>
                    <a:lnTo>
                      <a:pt x="2875" y="2306"/>
                    </a:lnTo>
                    <a:lnTo>
                      <a:pt x="2875" y="2303"/>
                    </a:lnTo>
                    <a:lnTo>
                      <a:pt x="2873" y="2292"/>
                    </a:lnTo>
                    <a:lnTo>
                      <a:pt x="2873" y="2281"/>
                    </a:lnTo>
                    <a:lnTo>
                      <a:pt x="2877" y="2265"/>
                    </a:lnTo>
                    <a:lnTo>
                      <a:pt x="2879" y="2257"/>
                    </a:lnTo>
                    <a:lnTo>
                      <a:pt x="2882" y="2255"/>
                    </a:lnTo>
                    <a:lnTo>
                      <a:pt x="2882" y="2252"/>
                    </a:lnTo>
                    <a:lnTo>
                      <a:pt x="2883" y="2252"/>
                    </a:lnTo>
                    <a:lnTo>
                      <a:pt x="2890" y="2241"/>
                    </a:lnTo>
                    <a:lnTo>
                      <a:pt x="2899" y="2232"/>
                    </a:lnTo>
                    <a:lnTo>
                      <a:pt x="2911" y="2227"/>
                    </a:lnTo>
                    <a:lnTo>
                      <a:pt x="2916" y="2226"/>
                    </a:lnTo>
                    <a:lnTo>
                      <a:pt x="2920" y="2223"/>
                    </a:lnTo>
                    <a:lnTo>
                      <a:pt x="2903" y="2024"/>
                    </a:lnTo>
                    <a:lnTo>
                      <a:pt x="2902" y="2024"/>
                    </a:lnTo>
                    <a:lnTo>
                      <a:pt x="2886" y="2023"/>
                    </a:lnTo>
                    <a:lnTo>
                      <a:pt x="2870" y="2019"/>
                    </a:lnTo>
                    <a:lnTo>
                      <a:pt x="2869" y="2017"/>
                    </a:lnTo>
                    <a:lnTo>
                      <a:pt x="2868" y="2017"/>
                    </a:lnTo>
                    <a:lnTo>
                      <a:pt x="2866" y="2016"/>
                    </a:lnTo>
                    <a:lnTo>
                      <a:pt x="2848" y="2004"/>
                    </a:lnTo>
                    <a:lnTo>
                      <a:pt x="2832" y="1987"/>
                    </a:lnTo>
                    <a:lnTo>
                      <a:pt x="2824" y="1977"/>
                    </a:lnTo>
                    <a:lnTo>
                      <a:pt x="2820" y="1965"/>
                    </a:lnTo>
                    <a:lnTo>
                      <a:pt x="2820" y="1964"/>
                    </a:lnTo>
                    <a:lnTo>
                      <a:pt x="2816" y="1948"/>
                    </a:lnTo>
                    <a:lnTo>
                      <a:pt x="2815" y="1931"/>
                    </a:lnTo>
                    <a:lnTo>
                      <a:pt x="2818" y="1914"/>
                    </a:lnTo>
                    <a:lnTo>
                      <a:pt x="2824" y="1897"/>
                    </a:lnTo>
                    <a:lnTo>
                      <a:pt x="2835" y="1883"/>
                    </a:lnTo>
                    <a:lnTo>
                      <a:pt x="2849" y="1868"/>
                    </a:lnTo>
                    <a:lnTo>
                      <a:pt x="2852" y="1868"/>
                    </a:lnTo>
                    <a:lnTo>
                      <a:pt x="2862" y="1860"/>
                    </a:lnTo>
                    <a:lnTo>
                      <a:pt x="2877" y="1854"/>
                    </a:lnTo>
                    <a:lnTo>
                      <a:pt x="2892" y="1851"/>
                    </a:lnTo>
                    <a:lnTo>
                      <a:pt x="2894" y="1851"/>
                    </a:lnTo>
                    <a:lnTo>
                      <a:pt x="2895" y="1850"/>
                    </a:lnTo>
                    <a:lnTo>
                      <a:pt x="2902" y="1850"/>
                    </a:lnTo>
                    <a:lnTo>
                      <a:pt x="2913" y="1851"/>
                    </a:lnTo>
                    <a:lnTo>
                      <a:pt x="2926" y="1852"/>
                    </a:lnTo>
                    <a:lnTo>
                      <a:pt x="2938" y="1856"/>
                    </a:lnTo>
                    <a:lnTo>
                      <a:pt x="2947" y="1862"/>
                    </a:lnTo>
                    <a:lnTo>
                      <a:pt x="2953" y="1866"/>
                    </a:lnTo>
                    <a:lnTo>
                      <a:pt x="2959" y="1870"/>
                    </a:lnTo>
                    <a:lnTo>
                      <a:pt x="2967" y="1880"/>
                    </a:lnTo>
                    <a:lnTo>
                      <a:pt x="2968" y="1880"/>
                    </a:lnTo>
                    <a:lnTo>
                      <a:pt x="2972" y="1884"/>
                    </a:lnTo>
                    <a:lnTo>
                      <a:pt x="3068" y="1849"/>
                    </a:lnTo>
                    <a:lnTo>
                      <a:pt x="3067" y="1834"/>
                    </a:lnTo>
                    <a:lnTo>
                      <a:pt x="3069" y="1818"/>
                    </a:lnTo>
                    <a:lnTo>
                      <a:pt x="3074" y="1804"/>
                    </a:lnTo>
                    <a:lnTo>
                      <a:pt x="3074" y="1803"/>
                    </a:lnTo>
                    <a:lnTo>
                      <a:pt x="3076" y="1800"/>
                    </a:lnTo>
                    <a:lnTo>
                      <a:pt x="3076" y="1797"/>
                    </a:lnTo>
                    <a:lnTo>
                      <a:pt x="3081" y="1788"/>
                    </a:lnTo>
                    <a:lnTo>
                      <a:pt x="3099" y="1767"/>
                    </a:lnTo>
                    <a:lnTo>
                      <a:pt x="3108" y="1762"/>
                    </a:lnTo>
                    <a:lnTo>
                      <a:pt x="3110" y="1762"/>
                    </a:lnTo>
                    <a:lnTo>
                      <a:pt x="3122" y="1756"/>
                    </a:lnTo>
                    <a:lnTo>
                      <a:pt x="3135" y="1753"/>
                    </a:lnTo>
                    <a:lnTo>
                      <a:pt x="3140" y="1750"/>
                    </a:lnTo>
                    <a:lnTo>
                      <a:pt x="3153" y="1750"/>
                    </a:lnTo>
                    <a:lnTo>
                      <a:pt x="3175" y="1753"/>
                    </a:lnTo>
                    <a:lnTo>
                      <a:pt x="3195" y="1761"/>
                    </a:lnTo>
                    <a:lnTo>
                      <a:pt x="3213" y="1774"/>
                    </a:lnTo>
                    <a:lnTo>
                      <a:pt x="3214" y="1775"/>
                    </a:lnTo>
                    <a:lnTo>
                      <a:pt x="3222" y="1784"/>
                    </a:lnTo>
                    <a:lnTo>
                      <a:pt x="3229" y="1795"/>
                    </a:lnTo>
                    <a:lnTo>
                      <a:pt x="3234" y="1804"/>
                    </a:lnTo>
                    <a:lnTo>
                      <a:pt x="3241" y="1826"/>
                    </a:lnTo>
                    <a:lnTo>
                      <a:pt x="3324" y="1832"/>
                    </a:lnTo>
                    <a:lnTo>
                      <a:pt x="3331" y="1816"/>
                    </a:lnTo>
                    <a:lnTo>
                      <a:pt x="3341" y="1801"/>
                    </a:lnTo>
                    <a:lnTo>
                      <a:pt x="3344" y="1800"/>
                    </a:lnTo>
                    <a:lnTo>
                      <a:pt x="3345" y="1799"/>
                    </a:lnTo>
                    <a:lnTo>
                      <a:pt x="3355" y="1792"/>
                    </a:lnTo>
                    <a:lnTo>
                      <a:pt x="3365" y="1787"/>
                    </a:lnTo>
                    <a:lnTo>
                      <a:pt x="3377" y="1784"/>
                    </a:lnTo>
                    <a:lnTo>
                      <a:pt x="3385" y="1784"/>
                    </a:lnTo>
                    <a:lnTo>
                      <a:pt x="3386" y="1783"/>
                    </a:lnTo>
                    <a:lnTo>
                      <a:pt x="3398" y="1784"/>
                    </a:lnTo>
                    <a:lnTo>
                      <a:pt x="3408" y="1787"/>
                    </a:lnTo>
                    <a:lnTo>
                      <a:pt x="3417" y="1791"/>
                    </a:lnTo>
                    <a:lnTo>
                      <a:pt x="3423" y="1794"/>
                    </a:lnTo>
                    <a:lnTo>
                      <a:pt x="3427" y="1796"/>
                    </a:lnTo>
                    <a:lnTo>
                      <a:pt x="3440" y="1809"/>
                    </a:lnTo>
                    <a:lnTo>
                      <a:pt x="3444" y="1816"/>
                    </a:lnTo>
                    <a:lnTo>
                      <a:pt x="3446" y="1821"/>
                    </a:lnTo>
                    <a:lnTo>
                      <a:pt x="3525" y="1807"/>
                    </a:lnTo>
                    <a:lnTo>
                      <a:pt x="3527" y="1784"/>
                    </a:lnTo>
                    <a:lnTo>
                      <a:pt x="3533" y="1765"/>
                    </a:lnTo>
                    <a:lnTo>
                      <a:pt x="3540" y="1749"/>
                    </a:lnTo>
                    <a:lnTo>
                      <a:pt x="3548" y="1736"/>
                    </a:lnTo>
                    <a:lnTo>
                      <a:pt x="3563" y="1719"/>
                    </a:lnTo>
                    <a:lnTo>
                      <a:pt x="3580" y="1705"/>
                    </a:lnTo>
                    <a:lnTo>
                      <a:pt x="3601" y="1694"/>
                    </a:lnTo>
                    <a:lnTo>
                      <a:pt x="3602" y="1694"/>
                    </a:lnTo>
                    <a:lnTo>
                      <a:pt x="3603" y="1693"/>
                    </a:lnTo>
                    <a:lnTo>
                      <a:pt x="3606" y="1693"/>
                    </a:lnTo>
                    <a:lnTo>
                      <a:pt x="3623" y="1689"/>
                    </a:lnTo>
                    <a:lnTo>
                      <a:pt x="3641" y="1687"/>
                    </a:lnTo>
                    <a:lnTo>
                      <a:pt x="3647" y="1687"/>
                    </a:lnTo>
                    <a:lnTo>
                      <a:pt x="3671" y="1551"/>
                    </a:lnTo>
                    <a:lnTo>
                      <a:pt x="3666" y="1549"/>
                    </a:lnTo>
                    <a:lnTo>
                      <a:pt x="3662" y="1547"/>
                    </a:lnTo>
                    <a:lnTo>
                      <a:pt x="3654" y="1542"/>
                    </a:lnTo>
                    <a:lnTo>
                      <a:pt x="3649" y="1540"/>
                    </a:lnTo>
                    <a:lnTo>
                      <a:pt x="3644" y="1536"/>
                    </a:lnTo>
                    <a:lnTo>
                      <a:pt x="3640" y="1532"/>
                    </a:lnTo>
                    <a:lnTo>
                      <a:pt x="3636" y="1526"/>
                    </a:lnTo>
                    <a:lnTo>
                      <a:pt x="3635" y="1525"/>
                    </a:lnTo>
                    <a:lnTo>
                      <a:pt x="3633" y="1525"/>
                    </a:lnTo>
                    <a:lnTo>
                      <a:pt x="3624" y="1512"/>
                    </a:lnTo>
                    <a:lnTo>
                      <a:pt x="3618" y="1495"/>
                    </a:lnTo>
                    <a:lnTo>
                      <a:pt x="3614" y="1479"/>
                    </a:lnTo>
                    <a:lnTo>
                      <a:pt x="3614" y="1460"/>
                    </a:lnTo>
                    <a:lnTo>
                      <a:pt x="3618" y="1441"/>
                    </a:lnTo>
                    <a:lnTo>
                      <a:pt x="3619" y="1437"/>
                    </a:lnTo>
                    <a:lnTo>
                      <a:pt x="3622" y="1432"/>
                    </a:lnTo>
                    <a:lnTo>
                      <a:pt x="3624" y="1428"/>
                    </a:lnTo>
                    <a:lnTo>
                      <a:pt x="3624" y="1427"/>
                    </a:lnTo>
                    <a:lnTo>
                      <a:pt x="3628" y="1423"/>
                    </a:lnTo>
                    <a:lnTo>
                      <a:pt x="3635" y="1411"/>
                    </a:lnTo>
                    <a:lnTo>
                      <a:pt x="3647" y="1399"/>
                    </a:lnTo>
                    <a:lnTo>
                      <a:pt x="3661" y="1392"/>
                    </a:lnTo>
                    <a:lnTo>
                      <a:pt x="3664" y="1390"/>
                    </a:lnTo>
                    <a:lnTo>
                      <a:pt x="3667" y="1388"/>
                    </a:lnTo>
                    <a:lnTo>
                      <a:pt x="3678" y="1385"/>
                    </a:lnTo>
                    <a:lnTo>
                      <a:pt x="3691" y="1381"/>
                    </a:lnTo>
                    <a:lnTo>
                      <a:pt x="3704" y="1380"/>
                    </a:lnTo>
                    <a:lnTo>
                      <a:pt x="3715" y="1382"/>
                    </a:lnTo>
                    <a:lnTo>
                      <a:pt x="3716" y="1382"/>
                    </a:lnTo>
                    <a:lnTo>
                      <a:pt x="3729" y="1385"/>
                    </a:lnTo>
                    <a:lnTo>
                      <a:pt x="3741" y="1390"/>
                    </a:lnTo>
                    <a:lnTo>
                      <a:pt x="3746" y="1393"/>
                    </a:lnTo>
                    <a:lnTo>
                      <a:pt x="3750" y="1395"/>
                    </a:lnTo>
                    <a:lnTo>
                      <a:pt x="3766" y="1409"/>
                    </a:lnTo>
                    <a:lnTo>
                      <a:pt x="3777" y="1424"/>
                    </a:lnTo>
                    <a:lnTo>
                      <a:pt x="3785" y="1441"/>
                    </a:lnTo>
                    <a:lnTo>
                      <a:pt x="3785" y="1445"/>
                    </a:lnTo>
                    <a:lnTo>
                      <a:pt x="3835" y="1441"/>
                    </a:lnTo>
                    <a:lnTo>
                      <a:pt x="3870" y="1439"/>
                    </a:lnTo>
                    <a:lnTo>
                      <a:pt x="3870" y="1437"/>
                    </a:lnTo>
                    <a:lnTo>
                      <a:pt x="3872" y="1436"/>
                    </a:lnTo>
                    <a:lnTo>
                      <a:pt x="3872" y="1432"/>
                    </a:lnTo>
                    <a:lnTo>
                      <a:pt x="3873" y="1432"/>
                    </a:lnTo>
                    <a:lnTo>
                      <a:pt x="3878" y="1419"/>
                    </a:lnTo>
                    <a:lnTo>
                      <a:pt x="3886" y="1410"/>
                    </a:lnTo>
                    <a:lnTo>
                      <a:pt x="3895" y="1402"/>
                    </a:lnTo>
                    <a:lnTo>
                      <a:pt x="3907" y="1395"/>
                    </a:lnTo>
                    <a:lnTo>
                      <a:pt x="3919" y="1392"/>
                    </a:lnTo>
                    <a:lnTo>
                      <a:pt x="3923" y="1392"/>
                    </a:lnTo>
                    <a:lnTo>
                      <a:pt x="3925" y="1390"/>
                    </a:lnTo>
                    <a:lnTo>
                      <a:pt x="3932" y="1390"/>
                    </a:lnTo>
                    <a:lnTo>
                      <a:pt x="3945" y="1392"/>
                    </a:lnTo>
                    <a:lnTo>
                      <a:pt x="3958" y="1397"/>
                    </a:lnTo>
                    <a:lnTo>
                      <a:pt x="3959" y="1397"/>
                    </a:lnTo>
                    <a:lnTo>
                      <a:pt x="3973" y="1406"/>
                    </a:lnTo>
                    <a:lnTo>
                      <a:pt x="3983" y="1419"/>
                    </a:lnTo>
                    <a:lnTo>
                      <a:pt x="3988" y="1430"/>
                    </a:lnTo>
                    <a:lnTo>
                      <a:pt x="3990" y="1435"/>
                    </a:lnTo>
                    <a:lnTo>
                      <a:pt x="3990" y="1436"/>
                    </a:lnTo>
                    <a:lnTo>
                      <a:pt x="3991" y="1439"/>
                    </a:lnTo>
                    <a:lnTo>
                      <a:pt x="3991" y="1441"/>
                    </a:lnTo>
                    <a:lnTo>
                      <a:pt x="3992" y="1457"/>
                    </a:lnTo>
                    <a:lnTo>
                      <a:pt x="3988" y="1471"/>
                    </a:lnTo>
                    <a:lnTo>
                      <a:pt x="3983" y="1483"/>
                    </a:lnTo>
                    <a:lnTo>
                      <a:pt x="3976" y="1492"/>
                    </a:lnTo>
                    <a:lnTo>
                      <a:pt x="3967" y="1500"/>
                    </a:lnTo>
                    <a:lnTo>
                      <a:pt x="3966" y="1502"/>
                    </a:lnTo>
                    <a:lnTo>
                      <a:pt x="3950" y="1509"/>
                    </a:lnTo>
                    <a:lnTo>
                      <a:pt x="3936" y="1512"/>
                    </a:lnTo>
                    <a:lnTo>
                      <a:pt x="3933" y="1512"/>
                    </a:lnTo>
                    <a:lnTo>
                      <a:pt x="3932" y="1513"/>
                    </a:lnTo>
                    <a:lnTo>
                      <a:pt x="3928" y="1513"/>
                    </a:lnTo>
                    <a:lnTo>
                      <a:pt x="3918" y="1511"/>
                    </a:lnTo>
                    <a:lnTo>
                      <a:pt x="3904" y="1508"/>
                    </a:lnTo>
                    <a:lnTo>
                      <a:pt x="3895" y="1503"/>
                    </a:lnTo>
                    <a:lnTo>
                      <a:pt x="3895" y="1502"/>
                    </a:lnTo>
                    <a:lnTo>
                      <a:pt x="3890" y="1498"/>
                    </a:lnTo>
                    <a:lnTo>
                      <a:pt x="3886" y="1494"/>
                    </a:lnTo>
                    <a:lnTo>
                      <a:pt x="3882" y="1488"/>
                    </a:lnTo>
                    <a:lnTo>
                      <a:pt x="3881" y="1486"/>
                    </a:lnTo>
                    <a:lnTo>
                      <a:pt x="3878" y="1483"/>
                    </a:lnTo>
                    <a:lnTo>
                      <a:pt x="3876" y="1478"/>
                    </a:lnTo>
                    <a:lnTo>
                      <a:pt x="3873" y="1474"/>
                    </a:lnTo>
                    <a:lnTo>
                      <a:pt x="3872" y="1469"/>
                    </a:lnTo>
                    <a:lnTo>
                      <a:pt x="3788" y="1474"/>
                    </a:lnTo>
                    <a:lnTo>
                      <a:pt x="3787" y="1486"/>
                    </a:lnTo>
                    <a:lnTo>
                      <a:pt x="3785" y="1495"/>
                    </a:lnTo>
                    <a:lnTo>
                      <a:pt x="3777" y="1512"/>
                    </a:lnTo>
                    <a:lnTo>
                      <a:pt x="3767" y="1526"/>
                    </a:lnTo>
                    <a:lnTo>
                      <a:pt x="3760" y="1533"/>
                    </a:lnTo>
                    <a:lnTo>
                      <a:pt x="3754" y="1538"/>
                    </a:lnTo>
                    <a:lnTo>
                      <a:pt x="3749" y="1542"/>
                    </a:lnTo>
                    <a:lnTo>
                      <a:pt x="3726" y="1553"/>
                    </a:lnTo>
                    <a:lnTo>
                      <a:pt x="3702" y="1557"/>
                    </a:lnTo>
                    <a:lnTo>
                      <a:pt x="3675" y="1691"/>
                    </a:lnTo>
                    <a:lnTo>
                      <a:pt x="3687" y="1695"/>
                    </a:lnTo>
                    <a:lnTo>
                      <a:pt x="3698" y="1701"/>
                    </a:lnTo>
                    <a:lnTo>
                      <a:pt x="3699" y="1701"/>
                    </a:lnTo>
                    <a:lnTo>
                      <a:pt x="3700" y="1702"/>
                    </a:lnTo>
                    <a:lnTo>
                      <a:pt x="3719" y="1714"/>
                    </a:lnTo>
                    <a:lnTo>
                      <a:pt x="3736" y="1731"/>
                    </a:lnTo>
                    <a:lnTo>
                      <a:pt x="3747" y="1749"/>
                    </a:lnTo>
                    <a:lnTo>
                      <a:pt x="3757" y="1771"/>
                    </a:lnTo>
                    <a:lnTo>
                      <a:pt x="3844" y="1763"/>
                    </a:lnTo>
                    <a:lnTo>
                      <a:pt x="3847" y="1753"/>
                    </a:lnTo>
                    <a:lnTo>
                      <a:pt x="3849" y="1748"/>
                    </a:lnTo>
                    <a:lnTo>
                      <a:pt x="3852" y="1744"/>
                    </a:lnTo>
                    <a:lnTo>
                      <a:pt x="3852" y="1742"/>
                    </a:lnTo>
                    <a:lnTo>
                      <a:pt x="3853" y="1740"/>
                    </a:lnTo>
                    <a:lnTo>
                      <a:pt x="3855" y="1739"/>
                    </a:lnTo>
                    <a:lnTo>
                      <a:pt x="3860" y="1732"/>
                    </a:lnTo>
                    <a:lnTo>
                      <a:pt x="3866" y="1725"/>
                    </a:lnTo>
                    <a:lnTo>
                      <a:pt x="3874" y="1719"/>
                    </a:lnTo>
                    <a:lnTo>
                      <a:pt x="3881" y="1715"/>
                    </a:lnTo>
                    <a:lnTo>
                      <a:pt x="3882" y="1715"/>
                    </a:lnTo>
                    <a:lnTo>
                      <a:pt x="3893" y="1710"/>
                    </a:lnTo>
                    <a:lnTo>
                      <a:pt x="3901" y="1710"/>
                    </a:lnTo>
                    <a:lnTo>
                      <a:pt x="3902" y="1708"/>
                    </a:lnTo>
                    <a:lnTo>
                      <a:pt x="3908" y="1708"/>
                    </a:lnTo>
                    <a:lnTo>
                      <a:pt x="3928" y="1711"/>
                    </a:lnTo>
                    <a:lnTo>
                      <a:pt x="3944" y="1719"/>
                    </a:lnTo>
                    <a:lnTo>
                      <a:pt x="3958" y="1731"/>
                    </a:lnTo>
                    <a:lnTo>
                      <a:pt x="3959" y="1732"/>
                    </a:lnTo>
                    <a:lnTo>
                      <a:pt x="3965" y="1740"/>
                    </a:lnTo>
                    <a:lnTo>
                      <a:pt x="3969" y="1748"/>
                    </a:lnTo>
                    <a:lnTo>
                      <a:pt x="3971" y="1756"/>
                    </a:lnTo>
                    <a:lnTo>
                      <a:pt x="3974" y="1769"/>
                    </a:lnTo>
                    <a:lnTo>
                      <a:pt x="3974" y="1783"/>
                    </a:lnTo>
                    <a:lnTo>
                      <a:pt x="3973" y="1788"/>
                    </a:lnTo>
                    <a:lnTo>
                      <a:pt x="3969" y="1800"/>
                    </a:lnTo>
                    <a:lnTo>
                      <a:pt x="3959" y="1816"/>
                    </a:lnTo>
                    <a:lnTo>
                      <a:pt x="3945" y="1829"/>
                    </a:lnTo>
                    <a:lnTo>
                      <a:pt x="3944" y="1830"/>
                    </a:lnTo>
                    <a:lnTo>
                      <a:pt x="3935" y="1835"/>
                    </a:lnTo>
                    <a:lnTo>
                      <a:pt x="3923" y="1838"/>
                    </a:lnTo>
                    <a:lnTo>
                      <a:pt x="3911" y="1839"/>
                    </a:lnTo>
                    <a:lnTo>
                      <a:pt x="3899" y="1839"/>
                    </a:lnTo>
                    <a:lnTo>
                      <a:pt x="3895" y="1838"/>
                    </a:lnTo>
                    <a:lnTo>
                      <a:pt x="3893" y="1837"/>
                    </a:lnTo>
                    <a:lnTo>
                      <a:pt x="3891" y="1837"/>
                    </a:lnTo>
                    <a:lnTo>
                      <a:pt x="3880" y="1833"/>
                    </a:lnTo>
                    <a:lnTo>
                      <a:pt x="3868" y="1826"/>
                    </a:lnTo>
                    <a:lnTo>
                      <a:pt x="3860" y="1817"/>
                    </a:lnTo>
                    <a:lnTo>
                      <a:pt x="3852" y="1805"/>
                    </a:lnTo>
                    <a:lnTo>
                      <a:pt x="3847" y="1794"/>
                    </a:lnTo>
                    <a:lnTo>
                      <a:pt x="3762" y="1801"/>
                    </a:lnTo>
                    <a:lnTo>
                      <a:pt x="3762" y="1807"/>
                    </a:lnTo>
                    <a:lnTo>
                      <a:pt x="3760" y="1812"/>
                    </a:lnTo>
                    <a:lnTo>
                      <a:pt x="3760" y="1822"/>
                    </a:lnTo>
                    <a:lnTo>
                      <a:pt x="3758" y="1828"/>
                    </a:lnTo>
                    <a:lnTo>
                      <a:pt x="3755" y="1841"/>
                    </a:lnTo>
                    <a:lnTo>
                      <a:pt x="3750" y="1855"/>
                    </a:lnTo>
                    <a:lnTo>
                      <a:pt x="3742" y="1870"/>
                    </a:lnTo>
                    <a:lnTo>
                      <a:pt x="3732" y="1883"/>
                    </a:lnTo>
                    <a:lnTo>
                      <a:pt x="3730" y="1885"/>
                    </a:lnTo>
                    <a:lnTo>
                      <a:pt x="3728" y="1887"/>
                    </a:lnTo>
                    <a:lnTo>
                      <a:pt x="3717" y="1897"/>
                    </a:lnTo>
                    <a:lnTo>
                      <a:pt x="3705" y="1905"/>
                    </a:lnTo>
                    <a:lnTo>
                      <a:pt x="3692" y="1913"/>
                    </a:lnTo>
                    <a:lnTo>
                      <a:pt x="3679" y="1918"/>
                    </a:lnTo>
                    <a:lnTo>
                      <a:pt x="3669" y="1921"/>
                    </a:lnTo>
                    <a:lnTo>
                      <a:pt x="3667" y="1921"/>
                    </a:lnTo>
                    <a:lnTo>
                      <a:pt x="3658" y="1923"/>
                    </a:lnTo>
                    <a:lnTo>
                      <a:pt x="3648" y="1925"/>
                    </a:lnTo>
                    <a:lnTo>
                      <a:pt x="3644" y="1925"/>
                    </a:lnTo>
                    <a:lnTo>
                      <a:pt x="3640" y="1923"/>
                    </a:lnTo>
                    <a:lnTo>
                      <a:pt x="3628" y="1977"/>
                    </a:lnTo>
                    <a:lnTo>
                      <a:pt x="3635" y="1981"/>
                    </a:lnTo>
                    <a:lnTo>
                      <a:pt x="3640" y="1986"/>
                    </a:lnTo>
                    <a:lnTo>
                      <a:pt x="3643" y="1987"/>
                    </a:lnTo>
                    <a:lnTo>
                      <a:pt x="3644" y="1989"/>
                    </a:lnTo>
                    <a:lnTo>
                      <a:pt x="3649" y="1995"/>
                    </a:lnTo>
                    <a:lnTo>
                      <a:pt x="3656" y="2003"/>
                    </a:lnTo>
                    <a:lnTo>
                      <a:pt x="3661" y="2012"/>
                    </a:lnTo>
                    <a:lnTo>
                      <a:pt x="3662" y="2020"/>
                    </a:lnTo>
                    <a:lnTo>
                      <a:pt x="3665" y="2031"/>
                    </a:lnTo>
                    <a:lnTo>
                      <a:pt x="3665" y="2036"/>
                    </a:lnTo>
                    <a:lnTo>
                      <a:pt x="3664" y="2040"/>
                    </a:lnTo>
                    <a:lnTo>
                      <a:pt x="3665" y="2044"/>
                    </a:lnTo>
                    <a:lnTo>
                      <a:pt x="3664" y="2048"/>
                    </a:lnTo>
                    <a:lnTo>
                      <a:pt x="3658" y="2066"/>
                    </a:lnTo>
                    <a:lnTo>
                      <a:pt x="3648" y="2080"/>
                    </a:lnTo>
                    <a:lnTo>
                      <a:pt x="3635" y="2092"/>
                    </a:lnTo>
                    <a:lnTo>
                      <a:pt x="3633" y="2092"/>
                    </a:lnTo>
                    <a:lnTo>
                      <a:pt x="3633" y="2093"/>
                    </a:lnTo>
                    <a:lnTo>
                      <a:pt x="3620" y="2099"/>
                    </a:lnTo>
                    <a:lnTo>
                      <a:pt x="3607" y="2101"/>
                    </a:lnTo>
                    <a:lnTo>
                      <a:pt x="3592" y="2101"/>
                    </a:lnTo>
                    <a:lnTo>
                      <a:pt x="3578" y="2099"/>
                    </a:lnTo>
                    <a:lnTo>
                      <a:pt x="3563" y="2091"/>
                    </a:lnTo>
                    <a:lnTo>
                      <a:pt x="3550" y="2079"/>
                    </a:lnTo>
                    <a:lnTo>
                      <a:pt x="3539" y="2063"/>
                    </a:lnTo>
                    <a:lnTo>
                      <a:pt x="3539" y="2062"/>
                    </a:lnTo>
                    <a:lnTo>
                      <a:pt x="3538" y="2061"/>
                    </a:lnTo>
                    <a:lnTo>
                      <a:pt x="3538" y="2059"/>
                    </a:lnTo>
                    <a:lnTo>
                      <a:pt x="3535" y="2049"/>
                    </a:lnTo>
                    <a:lnTo>
                      <a:pt x="3534" y="2037"/>
                    </a:lnTo>
                    <a:lnTo>
                      <a:pt x="3534" y="2027"/>
                    </a:lnTo>
                    <a:lnTo>
                      <a:pt x="3535" y="2021"/>
                    </a:lnTo>
                    <a:lnTo>
                      <a:pt x="3538" y="2014"/>
                    </a:lnTo>
                    <a:lnTo>
                      <a:pt x="3540" y="2010"/>
                    </a:lnTo>
                    <a:lnTo>
                      <a:pt x="3540" y="2007"/>
                    </a:lnTo>
                    <a:lnTo>
                      <a:pt x="3551" y="1991"/>
                    </a:lnTo>
                    <a:lnTo>
                      <a:pt x="3565" y="1980"/>
                    </a:lnTo>
                    <a:lnTo>
                      <a:pt x="3582" y="1974"/>
                    </a:lnTo>
                    <a:lnTo>
                      <a:pt x="3598" y="1972"/>
                    </a:lnTo>
                    <a:lnTo>
                      <a:pt x="3610" y="1919"/>
                    </a:lnTo>
                    <a:lnTo>
                      <a:pt x="3589" y="1910"/>
                    </a:lnTo>
                    <a:lnTo>
                      <a:pt x="3569" y="1898"/>
                    </a:lnTo>
                    <a:lnTo>
                      <a:pt x="3554" y="1883"/>
                    </a:lnTo>
                    <a:lnTo>
                      <a:pt x="3540" y="1864"/>
                    </a:lnTo>
                    <a:lnTo>
                      <a:pt x="3540" y="1863"/>
                    </a:lnTo>
                    <a:lnTo>
                      <a:pt x="3539" y="1863"/>
                    </a:lnTo>
                    <a:lnTo>
                      <a:pt x="3539" y="1860"/>
                    </a:lnTo>
                    <a:lnTo>
                      <a:pt x="3533" y="1849"/>
                    </a:lnTo>
                    <a:lnTo>
                      <a:pt x="3530" y="1835"/>
                    </a:lnTo>
                    <a:lnTo>
                      <a:pt x="3453" y="1850"/>
                    </a:lnTo>
                    <a:lnTo>
                      <a:pt x="3453" y="1856"/>
                    </a:lnTo>
                    <a:lnTo>
                      <a:pt x="3451" y="1862"/>
                    </a:lnTo>
                    <a:lnTo>
                      <a:pt x="3451" y="1863"/>
                    </a:lnTo>
                    <a:lnTo>
                      <a:pt x="3446" y="1876"/>
                    </a:lnTo>
                    <a:lnTo>
                      <a:pt x="3440" y="1887"/>
                    </a:lnTo>
                    <a:lnTo>
                      <a:pt x="3436" y="1892"/>
                    </a:lnTo>
                    <a:lnTo>
                      <a:pt x="3432" y="1898"/>
                    </a:lnTo>
                    <a:lnTo>
                      <a:pt x="3425" y="1902"/>
                    </a:lnTo>
                    <a:lnTo>
                      <a:pt x="3420" y="1906"/>
                    </a:lnTo>
                    <a:lnTo>
                      <a:pt x="3415" y="1909"/>
                    </a:lnTo>
                    <a:lnTo>
                      <a:pt x="3410" y="1910"/>
                    </a:lnTo>
                    <a:lnTo>
                      <a:pt x="3411" y="2169"/>
                    </a:lnTo>
                    <a:lnTo>
                      <a:pt x="3416" y="2171"/>
                    </a:lnTo>
                    <a:lnTo>
                      <a:pt x="3420" y="2173"/>
                    </a:lnTo>
                    <a:lnTo>
                      <a:pt x="3425" y="2176"/>
                    </a:lnTo>
                    <a:lnTo>
                      <a:pt x="3427" y="2176"/>
                    </a:lnTo>
                    <a:lnTo>
                      <a:pt x="3432" y="2180"/>
                    </a:lnTo>
                    <a:lnTo>
                      <a:pt x="3438" y="2185"/>
                    </a:lnTo>
                    <a:lnTo>
                      <a:pt x="3446" y="2196"/>
                    </a:lnTo>
                    <a:lnTo>
                      <a:pt x="3453" y="2207"/>
                    </a:lnTo>
                    <a:lnTo>
                      <a:pt x="3457" y="2220"/>
                    </a:lnTo>
                    <a:lnTo>
                      <a:pt x="3458" y="2224"/>
                    </a:lnTo>
                    <a:lnTo>
                      <a:pt x="3458" y="2234"/>
                    </a:lnTo>
                    <a:lnTo>
                      <a:pt x="3457" y="2237"/>
                    </a:lnTo>
                    <a:lnTo>
                      <a:pt x="3453" y="2256"/>
                    </a:lnTo>
                    <a:lnTo>
                      <a:pt x="3444" y="2272"/>
                    </a:lnTo>
                    <a:lnTo>
                      <a:pt x="3444" y="2273"/>
                    </a:lnTo>
                    <a:lnTo>
                      <a:pt x="3434" y="2282"/>
                    </a:lnTo>
                    <a:lnTo>
                      <a:pt x="3424" y="2289"/>
                    </a:lnTo>
                    <a:lnTo>
                      <a:pt x="3415" y="2292"/>
                    </a:lnTo>
                    <a:lnTo>
                      <a:pt x="3407" y="2295"/>
                    </a:lnTo>
                    <a:lnTo>
                      <a:pt x="3399" y="2296"/>
                    </a:lnTo>
                    <a:lnTo>
                      <a:pt x="3391" y="2296"/>
                    </a:lnTo>
                    <a:lnTo>
                      <a:pt x="3374" y="2294"/>
                    </a:lnTo>
                    <a:lnTo>
                      <a:pt x="3360" y="2287"/>
                    </a:lnTo>
                    <a:lnTo>
                      <a:pt x="3344" y="2275"/>
                    </a:lnTo>
                    <a:lnTo>
                      <a:pt x="3335" y="2258"/>
                    </a:lnTo>
                    <a:lnTo>
                      <a:pt x="3334" y="2256"/>
                    </a:lnTo>
                    <a:lnTo>
                      <a:pt x="3334" y="2253"/>
                    </a:lnTo>
                    <a:lnTo>
                      <a:pt x="3330" y="2244"/>
                    </a:lnTo>
                    <a:lnTo>
                      <a:pt x="3328" y="2232"/>
                    </a:lnTo>
                    <a:lnTo>
                      <a:pt x="3330" y="2220"/>
                    </a:lnTo>
                    <a:lnTo>
                      <a:pt x="3330" y="2218"/>
                    </a:lnTo>
                    <a:lnTo>
                      <a:pt x="3331" y="2215"/>
                    </a:lnTo>
                    <a:lnTo>
                      <a:pt x="3334" y="2207"/>
                    </a:lnTo>
                    <a:lnTo>
                      <a:pt x="3338" y="2198"/>
                    </a:lnTo>
                    <a:lnTo>
                      <a:pt x="3343" y="2190"/>
                    </a:lnTo>
                    <a:lnTo>
                      <a:pt x="3349" y="2184"/>
                    </a:lnTo>
                    <a:lnTo>
                      <a:pt x="3361" y="2176"/>
                    </a:lnTo>
                    <a:lnTo>
                      <a:pt x="3365" y="2175"/>
                    </a:lnTo>
                    <a:lnTo>
                      <a:pt x="3368" y="2172"/>
                    </a:lnTo>
                    <a:lnTo>
                      <a:pt x="3370" y="2172"/>
                    </a:lnTo>
                    <a:lnTo>
                      <a:pt x="3373" y="2171"/>
                    </a:lnTo>
                    <a:lnTo>
                      <a:pt x="3381" y="2168"/>
                    </a:lnTo>
                    <a:lnTo>
                      <a:pt x="3379" y="1914"/>
                    </a:lnTo>
                    <a:lnTo>
                      <a:pt x="3376" y="1914"/>
                    </a:lnTo>
                    <a:lnTo>
                      <a:pt x="3370" y="1913"/>
                    </a:lnTo>
                    <a:lnTo>
                      <a:pt x="3366" y="1911"/>
                    </a:lnTo>
                    <a:lnTo>
                      <a:pt x="3365" y="1911"/>
                    </a:lnTo>
                    <a:lnTo>
                      <a:pt x="3364" y="1910"/>
                    </a:lnTo>
                    <a:lnTo>
                      <a:pt x="3355" y="1906"/>
                    </a:lnTo>
                    <a:lnTo>
                      <a:pt x="3344" y="1898"/>
                    </a:lnTo>
                    <a:lnTo>
                      <a:pt x="3336" y="1890"/>
                    </a:lnTo>
                    <a:lnTo>
                      <a:pt x="3328" y="1880"/>
                    </a:lnTo>
                    <a:lnTo>
                      <a:pt x="3327" y="1875"/>
                    </a:lnTo>
                    <a:lnTo>
                      <a:pt x="3327" y="1873"/>
                    </a:lnTo>
                    <a:lnTo>
                      <a:pt x="3326" y="1873"/>
                    </a:lnTo>
                    <a:lnTo>
                      <a:pt x="3326" y="1872"/>
                    </a:lnTo>
                    <a:lnTo>
                      <a:pt x="3323" y="1862"/>
                    </a:lnTo>
                    <a:lnTo>
                      <a:pt x="3238" y="1856"/>
                    </a:lnTo>
                    <a:lnTo>
                      <a:pt x="3238" y="1859"/>
                    </a:lnTo>
                    <a:lnTo>
                      <a:pt x="3237" y="1862"/>
                    </a:lnTo>
                    <a:lnTo>
                      <a:pt x="3237" y="1863"/>
                    </a:lnTo>
                    <a:lnTo>
                      <a:pt x="3230" y="1879"/>
                    </a:lnTo>
                    <a:lnTo>
                      <a:pt x="3221" y="1893"/>
                    </a:lnTo>
                    <a:lnTo>
                      <a:pt x="3207" y="1907"/>
                    </a:lnTo>
                    <a:lnTo>
                      <a:pt x="3194" y="1915"/>
                    </a:lnTo>
                    <a:lnTo>
                      <a:pt x="3179" y="1921"/>
                    </a:lnTo>
                    <a:lnTo>
                      <a:pt x="3165" y="1925"/>
                    </a:lnTo>
                    <a:lnTo>
                      <a:pt x="3144" y="1925"/>
                    </a:lnTo>
                    <a:lnTo>
                      <a:pt x="3140" y="1923"/>
                    </a:lnTo>
                    <a:lnTo>
                      <a:pt x="3137" y="1923"/>
                    </a:lnTo>
                    <a:lnTo>
                      <a:pt x="3122" y="1918"/>
                    </a:lnTo>
                    <a:lnTo>
                      <a:pt x="3106" y="1911"/>
                    </a:lnTo>
                    <a:lnTo>
                      <a:pt x="3094" y="1901"/>
                    </a:lnTo>
                    <a:lnTo>
                      <a:pt x="3084" y="1889"/>
                    </a:lnTo>
                    <a:lnTo>
                      <a:pt x="3076" y="1877"/>
                    </a:lnTo>
                    <a:lnTo>
                      <a:pt x="2985" y="1911"/>
                    </a:lnTo>
                    <a:lnTo>
                      <a:pt x="2989" y="1934"/>
                    </a:lnTo>
                    <a:lnTo>
                      <a:pt x="2988" y="1956"/>
                    </a:lnTo>
                    <a:lnTo>
                      <a:pt x="2984" y="1969"/>
                    </a:lnTo>
                    <a:lnTo>
                      <a:pt x="2976" y="1982"/>
                    </a:lnTo>
                    <a:lnTo>
                      <a:pt x="2970" y="1991"/>
                    </a:lnTo>
                    <a:lnTo>
                      <a:pt x="2962" y="2000"/>
                    </a:lnTo>
                    <a:lnTo>
                      <a:pt x="2953" y="2010"/>
                    </a:lnTo>
                    <a:lnTo>
                      <a:pt x="2941" y="2015"/>
                    </a:lnTo>
                    <a:lnTo>
                      <a:pt x="2933" y="2019"/>
                    </a:lnTo>
                    <a:lnTo>
                      <a:pt x="2950" y="2222"/>
                    </a:lnTo>
                    <a:lnTo>
                      <a:pt x="2953" y="2222"/>
                    </a:lnTo>
                    <a:lnTo>
                      <a:pt x="2954" y="2223"/>
                    </a:lnTo>
                    <a:lnTo>
                      <a:pt x="2964" y="2226"/>
                    </a:lnTo>
                    <a:lnTo>
                      <a:pt x="2975" y="2231"/>
                    </a:lnTo>
                    <a:lnTo>
                      <a:pt x="2984" y="2239"/>
                    </a:lnTo>
                    <a:lnTo>
                      <a:pt x="2987" y="2240"/>
                    </a:lnTo>
                    <a:lnTo>
                      <a:pt x="2988" y="2243"/>
                    </a:lnTo>
                    <a:lnTo>
                      <a:pt x="2993" y="2249"/>
                    </a:lnTo>
                    <a:lnTo>
                      <a:pt x="2998" y="2257"/>
                    </a:lnTo>
                    <a:lnTo>
                      <a:pt x="3002" y="2266"/>
                    </a:lnTo>
                    <a:lnTo>
                      <a:pt x="3004" y="2274"/>
                    </a:lnTo>
                    <a:lnTo>
                      <a:pt x="3004" y="2275"/>
                    </a:lnTo>
                    <a:lnTo>
                      <a:pt x="3006" y="2286"/>
                    </a:lnTo>
                    <a:lnTo>
                      <a:pt x="3005" y="2291"/>
                    </a:lnTo>
                    <a:lnTo>
                      <a:pt x="3004" y="2295"/>
                    </a:lnTo>
                    <a:lnTo>
                      <a:pt x="3004" y="2299"/>
                    </a:lnTo>
                    <a:lnTo>
                      <a:pt x="3002" y="2303"/>
                    </a:lnTo>
                    <a:lnTo>
                      <a:pt x="2996" y="2320"/>
                    </a:lnTo>
                    <a:lnTo>
                      <a:pt x="2984" y="2334"/>
                    </a:lnTo>
                    <a:lnTo>
                      <a:pt x="2970" y="2345"/>
                    </a:lnTo>
                    <a:lnTo>
                      <a:pt x="2960" y="2349"/>
                    </a:lnTo>
                    <a:lnTo>
                      <a:pt x="2950" y="2351"/>
                    </a:lnTo>
                    <a:lnTo>
                      <a:pt x="2941" y="2353"/>
                    </a:lnTo>
                    <a:lnTo>
                      <a:pt x="2930" y="2353"/>
                    </a:lnTo>
                    <a:lnTo>
                      <a:pt x="2921" y="2350"/>
                    </a:lnTo>
                    <a:lnTo>
                      <a:pt x="2913" y="2346"/>
                    </a:lnTo>
                    <a:lnTo>
                      <a:pt x="2904" y="2342"/>
                    </a:lnTo>
                    <a:lnTo>
                      <a:pt x="2898" y="2338"/>
                    </a:lnTo>
                    <a:lnTo>
                      <a:pt x="2894" y="2334"/>
                    </a:lnTo>
                    <a:lnTo>
                      <a:pt x="2807" y="2385"/>
                    </a:lnTo>
                    <a:lnTo>
                      <a:pt x="2813" y="2400"/>
                    </a:lnTo>
                    <a:lnTo>
                      <a:pt x="2814" y="2416"/>
                    </a:lnTo>
                    <a:lnTo>
                      <a:pt x="2814" y="2430"/>
                    </a:lnTo>
                    <a:lnTo>
                      <a:pt x="2813" y="2447"/>
                    </a:lnTo>
                    <a:lnTo>
                      <a:pt x="2810" y="2463"/>
                    </a:lnTo>
                    <a:lnTo>
                      <a:pt x="2801" y="2485"/>
                    </a:lnTo>
                    <a:lnTo>
                      <a:pt x="2788" y="2503"/>
                    </a:lnTo>
                    <a:lnTo>
                      <a:pt x="2772" y="2520"/>
                    </a:lnTo>
                    <a:lnTo>
                      <a:pt x="2772" y="2522"/>
                    </a:lnTo>
                    <a:lnTo>
                      <a:pt x="2771" y="2522"/>
                    </a:lnTo>
                    <a:lnTo>
                      <a:pt x="2771" y="2523"/>
                    </a:lnTo>
                    <a:lnTo>
                      <a:pt x="2769" y="2523"/>
                    </a:lnTo>
                    <a:lnTo>
                      <a:pt x="2768" y="2524"/>
                    </a:lnTo>
                    <a:lnTo>
                      <a:pt x="2767" y="2524"/>
                    </a:lnTo>
                    <a:lnTo>
                      <a:pt x="2755" y="2533"/>
                    </a:lnTo>
                    <a:lnTo>
                      <a:pt x="2742" y="2540"/>
                    </a:lnTo>
                    <a:lnTo>
                      <a:pt x="2759" y="2582"/>
                    </a:lnTo>
                    <a:lnTo>
                      <a:pt x="2771" y="2581"/>
                    </a:lnTo>
                    <a:lnTo>
                      <a:pt x="2784" y="2579"/>
                    </a:lnTo>
                    <a:lnTo>
                      <a:pt x="2797" y="2581"/>
                    </a:lnTo>
                    <a:lnTo>
                      <a:pt x="2811" y="2582"/>
                    </a:lnTo>
                    <a:lnTo>
                      <a:pt x="2816" y="2585"/>
                    </a:lnTo>
                    <a:lnTo>
                      <a:pt x="2822" y="2586"/>
                    </a:lnTo>
                    <a:lnTo>
                      <a:pt x="2839" y="2590"/>
                    </a:lnTo>
                    <a:lnTo>
                      <a:pt x="2857" y="2598"/>
                    </a:lnTo>
                    <a:lnTo>
                      <a:pt x="2875" y="2608"/>
                    </a:lnTo>
                    <a:lnTo>
                      <a:pt x="2899" y="2632"/>
                    </a:lnTo>
                    <a:lnTo>
                      <a:pt x="2908" y="2643"/>
                    </a:lnTo>
                    <a:lnTo>
                      <a:pt x="2917" y="2658"/>
                    </a:lnTo>
                    <a:lnTo>
                      <a:pt x="2925" y="2675"/>
                    </a:lnTo>
                    <a:lnTo>
                      <a:pt x="2932" y="2692"/>
                    </a:lnTo>
                    <a:lnTo>
                      <a:pt x="2934" y="2706"/>
                    </a:lnTo>
                    <a:lnTo>
                      <a:pt x="2934" y="2708"/>
                    </a:lnTo>
                    <a:lnTo>
                      <a:pt x="2937" y="2722"/>
                    </a:lnTo>
                    <a:lnTo>
                      <a:pt x="2936" y="2738"/>
                    </a:lnTo>
                    <a:lnTo>
                      <a:pt x="2933" y="2752"/>
                    </a:lnTo>
                    <a:lnTo>
                      <a:pt x="2933" y="2760"/>
                    </a:lnTo>
                    <a:lnTo>
                      <a:pt x="2930" y="2770"/>
                    </a:lnTo>
                    <a:lnTo>
                      <a:pt x="2917" y="2801"/>
                    </a:lnTo>
                    <a:lnTo>
                      <a:pt x="2900" y="2827"/>
                    </a:lnTo>
                    <a:lnTo>
                      <a:pt x="2877" y="2849"/>
                    </a:lnTo>
                    <a:lnTo>
                      <a:pt x="2849" y="2866"/>
                    </a:lnTo>
                    <a:lnTo>
                      <a:pt x="2848" y="2866"/>
                    </a:lnTo>
                    <a:lnTo>
                      <a:pt x="2827" y="2874"/>
                    </a:lnTo>
                    <a:lnTo>
                      <a:pt x="2806" y="2878"/>
                    </a:lnTo>
                    <a:lnTo>
                      <a:pt x="2788" y="2879"/>
                    </a:lnTo>
                    <a:lnTo>
                      <a:pt x="2785" y="2879"/>
                    </a:lnTo>
                    <a:lnTo>
                      <a:pt x="2765" y="2878"/>
                    </a:lnTo>
                    <a:lnTo>
                      <a:pt x="2744" y="2874"/>
                    </a:lnTo>
                    <a:lnTo>
                      <a:pt x="2726" y="2866"/>
                    </a:lnTo>
                    <a:lnTo>
                      <a:pt x="2706" y="2857"/>
                    </a:lnTo>
                    <a:lnTo>
                      <a:pt x="2691" y="2845"/>
                    </a:lnTo>
                    <a:lnTo>
                      <a:pt x="2670" y="2824"/>
                    </a:lnTo>
                    <a:lnTo>
                      <a:pt x="2654" y="2802"/>
                    </a:lnTo>
                    <a:lnTo>
                      <a:pt x="2642" y="2776"/>
                    </a:lnTo>
                    <a:lnTo>
                      <a:pt x="2640" y="2768"/>
                    </a:lnTo>
                    <a:lnTo>
                      <a:pt x="2636" y="2743"/>
                    </a:lnTo>
                    <a:lnTo>
                      <a:pt x="2636" y="2717"/>
                    </a:lnTo>
                    <a:lnTo>
                      <a:pt x="2640" y="2692"/>
                    </a:lnTo>
                    <a:lnTo>
                      <a:pt x="2640" y="2691"/>
                    </a:lnTo>
                    <a:lnTo>
                      <a:pt x="2570" y="2662"/>
                    </a:lnTo>
                    <a:lnTo>
                      <a:pt x="2449" y="2613"/>
                    </a:lnTo>
                    <a:lnTo>
                      <a:pt x="2447" y="2616"/>
                    </a:lnTo>
                    <a:lnTo>
                      <a:pt x="2445" y="2619"/>
                    </a:lnTo>
                    <a:lnTo>
                      <a:pt x="2433" y="2632"/>
                    </a:lnTo>
                    <a:lnTo>
                      <a:pt x="2420" y="2641"/>
                    </a:lnTo>
                    <a:lnTo>
                      <a:pt x="2404" y="2649"/>
                    </a:lnTo>
                    <a:lnTo>
                      <a:pt x="2403" y="2650"/>
                    </a:lnTo>
                    <a:lnTo>
                      <a:pt x="2400" y="2650"/>
                    </a:lnTo>
                    <a:lnTo>
                      <a:pt x="2388" y="2653"/>
                    </a:lnTo>
                    <a:lnTo>
                      <a:pt x="2375" y="2654"/>
                    </a:lnTo>
                    <a:lnTo>
                      <a:pt x="2354" y="2653"/>
                    </a:lnTo>
                    <a:lnTo>
                      <a:pt x="2342" y="2649"/>
                    </a:lnTo>
                    <a:lnTo>
                      <a:pt x="2332" y="2643"/>
                    </a:lnTo>
                    <a:lnTo>
                      <a:pt x="2331" y="2642"/>
                    </a:lnTo>
                    <a:lnTo>
                      <a:pt x="2329" y="2642"/>
                    </a:lnTo>
                    <a:lnTo>
                      <a:pt x="2315" y="2633"/>
                    </a:lnTo>
                    <a:lnTo>
                      <a:pt x="2303" y="2620"/>
                    </a:lnTo>
                    <a:lnTo>
                      <a:pt x="2294" y="2605"/>
                    </a:lnTo>
                    <a:lnTo>
                      <a:pt x="2291" y="2599"/>
                    </a:lnTo>
                    <a:lnTo>
                      <a:pt x="2289" y="2588"/>
                    </a:lnTo>
                    <a:lnTo>
                      <a:pt x="2179" y="2600"/>
                    </a:lnTo>
                    <a:lnTo>
                      <a:pt x="2178" y="2626"/>
                    </a:lnTo>
                    <a:lnTo>
                      <a:pt x="2171" y="2651"/>
                    </a:lnTo>
                    <a:lnTo>
                      <a:pt x="2159" y="2675"/>
                    </a:lnTo>
                    <a:lnTo>
                      <a:pt x="2142" y="2696"/>
                    </a:lnTo>
                    <a:lnTo>
                      <a:pt x="2142" y="2697"/>
                    </a:lnTo>
                    <a:lnTo>
                      <a:pt x="2141" y="2697"/>
                    </a:lnTo>
                    <a:lnTo>
                      <a:pt x="2126" y="2709"/>
                    </a:lnTo>
                    <a:lnTo>
                      <a:pt x="2111" y="2719"/>
                    </a:lnTo>
                    <a:lnTo>
                      <a:pt x="2096" y="2726"/>
                    </a:lnTo>
                    <a:lnTo>
                      <a:pt x="2082" y="2731"/>
                    </a:lnTo>
                    <a:lnTo>
                      <a:pt x="2066" y="2735"/>
                    </a:lnTo>
                    <a:lnTo>
                      <a:pt x="2052" y="2736"/>
                    </a:lnTo>
                    <a:lnTo>
                      <a:pt x="2047" y="2736"/>
                    </a:lnTo>
                    <a:lnTo>
                      <a:pt x="2043" y="2735"/>
                    </a:lnTo>
                    <a:lnTo>
                      <a:pt x="2023" y="2734"/>
                    </a:lnTo>
                    <a:lnTo>
                      <a:pt x="2007" y="2730"/>
                    </a:lnTo>
                    <a:lnTo>
                      <a:pt x="1984" y="2719"/>
                    </a:lnTo>
                    <a:lnTo>
                      <a:pt x="1964" y="2705"/>
                    </a:lnTo>
                    <a:lnTo>
                      <a:pt x="1946" y="2688"/>
                    </a:lnTo>
                    <a:lnTo>
                      <a:pt x="1942" y="2684"/>
                    </a:lnTo>
                    <a:lnTo>
                      <a:pt x="1942" y="2683"/>
                    </a:lnTo>
                    <a:lnTo>
                      <a:pt x="1941" y="2683"/>
                    </a:lnTo>
                    <a:lnTo>
                      <a:pt x="1930" y="2663"/>
                    </a:lnTo>
                    <a:lnTo>
                      <a:pt x="1922" y="2641"/>
                    </a:lnTo>
                    <a:lnTo>
                      <a:pt x="1917" y="2620"/>
                    </a:lnTo>
                    <a:lnTo>
                      <a:pt x="1917" y="2600"/>
                    </a:lnTo>
                    <a:lnTo>
                      <a:pt x="1920" y="2583"/>
                    </a:lnTo>
                    <a:lnTo>
                      <a:pt x="1920" y="2579"/>
                    </a:lnTo>
                    <a:lnTo>
                      <a:pt x="1926" y="2556"/>
                    </a:lnTo>
                    <a:lnTo>
                      <a:pt x="1938" y="2532"/>
                    </a:lnTo>
                    <a:lnTo>
                      <a:pt x="1954" y="2514"/>
                    </a:lnTo>
                    <a:lnTo>
                      <a:pt x="1975" y="2497"/>
                    </a:lnTo>
                    <a:lnTo>
                      <a:pt x="1997" y="2484"/>
                    </a:lnTo>
                    <a:lnTo>
                      <a:pt x="2022" y="2477"/>
                    </a:lnTo>
                    <a:lnTo>
                      <a:pt x="2024" y="2476"/>
                    </a:lnTo>
                    <a:lnTo>
                      <a:pt x="2032" y="2476"/>
                    </a:lnTo>
                    <a:lnTo>
                      <a:pt x="2037" y="2475"/>
                    </a:lnTo>
                    <a:lnTo>
                      <a:pt x="2051" y="2475"/>
                    </a:lnTo>
                    <a:lnTo>
                      <a:pt x="2075" y="2477"/>
                    </a:lnTo>
                    <a:lnTo>
                      <a:pt x="2099" y="2485"/>
                    </a:lnTo>
                    <a:lnTo>
                      <a:pt x="2104" y="2488"/>
                    </a:lnTo>
                    <a:lnTo>
                      <a:pt x="2109" y="2489"/>
                    </a:lnTo>
                    <a:lnTo>
                      <a:pt x="2120" y="2495"/>
                    </a:lnTo>
                    <a:lnTo>
                      <a:pt x="2132" y="2505"/>
                    </a:lnTo>
                    <a:lnTo>
                      <a:pt x="2145" y="2516"/>
                    </a:lnTo>
                    <a:lnTo>
                      <a:pt x="2154" y="2528"/>
                    </a:lnTo>
                    <a:lnTo>
                      <a:pt x="2161" y="2539"/>
                    </a:lnTo>
                    <a:lnTo>
                      <a:pt x="2162" y="2540"/>
                    </a:lnTo>
                    <a:lnTo>
                      <a:pt x="2170" y="2554"/>
                    </a:lnTo>
                    <a:lnTo>
                      <a:pt x="2174" y="2570"/>
                    </a:lnTo>
                    <a:lnTo>
                      <a:pt x="2286" y="2558"/>
                    </a:lnTo>
                    <a:lnTo>
                      <a:pt x="2286" y="2550"/>
                    </a:lnTo>
                    <a:lnTo>
                      <a:pt x="2288" y="2549"/>
                    </a:lnTo>
                    <a:lnTo>
                      <a:pt x="2289" y="2547"/>
                    </a:lnTo>
                    <a:lnTo>
                      <a:pt x="2290" y="2536"/>
                    </a:lnTo>
                    <a:lnTo>
                      <a:pt x="2301" y="2515"/>
                    </a:lnTo>
                    <a:lnTo>
                      <a:pt x="2308" y="2506"/>
                    </a:lnTo>
                    <a:lnTo>
                      <a:pt x="2310" y="2505"/>
                    </a:lnTo>
                    <a:lnTo>
                      <a:pt x="2311" y="2502"/>
                    </a:lnTo>
                    <a:lnTo>
                      <a:pt x="2314" y="2501"/>
                    </a:lnTo>
                    <a:lnTo>
                      <a:pt x="2323" y="2493"/>
                    </a:lnTo>
                    <a:lnTo>
                      <a:pt x="2335" y="2485"/>
                    </a:lnTo>
                    <a:lnTo>
                      <a:pt x="2257" y="2256"/>
                    </a:lnTo>
                    <a:lnTo>
                      <a:pt x="2246" y="2258"/>
                    </a:lnTo>
                    <a:lnTo>
                      <a:pt x="2233" y="2260"/>
                    </a:lnTo>
                    <a:lnTo>
                      <a:pt x="2209" y="2256"/>
                    </a:lnTo>
                    <a:lnTo>
                      <a:pt x="2187" y="2245"/>
                    </a:lnTo>
                    <a:lnTo>
                      <a:pt x="2185" y="2245"/>
                    </a:lnTo>
                    <a:lnTo>
                      <a:pt x="2176" y="2237"/>
                    </a:lnTo>
                    <a:lnTo>
                      <a:pt x="2167" y="2228"/>
                    </a:lnTo>
                    <a:lnTo>
                      <a:pt x="2162" y="2220"/>
                    </a:lnTo>
                    <a:lnTo>
                      <a:pt x="2155" y="2210"/>
                    </a:lnTo>
                    <a:lnTo>
                      <a:pt x="2150" y="2198"/>
                    </a:lnTo>
                    <a:lnTo>
                      <a:pt x="2149" y="2186"/>
                    </a:lnTo>
                    <a:lnTo>
                      <a:pt x="2147" y="2173"/>
                    </a:lnTo>
                    <a:lnTo>
                      <a:pt x="2147" y="2163"/>
                    </a:lnTo>
                    <a:lnTo>
                      <a:pt x="2149" y="2162"/>
                    </a:lnTo>
                    <a:lnTo>
                      <a:pt x="2149" y="2159"/>
                    </a:lnTo>
                    <a:lnTo>
                      <a:pt x="2086" y="2139"/>
                    </a:lnTo>
                    <a:lnTo>
                      <a:pt x="2075" y="2156"/>
                    </a:lnTo>
                    <a:lnTo>
                      <a:pt x="2062" y="2172"/>
                    </a:lnTo>
                    <a:lnTo>
                      <a:pt x="2048" y="2185"/>
                    </a:lnTo>
                    <a:lnTo>
                      <a:pt x="2034" y="2194"/>
                    </a:lnTo>
                    <a:lnTo>
                      <a:pt x="2032" y="2196"/>
                    </a:lnTo>
                    <a:lnTo>
                      <a:pt x="2030" y="2196"/>
                    </a:lnTo>
                    <a:lnTo>
                      <a:pt x="2011" y="2205"/>
                    </a:lnTo>
                    <a:lnTo>
                      <a:pt x="1990" y="2210"/>
                    </a:lnTo>
                    <a:lnTo>
                      <a:pt x="1969" y="2213"/>
                    </a:lnTo>
                    <a:lnTo>
                      <a:pt x="1964" y="2213"/>
                    </a:lnTo>
                    <a:lnTo>
                      <a:pt x="1958" y="2211"/>
                    </a:lnTo>
                    <a:lnTo>
                      <a:pt x="1930" y="2206"/>
                    </a:lnTo>
                    <a:lnTo>
                      <a:pt x="1908" y="2197"/>
                    </a:lnTo>
                    <a:lnTo>
                      <a:pt x="1886" y="2181"/>
                    </a:lnTo>
                    <a:lnTo>
                      <a:pt x="1882" y="2177"/>
                    </a:lnTo>
                    <a:lnTo>
                      <a:pt x="1879" y="2173"/>
                    </a:lnTo>
                    <a:lnTo>
                      <a:pt x="1878" y="2172"/>
                    </a:lnTo>
                    <a:lnTo>
                      <a:pt x="1876" y="2172"/>
                    </a:lnTo>
                    <a:lnTo>
                      <a:pt x="1874" y="2171"/>
                    </a:lnTo>
                    <a:lnTo>
                      <a:pt x="1734" y="2261"/>
                    </a:lnTo>
                    <a:lnTo>
                      <a:pt x="1735" y="2277"/>
                    </a:lnTo>
                    <a:lnTo>
                      <a:pt x="1734" y="2291"/>
                    </a:lnTo>
                    <a:lnTo>
                      <a:pt x="1734" y="2292"/>
                    </a:lnTo>
                    <a:lnTo>
                      <a:pt x="1732" y="2294"/>
                    </a:lnTo>
                    <a:lnTo>
                      <a:pt x="1726" y="2308"/>
                    </a:lnTo>
                    <a:lnTo>
                      <a:pt x="1715" y="2320"/>
                    </a:lnTo>
                    <a:lnTo>
                      <a:pt x="1713" y="2324"/>
                    </a:lnTo>
                    <a:lnTo>
                      <a:pt x="1709" y="2327"/>
                    </a:lnTo>
                    <a:lnTo>
                      <a:pt x="1701" y="2329"/>
                    </a:lnTo>
                    <a:lnTo>
                      <a:pt x="1701" y="2330"/>
                    </a:lnTo>
                    <a:lnTo>
                      <a:pt x="1700" y="2330"/>
                    </a:lnTo>
                    <a:lnTo>
                      <a:pt x="1692" y="2334"/>
                    </a:lnTo>
                    <a:lnTo>
                      <a:pt x="1697" y="2451"/>
                    </a:lnTo>
                    <a:lnTo>
                      <a:pt x="1718" y="2456"/>
                    </a:lnTo>
                    <a:lnTo>
                      <a:pt x="1736" y="2468"/>
                    </a:lnTo>
                    <a:lnTo>
                      <a:pt x="1742" y="2473"/>
                    </a:lnTo>
                    <a:lnTo>
                      <a:pt x="1752" y="2482"/>
                    </a:lnTo>
                    <a:lnTo>
                      <a:pt x="1760" y="2495"/>
                    </a:lnTo>
                    <a:lnTo>
                      <a:pt x="1765" y="2510"/>
                    </a:lnTo>
                    <a:lnTo>
                      <a:pt x="1766" y="2512"/>
                    </a:lnTo>
                    <a:lnTo>
                      <a:pt x="1768" y="2516"/>
                    </a:lnTo>
                    <a:lnTo>
                      <a:pt x="1769" y="2527"/>
                    </a:lnTo>
                    <a:lnTo>
                      <a:pt x="1770" y="2540"/>
                    </a:lnTo>
                    <a:lnTo>
                      <a:pt x="1769" y="2553"/>
                    </a:lnTo>
                    <a:lnTo>
                      <a:pt x="1766" y="2564"/>
                    </a:lnTo>
                    <a:lnTo>
                      <a:pt x="1765" y="2565"/>
                    </a:lnTo>
                    <a:lnTo>
                      <a:pt x="1761" y="2577"/>
                    </a:lnTo>
                    <a:lnTo>
                      <a:pt x="1753" y="2587"/>
                    </a:lnTo>
                    <a:lnTo>
                      <a:pt x="1751" y="2591"/>
                    </a:lnTo>
                    <a:lnTo>
                      <a:pt x="1747" y="2596"/>
                    </a:lnTo>
                    <a:lnTo>
                      <a:pt x="1727" y="2611"/>
                    </a:lnTo>
                    <a:lnTo>
                      <a:pt x="1706" y="2620"/>
                    </a:lnTo>
                    <a:lnTo>
                      <a:pt x="1683" y="2622"/>
                    </a:lnTo>
                    <a:lnTo>
                      <a:pt x="1680" y="2622"/>
                    </a:lnTo>
                    <a:lnTo>
                      <a:pt x="1660" y="2620"/>
                    </a:lnTo>
                    <a:lnTo>
                      <a:pt x="1645" y="2612"/>
                    </a:lnTo>
                    <a:lnTo>
                      <a:pt x="1630" y="2603"/>
                    </a:lnTo>
                    <a:lnTo>
                      <a:pt x="1617" y="2590"/>
                    </a:lnTo>
                    <a:lnTo>
                      <a:pt x="1609" y="2579"/>
                    </a:lnTo>
                    <a:lnTo>
                      <a:pt x="1605" y="2569"/>
                    </a:lnTo>
                    <a:lnTo>
                      <a:pt x="1599" y="2545"/>
                    </a:lnTo>
                    <a:lnTo>
                      <a:pt x="1599" y="2518"/>
                    </a:lnTo>
                    <a:lnTo>
                      <a:pt x="1600" y="2518"/>
                    </a:lnTo>
                    <a:lnTo>
                      <a:pt x="1600" y="2516"/>
                    </a:lnTo>
                    <a:lnTo>
                      <a:pt x="1604" y="2503"/>
                    </a:lnTo>
                    <a:lnTo>
                      <a:pt x="1612" y="2489"/>
                    </a:lnTo>
                    <a:lnTo>
                      <a:pt x="1621" y="2477"/>
                    </a:lnTo>
                    <a:lnTo>
                      <a:pt x="1626" y="2471"/>
                    </a:lnTo>
                    <a:lnTo>
                      <a:pt x="1639" y="2463"/>
                    </a:lnTo>
                    <a:lnTo>
                      <a:pt x="1641" y="2463"/>
                    </a:lnTo>
                    <a:lnTo>
                      <a:pt x="1641" y="2461"/>
                    </a:lnTo>
                    <a:lnTo>
                      <a:pt x="1654" y="2455"/>
                    </a:lnTo>
                    <a:lnTo>
                      <a:pt x="1667" y="2451"/>
                    </a:lnTo>
                    <a:lnTo>
                      <a:pt x="1662" y="2336"/>
                    </a:lnTo>
                    <a:lnTo>
                      <a:pt x="1646" y="2330"/>
                    </a:lnTo>
                    <a:lnTo>
                      <a:pt x="1633" y="2320"/>
                    </a:lnTo>
                    <a:lnTo>
                      <a:pt x="1629" y="2316"/>
                    </a:lnTo>
                    <a:lnTo>
                      <a:pt x="1620" y="2304"/>
                    </a:lnTo>
                    <a:lnTo>
                      <a:pt x="1615" y="2289"/>
                    </a:lnTo>
                    <a:lnTo>
                      <a:pt x="1615" y="2287"/>
                    </a:lnTo>
                    <a:lnTo>
                      <a:pt x="1613" y="2286"/>
                    </a:lnTo>
                    <a:lnTo>
                      <a:pt x="1613" y="2265"/>
                    </a:lnTo>
                    <a:lnTo>
                      <a:pt x="1616" y="2255"/>
                    </a:lnTo>
                    <a:lnTo>
                      <a:pt x="1493" y="2185"/>
                    </a:lnTo>
                    <a:lnTo>
                      <a:pt x="1476" y="2197"/>
                    </a:lnTo>
                    <a:lnTo>
                      <a:pt x="1456" y="2205"/>
                    </a:lnTo>
                    <a:lnTo>
                      <a:pt x="1435" y="2205"/>
                    </a:lnTo>
                    <a:lnTo>
                      <a:pt x="1431" y="2203"/>
                    </a:lnTo>
                    <a:lnTo>
                      <a:pt x="1427" y="2203"/>
                    </a:lnTo>
                    <a:lnTo>
                      <a:pt x="1418" y="2201"/>
                    </a:lnTo>
                    <a:lnTo>
                      <a:pt x="1409" y="2196"/>
                    </a:lnTo>
                    <a:lnTo>
                      <a:pt x="1401" y="2189"/>
                    </a:lnTo>
                    <a:lnTo>
                      <a:pt x="1397" y="2186"/>
                    </a:lnTo>
                    <a:lnTo>
                      <a:pt x="1393" y="2182"/>
                    </a:lnTo>
                    <a:lnTo>
                      <a:pt x="1391" y="2179"/>
                    </a:lnTo>
                    <a:lnTo>
                      <a:pt x="1388" y="2176"/>
                    </a:lnTo>
                    <a:lnTo>
                      <a:pt x="1379" y="2159"/>
                    </a:lnTo>
                    <a:lnTo>
                      <a:pt x="1375" y="2142"/>
                    </a:lnTo>
                    <a:lnTo>
                      <a:pt x="1220" y="2118"/>
                    </a:lnTo>
                    <a:lnTo>
                      <a:pt x="1213" y="2131"/>
                    </a:lnTo>
                    <a:lnTo>
                      <a:pt x="1209" y="2137"/>
                    </a:lnTo>
                    <a:lnTo>
                      <a:pt x="1193" y="2147"/>
                    </a:lnTo>
                    <a:lnTo>
                      <a:pt x="1176" y="2154"/>
                    </a:lnTo>
                    <a:lnTo>
                      <a:pt x="1169" y="2154"/>
                    </a:lnTo>
                    <a:lnTo>
                      <a:pt x="1165" y="2155"/>
                    </a:lnTo>
                    <a:lnTo>
                      <a:pt x="1159" y="2155"/>
                    </a:lnTo>
                    <a:lnTo>
                      <a:pt x="1143" y="2213"/>
                    </a:lnTo>
                    <a:lnTo>
                      <a:pt x="1118" y="2307"/>
                    </a:lnTo>
                    <a:lnTo>
                      <a:pt x="1124" y="2310"/>
                    </a:lnTo>
                    <a:lnTo>
                      <a:pt x="1127" y="2312"/>
                    </a:lnTo>
                    <a:lnTo>
                      <a:pt x="1131" y="2316"/>
                    </a:lnTo>
                    <a:lnTo>
                      <a:pt x="1135" y="2319"/>
                    </a:lnTo>
                    <a:lnTo>
                      <a:pt x="1138" y="2320"/>
                    </a:lnTo>
                    <a:lnTo>
                      <a:pt x="1143" y="2325"/>
                    </a:lnTo>
                    <a:lnTo>
                      <a:pt x="1150" y="2333"/>
                    </a:lnTo>
                    <a:lnTo>
                      <a:pt x="1156" y="2344"/>
                    </a:lnTo>
                    <a:lnTo>
                      <a:pt x="1162" y="2354"/>
                    </a:lnTo>
                    <a:lnTo>
                      <a:pt x="1164" y="2365"/>
                    </a:lnTo>
                    <a:lnTo>
                      <a:pt x="1165" y="2378"/>
                    </a:lnTo>
                    <a:lnTo>
                      <a:pt x="1164" y="2391"/>
                    </a:lnTo>
                    <a:lnTo>
                      <a:pt x="1165" y="2393"/>
                    </a:lnTo>
                    <a:lnTo>
                      <a:pt x="1165" y="2397"/>
                    </a:lnTo>
                    <a:lnTo>
                      <a:pt x="1164" y="2401"/>
                    </a:lnTo>
                    <a:lnTo>
                      <a:pt x="1155" y="2423"/>
                    </a:lnTo>
                    <a:lnTo>
                      <a:pt x="1143" y="2440"/>
                    </a:lnTo>
                    <a:lnTo>
                      <a:pt x="1133" y="2450"/>
                    </a:lnTo>
                    <a:lnTo>
                      <a:pt x="1122" y="2456"/>
                    </a:lnTo>
                    <a:lnTo>
                      <a:pt x="1121" y="2457"/>
                    </a:lnTo>
                    <a:lnTo>
                      <a:pt x="1120" y="2457"/>
                    </a:lnTo>
                    <a:lnTo>
                      <a:pt x="1109" y="2463"/>
                    </a:lnTo>
                    <a:lnTo>
                      <a:pt x="1097" y="2465"/>
                    </a:lnTo>
                    <a:lnTo>
                      <a:pt x="1087" y="2467"/>
                    </a:lnTo>
                    <a:lnTo>
                      <a:pt x="1080" y="2467"/>
                    </a:lnTo>
                    <a:lnTo>
                      <a:pt x="1065" y="2465"/>
                    </a:lnTo>
                    <a:lnTo>
                      <a:pt x="1052" y="2461"/>
                    </a:lnTo>
                    <a:lnTo>
                      <a:pt x="1040" y="2456"/>
                    </a:lnTo>
                    <a:lnTo>
                      <a:pt x="1031" y="2451"/>
                    </a:lnTo>
                    <a:lnTo>
                      <a:pt x="1014" y="2434"/>
                    </a:lnTo>
                    <a:lnTo>
                      <a:pt x="1002" y="2413"/>
                    </a:lnTo>
                    <a:lnTo>
                      <a:pt x="1000" y="2412"/>
                    </a:lnTo>
                    <a:lnTo>
                      <a:pt x="1000" y="2408"/>
                    </a:lnTo>
                    <a:lnTo>
                      <a:pt x="997" y="2393"/>
                    </a:lnTo>
                    <a:lnTo>
                      <a:pt x="997" y="2379"/>
                    </a:lnTo>
                    <a:lnTo>
                      <a:pt x="998" y="2366"/>
                    </a:lnTo>
                    <a:lnTo>
                      <a:pt x="1000" y="2354"/>
                    </a:lnTo>
                    <a:lnTo>
                      <a:pt x="1006" y="2344"/>
                    </a:lnTo>
                    <a:lnTo>
                      <a:pt x="1007" y="2344"/>
                    </a:lnTo>
                    <a:lnTo>
                      <a:pt x="1007" y="2341"/>
                    </a:lnTo>
                    <a:lnTo>
                      <a:pt x="1016" y="2328"/>
                    </a:lnTo>
                    <a:lnTo>
                      <a:pt x="1028" y="2316"/>
                    </a:lnTo>
                    <a:lnTo>
                      <a:pt x="1041" y="2308"/>
                    </a:lnTo>
                    <a:lnTo>
                      <a:pt x="1061" y="2300"/>
                    </a:lnTo>
                    <a:lnTo>
                      <a:pt x="1079" y="2298"/>
                    </a:lnTo>
                    <a:lnTo>
                      <a:pt x="1084" y="2298"/>
                    </a:lnTo>
                    <a:lnTo>
                      <a:pt x="1090" y="2299"/>
                    </a:lnTo>
                    <a:lnTo>
                      <a:pt x="1130" y="2145"/>
                    </a:lnTo>
                    <a:lnTo>
                      <a:pt x="1126" y="2141"/>
                    </a:lnTo>
                    <a:lnTo>
                      <a:pt x="1121" y="2137"/>
                    </a:lnTo>
                    <a:lnTo>
                      <a:pt x="1117" y="2133"/>
                    </a:lnTo>
                    <a:lnTo>
                      <a:pt x="1112" y="2125"/>
                    </a:lnTo>
                    <a:lnTo>
                      <a:pt x="1112" y="2124"/>
                    </a:lnTo>
                    <a:lnTo>
                      <a:pt x="1107" y="2116"/>
                    </a:lnTo>
                    <a:lnTo>
                      <a:pt x="1105" y="2110"/>
                    </a:lnTo>
                    <a:lnTo>
                      <a:pt x="1105" y="2107"/>
                    </a:lnTo>
                    <a:lnTo>
                      <a:pt x="1104" y="2105"/>
                    </a:lnTo>
                    <a:lnTo>
                      <a:pt x="1104" y="2095"/>
                    </a:lnTo>
                    <a:lnTo>
                      <a:pt x="995" y="2069"/>
                    </a:lnTo>
                    <a:lnTo>
                      <a:pt x="990" y="2082"/>
                    </a:lnTo>
                    <a:lnTo>
                      <a:pt x="981" y="2092"/>
                    </a:lnTo>
                    <a:lnTo>
                      <a:pt x="978" y="2100"/>
                    </a:lnTo>
                    <a:lnTo>
                      <a:pt x="974" y="2104"/>
                    </a:lnTo>
                    <a:lnTo>
                      <a:pt x="956" y="2121"/>
                    </a:lnTo>
                    <a:lnTo>
                      <a:pt x="935" y="2133"/>
                    </a:lnTo>
                    <a:lnTo>
                      <a:pt x="914" y="2141"/>
                    </a:lnTo>
                    <a:lnTo>
                      <a:pt x="889" y="2143"/>
                    </a:lnTo>
                    <a:lnTo>
                      <a:pt x="888" y="2143"/>
                    </a:lnTo>
                    <a:lnTo>
                      <a:pt x="872" y="2142"/>
                    </a:lnTo>
                    <a:lnTo>
                      <a:pt x="856" y="2137"/>
                    </a:lnTo>
                    <a:lnTo>
                      <a:pt x="843" y="2133"/>
                    </a:lnTo>
                    <a:lnTo>
                      <a:pt x="830" y="2125"/>
                    </a:lnTo>
                    <a:lnTo>
                      <a:pt x="816" y="2116"/>
                    </a:lnTo>
                    <a:lnTo>
                      <a:pt x="805" y="2105"/>
                    </a:lnTo>
                    <a:lnTo>
                      <a:pt x="796" y="2092"/>
                    </a:lnTo>
                    <a:lnTo>
                      <a:pt x="788" y="2079"/>
                    </a:lnTo>
                    <a:lnTo>
                      <a:pt x="787" y="2078"/>
                    </a:lnTo>
                    <a:lnTo>
                      <a:pt x="787" y="2075"/>
                    </a:lnTo>
                    <a:lnTo>
                      <a:pt x="756" y="2078"/>
                    </a:lnTo>
                    <a:lnTo>
                      <a:pt x="752" y="2090"/>
                    </a:lnTo>
                    <a:lnTo>
                      <a:pt x="746" y="2101"/>
                    </a:lnTo>
                    <a:lnTo>
                      <a:pt x="731" y="2117"/>
                    </a:lnTo>
                    <a:lnTo>
                      <a:pt x="716" y="2125"/>
                    </a:lnTo>
                    <a:lnTo>
                      <a:pt x="712" y="2127"/>
                    </a:lnTo>
                    <a:lnTo>
                      <a:pt x="707" y="2129"/>
                    </a:lnTo>
                    <a:lnTo>
                      <a:pt x="703" y="2130"/>
                    </a:lnTo>
                    <a:lnTo>
                      <a:pt x="697" y="2130"/>
                    </a:lnTo>
                    <a:lnTo>
                      <a:pt x="693" y="2131"/>
                    </a:lnTo>
                    <a:lnTo>
                      <a:pt x="689" y="2131"/>
                    </a:lnTo>
                    <a:lnTo>
                      <a:pt x="673" y="2130"/>
                    </a:lnTo>
                    <a:lnTo>
                      <a:pt x="659" y="2124"/>
                    </a:lnTo>
                    <a:lnTo>
                      <a:pt x="642" y="2112"/>
                    </a:lnTo>
                    <a:lnTo>
                      <a:pt x="630" y="2095"/>
                    </a:lnTo>
                    <a:lnTo>
                      <a:pt x="629" y="2093"/>
                    </a:lnTo>
                    <a:lnTo>
                      <a:pt x="629" y="2091"/>
                    </a:lnTo>
                    <a:lnTo>
                      <a:pt x="625" y="2080"/>
                    </a:lnTo>
                    <a:lnTo>
                      <a:pt x="622" y="2069"/>
                    </a:lnTo>
                    <a:lnTo>
                      <a:pt x="623" y="2057"/>
                    </a:lnTo>
                    <a:lnTo>
                      <a:pt x="623" y="2055"/>
                    </a:lnTo>
                    <a:lnTo>
                      <a:pt x="525" y="2003"/>
                    </a:lnTo>
                    <a:lnTo>
                      <a:pt x="519" y="2010"/>
                    </a:lnTo>
                    <a:lnTo>
                      <a:pt x="512" y="2015"/>
                    </a:lnTo>
                    <a:lnTo>
                      <a:pt x="511" y="2016"/>
                    </a:lnTo>
                    <a:lnTo>
                      <a:pt x="500" y="2021"/>
                    </a:lnTo>
                    <a:lnTo>
                      <a:pt x="489" y="2025"/>
                    </a:lnTo>
                    <a:lnTo>
                      <a:pt x="479" y="2028"/>
                    </a:lnTo>
                    <a:lnTo>
                      <a:pt x="474" y="2029"/>
                    </a:lnTo>
                    <a:lnTo>
                      <a:pt x="456" y="2029"/>
                    </a:lnTo>
                    <a:lnTo>
                      <a:pt x="443" y="2027"/>
                    </a:lnTo>
                    <a:lnTo>
                      <a:pt x="431" y="2023"/>
                    </a:lnTo>
                    <a:lnTo>
                      <a:pt x="422" y="2019"/>
                    </a:lnTo>
                    <a:lnTo>
                      <a:pt x="417" y="2016"/>
                    </a:lnTo>
                    <a:lnTo>
                      <a:pt x="413" y="2012"/>
                    </a:lnTo>
                    <a:lnTo>
                      <a:pt x="407" y="2008"/>
                    </a:lnTo>
                    <a:lnTo>
                      <a:pt x="347" y="2058"/>
                    </a:lnTo>
                    <a:lnTo>
                      <a:pt x="351" y="2070"/>
                    </a:lnTo>
                    <a:lnTo>
                      <a:pt x="352" y="2082"/>
                    </a:lnTo>
                    <a:lnTo>
                      <a:pt x="354" y="2092"/>
                    </a:lnTo>
                    <a:lnTo>
                      <a:pt x="352" y="2109"/>
                    </a:lnTo>
                    <a:lnTo>
                      <a:pt x="348" y="2125"/>
                    </a:lnTo>
                    <a:lnTo>
                      <a:pt x="342" y="2139"/>
                    </a:lnTo>
                    <a:lnTo>
                      <a:pt x="341" y="2139"/>
                    </a:lnTo>
                    <a:lnTo>
                      <a:pt x="341" y="2142"/>
                    </a:lnTo>
                    <a:lnTo>
                      <a:pt x="331" y="2154"/>
                    </a:lnTo>
                    <a:lnTo>
                      <a:pt x="318" y="2163"/>
                    </a:lnTo>
                    <a:lnTo>
                      <a:pt x="305" y="2171"/>
                    </a:lnTo>
                    <a:lnTo>
                      <a:pt x="293" y="2176"/>
                    </a:lnTo>
                    <a:lnTo>
                      <a:pt x="283" y="2177"/>
                    </a:lnTo>
                    <a:lnTo>
                      <a:pt x="282" y="2177"/>
                    </a:lnTo>
                    <a:lnTo>
                      <a:pt x="280" y="2179"/>
                    </a:lnTo>
                    <a:lnTo>
                      <a:pt x="267" y="2179"/>
                    </a:lnTo>
                    <a:lnTo>
                      <a:pt x="249" y="2177"/>
                    </a:lnTo>
                    <a:lnTo>
                      <a:pt x="232" y="2171"/>
                    </a:lnTo>
                    <a:lnTo>
                      <a:pt x="218" y="2162"/>
                    </a:lnTo>
                    <a:lnTo>
                      <a:pt x="204" y="2151"/>
                    </a:lnTo>
                    <a:lnTo>
                      <a:pt x="195" y="2137"/>
                    </a:lnTo>
                    <a:lnTo>
                      <a:pt x="194" y="2134"/>
                    </a:lnTo>
                    <a:lnTo>
                      <a:pt x="194" y="2133"/>
                    </a:lnTo>
                    <a:lnTo>
                      <a:pt x="193" y="2130"/>
                    </a:lnTo>
                    <a:lnTo>
                      <a:pt x="187" y="2118"/>
                    </a:lnTo>
                    <a:lnTo>
                      <a:pt x="185" y="2103"/>
                    </a:lnTo>
                    <a:lnTo>
                      <a:pt x="185" y="2080"/>
                    </a:lnTo>
                    <a:lnTo>
                      <a:pt x="187" y="2070"/>
                    </a:lnTo>
                    <a:lnTo>
                      <a:pt x="191" y="2057"/>
                    </a:lnTo>
                    <a:lnTo>
                      <a:pt x="198" y="2045"/>
                    </a:lnTo>
                    <a:lnTo>
                      <a:pt x="204" y="2037"/>
                    </a:lnTo>
                    <a:lnTo>
                      <a:pt x="214" y="2028"/>
                    </a:lnTo>
                    <a:lnTo>
                      <a:pt x="225" y="2021"/>
                    </a:lnTo>
                    <a:lnTo>
                      <a:pt x="231" y="2016"/>
                    </a:lnTo>
                    <a:lnTo>
                      <a:pt x="235" y="2015"/>
                    </a:lnTo>
                    <a:lnTo>
                      <a:pt x="252" y="2010"/>
                    </a:lnTo>
                    <a:lnTo>
                      <a:pt x="269" y="2008"/>
                    </a:lnTo>
                    <a:lnTo>
                      <a:pt x="287" y="2011"/>
                    </a:lnTo>
                    <a:lnTo>
                      <a:pt x="305" y="2016"/>
                    </a:lnTo>
                    <a:lnTo>
                      <a:pt x="307" y="2016"/>
                    </a:lnTo>
                    <a:lnTo>
                      <a:pt x="318" y="2024"/>
                    </a:lnTo>
                    <a:lnTo>
                      <a:pt x="330" y="2033"/>
                    </a:lnTo>
                    <a:lnTo>
                      <a:pt x="389" y="1986"/>
                    </a:lnTo>
                    <a:lnTo>
                      <a:pt x="388" y="1985"/>
                    </a:lnTo>
                    <a:lnTo>
                      <a:pt x="386" y="1982"/>
                    </a:lnTo>
                    <a:lnTo>
                      <a:pt x="386" y="1981"/>
                    </a:lnTo>
                    <a:lnTo>
                      <a:pt x="385" y="1980"/>
                    </a:lnTo>
                    <a:lnTo>
                      <a:pt x="381" y="1966"/>
                    </a:lnTo>
                    <a:lnTo>
                      <a:pt x="379" y="1952"/>
                    </a:lnTo>
                    <a:lnTo>
                      <a:pt x="379" y="1938"/>
                    </a:lnTo>
                    <a:lnTo>
                      <a:pt x="380" y="1925"/>
                    </a:lnTo>
                    <a:lnTo>
                      <a:pt x="384" y="1914"/>
                    </a:lnTo>
                    <a:lnTo>
                      <a:pt x="385" y="1913"/>
                    </a:lnTo>
                    <a:lnTo>
                      <a:pt x="385" y="1911"/>
                    </a:lnTo>
                    <a:lnTo>
                      <a:pt x="397" y="1890"/>
                    </a:lnTo>
                    <a:lnTo>
                      <a:pt x="415" y="1873"/>
                    </a:lnTo>
                    <a:lnTo>
                      <a:pt x="431" y="1866"/>
                    </a:lnTo>
                    <a:lnTo>
                      <a:pt x="445" y="1860"/>
                    </a:lnTo>
                    <a:lnTo>
                      <a:pt x="462" y="1859"/>
                    </a:lnTo>
                    <a:lnTo>
                      <a:pt x="468" y="1859"/>
                    </a:lnTo>
                    <a:lnTo>
                      <a:pt x="470" y="1860"/>
                    </a:lnTo>
                    <a:lnTo>
                      <a:pt x="473" y="1860"/>
                    </a:lnTo>
                    <a:lnTo>
                      <a:pt x="486" y="1862"/>
                    </a:lnTo>
                    <a:lnTo>
                      <a:pt x="499" y="1867"/>
                    </a:lnTo>
                    <a:lnTo>
                      <a:pt x="511" y="1875"/>
                    </a:lnTo>
                    <a:lnTo>
                      <a:pt x="512" y="1876"/>
                    </a:lnTo>
                    <a:lnTo>
                      <a:pt x="513" y="1876"/>
                    </a:lnTo>
                    <a:lnTo>
                      <a:pt x="516" y="1877"/>
                    </a:lnTo>
                    <a:lnTo>
                      <a:pt x="517" y="1879"/>
                    </a:lnTo>
                    <a:lnTo>
                      <a:pt x="525" y="1885"/>
                    </a:lnTo>
                    <a:lnTo>
                      <a:pt x="541" y="1906"/>
                    </a:lnTo>
                    <a:lnTo>
                      <a:pt x="545" y="1917"/>
                    </a:lnTo>
                    <a:lnTo>
                      <a:pt x="549" y="1930"/>
                    </a:lnTo>
                    <a:lnTo>
                      <a:pt x="549" y="1953"/>
                    </a:lnTo>
                    <a:lnTo>
                      <a:pt x="546" y="1966"/>
                    </a:lnTo>
                    <a:lnTo>
                      <a:pt x="542" y="1978"/>
                    </a:lnTo>
                    <a:lnTo>
                      <a:pt x="633" y="2027"/>
                    </a:lnTo>
                    <a:lnTo>
                      <a:pt x="635" y="2023"/>
                    </a:lnTo>
                    <a:lnTo>
                      <a:pt x="648" y="2010"/>
                    </a:lnTo>
                    <a:lnTo>
                      <a:pt x="656" y="2004"/>
                    </a:lnTo>
                    <a:lnTo>
                      <a:pt x="664" y="2000"/>
                    </a:lnTo>
                    <a:lnTo>
                      <a:pt x="677" y="1997"/>
                    </a:lnTo>
                    <a:lnTo>
                      <a:pt x="690" y="1995"/>
                    </a:lnTo>
                    <a:lnTo>
                      <a:pt x="705" y="1998"/>
                    </a:lnTo>
                    <a:lnTo>
                      <a:pt x="720" y="2003"/>
                    </a:lnTo>
                    <a:lnTo>
                      <a:pt x="723" y="2003"/>
                    </a:lnTo>
                    <a:lnTo>
                      <a:pt x="728" y="2007"/>
                    </a:lnTo>
                    <a:lnTo>
                      <a:pt x="735" y="2012"/>
                    </a:lnTo>
                    <a:lnTo>
                      <a:pt x="739" y="2017"/>
                    </a:lnTo>
                    <a:lnTo>
                      <a:pt x="743" y="2021"/>
                    </a:lnTo>
                    <a:lnTo>
                      <a:pt x="750" y="2033"/>
                    </a:lnTo>
                    <a:lnTo>
                      <a:pt x="756" y="2046"/>
                    </a:lnTo>
                    <a:lnTo>
                      <a:pt x="756" y="2048"/>
                    </a:lnTo>
                    <a:lnTo>
                      <a:pt x="778" y="2045"/>
                    </a:lnTo>
                    <a:lnTo>
                      <a:pt x="777" y="2031"/>
                    </a:lnTo>
                    <a:lnTo>
                      <a:pt x="778" y="2016"/>
                    </a:lnTo>
                    <a:lnTo>
                      <a:pt x="778" y="2015"/>
                    </a:lnTo>
                    <a:lnTo>
                      <a:pt x="779" y="2012"/>
                    </a:lnTo>
                    <a:lnTo>
                      <a:pt x="779" y="2010"/>
                    </a:lnTo>
                    <a:lnTo>
                      <a:pt x="784" y="1993"/>
                    </a:lnTo>
                    <a:lnTo>
                      <a:pt x="792" y="1974"/>
                    </a:lnTo>
                    <a:lnTo>
                      <a:pt x="803" y="1960"/>
                    </a:lnTo>
                    <a:lnTo>
                      <a:pt x="815" y="1948"/>
                    </a:lnTo>
                    <a:lnTo>
                      <a:pt x="826" y="1939"/>
                    </a:lnTo>
                    <a:lnTo>
                      <a:pt x="828" y="1939"/>
                    </a:lnTo>
                    <a:lnTo>
                      <a:pt x="829" y="1938"/>
                    </a:lnTo>
                    <a:lnTo>
                      <a:pt x="846" y="1927"/>
                    </a:lnTo>
                    <a:lnTo>
                      <a:pt x="867" y="1922"/>
                    </a:lnTo>
                    <a:lnTo>
                      <a:pt x="887" y="1919"/>
                    </a:lnTo>
                    <a:lnTo>
                      <a:pt x="891" y="1919"/>
                    </a:lnTo>
                    <a:lnTo>
                      <a:pt x="911" y="1922"/>
                    </a:lnTo>
                    <a:lnTo>
                      <a:pt x="930" y="1927"/>
                    </a:lnTo>
                    <a:lnTo>
                      <a:pt x="947" y="1936"/>
                    </a:lnTo>
                    <a:lnTo>
                      <a:pt x="1015" y="1855"/>
                    </a:lnTo>
                    <a:lnTo>
                      <a:pt x="1010" y="1850"/>
                    </a:lnTo>
                    <a:lnTo>
                      <a:pt x="1008" y="1846"/>
                    </a:lnTo>
                    <a:lnTo>
                      <a:pt x="1007" y="1843"/>
                    </a:lnTo>
                    <a:lnTo>
                      <a:pt x="1007" y="1842"/>
                    </a:lnTo>
                    <a:lnTo>
                      <a:pt x="1006" y="1841"/>
                    </a:lnTo>
                    <a:lnTo>
                      <a:pt x="1002" y="1830"/>
                    </a:lnTo>
                    <a:lnTo>
                      <a:pt x="999" y="1818"/>
                    </a:lnTo>
                    <a:lnTo>
                      <a:pt x="1000" y="1807"/>
                    </a:lnTo>
                    <a:lnTo>
                      <a:pt x="1000" y="1800"/>
                    </a:lnTo>
                    <a:lnTo>
                      <a:pt x="1003" y="1792"/>
                    </a:lnTo>
                    <a:lnTo>
                      <a:pt x="1007" y="1783"/>
                    </a:lnTo>
                    <a:lnTo>
                      <a:pt x="1012" y="1774"/>
                    </a:lnTo>
                    <a:lnTo>
                      <a:pt x="1018" y="1767"/>
                    </a:lnTo>
                    <a:lnTo>
                      <a:pt x="1019" y="1767"/>
                    </a:lnTo>
                    <a:lnTo>
                      <a:pt x="1027" y="1760"/>
                    </a:lnTo>
                    <a:lnTo>
                      <a:pt x="1031" y="1757"/>
                    </a:lnTo>
                    <a:lnTo>
                      <a:pt x="1035" y="1756"/>
                    </a:lnTo>
                    <a:lnTo>
                      <a:pt x="1038" y="1752"/>
                    </a:lnTo>
                    <a:lnTo>
                      <a:pt x="1042" y="1750"/>
                    </a:lnTo>
                    <a:lnTo>
                      <a:pt x="1054" y="1748"/>
                    </a:lnTo>
                    <a:lnTo>
                      <a:pt x="1067" y="1746"/>
                    </a:lnTo>
                    <a:lnTo>
                      <a:pt x="1082" y="1748"/>
                    </a:lnTo>
                    <a:lnTo>
                      <a:pt x="1096" y="1753"/>
                    </a:lnTo>
                    <a:lnTo>
                      <a:pt x="1099" y="1753"/>
                    </a:lnTo>
                    <a:lnTo>
                      <a:pt x="1101" y="1756"/>
                    </a:lnTo>
                    <a:lnTo>
                      <a:pt x="1104" y="1757"/>
                    </a:lnTo>
                    <a:lnTo>
                      <a:pt x="1143" y="1708"/>
                    </a:lnTo>
                    <a:lnTo>
                      <a:pt x="1289" y="1533"/>
                    </a:lnTo>
                    <a:lnTo>
                      <a:pt x="1283" y="1528"/>
                    </a:lnTo>
                    <a:lnTo>
                      <a:pt x="1278" y="1521"/>
                    </a:lnTo>
                    <a:lnTo>
                      <a:pt x="1274" y="1513"/>
                    </a:lnTo>
                    <a:lnTo>
                      <a:pt x="1273" y="1512"/>
                    </a:lnTo>
                    <a:lnTo>
                      <a:pt x="1272" y="1509"/>
                    </a:lnTo>
                    <a:lnTo>
                      <a:pt x="1272" y="1508"/>
                    </a:lnTo>
                    <a:lnTo>
                      <a:pt x="1268" y="1495"/>
                    </a:lnTo>
                    <a:lnTo>
                      <a:pt x="1265" y="1481"/>
                    </a:lnTo>
                    <a:lnTo>
                      <a:pt x="1265" y="1457"/>
                    </a:lnTo>
                    <a:lnTo>
                      <a:pt x="1266" y="1453"/>
                    </a:lnTo>
                    <a:lnTo>
                      <a:pt x="1237" y="1441"/>
                    </a:lnTo>
                    <a:lnTo>
                      <a:pt x="1143" y="1403"/>
                    </a:lnTo>
                    <a:lnTo>
                      <a:pt x="1143" y="1371"/>
                    </a:lnTo>
                    <a:lnTo>
                      <a:pt x="1278" y="1427"/>
                    </a:lnTo>
                    <a:lnTo>
                      <a:pt x="1290" y="1414"/>
                    </a:lnTo>
                    <a:lnTo>
                      <a:pt x="1303" y="1403"/>
                    </a:lnTo>
                    <a:lnTo>
                      <a:pt x="1319" y="1395"/>
                    </a:lnTo>
                    <a:lnTo>
                      <a:pt x="1333" y="1390"/>
                    </a:lnTo>
                    <a:lnTo>
                      <a:pt x="1350" y="1389"/>
                    </a:lnTo>
                    <a:lnTo>
                      <a:pt x="1357" y="1389"/>
                    </a:lnTo>
                    <a:lnTo>
                      <a:pt x="1358" y="1390"/>
                    </a:lnTo>
                    <a:lnTo>
                      <a:pt x="1359" y="1389"/>
                    </a:lnTo>
                    <a:lnTo>
                      <a:pt x="1364" y="1389"/>
                    </a:lnTo>
                    <a:lnTo>
                      <a:pt x="1367" y="1390"/>
                    </a:lnTo>
                    <a:lnTo>
                      <a:pt x="1371" y="1390"/>
                    </a:lnTo>
                    <a:lnTo>
                      <a:pt x="1374" y="1392"/>
                    </a:lnTo>
                    <a:lnTo>
                      <a:pt x="1395" y="1326"/>
                    </a:lnTo>
                    <a:lnTo>
                      <a:pt x="1393" y="1326"/>
                    </a:lnTo>
                    <a:lnTo>
                      <a:pt x="1393" y="1325"/>
                    </a:lnTo>
                    <a:lnTo>
                      <a:pt x="1392" y="1325"/>
                    </a:lnTo>
                    <a:lnTo>
                      <a:pt x="1384" y="1320"/>
                    </a:lnTo>
                    <a:lnTo>
                      <a:pt x="1378" y="1310"/>
                    </a:lnTo>
                    <a:lnTo>
                      <a:pt x="1372" y="1301"/>
                    </a:lnTo>
                    <a:lnTo>
                      <a:pt x="1371" y="1300"/>
                    </a:lnTo>
                    <a:lnTo>
                      <a:pt x="1371" y="1299"/>
                    </a:lnTo>
                    <a:lnTo>
                      <a:pt x="1370" y="1296"/>
                    </a:lnTo>
                    <a:lnTo>
                      <a:pt x="1367" y="1285"/>
                    </a:lnTo>
                    <a:lnTo>
                      <a:pt x="1366" y="1274"/>
                    </a:lnTo>
                    <a:lnTo>
                      <a:pt x="1367" y="1263"/>
                    </a:lnTo>
                    <a:lnTo>
                      <a:pt x="1368" y="1263"/>
                    </a:lnTo>
                    <a:lnTo>
                      <a:pt x="1368" y="1258"/>
                    </a:lnTo>
                    <a:lnTo>
                      <a:pt x="1370" y="1254"/>
                    </a:lnTo>
                    <a:lnTo>
                      <a:pt x="1375" y="1246"/>
                    </a:lnTo>
                    <a:lnTo>
                      <a:pt x="1375" y="1245"/>
                    </a:lnTo>
                    <a:lnTo>
                      <a:pt x="1376" y="1242"/>
                    </a:lnTo>
                    <a:lnTo>
                      <a:pt x="1387" y="1232"/>
                    </a:lnTo>
                    <a:lnTo>
                      <a:pt x="1307" y="1106"/>
                    </a:lnTo>
                    <a:lnTo>
                      <a:pt x="1303" y="1109"/>
                    </a:lnTo>
                    <a:lnTo>
                      <a:pt x="1298" y="1110"/>
                    </a:lnTo>
                    <a:lnTo>
                      <a:pt x="1279" y="1110"/>
                    </a:lnTo>
                    <a:lnTo>
                      <a:pt x="1273" y="1109"/>
                    </a:lnTo>
                    <a:lnTo>
                      <a:pt x="1268" y="1107"/>
                    </a:lnTo>
                    <a:lnTo>
                      <a:pt x="1256" y="1103"/>
                    </a:lnTo>
                    <a:lnTo>
                      <a:pt x="1245" y="1096"/>
                    </a:lnTo>
                    <a:lnTo>
                      <a:pt x="1240" y="1090"/>
                    </a:lnTo>
                    <a:lnTo>
                      <a:pt x="1235" y="1084"/>
                    </a:lnTo>
                    <a:lnTo>
                      <a:pt x="1227" y="1068"/>
                    </a:lnTo>
                    <a:lnTo>
                      <a:pt x="1224" y="1051"/>
                    </a:lnTo>
                    <a:lnTo>
                      <a:pt x="1224" y="1047"/>
                    </a:lnTo>
                    <a:lnTo>
                      <a:pt x="1227" y="1033"/>
                    </a:lnTo>
                    <a:lnTo>
                      <a:pt x="1232" y="1018"/>
                    </a:lnTo>
                    <a:lnTo>
                      <a:pt x="1235" y="1014"/>
                    </a:lnTo>
                    <a:lnTo>
                      <a:pt x="1240" y="1009"/>
                    </a:lnTo>
                    <a:lnTo>
                      <a:pt x="1244" y="1007"/>
                    </a:lnTo>
                    <a:lnTo>
                      <a:pt x="1245" y="1005"/>
                    </a:lnTo>
                    <a:lnTo>
                      <a:pt x="1253" y="999"/>
                    </a:lnTo>
                    <a:lnTo>
                      <a:pt x="1265" y="993"/>
                    </a:lnTo>
                    <a:lnTo>
                      <a:pt x="1275" y="991"/>
                    </a:lnTo>
                    <a:lnTo>
                      <a:pt x="1285" y="991"/>
                    </a:lnTo>
                    <a:lnTo>
                      <a:pt x="1298" y="992"/>
                    </a:lnTo>
                    <a:lnTo>
                      <a:pt x="1311" y="997"/>
                    </a:lnTo>
                    <a:lnTo>
                      <a:pt x="1312" y="999"/>
                    </a:lnTo>
                    <a:lnTo>
                      <a:pt x="1315" y="1000"/>
                    </a:lnTo>
                    <a:lnTo>
                      <a:pt x="1323" y="1005"/>
                    </a:lnTo>
                    <a:lnTo>
                      <a:pt x="1330" y="1013"/>
                    </a:lnTo>
                    <a:lnTo>
                      <a:pt x="1336" y="1022"/>
                    </a:lnTo>
                    <a:lnTo>
                      <a:pt x="1340" y="1026"/>
                    </a:lnTo>
                    <a:lnTo>
                      <a:pt x="1342" y="1034"/>
                    </a:lnTo>
                    <a:lnTo>
                      <a:pt x="1344" y="1043"/>
                    </a:lnTo>
                    <a:lnTo>
                      <a:pt x="1345" y="1051"/>
                    </a:lnTo>
                    <a:lnTo>
                      <a:pt x="1344" y="1059"/>
                    </a:lnTo>
                    <a:lnTo>
                      <a:pt x="1341" y="1072"/>
                    </a:lnTo>
                    <a:lnTo>
                      <a:pt x="1338" y="1077"/>
                    </a:lnTo>
                    <a:lnTo>
                      <a:pt x="1338" y="1079"/>
                    </a:lnTo>
                    <a:lnTo>
                      <a:pt x="1336" y="1084"/>
                    </a:lnTo>
                    <a:lnTo>
                      <a:pt x="1333" y="1086"/>
                    </a:lnTo>
                    <a:lnTo>
                      <a:pt x="1332" y="1089"/>
                    </a:lnTo>
                    <a:lnTo>
                      <a:pt x="1413" y="1217"/>
                    </a:lnTo>
                    <a:lnTo>
                      <a:pt x="1418" y="1217"/>
                    </a:lnTo>
                    <a:lnTo>
                      <a:pt x="1422" y="1216"/>
                    </a:lnTo>
                    <a:lnTo>
                      <a:pt x="1425" y="1216"/>
                    </a:lnTo>
                    <a:lnTo>
                      <a:pt x="1438" y="1217"/>
                    </a:lnTo>
                    <a:lnTo>
                      <a:pt x="1447" y="1221"/>
                    </a:lnTo>
                    <a:lnTo>
                      <a:pt x="1459" y="1227"/>
                    </a:lnTo>
                    <a:lnTo>
                      <a:pt x="1469" y="1234"/>
                    </a:lnTo>
                    <a:lnTo>
                      <a:pt x="1471" y="1237"/>
                    </a:lnTo>
                    <a:lnTo>
                      <a:pt x="1472" y="1238"/>
                    </a:lnTo>
                    <a:lnTo>
                      <a:pt x="1543" y="1203"/>
                    </a:lnTo>
                    <a:lnTo>
                      <a:pt x="1539" y="1190"/>
                    </a:lnTo>
                    <a:lnTo>
                      <a:pt x="1537" y="1177"/>
                    </a:lnTo>
                    <a:lnTo>
                      <a:pt x="1541" y="1160"/>
                    </a:lnTo>
                    <a:lnTo>
                      <a:pt x="1550" y="1144"/>
                    </a:lnTo>
                    <a:lnTo>
                      <a:pt x="1552" y="1143"/>
                    </a:lnTo>
                    <a:lnTo>
                      <a:pt x="1553" y="1140"/>
                    </a:lnTo>
                    <a:lnTo>
                      <a:pt x="1560" y="1134"/>
                    </a:lnTo>
                    <a:lnTo>
                      <a:pt x="1570" y="1127"/>
                    </a:lnTo>
                    <a:lnTo>
                      <a:pt x="1579" y="1123"/>
                    </a:lnTo>
                    <a:lnTo>
                      <a:pt x="1580" y="1123"/>
                    </a:lnTo>
                    <a:lnTo>
                      <a:pt x="1582" y="1122"/>
                    </a:lnTo>
                    <a:lnTo>
                      <a:pt x="1584" y="1122"/>
                    </a:lnTo>
                    <a:lnTo>
                      <a:pt x="1595" y="1119"/>
                    </a:lnTo>
                    <a:lnTo>
                      <a:pt x="1607" y="1119"/>
                    </a:lnTo>
                    <a:lnTo>
                      <a:pt x="1617" y="1122"/>
                    </a:lnTo>
                    <a:lnTo>
                      <a:pt x="1617" y="1123"/>
                    </a:lnTo>
                    <a:lnTo>
                      <a:pt x="1624" y="1124"/>
                    </a:lnTo>
                    <a:lnTo>
                      <a:pt x="1629" y="1127"/>
                    </a:lnTo>
                    <a:lnTo>
                      <a:pt x="1635" y="1134"/>
                    </a:lnTo>
                    <a:lnTo>
                      <a:pt x="1639" y="1135"/>
                    </a:lnTo>
                    <a:lnTo>
                      <a:pt x="1650" y="1149"/>
                    </a:lnTo>
                    <a:lnTo>
                      <a:pt x="1656" y="1165"/>
                    </a:lnTo>
                    <a:lnTo>
                      <a:pt x="1658" y="1182"/>
                    </a:lnTo>
                    <a:lnTo>
                      <a:pt x="1655" y="1195"/>
                    </a:lnTo>
                    <a:lnTo>
                      <a:pt x="1651" y="1206"/>
                    </a:lnTo>
                    <a:lnTo>
                      <a:pt x="1645" y="1217"/>
                    </a:lnTo>
                    <a:lnTo>
                      <a:pt x="1634" y="1227"/>
                    </a:lnTo>
                    <a:lnTo>
                      <a:pt x="1632" y="1229"/>
                    </a:lnTo>
                    <a:lnTo>
                      <a:pt x="1628" y="1230"/>
                    </a:lnTo>
                    <a:lnTo>
                      <a:pt x="1624" y="1233"/>
                    </a:lnTo>
                    <a:lnTo>
                      <a:pt x="1621" y="1234"/>
                    </a:lnTo>
                    <a:lnTo>
                      <a:pt x="1608" y="1238"/>
                    </a:lnTo>
                    <a:lnTo>
                      <a:pt x="1596" y="1240"/>
                    </a:lnTo>
                    <a:lnTo>
                      <a:pt x="1587" y="1240"/>
                    </a:lnTo>
                    <a:lnTo>
                      <a:pt x="1586" y="1238"/>
                    </a:lnTo>
                    <a:lnTo>
                      <a:pt x="1584" y="1238"/>
                    </a:lnTo>
                    <a:lnTo>
                      <a:pt x="1573" y="1234"/>
                    </a:lnTo>
                    <a:lnTo>
                      <a:pt x="1561" y="1228"/>
                    </a:lnTo>
                    <a:lnTo>
                      <a:pt x="1485" y="1265"/>
                    </a:lnTo>
                    <a:lnTo>
                      <a:pt x="1486" y="1270"/>
                    </a:lnTo>
                    <a:lnTo>
                      <a:pt x="1486" y="1284"/>
                    </a:lnTo>
                    <a:lnTo>
                      <a:pt x="1485" y="1293"/>
                    </a:lnTo>
                    <a:lnTo>
                      <a:pt x="1481" y="1304"/>
                    </a:lnTo>
                    <a:lnTo>
                      <a:pt x="1476" y="1312"/>
                    </a:lnTo>
                    <a:lnTo>
                      <a:pt x="1463" y="1325"/>
                    </a:lnTo>
                    <a:lnTo>
                      <a:pt x="1447" y="1333"/>
                    </a:lnTo>
                    <a:lnTo>
                      <a:pt x="1430" y="1337"/>
                    </a:lnTo>
                    <a:lnTo>
                      <a:pt x="1422" y="1337"/>
                    </a:lnTo>
                    <a:lnTo>
                      <a:pt x="1400" y="1405"/>
                    </a:lnTo>
                    <a:lnTo>
                      <a:pt x="1402" y="1405"/>
                    </a:lnTo>
                    <a:lnTo>
                      <a:pt x="1406" y="1409"/>
                    </a:lnTo>
                    <a:lnTo>
                      <a:pt x="1413" y="1414"/>
                    </a:lnTo>
                    <a:lnTo>
                      <a:pt x="1421" y="1423"/>
                    </a:lnTo>
                    <a:lnTo>
                      <a:pt x="1427" y="1432"/>
                    </a:lnTo>
                    <a:lnTo>
                      <a:pt x="1433" y="1441"/>
                    </a:lnTo>
                    <a:lnTo>
                      <a:pt x="1433" y="1444"/>
                    </a:lnTo>
                    <a:lnTo>
                      <a:pt x="1434" y="1445"/>
                    </a:lnTo>
                    <a:lnTo>
                      <a:pt x="1434" y="1448"/>
                    </a:lnTo>
                    <a:lnTo>
                      <a:pt x="1438" y="1461"/>
                    </a:lnTo>
                    <a:lnTo>
                      <a:pt x="1438" y="1483"/>
                    </a:lnTo>
                    <a:lnTo>
                      <a:pt x="1434" y="1502"/>
                    </a:lnTo>
                    <a:lnTo>
                      <a:pt x="1426" y="1519"/>
                    </a:lnTo>
                    <a:lnTo>
                      <a:pt x="1416" y="1533"/>
                    </a:lnTo>
                    <a:lnTo>
                      <a:pt x="1401" y="1545"/>
                    </a:lnTo>
                    <a:lnTo>
                      <a:pt x="1442" y="1643"/>
                    </a:lnTo>
                    <a:lnTo>
                      <a:pt x="1453" y="1643"/>
                    </a:lnTo>
                    <a:lnTo>
                      <a:pt x="1464" y="1646"/>
                    </a:lnTo>
                    <a:lnTo>
                      <a:pt x="1465" y="1646"/>
                    </a:lnTo>
                    <a:lnTo>
                      <a:pt x="1467" y="1647"/>
                    </a:lnTo>
                    <a:lnTo>
                      <a:pt x="1478" y="1651"/>
                    </a:lnTo>
                    <a:lnTo>
                      <a:pt x="1490" y="1659"/>
                    </a:lnTo>
                    <a:lnTo>
                      <a:pt x="1498" y="1668"/>
                    </a:lnTo>
                    <a:lnTo>
                      <a:pt x="1502" y="1673"/>
                    </a:lnTo>
                    <a:lnTo>
                      <a:pt x="1505" y="1677"/>
                    </a:lnTo>
                    <a:lnTo>
                      <a:pt x="1506" y="1681"/>
                    </a:lnTo>
                    <a:lnTo>
                      <a:pt x="1570" y="1667"/>
                    </a:lnTo>
                    <a:lnTo>
                      <a:pt x="1570" y="1661"/>
                    </a:lnTo>
                    <a:lnTo>
                      <a:pt x="1571" y="1656"/>
                    </a:lnTo>
                    <a:lnTo>
                      <a:pt x="1571" y="1652"/>
                    </a:lnTo>
                    <a:lnTo>
                      <a:pt x="1578" y="1636"/>
                    </a:lnTo>
                    <a:lnTo>
                      <a:pt x="1588" y="1622"/>
                    </a:lnTo>
                    <a:lnTo>
                      <a:pt x="1590" y="1622"/>
                    </a:lnTo>
                    <a:lnTo>
                      <a:pt x="1590" y="1621"/>
                    </a:lnTo>
                    <a:lnTo>
                      <a:pt x="1604" y="1612"/>
                    </a:lnTo>
                    <a:lnTo>
                      <a:pt x="1620" y="1606"/>
                    </a:lnTo>
                    <a:lnTo>
                      <a:pt x="1622" y="1606"/>
                    </a:lnTo>
                    <a:lnTo>
                      <a:pt x="1625" y="1605"/>
                    </a:lnTo>
                    <a:lnTo>
                      <a:pt x="1632" y="1605"/>
                    </a:lnTo>
                    <a:lnTo>
                      <a:pt x="1634" y="1606"/>
                    </a:lnTo>
                    <a:lnTo>
                      <a:pt x="1638" y="1606"/>
                    </a:lnTo>
                    <a:lnTo>
                      <a:pt x="1649" y="1608"/>
                    </a:lnTo>
                    <a:lnTo>
                      <a:pt x="1660" y="1613"/>
                    </a:lnTo>
                    <a:lnTo>
                      <a:pt x="1670" y="1619"/>
                    </a:lnTo>
                    <a:lnTo>
                      <a:pt x="1679" y="1630"/>
                    </a:lnTo>
                    <a:lnTo>
                      <a:pt x="1685" y="1639"/>
                    </a:lnTo>
                    <a:lnTo>
                      <a:pt x="1689" y="1651"/>
                    </a:lnTo>
                    <a:lnTo>
                      <a:pt x="1689" y="1655"/>
                    </a:lnTo>
                    <a:lnTo>
                      <a:pt x="1692" y="1664"/>
                    </a:lnTo>
                    <a:lnTo>
                      <a:pt x="1690" y="1676"/>
                    </a:lnTo>
                    <a:lnTo>
                      <a:pt x="1688" y="1686"/>
                    </a:lnTo>
                    <a:lnTo>
                      <a:pt x="1688" y="1689"/>
                    </a:lnTo>
                    <a:lnTo>
                      <a:pt x="1687" y="1690"/>
                    </a:lnTo>
                    <a:lnTo>
                      <a:pt x="1687" y="1691"/>
                    </a:lnTo>
                    <a:lnTo>
                      <a:pt x="1681" y="1701"/>
                    </a:lnTo>
                    <a:lnTo>
                      <a:pt x="1673" y="1711"/>
                    </a:lnTo>
                    <a:lnTo>
                      <a:pt x="1666" y="1718"/>
                    </a:lnTo>
                    <a:lnTo>
                      <a:pt x="1662" y="1722"/>
                    </a:lnTo>
                    <a:lnTo>
                      <a:pt x="1656" y="1724"/>
                    </a:lnTo>
                    <a:lnTo>
                      <a:pt x="1653" y="1725"/>
                    </a:lnTo>
                    <a:lnTo>
                      <a:pt x="1649" y="1725"/>
                    </a:lnTo>
                    <a:lnTo>
                      <a:pt x="1647" y="1727"/>
                    </a:lnTo>
                    <a:lnTo>
                      <a:pt x="1645" y="1728"/>
                    </a:lnTo>
                    <a:lnTo>
                      <a:pt x="1638" y="1728"/>
                    </a:lnTo>
                    <a:lnTo>
                      <a:pt x="1634" y="1729"/>
                    </a:lnTo>
                    <a:lnTo>
                      <a:pt x="1632" y="1729"/>
                    </a:lnTo>
                    <a:lnTo>
                      <a:pt x="1618" y="1728"/>
                    </a:lnTo>
                    <a:lnTo>
                      <a:pt x="1605" y="1723"/>
                    </a:lnTo>
                    <a:lnTo>
                      <a:pt x="1594" y="1716"/>
                    </a:lnTo>
                    <a:lnTo>
                      <a:pt x="1584" y="1706"/>
                    </a:lnTo>
                    <a:lnTo>
                      <a:pt x="1578" y="1695"/>
                    </a:lnTo>
                    <a:lnTo>
                      <a:pt x="1512" y="1711"/>
                    </a:lnTo>
                    <a:lnTo>
                      <a:pt x="1512" y="1722"/>
                    </a:lnTo>
                    <a:lnTo>
                      <a:pt x="1508" y="1733"/>
                    </a:lnTo>
                    <a:lnTo>
                      <a:pt x="1502" y="1746"/>
                    </a:lnTo>
                    <a:lnTo>
                      <a:pt x="1502" y="1748"/>
                    </a:lnTo>
                    <a:lnTo>
                      <a:pt x="1501" y="1749"/>
                    </a:lnTo>
                    <a:lnTo>
                      <a:pt x="1495" y="1756"/>
                    </a:lnTo>
                    <a:lnTo>
                      <a:pt x="1488" y="1763"/>
                    </a:lnTo>
                    <a:lnTo>
                      <a:pt x="1480" y="1769"/>
                    </a:lnTo>
                    <a:lnTo>
                      <a:pt x="1472" y="1773"/>
                    </a:lnTo>
                    <a:lnTo>
                      <a:pt x="1471" y="1773"/>
                    </a:lnTo>
                    <a:lnTo>
                      <a:pt x="1467" y="1774"/>
                    </a:lnTo>
                    <a:lnTo>
                      <a:pt x="1463" y="1777"/>
                    </a:lnTo>
                    <a:lnTo>
                      <a:pt x="1459" y="1778"/>
                    </a:lnTo>
                    <a:lnTo>
                      <a:pt x="1452" y="1778"/>
                    </a:lnTo>
                    <a:lnTo>
                      <a:pt x="1451" y="1777"/>
                    </a:lnTo>
                    <a:lnTo>
                      <a:pt x="1450" y="1778"/>
                    </a:lnTo>
                    <a:lnTo>
                      <a:pt x="1443" y="1778"/>
                    </a:lnTo>
                    <a:lnTo>
                      <a:pt x="1425" y="1774"/>
                    </a:lnTo>
                    <a:lnTo>
                      <a:pt x="1408" y="1766"/>
                    </a:lnTo>
                    <a:lnTo>
                      <a:pt x="1393" y="1754"/>
                    </a:lnTo>
                    <a:lnTo>
                      <a:pt x="1393" y="1753"/>
                    </a:lnTo>
                    <a:lnTo>
                      <a:pt x="1392" y="1753"/>
                    </a:lnTo>
                    <a:lnTo>
                      <a:pt x="1384" y="1740"/>
                    </a:lnTo>
                    <a:lnTo>
                      <a:pt x="1380" y="1727"/>
                    </a:lnTo>
                    <a:lnTo>
                      <a:pt x="1378" y="1712"/>
                    </a:lnTo>
                    <a:lnTo>
                      <a:pt x="1379" y="1698"/>
                    </a:lnTo>
                    <a:lnTo>
                      <a:pt x="1380" y="1693"/>
                    </a:lnTo>
                    <a:lnTo>
                      <a:pt x="1381" y="1686"/>
                    </a:lnTo>
                    <a:lnTo>
                      <a:pt x="1384" y="1681"/>
                    </a:lnTo>
                    <a:lnTo>
                      <a:pt x="1395" y="1665"/>
                    </a:lnTo>
                    <a:lnTo>
                      <a:pt x="1409" y="1652"/>
                    </a:lnTo>
                    <a:lnTo>
                      <a:pt x="1412" y="1652"/>
                    </a:lnTo>
                    <a:lnTo>
                      <a:pt x="1412" y="1651"/>
                    </a:lnTo>
                    <a:lnTo>
                      <a:pt x="1413" y="1651"/>
                    </a:lnTo>
                    <a:lnTo>
                      <a:pt x="1374" y="1557"/>
                    </a:lnTo>
                    <a:lnTo>
                      <a:pt x="1370" y="1558"/>
                    </a:lnTo>
                    <a:lnTo>
                      <a:pt x="1367" y="1558"/>
                    </a:lnTo>
                    <a:lnTo>
                      <a:pt x="1362" y="1559"/>
                    </a:lnTo>
                    <a:lnTo>
                      <a:pt x="1340" y="1559"/>
                    </a:lnTo>
                    <a:lnTo>
                      <a:pt x="1334" y="1558"/>
                    </a:lnTo>
                    <a:lnTo>
                      <a:pt x="1330" y="1557"/>
                    </a:lnTo>
                    <a:lnTo>
                      <a:pt x="1324" y="1555"/>
                    </a:lnTo>
                    <a:lnTo>
                      <a:pt x="1313" y="1550"/>
                    </a:lnTo>
                    <a:lnTo>
                      <a:pt x="1143" y="1756"/>
                    </a:lnTo>
                    <a:lnTo>
                      <a:pt x="1125" y="1778"/>
                    </a:lnTo>
                    <a:lnTo>
                      <a:pt x="1127" y="1782"/>
                    </a:lnTo>
                    <a:lnTo>
                      <a:pt x="1130" y="1787"/>
                    </a:lnTo>
                    <a:lnTo>
                      <a:pt x="1133" y="1797"/>
                    </a:lnTo>
                    <a:lnTo>
                      <a:pt x="1135" y="1811"/>
                    </a:lnTo>
                    <a:lnTo>
                      <a:pt x="1135" y="1816"/>
                    </a:lnTo>
                    <a:lnTo>
                      <a:pt x="1131" y="1834"/>
                    </a:lnTo>
                    <a:lnTo>
                      <a:pt x="1124" y="1852"/>
                    </a:lnTo>
                    <a:lnTo>
                      <a:pt x="1121" y="1855"/>
                    </a:lnTo>
                    <a:lnTo>
                      <a:pt x="1109" y="1868"/>
                    </a:lnTo>
                    <a:lnTo>
                      <a:pt x="1095" y="1876"/>
                    </a:lnTo>
                    <a:lnTo>
                      <a:pt x="1088" y="1879"/>
                    </a:lnTo>
                    <a:lnTo>
                      <a:pt x="1082" y="1880"/>
                    </a:lnTo>
                    <a:lnTo>
                      <a:pt x="1075" y="1880"/>
                    </a:lnTo>
                    <a:lnTo>
                      <a:pt x="1075" y="1881"/>
                    </a:lnTo>
                    <a:lnTo>
                      <a:pt x="1066" y="1881"/>
                    </a:lnTo>
                    <a:lnTo>
                      <a:pt x="1052" y="1880"/>
                    </a:lnTo>
                    <a:lnTo>
                      <a:pt x="1037" y="1875"/>
                    </a:lnTo>
                    <a:lnTo>
                      <a:pt x="970" y="1955"/>
                    </a:lnTo>
                    <a:lnTo>
                      <a:pt x="981" y="1965"/>
                    </a:lnTo>
                    <a:lnTo>
                      <a:pt x="987" y="1978"/>
                    </a:lnTo>
                    <a:lnTo>
                      <a:pt x="993" y="1991"/>
                    </a:lnTo>
                    <a:lnTo>
                      <a:pt x="994" y="1997"/>
                    </a:lnTo>
                    <a:lnTo>
                      <a:pt x="997" y="2000"/>
                    </a:lnTo>
                    <a:lnTo>
                      <a:pt x="999" y="2011"/>
                    </a:lnTo>
                    <a:lnTo>
                      <a:pt x="1000" y="2025"/>
                    </a:lnTo>
                    <a:lnTo>
                      <a:pt x="1000" y="2040"/>
                    </a:lnTo>
                    <a:lnTo>
                      <a:pt x="1110" y="2066"/>
                    </a:lnTo>
                    <a:lnTo>
                      <a:pt x="1114" y="2059"/>
                    </a:lnTo>
                    <a:lnTo>
                      <a:pt x="1120" y="2053"/>
                    </a:lnTo>
                    <a:lnTo>
                      <a:pt x="1120" y="2052"/>
                    </a:lnTo>
                    <a:lnTo>
                      <a:pt x="1121" y="2052"/>
                    </a:lnTo>
                    <a:lnTo>
                      <a:pt x="1131" y="2042"/>
                    </a:lnTo>
                    <a:lnTo>
                      <a:pt x="1142" y="2037"/>
                    </a:lnTo>
                    <a:lnTo>
                      <a:pt x="1143" y="2037"/>
                    </a:lnTo>
                    <a:lnTo>
                      <a:pt x="1147" y="2036"/>
                    </a:lnTo>
                    <a:lnTo>
                      <a:pt x="1158" y="2033"/>
                    </a:lnTo>
                    <a:lnTo>
                      <a:pt x="1173" y="2033"/>
                    </a:lnTo>
                    <a:lnTo>
                      <a:pt x="1184" y="2036"/>
                    </a:lnTo>
                    <a:lnTo>
                      <a:pt x="1198" y="2044"/>
                    </a:lnTo>
                    <a:lnTo>
                      <a:pt x="1211" y="2055"/>
                    </a:lnTo>
                    <a:lnTo>
                      <a:pt x="1213" y="2058"/>
                    </a:lnTo>
                    <a:lnTo>
                      <a:pt x="1214" y="2059"/>
                    </a:lnTo>
                    <a:lnTo>
                      <a:pt x="1219" y="2067"/>
                    </a:lnTo>
                    <a:lnTo>
                      <a:pt x="1223" y="2078"/>
                    </a:lnTo>
                    <a:lnTo>
                      <a:pt x="1224" y="2087"/>
                    </a:lnTo>
                    <a:lnTo>
                      <a:pt x="1226" y="2087"/>
                    </a:lnTo>
                    <a:lnTo>
                      <a:pt x="1226" y="2088"/>
                    </a:lnTo>
                    <a:lnTo>
                      <a:pt x="1380" y="2112"/>
                    </a:lnTo>
                    <a:lnTo>
                      <a:pt x="1381" y="2108"/>
                    </a:lnTo>
                    <a:lnTo>
                      <a:pt x="1384" y="2103"/>
                    </a:lnTo>
                    <a:lnTo>
                      <a:pt x="1389" y="2093"/>
                    </a:lnTo>
                    <a:lnTo>
                      <a:pt x="1396" y="2087"/>
                    </a:lnTo>
                    <a:lnTo>
                      <a:pt x="1397" y="2087"/>
                    </a:lnTo>
                    <a:lnTo>
                      <a:pt x="1397" y="2086"/>
                    </a:lnTo>
                    <a:lnTo>
                      <a:pt x="1408" y="2078"/>
                    </a:lnTo>
                    <a:lnTo>
                      <a:pt x="1421" y="2071"/>
                    </a:lnTo>
                    <a:lnTo>
                      <a:pt x="1433" y="2069"/>
                    </a:lnTo>
                    <a:lnTo>
                      <a:pt x="1438" y="2069"/>
                    </a:lnTo>
                    <a:lnTo>
                      <a:pt x="1444" y="2067"/>
                    </a:lnTo>
                    <a:lnTo>
                      <a:pt x="1459" y="2069"/>
                    </a:lnTo>
                    <a:lnTo>
                      <a:pt x="1473" y="2074"/>
                    </a:lnTo>
                    <a:lnTo>
                      <a:pt x="1477" y="2078"/>
                    </a:lnTo>
                    <a:lnTo>
                      <a:pt x="1486" y="2083"/>
                    </a:lnTo>
                    <a:lnTo>
                      <a:pt x="1495" y="2091"/>
                    </a:lnTo>
                    <a:lnTo>
                      <a:pt x="1502" y="2101"/>
                    </a:lnTo>
                    <a:lnTo>
                      <a:pt x="1503" y="2104"/>
                    </a:lnTo>
                    <a:lnTo>
                      <a:pt x="1506" y="2107"/>
                    </a:lnTo>
                    <a:lnTo>
                      <a:pt x="1508" y="2114"/>
                    </a:lnTo>
                    <a:lnTo>
                      <a:pt x="1511" y="2125"/>
                    </a:lnTo>
                    <a:lnTo>
                      <a:pt x="1512" y="2135"/>
                    </a:lnTo>
                    <a:lnTo>
                      <a:pt x="1512" y="2150"/>
                    </a:lnTo>
                    <a:lnTo>
                      <a:pt x="1511" y="2155"/>
                    </a:lnTo>
                    <a:lnTo>
                      <a:pt x="1508" y="2159"/>
                    </a:lnTo>
                    <a:lnTo>
                      <a:pt x="1632" y="2230"/>
                    </a:lnTo>
                    <a:lnTo>
                      <a:pt x="1633" y="2230"/>
                    </a:lnTo>
                    <a:lnTo>
                      <a:pt x="1633" y="2228"/>
                    </a:lnTo>
                    <a:lnTo>
                      <a:pt x="1653" y="2218"/>
                    </a:lnTo>
                    <a:lnTo>
                      <a:pt x="1673" y="2214"/>
                    </a:lnTo>
                    <a:lnTo>
                      <a:pt x="1680" y="2214"/>
                    </a:lnTo>
                    <a:lnTo>
                      <a:pt x="1689" y="2215"/>
                    </a:lnTo>
                    <a:lnTo>
                      <a:pt x="1700" y="2219"/>
                    </a:lnTo>
                    <a:lnTo>
                      <a:pt x="1706" y="2223"/>
                    </a:lnTo>
                    <a:lnTo>
                      <a:pt x="1711" y="2226"/>
                    </a:lnTo>
                    <a:lnTo>
                      <a:pt x="1717" y="2230"/>
                    </a:lnTo>
                    <a:lnTo>
                      <a:pt x="1721" y="2235"/>
                    </a:lnTo>
                    <a:lnTo>
                      <a:pt x="1855" y="2147"/>
                    </a:lnTo>
                    <a:lnTo>
                      <a:pt x="1848" y="2133"/>
                    </a:lnTo>
                    <a:lnTo>
                      <a:pt x="1844" y="2117"/>
                    </a:lnTo>
                    <a:lnTo>
                      <a:pt x="1841" y="2112"/>
                    </a:lnTo>
                    <a:lnTo>
                      <a:pt x="1840" y="2107"/>
                    </a:lnTo>
                    <a:lnTo>
                      <a:pt x="1838" y="2093"/>
                    </a:lnTo>
                    <a:lnTo>
                      <a:pt x="1838" y="2062"/>
                    </a:lnTo>
                    <a:lnTo>
                      <a:pt x="1841" y="2046"/>
                    </a:lnTo>
                    <a:lnTo>
                      <a:pt x="1846" y="2035"/>
                    </a:lnTo>
                    <a:lnTo>
                      <a:pt x="1846" y="2033"/>
                    </a:lnTo>
                    <a:lnTo>
                      <a:pt x="1850" y="2020"/>
                    </a:lnTo>
                    <a:lnTo>
                      <a:pt x="1857" y="2008"/>
                    </a:lnTo>
                    <a:lnTo>
                      <a:pt x="1866" y="2000"/>
                    </a:lnTo>
                    <a:lnTo>
                      <a:pt x="1869" y="1997"/>
                    </a:lnTo>
                    <a:lnTo>
                      <a:pt x="1876" y="1986"/>
                    </a:lnTo>
                    <a:lnTo>
                      <a:pt x="1897" y="1970"/>
                    </a:lnTo>
                    <a:lnTo>
                      <a:pt x="1920" y="1959"/>
                    </a:lnTo>
                    <a:lnTo>
                      <a:pt x="1943" y="1952"/>
                    </a:lnTo>
                    <a:lnTo>
                      <a:pt x="1969" y="1949"/>
                    </a:lnTo>
                    <a:lnTo>
                      <a:pt x="1980" y="1949"/>
                    </a:lnTo>
                    <a:lnTo>
                      <a:pt x="1999" y="1953"/>
                    </a:lnTo>
                    <a:lnTo>
                      <a:pt x="2018" y="1960"/>
                    </a:lnTo>
                    <a:lnTo>
                      <a:pt x="2032" y="1966"/>
                    </a:lnTo>
                    <a:lnTo>
                      <a:pt x="2047" y="1976"/>
                    </a:lnTo>
                    <a:lnTo>
                      <a:pt x="2061" y="1987"/>
                    </a:lnTo>
                    <a:lnTo>
                      <a:pt x="2073" y="2002"/>
                    </a:lnTo>
                    <a:lnTo>
                      <a:pt x="2083" y="2017"/>
                    </a:lnTo>
                    <a:lnTo>
                      <a:pt x="2091" y="2033"/>
                    </a:lnTo>
                    <a:lnTo>
                      <a:pt x="2098" y="2058"/>
                    </a:lnTo>
                    <a:lnTo>
                      <a:pt x="2100" y="2083"/>
                    </a:lnTo>
                    <a:lnTo>
                      <a:pt x="2098" y="2108"/>
                    </a:lnTo>
                    <a:lnTo>
                      <a:pt x="2096" y="2109"/>
                    </a:lnTo>
                    <a:lnTo>
                      <a:pt x="2096" y="2110"/>
                    </a:lnTo>
                    <a:lnTo>
                      <a:pt x="2158" y="2130"/>
                    </a:lnTo>
                    <a:lnTo>
                      <a:pt x="2166" y="2117"/>
                    </a:lnTo>
                    <a:lnTo>
                      <a:pt x="2167" y="2117"/>
                    </a:lnTo>
                    <a:lnTo>
                      <a:pt x="2180" y="2104"/>
                    </a:lnTo>
                    <a:lnTo>
                      <a:pt x="2193" y="2096"/>
                    </a:lnTo>
                    <a:lnTo>
                      <a:pt x="2206" y="2091"/>
                    </a:lnTo>
                    <a:lnTo>
                      <a:pt x="2217" y="2088"/>
                    </a:lnTo>
                    <a:lnTo>
                      <a:pt x="2226" y="2087"/>
                    </a:lnTo>
                    <a:lnTo>
                      <a:pt x="2236" y="2087"/>
                    </a:lnTo>
                    <a:lnTo>
                      <a:pt x="2251" y="2088"/>
                    </a:lnTo>
                    <a:lnTo>
                      <a:pt x="2267" y="2093"/>
                    </a:lnTo>
                    <a:lnTo>
                      <a:pt x="2280" y="2100"/>
                    </a:lnTo>
                    <a:lnTo>
                      <a:pt x="2285" y="2104"/>
                    </a:lnTo>
                    <a:lnTo>
                      <a:pt x="2289" y="2108"/>
                    </a:lnTo>
                    <a:lnTo>
                      <a:pt x="2294" y="2110"/>
                    </a:lnTo>
                    <a:lnTo>
                      <a:pt x="2433" y="2024"/>
                    </a:lnTo>
                    <a:lnTo>
                      <a:pt x="2432" y="2024"/>
                    </a:lnTo>
                    <a:lnTo>
                      <a:pt x="2432" y="2023"/>
                    </a:lnTo>
                    <a:lnTo>
                      <a:pt x="2421" y="2000"/>
                    </a:lnTo>
                    <a:lnTo>
                      <a:pt x="2417" y="1977"/>
                    </a:lnTo>
                    <a:lnTo>
                      <a:pt x="2417" y="1953"/>
                    </a:lnTo>
                    <a:lnTo>
                      <a:pt x="2422" y="1928"/>
                    </a:lnTo>
                    <a:lnTo>
                      <a:pt x="2422" y="1927"/>
                    </a:lnTo>
                    <a:lnTo>
                      <a:pt x="2424" y="1923"/>
                    </a:lnTo>
                    <a:lnTo>
                      <a:pt x="2425" y="1921"/>
                    </a:lnTo>
                    <a:lnTo>
                      <a:pt x="2428" y="1917"/>
                    </a:lnTo>
                    <a:lnTo>
                      <a:pt x="2159" y="1769"/>
                    </a:lnTo>
                    <a:lnTo>
                      <a:pt x="2149" y="1780"/>
                    </a:lnTo>
                    <a:lnTo>
                      <a:pt x="2138" y="1790"/>
                    </a:lnTo>
                    <a:lnTo>
                      <a:pt x="2126" y="1799"/>
                    </a:lnTo>
                    <a:lnTo>
                      <a:pt x="2115" y="1807"/>
                    </a:lnTo>
                    <a:lnTo>
                      <a:pt x="2104" y="1813"/>
                    </a:lnTo>
                    <a:lnTo>
                      <a:pt x="2069" y="1826"/>
                    </a:lnTo>
                    <a:lnTo>
                      <a:pt x="2034" y="1830"/>
                    </a:lnTo>
                    <a:lnTo>
                      <a:pt x="2026" y="1830"/>
                    </a:lnTo>
                    <a:lnTo>
                      <a:pt x="2018" y="1829"/>
                    </a:lnTo>
                    <a:lnTo>
                      <a:pt x="2014" y="1829"/>
                    </a:lnTo>
                    <a:lnTo>
                      <a:pt x="1994" y="1825"/>
                    </a:lnTo>
                    <a:lnTo>
                      <a:pt x="1975" y="1817"/>
                    </a:lnTo>
                    <a:lnTo>
                      <a:pt x="1956" y="1807"/>
                    </a:lnTo>
                    <a:lnTo>
                      <a:pt x="1939" y="1795"/>
                    </a:lnTo>
                    <a:lnTo>
                      <a:pt x="1922" y="1780"/>
                    </a:lnTo>
                    <a:lnTo>
                      <a:pt x="1910" y="1763"/>
                    </a:lnTo>
                    <a:lnTo>
                      <a:pt x="1909" y="1762"/>
                    </a:lnTo>
                    <a:lnTo>
                      <a:pt x="1908" y="1760"/>
                    </a:lnTo>
                    <a:lnTo>
                      <a:pt x="1897" y="1741"/>
                    </a:lnTo>
                    <a:lnTo>
                      <a:pt x="1889" y="1720"/>
                    </a:lnTo>
                    <a:lnTo>
                      <a:pt x="1884" y="1698"/>
                    </a:lnTo>
                    <a:lnTo>
                      <a:pt x="1884" y="1677"/>
                    </a:lnTo>
                    <a:lnTo>
                      <a:pt x="1887" y="1652"/>
                    </a:lnTo>
                    <a:lnTo>
                      <a:pt x="1891" y="1630"/>
                    </a:lnTo>
                    <a:lnTo>
                      <a:pt x="1900" y="1610"/>
                    </a:lnTo>
                    <a:lnTo>
                      <a:pt x="1912" y="1589"/>
                    </a:lnTo>
                    <a:lnTo>
                      <a:pt x="1916" y="1584"/>
                    </a:lnTo>
                    <a:lnTo>
                      <a:pt x="1920" y="1580"/>
                    </a:lnTo>
                    <a:lnTo>
                      <a:pt x="1930" y="1566"/>
                    </a:lnTo>
                    <a:lnTo>
                      <a:pt x="1946" y="1553"/>
                    </a:lnTo>
                    <a:lnTo>
                      <a:pt x="1964" y="1541"/>
                    </a:lnTo>
                    <a:lnTo>
                      <a:pt x="1990" y="1530"/>
                    </a:lnTo>
                    <a:lnTo>
                      <a:pt x="1996" y="1528"/>
                    </a:lnTo>
                    <a:lnTo>
                      <a:pt x="2010" y="1524"/>
                    </a:lnTo>
                    <a:lnTo>
                      <a:pt x="2028" y="1522"/>
                    </a:lnTo>
                    <a:lnTo>
                      <a:pt x="2048" y="1521"/>
                    </a:lnTo>
                    <a:lnTo>
                      <a:pt x="2060" y="1521"/>
                    </a:lnTo>
                    <a:lnTo>
                      <a:pt x="2071" y="1524"/>
                    </a:lnTo>
                    <a:lnTo>
                      <a:pt x="2081" y="1526"/>
                    </a:lnTo>
                    <a:lnTo>
                      <a:pt x="2103" y="1534"/>
                    </a:lnTo>
                    <a:lnTo>
                      <a:pt x="2121" y="1546"/>
                    </a:lnTo>
                    <a:lnTo>
                      <a:pt x="2189" y="1450"/>
                    </a:lnTo>
                    <a:lnTo>
                      <a:pt x="2185" y="1448"/>
                    </a:lnTo>
                    <a:lnTo>
                      <a:pt x="2183" y="1445"/>
                    </a:lnTo>
                    <a:lnTo>
                      <a:pt x="2181" y="1441"/>
                    </a:lnTo>
                    <a:lnTo>
                      <a:pt x="2180" y="1441"/>
                    </a:lnTo>
                    <a:lnTo>
                      <a:pt x="2180" y="1440"/>
                    </a:lnTo>
                    <a:lnTo>
                      <a:pt x="2174" y="1433"/>
                    </a:lnTo>
                    <a:lnTo>
                      <a:pt x="2171" y="1430"/>
                    </a:lnTo>
                    <a:lnTo>
                      <a:pt x="2161" y="1407"/>
                    </a:lnTo>
                    <a:lnTo>
                      <a:pt x="2154" y="1385"/>
                    </a:lnTo>
                    <a:lnTo>
                      <a:pt x="2153" y="1361"/>
                    </a:lnTo>
                    <a:lnTo>
                      <a:pt x="2157" y="1338"/>
                    </a:lnTo>
                    <a:lnTo>
                      <a:pt x="2158" y="1337"/>
                    </a:lnTo>
                    <a:lnTo>
                      <a:pt x="2158" y="1335"/>
                    </a:lnTo>
                    <a:lnTo>
                      <a:pt x="2161" y="1327"/>
                    </a:lnTo>
                    <a:lnTo>
                      <a:pt x="2140" y="1318"/>
                    </a:lnTo>
                    <a:lnTo>
                      <a:pt x="2132" y="1326"/>
                    </a:lnTo>
                    <a:lnTo>
                      <a:pt x="2128" y="1329"/>
                    </a:lnTo>
                    <a:lnTo>
                      <a:pt x="2126" y="1330"/>
                    </a:lnTo>
                    <a:lnTo>
                      <a:pt x="2116" y="1335"/>
                    </a:lnTo>
                    <a:lnTo>
                      <a:pt x="2106" y="1339"/>
                    </a:lnTo>
                    <a:lnTo>
                      <a:pt x="2095" y="1340"/>
                    </a:lnTo>
                    <a:lnTo>
                      <a:pt x="2083" y="1340"/>
                    </a:lnTo>
                    <a:lnTo>
                      <a:pt x="2078" y="1339"/>
                    </a:lnTo>
                    <a:lnTo>
                      <a:pt x="2074" y="1337"/>
                    </a:lnTo>
                    <a:lnTo>
                      <a:pt x="2071" y="1337"/>
                    </a:lnTo>
                    <a:lnTo>
                      <a:pt x="2068" y="1335"/>
                    </a:lnTo>
                    <a:lnTo>
                      <a:pt x="2053" y="1325"/>
                    </a:lnTo>
                    <a:lnTo>
                      <a:pt x="2043" y="1313"/>
                    </a:lnTo>
                    <a:lnTo>
                      <a:pt x="2036" y="1297"/>
                    </a:lnTo>
                    <a:lnTo>
                      <a:pt x="2036" y="1296"/>
                    </a:lnTo>
                    <a:lnTo>
                      <a:pt x="2034" y="1283"/>
                    </a:lnTo>
                    <a:lnTo>
                      <a:pt x="2035" y="1271"/>
                    </a:lnTo>
                    <a:lnTo>
                      <a:pt x="2037" y="1258"/>
                    </a:lnTo>
                    <a:lnTo>
                      <a:pt x="2044" y="1246"/>
                    </a:lnTo>
                    <a:lnTo>
                      <a:pt x="2056" y="1234"/>
                    </a:lnTo>
                    <a:lnTo>
                      <a:pt x="2070" y="1225"/>
                    </a:lnTo>
                    <a:lnTo>
                      <a:pt x="2086" y="1220"/>
                    </a:lnTo>
                    <a:lnTo>
                      <a:pt x="2094" y="1220"/>
                    </a:lnTo>
                    <a:lnTo>
                      <a:pt x="2107" y="1221"/>
                    </a:lnTo>
                    <a:lnTo>
                      <a:pt x="2119" y="1225"/>
                    </a:lnTo>
                    <a:lnTo>
                      <a:pt x="2129" y="1230"/>
                    </a:lnTo>
                    <a:lnTo>
                      <a:pt x="2133" y="1234"/>
                    </a:lnTo>
                    <a:lnTo>
                      <a:pt x="2133" y="1236"/>
                    </a:lnTo>
                    <a:lnTo>
                      <a:pt x="2134" y="1236"/>
                    </a:lnTo>
                    <a:lnTo>
                      <a:pt x="2142" y="1244"/>
                    </a:lnTo>
                    <a:lnTo>
                      <a:pt x="2149" y="1254"/>
                    </a:lnTo>
                    <a:lnTo>
                      <a:pt x="2151" y="1265"/>
                    </a:lnTo>
                    <a:lnTo>
                      <a:pt x="2154" y="1279"/>
                    </a:lnTo>
                    <a:lnTo>
                      <a:pt x="2153" y="1291"/>
                    </a:lnTo>
                    <a:lnTo>
                      <a:pt x="2176" y="1301"/>
                    </a:lnTo>
                    <a:lnTo>
                      <a:pt x="2180" y="1297"/>
                    </a:lnTo>
                    <a:lnTo>
                      <a:pt x="2191" y="1285"/>
                    </a:lnTo>
                    <a:lnTo>
                      <a:pt x="2202" y="1275"/>
                    </a:lnTo>
                    <a:lnTo>
                      <a:pt x="2217" y="1268"/>
                    </a:lnTo>
                    <a:lnTo>
                      <a:pt x="2233" y="1262"/>
                    </a:lnTo>
                    <a:lnTo>
                      <a:pt x="2247" y="1259"/>
                    </a:lnTo>
                    <a:lnTo>
                      <a:pt x="2257" y="1258"/>
                    </a:lnTo>
                    <a:lnTo>
                      <a:pt x="2267" y="1257"/>
                    </a:lnTo>
                    <a:lnTo>
                      <a:pt x="2288" y="1259"/>
                    </a:lnTo>
                    <a:lnTo>
                      <a:pt x="2308" y="1265"/>
                    </a:lnTo>
                    <a:lnTo>
                      <a:pt x="2311" y="1266"/>
                    </a:lnTo>
                    <a:lnTo>
                      <a:pt x="2312" y="1266"/>
                    </a:lnTo>
                    <a:lnTo>
                      <a:pt x="2312" y="1267"/>
                    </a:lnTo>
                    <a:lnTo>
                      <a:pt x="2314" y="1267"/>
                    </a:lnTo>
                    <a:lnTo>
                      <a:pt x="2352" y="1199"/>
                    </a:lnTo>
                    <a:lnTo>
                      <a:pt x="2345" y="1192"/>
                    </a:lnTo>
                    <a:lnTo>
                      <a:pt x="2342" y="1189"/>
                    </a:lnTo>
                    <a:lnTo>
                      <a:pt x="2336" y="1175"/>
                    </a:lnTo>
                    <a:lnTo>
                      <a:pt x="2333" y="1162"/>
                    </a:lnTo>
                    <a:lnTo>
                      <a:pt x="2333" y="1155"/>
                    </a:lnTo>
                    <a:lnTo>
                      <a:pt x="2335" y="1145"/>
                    </a:lnTo>
                    <a:lnTo>
                      <a:pt x="2337" y="1137"/>
                    </a:lnTo>
                    <a:lnTo>
                      <a:pt x="2340" y="1127"/>
                    </a:lnTo>
                    <a:lnTo>
                      <a:pt x="2342" y="1123"/>
                    </a:lnTo>
                    <a:lnTo>
                      <a:pt x="2278" y="1062"/>
                    </a:lnTo>
                    <a:lnTo>
                      <a:pt x="2277" y="1063"/>
                    </a:lnTo>
                    <a:lnTo>
                      <a:pt x="2274" y="1064"/>
                    </a:lnTo>
                    <a:lnTo>
                      <a:pt x="2273" y="1065"/>
                    </a:lnTo>
                    <a:lnTo>
                      <a:pt x="2270" y="1065"/>
                    </a:lnTo>
                    <a:lnTo>
                      <a:pt x="2260" y="1071"/>
                    </a:lnTo>
                    <a:lnTo>
                      <a:pt x="2246" y="1073"/>
                    </a:lnTo>
                    <a:lnTo>
                      <a:pt x="2243" y="1073"/>
                    </a:lnTo>
                    <a:lnTo>
                      <a:pt x="2240" y="1072"/>
                    </a:lnTo>
                    <a:lnTo>
                      <a:pt x="2235" y="1072"/>
                    </a:lnTo>
                    <a:lnTo>
                      <a:pt x="2225" y="1069"/>
                    </a:lnTo>
                    <a:lnTo>
                      <a:pt x="2213" y="1065"/>
                    </a:lnTo>
                    <a:lnTo>
                      <a:pt x="2205" y="1059"/>
                    </a:lnTo>
                    <a:lnTo>
                      <a:pt x="2201" y="1056"/>
                    </a:lnTo>
                    <a:lnTo>
                      <a:pt x="2197" y="1052"/>
                    </a:lnTo>
                    <a:lnTo>
                      <a:pt x="2195" y="1048"/>
                    </a:lnTo>
                    <a:lnTo>
                      <a:pt x="2193" y="1045"/>
                    </a:lnTo>
                    <a:lnTo>
                      <a:pt x="2191" y="1042"/>
                    </a:lnTo>
                    <a:lnTo>
                      <a:pt x="2189" y="1039"/>
                    </a:lnTo>
                    <a:lnTo>
                      <a:pt x="2185" y="1026"/>
                    </a:lnTo>
                    <a:lnTo>
                      <a:pt x="2184" y="1012"/>
                    </a:lnTo>
                    <a:lnTo>
                      <a:pt x="2031" y="957"/>
                    </a:lnTo>
                    <a:lnTo>
                      <a:pt x="2028" y="961"/>
                    </a:lnTo>
                    <a:lnTo>
                      <a:pt x="2023" y="966"/>
                    </a:lnTo>
                    <a:lnTo>
                      <a:pt x="2020" y="967"/>
                    </a:lnTo>
                    <a:lnTo>
                      <a:pt x="2009" y="976"/>
                    </a:lnTo>
                    <a:lnTo>
                      <a:pt x="1993" y="982"/>
                    </a:lnTo>
                    <a:lnTo>
                      <a:pt x="1992" y="982"/>
                    </a:lnTo>
                    <a:lnTo>
                      <a:pt x="1990" y="983"/>
                    </a:lnTo>
                    <a:lnTo>
                      <a:pt x="1971" y="983"/>
                    </a:lnTo>
                    <a:lnTo>
                      <a:pt x="1961" y="982"/>
                    </a:lnTo>
                    <a:lnTo>
                      <a:pt x="1955" y="979"/>
                    </a:lnTo>
                    <a:lnTo>
                      <a:pt x="1955" y="978"/>
                    </a:lnTo>
                    <a:lnTo>
                      <a:pt x="1950" y="976"/>
                    </a:lnTo>
                    <a:lnTo>
                      <a:pt x="1946" y="974"/>
                    </a:lnTo>
                    <a:lnTo>
                      <a:pt x="1943" y="971"/>
                    </a:lnTo>
                    <a:lnTo>
                      <a:pt x="1941" y="967"/>
                    </a:lnTo>
                    <a:lnTo>
                      <a:pt x="1938" y="967"/>
                    </a:lnTo>
                    <a:lnTo>
                      <a:pt x="1937" y="966"/>
                    </a:lnTo>
                    <a:lnTo>
                      <a:pt x="1935" y="963"/>
                    </a:lnTo>
                    <a:lnTo>
                      <a:pt x="1926" y="949"/>
                    </a:lnTo>
                    <a:lnTo>
                      <a:pt x="1921" y="933"/>
                    </a:lnTo>
                    <a:lnTo>
                      <a:pt x="1921" y="917"/>
                    </a:lnTo>
                    <a:lnTo>
                      <a:pt x="1924" y="903"/>
                    </a:lnTo>
                    <a:lnTo>
                      <a:pt x="1930" y="891"/>
                    </a:lnTo>
                    <a:lnTo>
                      <a:pt x="1934" y="886"/>
                    </a:lnTo>
                    <a:lnTo>
                      <a:pt x="1943" y="877"/>
                    </a:lnTo>
                    <a:lnTo>
                      <a:pt x="1948" y="873"/>
                    </a:lnTo>
                    <a:lnTo>
                      <a:pt x="1959" y="868"/>
                    </a:lnTo>
                    <a:lnTo>
                      <a:pt x="1963" y="866"/>
                    </a:lnTo>
                    <a:lnTo>
                      <a:pt x="1973" y="865"/>
                    </a:lnTo>
                    <a:lnTo>
                      <a:pt x="1982" y="864"/>
                    </a:lnTo>
                    <a:lnTo>
                      <a:pt x="1992" y="864"/>
                    </a:lnTo>
                    <a:lnTo>
                      <a:pt x="1997" y="865"/>
                    </a:lnTo>
                    <a:lnTo>
                      <a:pt x="1998" y="865"/>
                    </a:lnTo>
                    <a:lnTo>
                      <a:pt x="1998" y="866"/>
                    </a:lnTo>
                    <a:lnTo>
                      <a:pt x="1999" y="866"/>
                    </a:lnTo>
                    <a:lnTo>
                      <a:pt x="2009" y="869"/>
                    </a:lnTo>
                    <a:lnTo>
                      <a:pt x="2018" y="876"/>
                    </a:lnTo>
                    <a:lnTo>
                      <a:pt x="2028" y="886"/>
                    </a:lnTo>
                    <a:lnTo>
                      <a:pt x="2034" y="894"/>
                    </a:lnTo>
                    <a:lnTo>
                      <a:pt x="2035" y="897"/>
                    </a:lnTo>
                    <a:lnTo>
                      <a:pt x="2035" y="898"/>
                    </a:lnTo>
                    <a:lnTo>
                      <a:pt x="2036" y="899"/>
                    </a:lnTo>
                    <a:lnTo>
                      <a:pt x="2040" y="914"/>
                    </a:lnTo>
                    <a:lnTo>
                      <a:pt x="2040" y="928"/>
                    </a:lnTo>
                    <a:lnTo>
                      <a:pt x="2192" y="983"/>
                    </a:lnTo>
                    <a:lnTo>
                      <a:pt x="2195" y="979"/>
                    </a:lnTo>
                    <a:lnTo>
                      <a:pt x="2198" y="975"/>
                    </a:lnTo>
                    <a:lnTo>
                      <a:pt x="2201" y="971"/>
                    </a:lnTo>
                    <a:lnTo>
                      <a:pt x="2204" y="969"/>
                    </a:lnTo>
                    <a:lnTo>
                      <a:pt x="2214" y="961"/>
                    </a:lnTo>
                    <a:lnTo>
                      <a:pt x="2226" y="957"/>
                    </a:lnTo>
                    <a:lnTo>
                      <a:pt x="2231" y="955"/>
                    </a:lnTo>
                    <a:lnTo>
                      <a:pt x="2235" y="954"/>
                    </a:lnTo>
                    <a:lnTo>
                      <a:pt x="2252" y="954"/>
                    </a:lnTo>
                    <a:lnTo>
                      <a:pt x="2260" y="955"/>
                    </a:lnTo>
                    <a:lnTo>
                      <a:pt x="2324" y="842"/>
                    </a:lnTo>
                    <a:lnTo>
                      <a:pt x="2312" y="830"/>
                    </a:lnTo>
                    <a:lnTo>
                      <a:pt x="2305" y="815"/>
                    </a:lnTo>
                    <a:lnTo>
                      <a:pt x="2303" y="813"/>
                    </a:lnTo>
                    <a:lnTo>
                      <a:pt x="2301" y="810"/>
                    </a:lnTo>
                    <a:lnTo>
                      <a:pt x="2298" y="800"/>
                    </a:lnTo>
                    <a:lnTo>
                      <a:pt x="2294" y="788"/>
                    </a:lnTo>
                    <a:lnTo>
                      <a:pt x="2293" y="775"/>
                    </a:lnTo>
                    <a:lnTo>
                      <a:pt x="2294" y="764"/>
                    </a:lnTo>
                    <a:lnTo>
                      <a:pt x="2295" y="764"/>
                    </a:lnTo>
                    <a:lnTo>
                      <a:pt x="2298" y="751"/>
                    </a:lnTo>
                    <a:lnTo>
                      <a:pt x="2303" y="741"/>
                    </a:lnTo>
                    <a:lnTo>
                      <a:pt x="2303" y="738"/>
                    </a:lnTo>
                    <a:lnTo>
                      <a:pt x="2305" y="734"/>
                    </a:lnTo>
                    <a:lnTo>
                      <a:pt x="2307" y="732"/>
                    </a:lnTo>
                    <a:lnTo>
                      <a:pt x="2319" y="717"/>
                    </a:lnTo>
                    <a:lnTo>
                      <a:pt x="2333" y="707"/>
                    </a:lnTo>
                    <a:lnTo>
                      <a:pt x="2349" y="699"/>
                    </a:lnTo>
                    <a:lnTo>
                      <a:pt x="2367" y="695"/>
                    </a:lnTo>
                    <a:lnTo>
                      <a:pt x="2379" y="695"/>
                    </a:lnTo>
                    <a:lnTo>
                      <a:pt x="2386" y="470"/>
                    </a:lnTo>
                    <a:lnTo>
                      <a:pt x="2380" y="470"/>
                    </a:lnTo>
                    <a:lnTo>
                      <a:pt x="2374" y="468"/>
                    </a:lnTo>
                    <a:lnTo>
                      <a:pt x="2373" y="468"/>
                    </a:lnTo>
                    <a:lnTo>
                      <a:pt x="2371" y="467"/>
                    </a:lnTo>
                    <a:lnTo>
                      <a:pt x="2370" y="467"/>
                    </a:lnTo>
                    <a:lnTo>
                      <a:pt x="2350" y="462"/>
                    </a:lnTo>
                    <a:lnTo>
                      <a:pt x="2331" y="451"/>
                    </a:lnTo>
                    <a:lnTo>
                      <a:pt x="2312" y="440"/>
                    </a:lnTo>
                    <a:lnTo>
                      <a:pt x="2297" y="426"/>
                    </a:lnTo>
                    <a:lnTo>
                      <a:pt x="2282" y="408"/>
                    </a:lnTo>
                    <a:lnTo>
                      <a:pt x="2272" y="390"/>
                    </a:lnTo>
                    <a:lnTo>
                      <a:pt x="2270" y="387"/>
                    </a:lnTo>
                    <a:lnTo>
                      <a:pt x="2269" y="386"/>
                    </a:lnTo>
                    <a:lnTo>
                      <a:pt x="2260" y="370"/>
                    </a:lnTo>
                    <a:lnTo>
                      <a:pt x="2255" y="350"/>
                    </a:lnTo>
                    <a:lnTo>
                      <a:pt x="2251" y="332"/>
                    </a:lnTo>
                    <a:lnTo>
                      <a:pt x="2251" y="312"/>
                    </a:lnTo>
                    <a:lnTo>
                      <a:pt x="1904" y="252"/>
                    </a:lnTo>
                    <a:lnTo>
                      <a:pt x="1903" y="256"/>
                    </a:lnTo>
                    <a:lnTo>
                      <a:pt x="1900" y="261"/>
                    </a:lnTo>
                    <a:lnTo>
                      <a:pt x="1893" y="276"/>
                    </a:lnTo>
                    <a:lnTo>
                      <a:pt x="1886" y="288"/>
                    </a:lnTo>
                    <a:lnTo>
                      <a:pt x="1871" y="305"/>
                    </a:lnTo>
                    <a:lnTo>
                      <a:pt x="1855" y="318"/>
                    </a:lnTo>
                    <a:lnTo>
                      <a:pt x="1836" y="327"/>
                    </a:lnTo>
                    <a:lnTo>
                      <a:pt x="1834" y="328"/>
                    </a:lnTo>
                    <a:lnTo>
                      <a:pt x="1832" y="328"/>
                    </a:lnTo>
                    <a:lnTo>
                      <a:pt x="1831" y="330"/>
                    </a:lnTo>
                    <a:lnTo>
                      <a:pt x="1815" y="333"/>
                    </a:lnTo>
                    <a:lnTo>
                      <a:pt x="1797" y="335"/>
                    </a:lnTo>
                    <a:lnTo>
                      <a:pt x="1774" y="332"/>
                    </a:lnTo>
                    <a:lnTo>
                      <a:pt x="1759" y="328"/>
                    </a:lnTo>
                    <a:lnTo>
                      <a:pt x="1743" y="320"/>
                    </a:lnTo>
                    <a:lnTo>
                      <a:pt x="1742" y="320"/>
                    </a:lnTo>
                    <a:lnTo>
                      <a:pt x="1725" y="309"/>
                    </a:lnTo>
                    <a:lnTo>
                      <a:pt x="1709" y="293"/>
                    </a:lnTo>
                    <a:lnTo>
                      <a:pt x="1697" y="276"/>
                    </a:lnTo>
                    <a:lnTo>
                      <a:pt x="1689" y="254"/>
                    </a:lnTo>
                    <a:lnTo>
                      <a:pt x="1685" y="233"/>
                    </a:lnTo>
                    <a:lnTo>
                      <a:pt x="1685" y="208"/>
                    </a:lnTo>
                    <a:lnTo>
                      <a:pt x="1687" y="204"/>
                    </a:lnTo>
                    <a:lnTo>
                      <a:pt x="1688" y="201"/>
                    </a:lnTo>
                    <a:lnTo>
                      <a:pt x="1688" y="200"/>
                    </a:lnTo>
                    <a:lnTo>
                      <a:pt x="1632" y="179"/>
                    </a:lnTo>
                    <a:lnTo>
                      <a:pt x="1632" y="180"/>
                    </a:lnTo>
                    <a:lnTo>
                      <a:pt x="1630" y="180"/>
                    </a:lnTo>
                    <a:lnTo>
                      <a:pt x="1630" y="182"/>
                    </a:lnTo>
                    <a:lnTo>
                      <a:pt x="1618" y="192"/>
                    </a:lnTo>
                    <a:lnTo>
                      <a:pt x="1603" y="200"/>
                    </a:lnTo>
                    <a:lnTo>
                      <a:pt x="1590" y="202"/>
                    </a:lnTo>
                    <a:lnTo>
                      <a:pt x="1567" y="379"/>
                    </a:lnTo>
                    <a:lnTo>
                      <a:pt x="1571" y="381"/>
                    </a:lnTo>
                    <a:lnTo>
                      <a:pt x="1575" y="381"/>
                    </a:lnTo>
                    <a:lnTo>
                      <a:pt x="1578" y="382"/>
                    </a:lnTo>
                    <a:lnTo>
                      <a:pt x="1580" y="382"/>
                    </a:lnTo>
                    <a:lnTo>
                      <a:pt x="1595" y="388"/>
                    </a:lnTo>
                    <a:lnTo>
                      <a:pt x="1608" y="396"/>
                    </a:lnTo>
                    <a:lnTo>
                      <a:pt x="1620" y="408"/>
                    </a:lnTo>
                    <a:lnTo>
                      <a:pt x="1621" y="408"/>
                    </a:lnTo>
                    <a:lnTo>
                      <a:pt x="1621" y="409"/>
                    </a:lnTo>
                    <a:lnTo>
                      <a:pt x="1629" y="421"/>
                    </a:lnTo>
                    <a:lnTo>
                      <a:pt x="1635" y="436"/>
                    </a:lnTo>
                    <a:lnTo>
                      <a:pt x="1638" y="450"/>
                    </a:lnTo>
                    <a:lnTo>
                      <a:pt x="1639" y="455"/>
                    </a:lnTo>
                    <a:lnTo>
                      <a:pt x="1639" y="462"/>
                    </a:lnTo>
                    <a:lnTo>
                      <a:pt x="1756" y="476"/>
                    </a:lnTo>
                    <a:lnTo>
                      <a:pt x="1760" y="468"/>
                    </a:lnTo>
                    <a:lnTo>
                      <a:pt x="1765" y="459"/>
                    </a:lnTo>
                    <a:lnTo>
                      <a:pt x="1772" y="450"/>
                    </a:lnTo>
                    <a:lnTo>
                      <a:pt x="1789" y="434"/>
                    </a:lnTo>
                    <a:lnTo>
                      <a:pt x="1811" y="424"/>
                    </a:lnTo>
                    <a:lnTo>
                      <a:pt x="1812" y="424"/>
                    </a:lnTo>
                    <a:lnTo>
                      <a:pt x="1825" y="421"/>
                    </a:lnTo>
                    <a:lnTo>
                      <a:pt x="1832" y="421"/>
                    </a:lnTo>
                    <a:lnTo>
                      <a:pt x="1845" y="422"/>
                    </a:lnTo>
                    <a:lnTo>
                      <a:pt x="1857" y="424"/>
                    </a:lnTo>
                    <a:lnTo>
                      <a:pt x="1865" y="426"/>
                    </a:lnTo>
                    <a:lnTo>
                      <a:pt x="1871" y="429"/>
                    </a:lnTo>
                    <a:lnTo>
                      <a:pt x="1876" y="433"/>
                    </a:lnTo>
                    <a:lnTo>
                      <a:pt x="1878" y="434"/>
                    </a:lnTo>
                    <a:lnTo>
                      <a:pt x="1879" y="434"/>
                    </a:lnTo>
                    <a:lnTo>
                      <a:pt x="1892" y="443"/>
                    </a:lnTo>
                    <a:lnTo>
                      <a:pt x="1901" y="457"/>
                    </a:lnTo>
                    <a:lnTo>
                      <a:pt x="1909" y="470"/>
                    </a:lnTo>
                    <a:lnTo>
                      <a:pt x="1914" y="487"/>
                    </a:lnTo>
                    <a:lnTo>
                      <a:pt x="1916" y="502"/>
                    </a:lnTo>
                    <a:lnTo>
                      <a:pt x="1914" y="518"/>
                    </a:lnTo>
                    <a:lnTo>
                      <a:pt x="1914" y="521"/>
                    </a:lnTo>
                    <a:lnTo>
                      <a:pt x="1913" y="522"/>
                    </a:lnTo>
                    <a:lnTo>
                      <a:pt x="1912" y="525"/>
                    </a:lnTo>
                    <a:lnTo>
                      <a:pt x="1909" y="538"/>
                    </a:lnTo>
                    <a:lnTo>
                      <a:pt x="1901" y="551"/>
                    </a:lnTo>
                    <a:lnTo>
                      <a:pt x="1891" y="561"/>
                    </a:lnTo>
                    <a:lnTo>
                      <a:pt x="1889" y="564"/>
                    </a:lnTo>
                    <a:lnTo>
                      <a:pt x="1887" y="567"/>
                    </a:lnTo>
                    <a:lnTo>
                      <a:pt x="1879" y="572"/>
                    </a:lnTo>
                    <a:lnTo>
                      <a:pt x="1867" y="578"/>
                    </a:lnTo>
                    <a:lnTo>
                      <a:pt x="1855" y="584"/>
                    </a:lnTo>
                    <a:lnTo>
                      <a:pt x="1846" y="585"/>
                    </a:lnTo>
                    <a:lnTo>
                      <a:pt x="1845" y="585"/>
                    </a:lnTo>
                    <a:lnTo>
                      <a:pt x="1841" y="586"/>
                    </a:lnTo>
                    <a:lnTo>
                      <a:pt x="1834" y="586"/>
                    </a:lnTo>
                    <a:lnTo>
                      <a:pt x="1827" y="585"/>
                    </a:lnTo>
                    <a:lnTo>
                      <a:pt x="1820" y="584"/>
                    </a:lnTo>
                    <a:lnTo>
                      <a:pt x="1814" y="584"/>
                    </a:lnTo>
                    <a:lnTo>
                      <a:pt x="1810" y="582"/>
                    </a:lnTo>
                    <a:lnTo>
                      <a:pt x="1789" y="572"/>
                    </a:lnTo>
                    <a:lnTo>
                      <a:pt x="1772" y="557"/>
                    </a:lnTo>
                    <a:lnTo>
                      <a:pt x="1759" y="538"/>
                    </a:lnTo>
                    <a:lnTo>
                      <a:pt x="1759" y="535"/>
                    </a:lnTo>
                    <a:lnTo>
                      <a:pt x="1753" y="521"/>
                    </a:lnTo>
                    <a:lnTo>
                      <a:pt x="1752" y="506"/>
                    </a:lnTo>
                    <a:lnTo>
                      <a:pt x="1634" y="491"/>
                    </a:lnTo>
                    <a:lnTo>
                      <a:pt x="1626" y="505"/>
                    </a:lnTo>
                    <a:lnTo>
                      <a:pt x="1617" y="517"/>
                    </a:lnTo>
                    <a:lnTo>
                      <a:pt x="1604" y="527"/>
                    </a:lnTo>
                    <a:lnTo>
                      <a:pt x="1591" y="535"/>
                    </a:lnTo>
                    <a:lnTo>
                      <a:pt x="1574" y="540"/>
                    </a:lnTo>
                    <a:lnTo>
                      <a:pt x="1567" y="540"/>
                    </a:lnTo>
                    <a:lnTo>
                      <a:pt x="1560" y="543"/>
                    </a:lnTo>
                    <a:lnTo>
                      <a:pt x="1554" y="543"/>
                    </a:lnTo>
                    <a:lnTo>
                      <a:pt x="1540" y="542"/>
                    </a:lnTo>
                    <a:lnTo>
                      <a:pt x="1526" y="536"/>
                    </a:lnTo>
                    <a:lnTo>
                      <a:pt x="1524" y="535"/>
                    </a:lnTo>
                    <a:lnTo>
                      <a:pt x="1522" y="535"/>
                    </a:lnTo>
                    <a:lnTo>
                      <a:pt x="1520" y="534"/>
                    </a:lnTo>
                    <a:lnTo>
                      <a:pt x="1511" y="529"/>
                    </a:lnTo>
                    <a:lnTo>
                      <a:pt x="1501" y="521"/>
                    </a:lnTo>
                    <a:lnTo>
                      <a:pt x="1491" y="512"/>
                    </a:lnTo>
                    <a:lnTo>
                      <a:pt x="1486" y="504"/>
                    </a:lnTo>
                    <a:lnTo>
                      <a:pt x="1486" y="502"/>
                    </a:lnTo>
                    <a:lnTo>
                      <a:pt x="1480" y="491"/>
                    </a:lnTo>
                    <a:lnTo>
                      <a:pt x="1477" y="480"/>
                    </a:lnTo>
                    <a:lnTo>
                      <a:pt x="1476" y="477"/>
                    </a:lnTo>
                    <a:lnTo>
                      <a:pt x="1476" y="476"/>
                    </a:lnTo>
                    <a:lnTo>
                      <a:pt x="1474" y="474"/>
                    </a:lnTo>
                    <a:lnTo>
                      <a:pt x="1474" y="447"/>
                    </a:lnTo>
                    <a:lnTo>
                      <a:pt x="1481" y="426"/>
                    </a:lnTo>
                    <a:lnTo>
                      <a:pt x="1494" y="408"/>
                    </a:lnTo>
                    <a:lnTo>
                      <a:pt x="1503" y="399"/>
                    </a:lnTo>
                    <a:lnTo>
                      <a:pt x="1514" y="391"/>
                    </a:lnTo>
                    <a:lnTo>
                      <a:pt x="1524" y="386"/>
                    </a:lnTo>
                    <a:lnTo>
                      <a:pt x="1528" y="383"/>
                    </a:lnTo>
                    <a:lnTo>
                      <a:pt x="1533" y="382"/>
                    </a:lnTo>
                    <a:lnTo>
                      <a:pt x="1537" y="381"/>
                    </a:lnTo>
                    <a:lnTo>
                      <a:pt x="1560" y="196"/>
                    </a:lnTo>
                    <a:lnTo>
                      <a:pt x="1554" y="193"/>
                    </a:lnTo>
                    <a:lnTo>
                      <a:pt x="1549" y="189"/>
                    </a:lnTo>
                    <a:lnTo>
                      <a:pt x="1544" y="184"/>
                    </a:lnTo>
                    <a:lnTo>
                      <a:pt x="1540" y="179"/>
                    </a:lnTo>
                    <a:lnTo>
                      <a:pt x="1537" y="178"/>
                    </a:lnTo>
                    <a:lnTo>
                      <a:pt x="1536" y="176"/>
                    </a:lnTo>
                    <a:lnTo>
                      <a:pt x="1532" y="167"/>
                    </a:lnTo>
                    <a:lnTo>
                      <a:pt x="1528" y="155"/>
                    </a:lnTo>
                    <a:lnTo>
                      <a:pt x="1527" y="145"/>
                    </a:lnTo>
                    <a:lnTo>
                      <a:pt x="1527" y="136"/>
                    </a:lnTo>
                    <a:lnTo>
                      <a:pt x="1529" y="128"/>
                    </a:lnTo>
                    <a:lnTo>
                      <a:pt x="1529" y="123"/>
                    </a:lnTo>
                    <a:lnTo>
                      <a:pt x="1531" y="120"/>
                    </a:lnTo>
                    <a:lnTo>
                      <a:pt x="1540" y="106"/>
                    </a:lnTo>
                    <a:lnTo>
                      <a:pt x="1552" y="95"/>
                    </a:lnTo>
                    <a:lnTo>
                      <a:pt x="1566" y="89"/>
                    </a:lnTo>
                    <a:lnTo>
                      <a:pt x="1567" y="87"/>
                    </a:lnTo>
                    <a:lnTo>
                      <a:pt x="1573" y="86"/>
                    </a:lnTo>
                    <a:lnTo>
                      <a:pt x="1592" y="86"/>
                    </a:lnTo>
                    <a:lnTo>
                      <a:pt x="1604" y="89"/>
                    </a:lnTo>
                    <a:lnTo>
                      <a:pt x="1616" y="94"/>
                    </a:lnTo>
                    <a:lnTo>
                      <a:pt x="1621" y="98"/>
                    </a:lnTo>
                    <a:lnTo>
                      <a:pt x="1625" y="100"/>
                    </a:lnTo>
                    <a:lnTo>
                      <a:pt x="1628" y="104"/>
                    </a:lnTo>
                    <a:lnTo>
                      <a:pt x="1637" y="117"/>
                    </a:lnTo>
                    <a:lnTo>
                      <a:pt x="1643" y="133"/>
                    </a:lnTo>
                    <a:lnTo>
                      <a:pt x="1643" y="136"/>
                    </a:lnTo>
                    <a:lnTo>
                      <a:pt x="1645" y="140"/>
                    </a:lnTo>
                    <a:lnTo>
                      <a:pt x="1645" y="147"/>
                    </a:lnTo>
                    <a:lnTo>
                      <a:pt x="1643" y="151"/>
                    </a:lnTo>
                    <a:lnTo>
                      <a:pt x="1697" y="171"/>
                    </a:lnTo>
                    <a:lnTo>
                      <a:pt x="1704" y="159"/>
                    </a:lnTo>
                    <a:lnTo>
                      <a:pt x="1713" y="150"/>
                    </a:lnTo>
                    <a:lnTo>
                      <a:pt x="1718" y="142"/>
                    </a:lnTo>
                    <a:lnTo>
                      <a:pt x="1725" y="136"/>
                    </a:lnTo>
                    <a:lnTo>
                      <a:pt x="1745" y="123"/>
                    </a:lnTo>
                    <a:lnTo>
                      <a:pt x="171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2" name="Freeform 7"/>
              <p:cNvSpPr>
                <a:spLocks noEditPoints="1"/>
              </p:cNvSpPr>
              <p:nvPr/>
            </p:nvSpPr>
            <p:spPr bwMode="auto">
              <a:xfrm>
                <a:off x="3263901" y="1588"/>
                <a:ext cx="5267325" cy="2465388"/>
              </a:xfrm>
              <a:custGeom>
                <a:avLst/>
                <a:gdLst/>
                <a:ahLst/>
                <a:cxnLst>
                  <a:cxn ang="0">
                    <a:pos x="1299" y="1471"/>
                  </a:cxn>
                  <a:cxn ang="0">
                    <a:pos x="1224" y="1551"/>
                  </a:cxn>
                  <a:cxn ang="0">
                    <a:pos x="2710" y="1133"/>
                  </a:cxn>
                  <a:cxn ang="0">
                    <a:pos x="2711" y="1256"/>
                  </a:cxn>
                  <a:cxn ang="0">
                    <a:pos x="2647" y="1364"/>
                  </a:cxn>
                  <a:cxn ang="0">
                    <a:pos x="2613" y="1405"/>
                  </a:cxn>
                  <a:cxn ang="0">
                    <a:pos x="2525" y="1255"/>
                  </a:cxn>
                  <a:cxn ang="0">
                    <a:pos x="2696" y="1134"/>
                  </a:cxn>
                  <a:cxn ang="0">
                    <a:pos x="967" y="1204"/>
                  </a:cxn>
                  <a:cxn ang="0">
                    <a:pos x="988" y="1409"/>
                  </a:cxn>
                  <a:cxn ang="0">
                    <a:pos x="852" y="1358"/>
                  </a:cxn>
                  <a:cxn ang="0">
                    <a:pos x="819" y="1251"/>
                  </a:cxn>
                  <a:cxn ang="0">
                    <a:pos x="908" y="1129"/>
                  </a:cxn>
                  <a:cxn ang="0">
                    <a:pos x="1060" y="904"/>
                  </a:cxn>
                  <a:cxn ang="0">
                    <a:pos x="1001" y="684"/>
                  </a:cxn>
                  <a:cxn ang="0">
                    <a:pos x="508" y="49"/>
                  </a:cxn>
                  <a:cxn ang="0">
                    <a:pos x="761" y="313"/>
                  </a:cxn>
                  <a:cxn ang="0">
                    <a:pos x="992" y="97"/>
                  </a:cxn>
                  <a:cxn ang="0">
                    <a:pos x="962" y="271"/>
                  </a:cxn>
                  <a:cxn ang="0">
                    <a:pos x="745" y="554"/>
                  </a:cxn>
                  <a:cxn ang="0">
                    <a:pos x="821" y="736"/>
                  </a:cxn>
                  <a:cxn ang="0">
                    <a:pos x="628" y="736"/>
                  </a:cxn>
                  <a:cxn ang="0">
                    <a:pos x="476" y="1065"/>
                  </a:cxn>
                  <a:cxn ang="0">
                    <a:pos x="493" y="1182"/>
                  </a:cxn>
                  <a:cxn ang="0">
                    <a:pos x="332" y="1437"/>
                  </a:cxn>
                  <a:cxn ang="0">
                    <a:pos x="21" y="1416"/>
                  </a:cxn>
                  <a:cxn ang="0">
                    <a:pos x="97" y="1275"/>
                  </a:cxn>
                  <a:cxn ang="0">
                    <a:pos x="336" y="1362"/>
                  </a:cxn>
                  <a:cxn ang="0">
                    <a:pos x="394" y="1120"/>
                  </a:cxn>
                  <a:cxn ang="0">
                    <a:pos x="366" y="880"/>
                  </a:cxn>
                  <a:cxn ang="0">
                    <a:pos x="165" y="825"/>
                  </a:cxn>
                  <a:cxn ang="0">
                    <a:pos x="173" y="668"/>
                  </a:cxn>
                  <a:cxn ang="0">
                    <a:pos x="378" y="820"/>
                  </a:cxn>
                  <a:cxn ang="0">
                    <a:pos x="616" y="624"/>
                  </a:cxn>
                  <a:cxn ang="0">
                    <a:pos x="711" y="468"/>
                  </a:cxn>
                  <a:cxn ang="0">
                    <a:pos x="685" y="339"/>
                  </a:cxn>
                  <a:cxn ang="0">
                    <a:pos x="362" y="296"/>
                  </a:cxn>
                  <a:cxn ang="0">
                    <a:pos x="263" y="510"/>
                  </a:cxn>
                  <a:cxn ang="0">
                    <a:pos x="162" y="332"/>
                  </a:cxn>
                  <a:cxn ang="0">
                    <a:pos x="391" y="163"/>
                  </a:cxn>
                  <a:cxn ang="0">
                    <a:pos x="2698" y="2"/>
                  </a:cxn>
                  <a:cxn ang="0">
                    <a:pos x="2829" y="102"/>
                  </a:cxn>
                  <a:cxn ang="0">
                    <a:pos x="2975" y="177"/>
                  </a:cxn>
                  <a:cxn ang="0">
                    <a:pos x="2878" y="423"/>
                  </a:cxn>
                  <a:cxn ang="0">
                    <a:pos x="3047" y="587"/>
                  </a:cxn>
                  <a:cxn ang="0">
                    <a:pos x="3222" y="656"/>
                  </a:cxn>
                  <a:cxn ang="0">
                    <a:pos x="3295" y="791"/>
                  </a:cxn>
                  <a:cxn ang="0">
                    <a:pos x="3162" y="774"/>
                  </a:cxn>
                  <a:cxn ang="0">
                    <a:pos x="3007" y="717"/>
                  </a:cxn>
                  <a:cxn ang="0">
                    <a:pos x="2884" y="1055"/>
                  </a:cxn>
                  <a:cxn ang="0">
                    <a:pos x="2793" y="958"/>
                  </a:cxn>
                  <a:cxn ang="0">
                    <a:pos x="2951" y="663"/>
                  </a:cxn>
                  <a:cxn ang="0">
                    <a:pos x="2777" y="679"/>
                  </a:cxn>
                  <a:cxn ang="0">
                    <a:pos x="2734" y="793"/>
                  </a:cxn>
                  <a:cxn ang="0">
                    <a:pos x="2757" y="601"/>
                  </a:cxn>
                  <a:cxn ang="0">
                    <a:pos x="2616" y="413"/>
                  </a:cxn>
                  <a:cxn ang="0">
                    <a:pos x="2508" y="349"/>
                  </a:cxn>
                  <a:cxn ang="0">
                    <a:pos x="2609" y="320"/>
                  </a:cxn>
                  <a:cxn ang="0">
                    <a:pos x="2778" y="393"/>
                  </a:cxn>
                  <a:cxn ang="0">
                    <a:pos x="2727" y="110"/>
                  </a:cxn>
                  <a:cxn ang="0">
                    <a:pos x="2628" y="44"/>
                  </a:cxn>
                </a:cxnLst>
                <a:rect l="0" t="0" r="r" b="b"/>
                <a:pathLst>
                  <a:path w="3318" h="1553">
                    <a:moveTo>
                      <a:pt x="1068" y="1440"/>
                    </a:moveTo>
                    <a:lnTo>
                      <a:pt x="1094" y="1440"/>
                    </a:lnTo>
                    <a:lnTo>
                      <a:pt x="1100" y="1450"/>
                    </a:lnTo>
                    <a:lnTo>
                      <a:pt x="1104" y="1460"/>
                    </a:lnTo>
                    <a:lnTo>
                      <a:pt x="1186" y="1470"/>
                    </a:lnTo>
                    <a:lnTo>
                      <a:pt x="1189" y="1464"/>
                    </a:lnTo>
                    <a:lnTo>
                      <a:pt x="1190" y="1460"/>
                    </a:lnTo>
                    <a:lnTo>
                      <a:pt x="1193" y="1455"/>
                    </a:lnTo>
                    <a:lnTo>
                      <a:pt x="1204" y="1443"/>
                    </a:lnTo>
                    <a:lnTo>
                      <a:pt x="1208" y="1442"/>
                    </a:lnTo>
                    <a:lnTo>
                      <a:pt x="1211" y="1440"/>
                    </a:lnTo>
                    <a:lnTo>
                      <a:pt x="1272" y="1440"/>
                    </a:lnTo>
                    <a:lnTo>
                      <a:pt x="1274" y="1441"/>
                    </a:lnTo>
                    <a:lnTo>
                      <a:pt x="1276" y="1442"/>
                    </a:lnTo>
                    <a:lnTo>
                      <a:pt x="1287" y="1451"/>
                    </a:lnTo>
                    <a:lnTo>
                      <a:pt x="1293" y="1460"/>
                    </a:lnTo>
                    <a:lnTo>
                      <a:pt x="1299" y="1471"/>
                    </a:lnTo>
                    <a:lnTo>
                      <a:pt x="1299" y="1476"/>
                    </a:lnTo>
                    <a:lnTo>
                      <a:pt x="1301" y="1485"/>
                    </a:lnTo>
                    <a:lnTo>
                      <a:pt x="1303" y="1496"/>
                    </a:lnTo>
                    <a:lnTo>
                      <a:pt x="1300" y="1508"/>
                    </a:lnTo>
                    <a:lnTo>
                      <a:pt x="1299" y="1509"/>
                    </a:lnTo>
                    <a:lnTo>
                      <a:pt x="1299" y="1512"/>
                    </a:lnTo>
                    <a:lnTo>
                      <a:pt x="1295" y="1521"/>
                    </a:lnTo>
                    <a:lnTo>
                      <a:pt x="1287" y="1532"/>
                    </a:lnTo>
                    <a:lnTo>
                      <a:pt x="1280" y="1539"/>
                    </a:lnTo>
                    <a:lnTo>
                      <a:pt x="1279" y="1539"/>
                    </a:lnTo>
                    <a:lnTo>
                      <a:pt x="1275" y="1543"/>
                    </a:lnTo>
                    <a:lnTo>
                      <a:pt x="1271" y="1546"/>
                    </a:lnTo>
                    <a:lnTo>
                      <a:pt x="1263" y="1548"/>
                    </a:lnTo>
                    <a:lnTo>
                      <a:pt x="1261" y="1550"/>
                    </a:lnTo>
                    <a:lnTo>
                      <a:pt x="1257" y="1551"/>
                    </a:lnTo>
                    <a:lnTo>
                      <a:pt x="1241" y="1553"/>
                    </a:lnTo>
                    <a:lnTo>
                      <a:pt x="1224" y="1551"/>
                    </a:lnTo>
                    <a:lnTo>
                      <a:pt x="1208" y="1543"/>
                    </a:lnTo>
                    <a:lnTo>
                      <a:pt x="1207" y="1542"/>
                    </a:lnTo>
                    <a:lnTo>
                      <a:pt x="1202" y="1538"/>
                    </a:lnTo>
                    <a:lnTo>
                      <a:pt x="1197" y="1532"/>
                    </a:lnTo>
                    <a:lnTo>
                      <a:pt x="1193" y="1527"/>
                    </a:lnTo>
                    <a:lnTo>
                      <a:pt x="1190" y="1523"/>
                    </a:lnTo>
                    <a:lnTo>
                      <a:pt x="1185" y="1512"/>
                    </a:lnTo>
                    <a:lnTo>
                      <a:pt x="1182" y="1500"/>
                    </a:lnTo>
                    <a:lnTo>
                      <a:pt x="1105" y="1491"/>
                    </a:lnTo>
                    <a:lnTo>
                      <a:pt x="1102" y="1505"/>
                    </a:lnTo>
                    <a:lnTo>
                      <a:pt x="1096" y="1521"/>
                    </a:lnTo>
                    <a:lnTo>
                      <a:pt x="1087" y="1532"/>
                    </a:lnTo>
                    <a:lnTo>
                      <a:pt x="1075" y="1544"/>
                    </a:lnTo>
                    <a:lnTo>
                      <a:pt x="1068" y="1550"/>
                    </a:lnTo>
                    <a:lnTo>
                      <a:pt x="1068" y="1440"/>
                    </a:lnTo>
                    <a:close/>
                    <a:moveTo>
                      <a:pt x="2701" y="1133"/>
                    </a:moveTo>
                    <a:lnTo>
                      <a:pt x="2710" y="1133"/>
                    </a:lnTo>
                    <a:lnTo>
                      <a:pt x="2727" y="1136"/>
                    </a:lnTo>
                    <a:lnTo>
                      <a:pt x="2743" y="1144"/>
                    </a:lnTo>
                    <a:lnTo>
                      <a:pt x="2748" y="1147"/>
                    </a:lnTo>
                    <a:lnTo>
                      <a:pt x="2755" y="1153"/>
                    </a:lnTo>
                    <a:lnTo>
                      <a:pt x="2762" y="1163"/>
                    </a:lnTo>
                    <a:lnTo>
                      <a:pt x="2768" y="1175"/>
                    </a:lnTo>
                    <a:lnTo>
                      <a:pt x="2770" y="1188"/>
                    </a:lnTo>
                    <a:lnTo>
                      <a:pt x="2770" y="1205"/>
                    </a:lnTo>
                    <a:lnTo>
                      <a:pt x="2765" y="1222"/>
                    </a:lnTo>
                    <a:lnTo>
                      <a:pt x="2756" y="1237"/>
                    </a:lnTo>
                    <a:lnTo>
                      <a:pt x="2755" y="1237"/>
                    </a:lnTo>
                    <a:lnTo>
                      <a:pt x="2755" y="1238"/>
                    </a:lnTo>
                    <a:lnTo>
                      <a:pt x="2741" y="1247"/>
                    </a:lnTo>
                    <a:lnTo>
                      <a:pt x="2726" y="1254"/>
                    </a:lnTo>
                    <a:lnTo>
                      <a:pt x="2721" y="1255"/>
                    </a:lnTo>
                    <a:lnTo>
                      <a:pt x="2714" y="1256"/>
                    </a:lnTo>
                    <a:lnTo>
                      <a:pt x="2711" y="1256"/>
                    </a:lnTo>
                    <a:lnTo>
                      <a:pt x="2709" y="1255"/>
                    </a:lnTo>
                    <a:lnTo>
                      <a:pt x="2707" y="1255"/>
                    </a:lnTo>
                    <a:lnTo>
                      <a:pt x="2690" y="1252"/>
                    </a:lnTo>
                    <a:lnTo>
                      <a:pt x="2672" y="1243"/>
                    </a:lnTo>
                    <a:lnTo>
                      <a:pt x="2668" y="1239"/>
                    </a:lnTo>
                    <a:lnTo>
                      <a:pt x="2591" y="1295"/>
                    </a:lnTo>
                    <a:lnTo>
                      <a:pt x="2594" y="1301"/>
                    </a:lnTo>
                    <a:lnTo>
                      <a:pt x="2596" y="1307"/>
                    </a:lnTo>
                    <a:lnTo>
                      <a:pt x="2597" y="1312"/>
                    </a:lnTo>
                    <a:lnTo>
                      <a:pt x="2600" y="1320"/>
                    </a:lnTo>
                    <a:lnTo>
                      <a:pt x="2601" y="1332"/>
                    </a:lnTo>
                    <a:lnTo>
                      <a:pt x="2601" y="1347"/>
                    </a:lnTo>
                    <a:lnTo>
                      <a:pt x="2599" y="1360"/>
                    </a:lnTo>
                    <a:lnTo>
                      <a:pt x="2630" y="1375"/>
                    </a:lnTo>
                    <a:lnTo>
                      <a:pt x="2634" y="1371"/>
                    </a:lnTo>
                    <a:lnTo>
                      <a:pt x="2645" y="1366"/>
                    </a:lnTo>
                    <a:lnTo>
                      <a:pt x="2647" y="1364"/>
                    </a:lnTo>
                    <a:lnTo>
                      <a:pt x="2648" y="1364"/>
                    </a:lnTo>
                    <a:lnTo>
                      <a:pt x="2651" y="1362"/>
                    </a:lnTo>
                    <a:lnTo>
                      <a:pt x="2663" y="1358"/>
                    </a:lnTo>
                    <a:lnTo>
                      <a:pt x="2673" y="1357"/>
                    </a:lnTo>
                    <a:lnTo>
                      <a:pt x="2688" y="1358"/>
                    </a:lnTo>
                    <a:lnTo>
                      <a:pt x="2702" y="1365"/>
                    </a:lnTo>
                    <a:lnTo>
                      <a:pt x="2713" y="1373"/>
                    </a:lnTo>
                    <a:lnTo>
                      <a:pt x="2722" y="1382"/>
                    </a:lnTo>
                    <a:lnTo>
                      <a:pt x="2728" y="1392"/>
                    </a:lnTo>
                    <a:lnTo>
                      <a:pt x="2732" y="1405"/>
                    </a:lnTo>
                    <a:lnTo>
                      <a:pt x="2734" y="1411"/>
                    </a:lnTo>
                    <a:lnTo>
                      <a:pt x="2734" y="1421"/>
                    </a:lnTo>
                    <a:lnTo>
                      <a:pt x="2731" y="1440"/>
                    </a:lnTo>
                    <a:lnTo>
                      <a:pt x="2616" y="1440"/>
                    </a:lnTo>
                    <a:lnTo>
                      <a:pt x="2612" y="1425"/>
                    </a:lnTo>
                    <a:lnTo>
                      <a:pt x="2613" y="1411"/>
                    </a:lnTo>
                    <a:lnTo>
                      <a:pt x="2613" y="1405"/>
                    </a:lnTo>
                    <a:lnTo>
                      <a:pt x="2614" y="1404"/>
                    </a:lnTo>
                    <a:lnTo>
                      <a:pt x="2614" y="1402"/>
                    </a:lnTo>
                    <a:lnTo>
                      <a:pt x="2586" y="1386"/>
                    </a:lnTo>
                    <a:lnTo>
                      <a:pt x="2584" y="1387"/>
                    </a:lnTo>
                    <a:lnTo>
                      <a:pt x="2583" y="1390"/>
                    </a:lnTo>
                    <a:lnTo>
                      <a:pt x="2578" y="1395"/>
                    </a:lnTo>
                    <a:lnTo>
                      <a:pt x="2561" y="1409"/>
                    </a:lnTo>
                    <a:lnTo>
                      <a:pt x="2541" y="1417"/>
                    </a:lnTo>
                    <a:lnTo>
                      <a:pt x="2519" y="1420"/>
                    </a:lnTo>
                    <a:lnTo>
                      <a:pt x="2516" y="1420"/>
                    </a:lnTo>
                    <a:lnTo>
                      <a:pt x="2506" y="1419"/>
                    </a:lnTo>
                    <a:lnTo>
                      <a:pt x="2495" y="1416"/>
                    </a:lnTo>
                    <a:lnTo>
                      <a:pt x="2495" y="1257"/>
                    </a:lnTo>
                    <a:lnTo>
                      <a:pt x="2507" y="1255"/>
                    </a:lnTo>
                    <a:lnTo>
                      <a:pt x="2518" y="1254"/>
                    </a:lnTo>
                    <a:lnTo>
                      <a:pt x="2521" y="1254"/>
                    </a:lnTo>
                    <a:lnTo>
                      <a:pt x="2525" y="1255"/>
                    </a:lnTo>
                    <a:lnTo>
                      <a:pt x="2542" y="1257"/>
                    </a:lnTo>
                    <a:lnTo>
                      <a:pt x="2557" y="1263"/>
                    </a:lnTo>
                    <a:lnTo>
                      <a:pt x="2570" y="1272"/>
                    </a:lnTo>
                    <a:lnTo>
                      <a:pt x="2571" y="1273"/>
                    </a:lnTo>
                    <a:lnTo>
                      <a:pt x="2652" y="1213"/>
                    </a:lnTo>
                    <a:lnTo>
                      <a:pt x="2652" y="1210"/>
                    </a:lnTo>
                    <a:lnTo>
                      <a:pt x="2650" y="1201"/>
                    </a:lnTo>
                    <a:lnTo>
                      <a:pt x="2650" y="1189"/>
                    </a:lnTo>
                    <a:lnTo>
                      <a:pt x="2651" y="1179"/>
                    </a:lnTo>
                    <a:lnTo>
                      <a:pt x="2652" y="1176"/>
                    </a:lnTo>
                    <a:lnTo>
                      <a:pt x="2652" y="1174"/>
                    </a:lnTo>
                    <a:lnTo>
                      <a:pt x="2655" y="1167"/>
                    </a:lnTo>
                    <a:lnTo>
                      <a:pt x="2666" y="1151"/>
                    </a:lnTo>
                    <a:lnTo>
                      <a:pt x="2672" y="1146"/>
                    </a:lnTo>
                    <a:lnTo>
                      <a:pt x="2680" y="1141"/>
                    </a:lnTo>
                    <a:lnTo>
                      <a:pt x="2688" y="1138"/>
                    </a:lnTo>
                    <a:lnTo>
                      <a:pt x="2696" y="1134"/>
                    </a:lnTo>
                    <a:lnTo>
                      <a:pt x="2701" y="1133"/>
                    </a:lnTo>
                    <a:close/>
                    <a:moveTo>
                      <a:pt x="960" y="1086"/>
                    </a:moveTo>
                    <a:lnTo>
                      <a:pt x="963" y="1086"/>
                    </a:lnTo>
                    <a:lnTo>
                      <a:pt x="979" y="1089"/>
                    </a:lnTo>
                    <a:lnTo>
                      <a:pt x="994" y="1094"/>
                    </a:lnTo>
                    <a:lnTo>
                      <a:pt x="1005" y="1104"/>
                    </a:lnTo>
                    <a:lnTo>
                      <a:pt x="1015" y="1115"/>
                    </a:lnTo>
                    <a:lnTo>
                      <a:pt x="1020" y="1127"/>
                    </a:lnTo>
                    <a:lnTo>
                      <a:pt x="1022" y="1138"/>
                    </a:lnTo>
                    <a:lnTo>
                      <a:pt x="1022" y="1151"/>
                    </a:lnTo>
                    <a:lnTo>
                      <a:pt x="1018" y="1167"/>
                    </a:lnTo>
                    <a:lnTo>
                      <a:pt x="1011" y="1182"/>
                    </a:lnTo>
                    <a:lnTo>
                      <a:pt x="999" y="1193"/>
                    </a:lnTo>
                    <a:lnTo>
                      <a:pt x="997" y="1193"/>
                    </a:lnTo>
                    <a:lnTo>
                      <a:pt x="996" y="1195"/>
                    </a:lnTo>
                    <a:lnTo>
                      <a:pt x="982" y="1201"/>
                    </a:lnTo>
                    <a:lnTo>
                      <a:pt x="967" y="1204"/>
                    </a:lnTo>
                    <a:lnTo>
                      <a:pt x="957" y="1204"/>
                    </a:lnTo>
                    <a:lnTo>
                      <a:pt x="952" y="1202"/>
                    </a:lnTo>
                    <a:lnTo>
                      <a:pt x="950" y="1202"/>
                    </a:lnTo>
                    <a:lnTo>
                      <a:pt x="945" y="1200"/>
                    </a:lnTo>
                    <a:lnTo>
                      <a:pt x="940" y="1199"/>
                    </a:lnTo>
                    <a:lnTo>
                      <a:pt x="894" y="1260"/>
                    </a:lnTo>
                    <a:lnTo>
                      <a:pt x="903" y="1271"/>
                    </a:lnTo>
                    <a:lnTo>
                      <a:pt x="908" y="1285"/>
                    </a:lnTo>
                    <a:lnTo>
                      <a:pt x="908" y="1286"/>
                    </a:lnTo>
                    <a:lnTo>
                      <a:pt x="910" y="1289"/>
                    </a:lnTo>
                    <a:lnTo>
                      <a:pt x="911" y="1299"/>
                    </a:lnTo>
                    <a:lnTo>
                      <a:pt x="910" y="1311"/>
                    </a:lnTo>
                    <a:lnTo>
                      <a:pt x="907" y="1322"/>
                    </a:lnTo>
                    <a:lnTo>
                      <a:pt x="906" y="1322"/>
                    </a:lnTo>
                    <a:lnTo>
                      <a:pt x="906" y="1324"/>
                    </a:lnTo>
                    <a:lnTo>
                      <a:pt x="987" y="1411"/>
                    </a:lnTo>
                    <a:lnTo>
                      <a:pt x="988" y="1409"/>
                    </a:lnTo>
                    <a:lnTo>
                      <a:pt x="991" y="1409"/>
                    </a:lnTo>
                    <a:lnTo>
                      <a:pt x="1005" y="1403"/>
                    </a:lnTo>
                    <a:lnTo>
                      <a:pt x="1021" y="1400"/>
                    </a:lnTo>
                    <a:lnTo>
                      <a:pt x="1022" y="1402"/>
                    </a:lnTo>
                    <a:lnTo>
                      <a:pt x="1039" y="1402"/>
                    </a:lnTo>
                    <a:lnTo>
                      <a:pt x="1045" y="1403"/>
                    </a:lnTo>
                    <a:lnTo>
                      <a:pt x="1056" y="1407"/>
                    </a:lnTo>
                    <a:lnTo>
                      <a:pt x="1068" y="1412"/>
                    </a:lnTo>
                    <a:lnTo>
                      <a:pt x="1068" y="1440"/>
                    </a:lnTo>
                    <a:lnTo>
                      <a:pt x="957" y="1440"/>
                    </a:lnTo>
                    <a:lnTo>
                      <a:pt x="958" y="1437"/>
                    </a:lnTo>
                    <a:lnTo>
                      <a:pt x="962" y="1433"/>
                    </a:lnTo>
                    <a:lnTo>
                      <a:pt x="963" y="1430"/>
                    </a:lnTo>
                    <a:lnTo>
                      <a:pt x="965" y="1429"/>
                    </a:lnTo>
                    <a:lnTo>
                      <a:pt x="886" y="1347"/>
                    </a:lnTo>
                    <a:lnTo>
                      <a:pt x="870" y="1356"/>
                    </a:lnTo>
                    <a:lnTo>
                      <a:pt x="852" y="1358"/>
                    </a:lnTo>
                    <a:lnTo>
                      <a:pt x="848" y="1358"/>
                    </a:lnTo>
                    <a:lnTo>
                      <a:pt x="839" y="1357"/>
                    </a:lnTo>
                    <a:lnTo>
                      <a:pt x="830" y="1354"/>
                    </a:lnTo>
                    <a:lnTo>
                      <a:pt x="823" y="1350"/>
                    </a:lnTo>
                    <a:lnTo>
                      <a:pt x="818" y="1348"/>
                    </a:lnTo>
                    <a:lnTo>
                      <a:pt x="813" y="1344"/>
                    </a:lnTo>
                    <a:lnTo>
                      <a:pt x="805" y="1333"/>
                    </a:lnTo>
                    <a:lnTo>
                      <a:pt x="801" y="1330"/>
                    </a:lnTo>
                    <a:lnTo>
                      <a:pt x="798" y="1324"/>
                    </a:lnTo>
                    <a:lnTo>
                      <a:pt x="797" y="1320"/>
                    </a:lnTo>
                    <a:lnTo>
                      <a:pt x="793" y="1303"/>
                    </a:lnTo>
                    <a:lnTo>
                      <a:pt x="795" y="1286"/>
                    </a:lnTo>
                    <a:lnTo>
                      <a:pt x="795" y="1285"/>
                    </a:lnTo>
                    <a:lnTo>
                      <a:pt x="801" y="1271"/>
                    </a:lnTo>
                    <a:lnTo>
                      <a:pt x="810" y="1257"/>
                    </a:lnTo>
                    <a:lnTo>
                      <a:pt x="814" y="1254"/>
                    </a:lnTo>
                    <a:lnTo>
                      <a:pt x="819" y="1251"/>
                    </a:lnTo>
                    <a:lnTo>
                      <a:pt x="823" y="1248"/>
                    </a:lnTo>
                    <a:lnTo>
                      <a:pt x="826" y="1248"/>
                    </a:lnTo>
                    <a:lnTo>
                      <a:pt x="838" y="1242"/>
                    </a:lnTo>
                    <a:lnTo>
                      <a:pt x="852" y="1240"/>
                    </a:lnTo>
                    <a:lnTo>
                      <a:pt x="855" y="1240"/>
                    </a:lnTo>
                    <a:lnTo>
                      <a:pt x="859" y="1242"/>
                    </a:lnTo>
                    <a:lnTo>
                      <a:pt x="863" y="1242"/>
                    </a:lnTo>
                    <a:lnTo>
                      <a:pt x="865" y="1243"/>
                    </a:lnTo>
                    <a:lnTo>
                      <a:pt x="869" y="1244"/>
                    </a:lnTo>
                    <a:lnTo>
                      <a:pt x="916" y="1180"/>
                    </a:lnTo>
                    <a:lnTo>
                      <a:pt x="910" y="1167"/>
                    </a:lnTo>
                    <a:lnTo>
                      <a:pt x="907" y="1154"/>
                    </a:lnTo>
                    <a:lnTo>
                      <a:pt x="906" y="1153"/>
                    </a:lnTo>
                    <a:lnTo>
                      <a:pt x="906" y="1150"/>
                    </a:lnTo>
                    <a:lnTo>
                      <a:pt x="907" y="1149"/>
                    </a:lnTo>
                    <a:lnTo>
                      <a:pt x="906" y="1140"/>
                    </a:lnTo>
                    <a:lnTo>
                      <a:pt x="908" y="1129"/>
                    </a:lnTo>
                    <a:lnTo>
                      <a:pt x="912" y="1120"/>
                    </a:lnTo>
                    <a:lnTo>
                      <a:pt x="912" y="1119"/>
                    </a:lnTo>
                    <a:lnTo>
                      <a:pt x="914" y="1117"/>
                    </a:lnTo>
                    <a:lnTo>
                      <a:pt x="914" y="1115"/>
                    </a:lnTo>
                    <a:lnTo>
                      <a:pt x="920" y="1107"/>
                    </a:lnTo>
                    <a:lnTo>
                      <a:pt x="928" y="1098"/>
                    </a:lnTo>
                    <a:lnTo>
                      <a:pt x="937" y="1092"/>
                    </a:lnTo>
                    <a:lnTo>
                      <a:pt x="943" y="1090"/>
                    </a:lnTo>
                    <a:lnTo>
                      <a:pt x="949" y="1089"/>
                    </a:lnTo>
                    <a:lnTo>
                      <a:pt x="954" y="1089"/>
                    </a:lnTo>
                    <a:lnTo>
                      <a:pt x="956" y="1087"/>
                    </a:lnTo>
                    <a:lnTo>
                      <a:pt x="958" y="1087"/>
                    </a:lnTo>
                    <a:lnTo>
                      <a:pt x="960" y="1086"/>
                    </a:lnTo>
                    <a:close/>
                    <a:moveTo>
                      <a:pt x="1068" y="632"/>
                    </a:moveTo>
                    <a:lnTo>
                      <a:pt x="1068" y="908"/>
                    </a:lnTo>
                    <a:lnTo>
                      <a:pt x="1064" y="905"/>
                    </a:lnTo>
                    <a:lnTo>
                      <a:pt x="1060" y="904"/>
                    </a:lnTo>
                    <a:lnTo>
                      <a:pt x="1058" y="901"/>
                    </a:lnTo>
                    <a:lnTo>
                      <a:pt x="1050" y="899"/>
                    </a:lnTo>
                    <a:lnTo>
                      <a:pt x="1034" y="888"/>
                    </a:lnTo>
                    <a:lnTo>
                      <a:pt x="1020" y="876"/>
                    </a:lnTo>
                    <a:lnTo>
                      <a:pt x="1007" y="862"/>
                    </a:lnTo>
                    <a:lnTo>
                      <a:pt x="996" y="849"/>
                    </a:lnTo>
                    <a:lnTo>
                      <a:pt x="990" y="836"/>
                    </a:lnTo>
                    <a:lnTo>
                      <a:pt x="990" y="834"/>
                    </a:lnTo>
                    <a:lnTo>
                      <a:pt x="982" y="820"/>
                    </a:lnTo>
                    <a:lnTo>
                      <a:pt x="978" y="806"/>
                    </a:lnTo>
                    <a:lnTo>
                      <a:pt x="978" y="791"/>
                    </a:lnTo>
                    <a:lnTo>
                      <a:pt x="975" y="783"/>
                    </a:lnTo>
                    <a:lnTo>
                      <a:pt x="974" y="778"/>
                    </a:lnTo>
                    <a:lnTo>
                      <a:pt x="974" y="773"/>
                    </a:lnTo>
                    <a:lnTo>
                      <a:pt x="977" y="740"/>
                    </a:lnTo>
                    <a:lnTo>
                      <a:pt x="986" y="711"/>
                    </a:lnTo>
                    <a:lnTo>
                      <a:pt x="1001" y="684"/>
                    </a:lnTo>
                    <a:lnTo>
                      <a:pt x="1022" y="659"/>
                    </a:lnTo>
                    <a:lnTo>
                      <a:pt x="1024" y="659"/>
                    </a:lnTo>
                    <a:lnTo>
                      <a:pt x="1024" y="658"/>
                    </a:lnTo>
                    <a:lnTo>
                      <a:pt x="1025" y="658"/>
                    </a:lnTo>
                    <a:lnTo>
                      <a:pt x="1038" y="647"/>
                    </a:lnTo>
                    <a:lnTo>
                      <a:pt x="1054" y="638"/>
                    </a:lnTo>
                    <a:lnTo>
                      <a:pt x="1068" y="632"/>
                    </a:lnTo>
                    <a:close/>
                    <a:moveTo>
                      <a:pt x="446" y="23"/>
                    </a:moveTo>
                    <a:lnTo>
                      <a:pt x="452" y="23"/>
                    </a:lnTo>
                    <a:lnTo>
                      <a:pt x="465" y="24"/>
                    </a:lnTo>
                    <a:lnTo>
                      <a:pt x="478" y="29"/>
                    </a:lnTo>
                    <a:lnTo>
                      <a:pt x="489" y="34"/>
                    </a:lnTo>
                    <a:lnTo>
                      <a:pt x="495" y="37"/>
                    </a:lnTo>
                    <a:lnTo>
                      <a:pt x="500" y="41"/>
                    </a:lnTo>
                    <a:lnTo>
                      <a:pt x="504" y="45"/>
                    </a:lnTo>
                    <a:lnTo>
                      <a:pt x="507" y="49"/>
                    </a:lnTo>
                    <a:lnTo>
                      <a:pt x="508" y="49"/>
                    </a:lnTo>
                    <a:lnTo>
                      <a:pt x="508" y="50"/>
                    </a:lnTo>
                    <a:lnTo>
                      <a:pt x="509" y="50"/>
                    </a:lnTo>
                    <a:lnTo>
                      <a:pt x="518" y="62"/>
                    </a:lnTo>
                    <a:lnTo>
                      <a:pt x="525" y="78"/>
                    </a:lnTo>
                    <a:lnTo>
                      <a:pt x="529" y="92"/>
                    </a:lnTo>
                    <a:lnTo>
                      <a:pt x="529" y="109"/>
                    </a:lnTo>
                    <a:lnTo>
                      <a:pt x="526" y="123"/>
                    </a:lnTo>
                    <a:lnTo>
                      <a:pt x="521" y="139"/>
                    </a:lnTo>
                    <a:lnTo>
                      <a:pt x="518" y="142"/>
                    </a:lnTo>
                    <a:lnTo>
                      <a:pt x="517" y="144"/>
                    </a:lnTo>
                    <a:lnTo>
                      <a:pt x="517" y="146"/>
                    </a:lnTo>
                    <a:lnTo>
                      <a:pt x="709" y="321"/>
                    </a:lnTo>
                    <a:lnTo>
                      <a:pt x="723" y="316"/>
                    </a:lnTo>
                    <a:lnTo>
                      <a:pt x="729" y="315"/>
                    </a:lnTo>
                    <a:lnTo>
                      <a:pt x="740" y="312"/>
                    </a:lnTo>
                    <a:lnTo>
                      <a:pt x="746" y="312"/>
                    </a:lnTo>
                    <a:lnTo>
                      <a:pt x="761" y="313"/>
                    </a:lnTo>
                    <a:lnTo>
                      <a:pt x="775" y="317"/>
                    </a:lnTo>
                    <a:lnTo>
                      <a:pt x="775" y="319"/>
                    </a:lnTo>
                    <a:lnTo>
                      <a:pt x="776" y="319"/>
                    </a:lnTo>
                    <a:lnTo>
                      <a:pt x="791" y="325"/>
                    </a:lnTo>
                    <a:lnTo>
                      <a:pt x="804" y="337"/>
                    </a:lnTo>
                    <a:lnTo>
                      <a:pt x="944" y="241"/>
                    </a:lnTo>
                    <a:lnTo>
                      <a:pt x="939" y="228"/>
                    </a:lnTo>
                    <a:lnTo>
                      <a:pt x="935" y="214"/>
                    </a:lnTo>
                    <a:lnTo>
                      <a:pt x="935" y="184"/>
                    </a:lnTo>
                    <a:lnTo>
                      <a:pt x="940" y="167"/>
                    </a:lnTo>
                    <a:lnTo>
                      <a:pt x="940" y="164"/>
                    </a:lnTo>
                    <a:lnTo>
                      <a:pt x="941" y="161"/>
                    </a:lnTo>
                    <a:lnTo>
                      <a:pt x="943" y="157"/>
                    </a:lnTo>
                    <a:lnTo>
                      <a:pt x="944" y="152"/>
                    </a:lnTo>
                    <a:lnTo>
                      <a:pt x="957" y="130"/>
                    </a:lnTo>
                    <a:lnTo>
                      <a:pt x="973" y="112"/>
                    </a:lnTo>
                    <a:lnTo>
                      <a:pt x="992" y="97"/>
                    </a:lnTo>
                    <a:lnTo>
                      <a:pt x="1016" y="87"/>
                    </a:lnTo>
                    <a:lnTo>
                      <a:pt x="1017" y="87"/>
                    </a:lnTo>
                    <a:lnTo>
                      <a:pt x="1034" y="83"/>
                    </a:lnTo>
                    <a:lnTo>
                      <a:pt x="1051" y="82"/>
                    </a:lnTo>
                    <a:lnTo>
                      <a:pt x="1062" y="82"/>
                    </a:lnTo>
                    <a:lnTo>
                      <a:pt x="1066" y="83"/>
                    </a:lnTo>
                    <a:lnTo>
                      <a:pt x="1068" y="83"/>
                    </a:lnTo>
                    <a:lnTo>
                      <a:pt x="1068" y="440"/>
                    </a:lnTo>
                    <a:lnTo>
                      <a:pt x="1056" y="316"/>
                    </a:lnTo>
                    <a:lnTo>
                      <a:pt x="1054" y="316"/>
                    </a:lnTo>
                    <a:lnTo>
                      <a:pt x="1037" y="315"/>
                    </a:lnTo>
                    <a:lnTo>
                      <a:pt x="1020" y="311"/>
                    </a:lnTo>
                    <a:lnTo>
                      <a:pt x="1012" y="305"/>
                    </a:lnTo>
                    <a:lnTo>
                      <a:pt x="999" y="302"/>
                    </a:lnTo>
                    <a:lnTo>
                      <a:pt x="984" y="294"/>
                    </a:lnTo>
                    <a:lnTo>
                      <a:pt x="973" y="283"/>
                    </a:lnTo>
                    <a:lnTo>
                      <a:pt x="962" y="271"/>
                    </a:lnTo>
                    <a:lnTo>
                      <a:pt x="961" y="269"/>
                    </a:lnTo>
                    <a:lnTo>
                      <a:pt x="960" y="267"/>
                    </a:lnTo>
                    <a:lnTo>
                      <a:pt x="819" y="363"/>
                    </a:lnTo>
                    <a:lnTo>
                      <a:pt x="821" y="364"/>
                    </a:lnTo>
                    <a:lnTo>
                      <a:pt x="821" y="367"/>
                    </a:lnTo>
                    <a:lnTo>
                      <a:pt x="825" y="381"/>
                    </a:lnTo>
                    <a:lnTo>
                      <a:pt x="825" y="397"/>
                    </a:lnTo>
                    <a:lnTo>
                      <a:pt x="822" y="413"/>
                    </a:lnTo>
                    <a:lnTo>
                      <a:pt x="817" y="429"/>
                    </a:lnTo>
                    <a:lnTo>
                      <a:pt x="808" y="442"/>
                    </a:lnTo>
                    <a:lnTo>
                      <a:pt x="797" y="453"/>
                    </a:lnTo>
                    <a:lnTo>
                      <a:pt x="795" y="455"/>
                    </a:lnTo>
                    <a:lnTo>
                      <a:pt x="792" y="457"/>
                    </a:lnTo>
                    <a:lnTo>
                      <a:pt x="781" y="465"/>
                    </a:lnTo>
                    <a:lnTo>
                      <a:pt x="767" y="470"/>
                    </a:lnTo>
                    <a:lnTo>
                      <a:pt x="753" y="473"/>
                    </a:lnTo>
                    <a:lnTo>
                      <a:pt x="745" y="554"/>
                    </a:lnTo>
                    <a:lnTo>
                      <a:pt x="763" y="558"/>
                    </a:lnTo>
                    <a:lnTo>
                      <a:pt x="780" y="566"/>
                    </a:lnTo>
                    <a:lnTo>
                      <a:pt x="795" y="577"/>
                    </a:lnTo>
                    <a:lnTo>
                      <a:pt x="813" y="594"/>
                    </a:lnTo>
                    <a:lnTo>
                      <a:pt x="826" y="612"/>
                    </a:lnTo>
                    <a:lnTo>
                      <a:pt x="834" y="634"/>
                    </a:lnTo>
                    <a:lnTo>
                      <a:pt x="835" y="638"/>
                    </a:lnTo>
                    <a:lnTo>
                      <a:pt x="835" y="643"/>
                    </a:lnTo>
                    <a:lnTo>
                      <a:pt x="839" y="656"/>
                    </a:lnTo>
                    <a:lnTo>
                      <a:pt x="840" y="673"/>
                    </a:lnTo>
                    <a:lnTo>
                      <a:pt x="839" y="689"/>
                    </a:lnTo>
                    <a:lnTo>
                      <a:pt x="835" y="704"/>
                    </a:lnTo>
                    <a:lnTo>
                      <a:pt x="834" y="707"/>
                    </a:lnTo>
                    <a:lnTo>
                      <a:pt x="834" y="710"/>
                    </a:lnTo>
                    <a:lnTo>
                      <a:pt x="833" y="714"/>
                    </a:lnTo>
                    <a:lnTo>
                      <a:pt x="827" y="724"/>
                    </a:lnTo>
                    <a:lnTo>
                      <a:pt x="821" y="736"/>
                    </a:lnTo>
                    <a:lnTo>
                      <a:pt x="813" y="748"/>
                    </a:lnTo>
                    <a:lnTo>
                      <a:pt x="802" y="759"/>
                    </a:lnTo>
                    <a:lnTo>
                      <a:pt x="793" y="765"/>
                    </a:lnTo>
                    <a:lnTo>
                      <a:pt x="793" y="766"/>
                    </a:lnTo>
                    <a:lnTo>
                      <a:pt x="778" y="776"/>
                    </a:lnTo>
                    <a:lnTo>
                      <a:pt x="762" y="781"/>
                    </a:lnTo>
                    <a:lnTo>
                      <a:pt x="757" y="783"/>
                    </a:lnTo>
                    <a:lnTo>
                      <a:pt x="753" y="785"/>
                    </a:lnTo>
                    <a:lnTo>
                      <a:pt x="747" y="786"/>
                    </a:lnTo>
                    <a:lnTo>
                      <a:pt x="724" y="789"/>
                    </a:lnTo>
                    <a:lnTo>
                      <a:pt x="699" y="786"/>
                    </a:lnTo>
                    <a:lnTo>
                      <a:pt x="675" y="778"/>
                    </a:lnTo>
                    <a:lnTo>
                      <a:pt x="653" y="764"/>
                    </a:lnTo>
                    <a:lnTo>
                      <a:pt x="652" y="764"/>
                    </a:lnTo>
                    <a:lnTo>
                      <a:pt x="652" y="762"/>
                    </a:lnTo>
                    <a:lnTo>
                      <a:pt x="639" y="751"/>
                    </a:lnTo>
                    <a:lnTo>
                      <a:pt x="628" y="736"/>
                    </a:lnTo>
                    <a:lnTo>
                      <a:pt x="478" y="836"/>
                    </a:lnTo>
                    <a:lnTo>
                      <a:pt x="482" y="849"/>
                    </a:lnTo>
                    <a:lnTo>
                      <a:pt x="483" y="863"/>
                    </a:lnTo>
                    <a:lnTo>
                      <a:pt x="483" y="869"/>
                    </a:lnTo>
                    <a:lnTo>
                      <a:pt x="482" y="879"/>
                    </a:lnTo>
                    <a:lnTo>
                      <a:pt x="478" y="891"/>
                    </a:lnTo>
                    <a:lnTo>
                      <a:pt x="471" y="899"/>
                    </a:lnTo>
                    <a:lnTo>
                      <a:pt x="470" y="900"/>
                    </a:lnTo>
                    <a:lnTo>
                      <a:pt x="467" y="904"/>
                    </a:lnTo>
                    <a:lnTo>
                      <a:pt x="465" y="907"/>
                    </a:lnTo>
                    <a:lnTo>
                      <a:pt x="457" y="912"/>
                    </a:lnTo>
                    <a:lnTo>
                      <a:pt x="454" y="913"/>
                    </a:lnTo>
                    <a:lnTo>
                      <a:pt x="450" y="916"/>
                    </a:lnTo>
                    <a:lnTo>
                      <a:pt x="449" y="916"/>
                    </a:lnTo>
                    <a:lnTo>
                      <a:pt x="465" y="1064"/>
                    </a:lnTo>
                    <a:lnTo>
                      <a:pt x="470" y="1064"/>
                    </a:lnTo>
                    <a:lnTo>
                      <a:pt x="476" y="1065"/>
                    </a:lnTo>
                    <a:lnTo>
                      <a:pt x="489" y="1070"/>
                    </a:lnTo>
                    <a:lnTo>
                      <a:pt x="500" y="1077"/>
                    </a:lnTo>
                    <a:lnTo>
                      <a:pt x="508" y="1087"/>
                    </a:lnTo>
                    <a:lnTo>
                      <a:pt x="509" y="1089"/>
                    </a:lnTo>
                    <a:lnTo>
                      <a:pt x="510" y="1091"/>
                    </a:lnTo>
                    <a:lnTo>
                      <a:pt x="517" y="1099"/>
                    </a:lnTo>
                    <a:lnTo>
                      <a:pt x="521" y="1111"/>
                    </a:lnTo>
                    <a:lnTo>
                      <a:pt x="522" y="1123"/>
                    </a:lnTo>
                    <a:lnTo>
                      <a:pt x="522" y="1136"/>
                    </a:lnTo>
                    <a:lnTo>
                      <a:pt x="521" y="1145"/>
                    </a:lnTo>
                    <a:lnTo>
                      <a:pt x="517" y="1155"/>
                    </a:lnTo>
                    <a:lnTo>
                      <a:pt x="513" y="1162"/>
                    </a:lnTo>
                    <a:lnTo>
                      <a:pt x="510" y="1167"/>
                    </a:lnTo>
                    <a:lnTo>
                      <a:pt x="508" y="1171"/>
                    </a:lnTo>
                    <a:lnTo>
                      <a:pt x="500" y="1176"/>
                    </a:lnTo>
                    <a:lnTo>
                      <a:pt x="496" y="1180"/>
                    </a:lnTo>
                    <a:lnTo>
                      <a:pt x="493" y="1182"/>
                    </a:lnTo>
                    <a:lnTo>
                      <a:pt x="476" y="1189"/>
                    </a:lnTo>
                    <a:lnTo>
                      <a:pt x="459" y="1192"/>
                    </a:lnTo>
                    <a:lnTo>
                      <a:pt x="455" y="1192"/>
                    </a:lnTo>
                    <a:lnTo>
                      <a:pt x="414" y="1344"/>
                    </a:lnTo>
                    <a:lnTo>
                      <a:pt x="428" y="1353"/>
                    </a:lnTo>
                    <a:lnTo>
                      <a:pt x="440" y="1367"/>
                    </a:lnTo>
                    <a:lnTo>
                      <a:pt x="441" y="1369"/>
                    </a:lnTo>
                    <a:lnTo>
                      <a:pt x="446" y="1382"/>
                    </a:lnTo>
                    <a:lnTo>
                      <a:pt x="449" y="1395"/>
                    </a:lnTo>
                    <a:lnTo>
                      <a:pt x="449" y="1408"/>
                    </a:lnTo>
                    <a:lnTo>
                      <a:pt x="445" y="1428"/>
                    </a:lnTo>
                    <a:lnTo>
                      <a:pt x="442" y="1433"/>
                    </a:lnTo>
                    <a:lnTo>
                      <a:pt x="440" y="1437"/>
                    </a:lnTo>
                    <a:lnTo>
                      <a:pt x="438" y="1438"/>
                    </a:lnTo>
                    <a:lnTo>
                      <a:pt x="438" y="1440"/>
                    </a:lnTo>
                    <a:lnTo>
                      <a:pt x="334" y="1440"/>
                    </a:lnTo>
                    <a:lnTo>
                      <a:pt x="332" y="1437"/>
                    </a:lnTo>
                    <a:lnTo>
                      <a:pt x="331" y="1436"/>
                    </a:lnTo>
                    <a:lnTo>
                      <a:pt x="325" y="1422"/>
                    </a:lnTo>
                    <a:lnTo>
                      <a:pt x="322" y="1409"/>
                    </a:lnTo>
                    <a:lnTo>
                      <a:pt x="166" y="1385"/>
                    </a:lnTo>
                    <a:lnTo>
                      <a:pt x="163" y="1392"/>
                    </a:lnTo>
                    <a:lnTo>
                      <a:pt x="154" y="1408"/>
                    </a:lnTo>
                    <a:lnTo>
                      <a:pt x="143" y="1421"/>
                    </a:lnTo>
                    <a:lnTo>
                      <a:pt x="139" y="1425"/>
                    </a:lnTo>
                    <a:lnTo>
                      <a:pt x="128" y="1433"/>
                    </a:lnTo>
                    <a:lnTo>
                      <a:pt x="124" y="1436"/>
                    </a:lnTo>
                    <a:lnTo>
                      <a:pt x="119" y="1437"/>
                    </a:lnTo>
                    <a:lnTo>
                      <a:pt x="114" y="1440"/>
                    </a:lnTo>
                    <a:lnTo>
                      <a:pt x="56" y="1440"/>
                    </a:lnTo>
                    <a:lnTo>
                      <a:pt x="43" y="1434"/>
                    </a:lnTo>
                    <a:lnTo>
                      <a:pt x="33" y="1428"/>
                    </a:lnTo>
                    <a:lnTo>
                      <a:pt x="26" y="1422"/>
                    </a:lnTo>
                    <a:lnTo>
                      <a:pt x="21" y="1416"/>
                    </a:lnTo>
                    <a:lnTo>
                      <a:pt x="17" y="1409"/>
                    </a:lnTo>
                    <a:lnTo>
                      <a:pt x="16" y="1408"/>
                    </a:lnTo>
                    <a:lnTo>
                      <a:pt x="8" y="1395"/>
                    </a:lnTo>
                    <a:lnTo>
                      <a:pt x="2" y="1378"/>
                    </a:lnTo>
                    <a:lnTo>
                      <a:pt x="0" y="1362"/>
                    </a:lnTo>
                    <a:lnTo>
                      <a:pt x="2" y="1344"/>
                    </a:lnTo>
                    <a:lnTo>
                      <a:pt x="6" y="1330"/>
                    </a:lnTo>
                    <a:lnTo>
                      <a:pt x="14" y="1314"/>
                    </a:lnTo>
                    <a:lnTo>
                      <a:pt x="18" y="1310"/>
                    </a:lnTo>
                    <a:lnTo>
                      <a:pt x="26" y="1299"/>
                    </a:lnTo>
                    <a:lnTo>
                      <a:pt x="39" y="1289"/>
                    </a:lnTo>
                    <a:lnTo>
                      <a:pt x="54" y="1282"/>
                    </a:lnTo>
                    <a:lnTo>
                      <a:pt x="56" y="1281"/>
                    </a:lnTo>
                    <a:lnTo>
                      <a:pt x="60" y="1280"/>
                    </a:lnTo>
                    <a:lnTo>
                      <a:pt x="73" y="1276"/>
                    </a:lnTo>
                    <a:lnTo>
                      <a:pt x="90" y="1275"/>
                    </a:lnTo>
                    <a:lnTo>
                      <a:pt x="97" y="1275"/>
                    </a:lnTo>
                    <a:lnTo>
                      <a:pt x="102" y="1276"/>
                    </a:lnTo>
                    <a:lnTo>
                      <a:pt x="106" y="1277"/>
                    </a:lnTo>
                    <a:lnTo>
                      <a:pt x="107" y="1277"/>
                    </a:lnTo>
                    <a:lnTo>
                      <a:pt x="119" y="1281"/>
                    </a:lnTo>
                    <a:lnTo>
                      <a:pt x="129" y="1288"/>
                    </a:lnTo>
                    <a:lnTo>
                      <a:pt x="132" y="1289"/>
                    </a:lnTo>
                    <a:lnTo>
                      <a:pt x="136" y="1290"/>
                    </a:lnTo>
                    <a:lnTo>
                      <a:pt x="139" y="1293"/>
                    </a:lnTo>
                    <a:lnTo>
                      <a:pt x="154" y="1310"/>
                    </a:lnTo>
                    <a:lnTo>
                      <a:pt x="165" y="1330"/>
                    </a:lnTo>
                    <a:lnTo>
                      <a:pt x="170" y="1352"/>
                    </a:lnTo>
                    <a:lnTo>
                      <a:pt x="170" y="1356"/>
                    </a:lnTo>
                    <a:lnTo>
                      <a:pt x="326" y="1379"/>
                    </a:lnTo>
                    <a:lnTo>
                      <a:pt x="328" y="1374"/>
                    </a:lnTo>
                    <a:lnTo>
                      <a:pt x="330" y="1370"/>
                    </a:lnTo>
                    <a:lnTo>
                      <a:pt x="332" y="1366"/>
                    </a:lnTo>
                    <a:lnTo>
                      <a:pt x="336" y="1362"/>
                    </a:lnTo>
                    <a:lnTo>
                      <a:pt x="338" y="1360"/>
                    </a:lnTo>
                    <a:lnTo>
                      <a:pt x="339" y="1358"/>
                    </a:lnTo>
                    <a:lnTo>
                      <a:pt x="345" y="1353"/>
                    </a:lnTo>
                    <a:lnTo>
                      <a:pt x="353" y="1347"/>
                    </a:lnTo>
                    <a:lnTo>
                      <a:pt x="361" y="1341"/>
                    </a:lnTo>
                    <a:lnTo>
                      <a:pt x="369" y="1340"/>
                    </a:lnTo>
                    <a:lnTo>
                      <a:pt x="372" y="1339"/>
                    </a:lnTo>
                    <a:lnTo>
                      <a:pt x="376" y="1337"/>
                    </a:lnTo>
                    <a:lnTo>
                      <a:pt x="385" y="1337"/>
                    </a:lnTo>
                    <a:lnTo>
                      <a:pt x="427" y="1183"/>
                    </a:lnTo>
                    <a:lnTo>
                      <a:pt x="423" y="1182"/>
                    </a:lnTo>
                    <a:lnTo>
                      <a:pt x="417" y="1176"/>
                    </a:lnTo>
                    <a:lnTo>
                      <a:pt x="407" y="1167"/>
                    </a:lnTo>
                    <a:lnTo>
                      <a:pt x="400" y="1155"/>
                    </a:lnTo>
                    <a:lnTo>
                      <a:pt x="398" y="1149"/>
                    </a:lnTo>
                    <a:lnTo>
                      <a:pt x="395" y="1138"/>
                    </a:lnTo>
                    <a:lnTo>
                      <a:pt x="394" y="1120"/>
                    </a:lnTo>
                    <a:lnTo>
                      <a:pt x="399" y="1102"/>
                    </a:lnTo>
                    <a:lnTo>
                      <a:pt x="399" y="1100"/>
                    </a:lnTo>
                    <a:lnTo>
                      <a:pt x="400" y="1100"/>
                    </a:lnTo>
                    <a:lnTo>
                      <a:pt x="400" y="1099"/>
                    </a:lnTo>
                    <a:lnTo>
                      <a:pt x="410" y="1086"/>
                    </a:lnTo>
                    <a:lnTo>
                      <a:pt x="421" y="1074"/>
                    </a:lnTo>
                    <a:lnTo>
                      <a:pt x="428" y="1070"/>
                    </a:lnTo>
                    <a:lnTo>
                      <a:pt x="435" y="1068"/>
                    </a:lnTo>
                    <a:lnTo>
                      <a:pt x="419" y="922"/>
                    </a:lnTo>
                    <a:lnTo>
                      <a:pt x="400" y="917"/>
                    </a:lnTo>
                    <a:lnTo>
                      <a:pt x="399" y="917"/>
                    </a:lnTo>
                    <a:lnTo>
                      <a:pt x="394" y="913"/>
                    </a:lnTo>
                    <a:lnTo>
                      <a:pt x="387" y="909"/>
                    </a:lnTo>
                    <a:lnTo>
                      <a:pt x="383" y="907"/>
                    </a:lnTo>
                    <a:lnTo>
                      <a:pt x="380" y="903"/>
                    </a:lnTo>
                    <a:lnTo>
                      <a:pt x="372" y="892"/>
                    </a:lnTo>
                    <a:lnTo>
                      <a:pt x="366" y="880"/>
                    </a:lnTo>
                    <a:lnTo>
                      <a:pt x="365" y="876"/>
                    </a:lnTo>
                    <a:lnTo>
                      <a:pt x="365" y="872"/>
                    </a:lnTo>
                    <a:lnTo>
                      <a:pt x="364" y="869"/>
                    </a:lnTo>
                    <a:lnTo>
                      <a:pt x="364" y="852"/>
                    </a:lnTo>
                    <a:lnTo>
                      <a:pt x="365" y="846"/>
                    </a:lnTo>
                    <a:lnTo>
                      <a:pt x="260" y="794"/>
                    </a:lnTo>
                    <a:lnTo>
                      <a:pt x="259" y="797"/>
                    </a:lnTo>
                    <a:lnTo>
                      <a:pt x="256" y="798"/>
                    </a:lnTo>
                    <a:lnTo>
                      <a:pt x="254" y="800"/>
                    </a:lnTo>
                    <a:lnTo>
                      <a:pt x="254" y="802"/>
                    </a:lnTo>
                    <a:lnTo>
                      <a:pt x="250" y="806"/>
                    </a:lnTo>
                    <a:lnTo>
                      <a:pt x="249" y="808"/>
                    </a:lnTo>
                    <a:lnTo>
                      <a:pt x="232" y="820"/>
                    </a:lnTo>
                    <a:lnTo>
                      <a:pt x="212" y="827"/>
                    </a:lnTo>
                    <a:lnTo>
                      <a:pt x="192" y="829"/>
                    </a:lnTo>
                    <a:lnTo>
                      <a:pt x="182" y="829"/>
                    </a:lnTo>
                    <a:lnTo>
                      <a:pt x="165" y="825"/>
                    </a:lnTo>
                    <a:lnTo>
                      <a:pt x="150" y="817"/>
                    </a:lnTo>
                    <a:lnTo>
                      <a:pt x="136" y="808"/>
                    </a:lnTo>
                    <a:lnTo>
                      <a:pt x="126" y="795"/>
                    </a:lnTo>
                    <a:lnTo>
                      <a:pt x="115" y="774"/>
                    </a:lnTo>
                    <a:lnTo>
                      <a:pt x="110" y="751"/>
                    </a:lnTo>
                    <a:lnTo>
                      <a:pt x="112" y="728"/>
                    </a:lnTo>
                    <a:lnTo>
                      <a:pt x="112" y="726"/>
                    </a:lnTo>
                    <a:lnTo>
                      <a:pt x="118" y="713"/>
                    </a:lnTo>
                    <a:lnTo>
                      <a:pt x="126" y="700"/>
                    </a:lnTo>
                    <a:lnTo>
                      <a:pt x="135" y="689"/>
                    </a:lnTo>
                    <a:lnTo>
                      <a:pt x="140" y="685"/>
                    </a:lnTo>
                    <a:lnTo>
                      <a:pt x="144" y="681"/>
                    </a:lnTo>
                    <a:lnTo>
                      <a:pt x="148" y="679"/>
                    </a:lnTo>
                    <a:lnTo>
                      <a:pt x="153" y="676"/>
                    </a:lnTo>
                    <a:lnTo>
                      <a:pt x="154" y="675"/>
                    </a:lnTo>
                    <a:lnTo>
                      <a:pt x="156" y="675"/>
                    </a:lnTo>
                    <a:lnTo>
                      <a:pt x="173" y="668"/>
                    </a:lnTo>
                    <a:lnTo>
                      <a:pt x="191" y="666"/>
                    </a:lnTo>
                    <a:lnTo>
                      <a:pt x="198" y="666"/>
                    </a:lnTo>
                    <a:lnTo>
                      <a:pt x="201" y="667"/>
                    </a:lnTo>
                    <a:lnTo>
                      <a:pt x="218" y="671"/>
                    </a:lnTo>
                    <a:lnTo>
                      <a:pt x="232" y="677"/>
                    </a:lnTo>
                    <a:lnTo>
                      <a:pt x="246" y="687"/>
                    </a:lnTo>
                    <a:lnTo>
                      <a:pt x="247" y="689"/>
                    </a:lnTo>
                    <a:lnTo>
                      <a:pt x="259" y="701"/>
                    </a:lnTo>
                    <a:lnTo>
                      <a:pt x="267" y="714"/>
                    </a:lnTo>
                    <a:lnTo>
                      <a:pt x="271" y="728"/>
                    </a:lnTo>
                    <a:lnTo>
                      <a:pt x="271" y="730"/>
                    </a:lnTo>
                    <a:lnTo>
                      <a:pt x="272" y="732"/>
                    </a:lnTo>
                    <a:lnTo>
                      <a:pt x="272" y="734"/>
                    </a:lnTo>
                    <a:lnTo>
                      <a:pt x="273" y="743"/>
                    </a:lnTo>
                    <a:lnTo>
                      <a:pt x="273" y="755"/>
                    </a:lnTo>
                    <a:lnTo>
                      <a:pt x="272" y="766"/>
                    </a:lnTo>
                    <a:lnTo>
                      <a:pt x="378" y="820"/>
                    </a:lnTo>
                    <a:lnTo>
                      <a:pt x="383" y="815"/>
                    </a:lnTo>
                    <a:lnTo>
                      <a:pt x="390" y="811"/>
                    </a:lnTo>
                    <a:lnTo>
                      <a:pt x="395" y="807"/>
                    </a:lnTo>
                    <a:lnTo>
                      <a:pt x="411" y="802"/>
                    </a:lnTo>
                    <a:lnTo>
                      <a:pt x="412" y="802"/>
                    </a:lnTo>
                    <a:lnTo>
                      <a:pt x="417" y="800"/>
                    </a:lnTo>
                    <a:lnTo>
                      <a:pt x="424" y="800"/>
                    </a:lnTo>
                    <a:lnTo>
                      <a:pt x="436" y="802"/>
                    </a:lnTo>
                    <a:lnTo>
                      <a:pt x="448" y="806"/>
                    </a:lnTo>
                    <a:lnTo>
                      <a:pt x="453" y="808"/>
                    </a:lnTo>
                    <a:lnTo>
                      <a:pt x="459" y="812"/>
                    </a:lnTo>
                    <a:lnTo>
                      <a:pt x="614" y="710"/>
                    </a:lnTo>
                    <a:lnTo>
                      <a:pt x="609" y="694"/>
                    </a:lnTo>
                    <a:lnTo>
                      <a:pt x="607" y="679"/>
                    </a:lnTo>
                    <a:lnTo>
                      <a:pt x="607" y="662"/>
                    </a:lnTo>
                    <a:lnTo>
                      <a:pt x="610" y="646"/>
                    </a:lnTo>
                    <a:lnTo>
                      <a:pt x="616" y="624"/>
                    </a:lnTo>
                    <a:lnTo>
                      <a:pt x="626" y="604"/>
                    </a:lnTo>
                    <a:lnTo>
                      <a:pt x="640" y="587"/>
                    </a:lnTo>
                    <a:lnTo>
                      <a:pt x="640" y="586"/>
                    </a:lnTo>
                    <a:lnTo>
                      <a:pt x="641" y="586"/>
                    </a:lnTo>
                    <a:lnTo>
                      <a:pt x="641" y="584"/>
                    </a:lnTo>
                    <a:lnTo>
                      <a:pt x="643" y="584"/>
                    </a:lnTo>
                    <a:lnTo>
                      <a:pt x="643" y="583"/>
                    </a:lnTo>
                    <a:lnTo>
                      <a:pt x="644" y="582"/>
                    </a:lnTo>
                    <a:lnTo>
                      <a:pt x="660" y="570"/>
                    </a:lnTo>
                    <a:lnTo>
                      <a:pt x="678" y="561"/>
                    </a:lnTo>
                    <a:lnTo>
                      <a:pt x="698" y="554"/>
                    </a:lnTo>
                    <a:lnTo>
                      <a:pt x="703" y="553"/>
                    </a:lnTo>
                    <a:lnTo>
                      <a:pt x="709" y="552"/>
                    </a:lnTo>
                    <a:lnTo>
                      <a:pt x="715" y="552"/>
                    </a:lnTo>
                    <a:lnTo>
                      <a:pt x="723" y="472"/>
                    </a:lnTo>
                    <a:lnTo>
                      <a:pt x="717" y="469"/>
                    </a:lnTo>
                    <a:lnTo>
                      <a:pt x="711" y="468"/>
                    </a:lnTo>
                    <a:lnTo>
                      <a:pt x="707" y="465"/>
                    </a:lnTo>
                    <a:lnTo>
                      <a:pt x="703" y="464"/>
                    </a:lnTo>
                    <a:lnTo>
                      <a:pt x="703" y="463"/>
                    </a:lnTo>
                    <a:lnTo>
                      <a:pt x="698" y="460"/>
                    </a:lnTo>
                    <a:lnTo>
                      <a:pt x="691" y="456"/>
                    </a:lnTo>
                    <a:lnTo>
                      <a:pt x="687" y="452"/>
                    </a:lnTo>
                    <a:lnTo>
                      <a:pt x="685" y="447"/>
                    </a:lnTo>
                    <a:lnTo>
                      <a:pt x="682" y="446"/>
                    </a:lnTo>
                    <a:lnTo>
                      <a:pt x="677" y="440"/>
                    </a:lnTo>
                    <a:lnTo>
                      <a:pt x="666" y="421"/>
                    </a:lnTo>
                    <a:lnTo>
                      <a:pt x="662" y="398"/>
                    </a:lnTo>
                    <a:lnTo>
                      <a:pt x="665" y="376"/>
                    </a:lnTo>
                    <a:lnTo>
                      <a:pt x="665" y="374"/>
                    </a:lnTo>
                    <a:lnTo>
                      <a:pt x="669" y="362"/>
                    </a:lnTo>
                    <a:lnTo>
                      <a:pt x="675" y="351"/>
                    </a:lnTo>
                    <a:lnTo>
                      <a:pt x="681" y="343"/>
                    </a:lnTo>
                    <a:lnTo>
                      <a:pt x="685" y="339"/>
                    </a:lnTo>
                    <a:lnTo>
                      <a:pt x="497" y="168"/>
                    </a:lnTo>
                    <a:lnTo>
                      <a:pt x="495" y="171"/>
                    </a:lnTo>
                    <a:lnTo>
                      <a:pt x="491" y="173"/>
                    </a:lnTo>
                    <a:lnTo>
                      <a:pt x="488" y="174"/>
                    </a:lnTo>
                    <a:lnTo>
                      <a:pt x="484" y="176"/>
                    </a:lnTo>
                    <a:lnTo>
                      <a:pt x="482" y="178"/>
                    </a:lnTo>
                    <a:lnTo>
                      <a:pt x="471" y="182"/>
                    </a:lnTo>
                    <a:lnTo>
                      <a:pt x="459" y="185"/>
                    </a:lnTo>
                    <a:lnTo>
                      <a:pt x="446" y="186"/>
                    </a:lnTo>
                    <a:lnTo>
                      <a:pt x="440" y="186"/>
                    </a:lnTo>
                    <a:lnTo>
                      <a:pt x="438" y="185"/>
                    </a:lnTo>
                    <a:lnTo>
                      <a:pt x="437" y="185"/>
                    </a:lnTo>
                    <a:lnTo>
                      <a:pt x="425" y="184"/>
                    </a:lnTo>
                    <a:lnTo>
                      <a:pt x="416" y="180"/>
                    </a:lnTo>
                    <a:lnTo>
                      <a:pt x="353" y="288"/>
                    </a:lnTo>
                    <a:lnTo>
                      <a:pt x="357" y="291"/>
                    </a:lnTo>
                    <a:lnTo>
                      <a:pt x="362" y="296"/>
                    </a:lnTo>
                    <a:lnTo>
                      <a:pt x="374" y="311"/>
                    </a:lnTo>
                    <a:lnTo>
                      <a:pt x="383" y="325"/>
                    </a:lnTo>
                    <a:lnTo>
                      <a:pt x="390" y="339"/>
                    </a:lnTo>
                    <a:lnTo>
                      <a:pt x="395" y="357"/>
                    </a:lnTo>
                    <a:lnTo>
                      <a:pt x="398" y="375"/>
                    </a:lnTo>
                    <a:lnTo>
                      <a:pt x="398" y="392"/>
                    </a:lnTo>
                    <a:lnTo>
                      <a:pt x="397" y="410"/>
                    </a:lnTo>
                    <a:lnTo>
                      <a:pt x="391" y="425"/>
                    </a:lnTo>
                    <a:lnTo>
                      <a:pt x="382" y="447"/>
                    </a:lnTo>
                    <a:lnTo>
                      <a:pt x="369" y="467"/>
                    </a:lnTo>
                    <a:lnTo>
                      <a:pt x="352" y="484"/>
                    </a:lnTo>
                    <a:lnTo>
                      <a:pt x="349" y="485"/>
                    </a:lnTo>
                    <a:lnTo>
                      <a:pt x="347" y="487"/>
                    </a:lnTo>
                    <a:lnTo>
                      <a:pt x="328" y="498"/>
                    </a:lnTo>
                    <a:lnTo>
                      <a:pt x="308" y="506"/>
                    </a:lnTo>
                    <a:lnTo>
                      <a:pt x="287" y="510"/>
                    </a:lnTo>
                    <a:lnTo>
                      <a:pt x="263" y="510"/>
                    </a:lnTo>
                    <a:lnTo>
                      <a:pt x="253" y="507"/>
                    </a:lnTo>
                    <a:lnTo>
                      <a:pt x="249" y="507"/>
                    </a:lnTo>
                    <a:lnTo>
                      <a:pt x="226" y="501"/>
                    </a:lnTo>
                    <a:lnTo>
                      <a:pt x="204" y="489"/>
                    </a:lnTo>
                    <a:lnTo>
                      <a:pt x="187" y="473"/>
                    </a:lnTo>
                    <a:lnTo>
                      <a:pt x="174" y="457"/>
                    </a:lnTo>
                    <a:lnTo>
                      <a:pt x="163" y="443"/>
                    </a:lnTo>
                    <a:lnTo>
                      <a:pt x="157" y="426"/>
                    </a:lnTo>
                    <a:lnTo>
                      <a:pt x="153" y="408"/>
                    </a:lnTo>
                    <a:lnTo>
                      <a:pt x="152" y="405"/>
                    </a:lnTo>
                    <a:lnTo>
                      <a:pt x="152" y="401"/>
                    </a:lnTo>
                    <a:lnTo>
                      <a:pt x="153" y="398"/>
                    </a:lnTo>
                    <a:lnTo>
                      <a:pt x="150" y="384"/>
                    </a:lnTo>
                    <a:lnTo>
                      <a:pt x="152" y="367"/>
                    </a:lnTo>
                    <a:lnTo>
                      <a:pt x="156" y="350"/>
                    </a:lnTo>
                    <a:lnTo>
                      <a:pt x="162" y="334"/>
                    </a:lnTo>
                    <a:lnTo>
                      <a:pt x="162" y="332"/>
                    </a:lnTo>
                    <a:lnTo>
                      <a:pt x="163" y="329"/>
                    </a:lnTo>
                    <a:lnTo>
                      <a:pt x="166" y="325"/>
                    </a:lnTo>
                    <a:lnTo>
                      <a:pt x="173" y="315"/>
                    </a:lnTo>
                    <a:lnTo>
                      <a:pt x="191" y="291"/>
                    </a:lnTo>
                    <a:lnTo>
                      <a:pt x="203" y="282"/>
                    </a:lnTo>
                    <a:lnTo>
                      <a:pt x="213" y="275"/>
                    </a:lnTo>
                    <a:lnTo>
                      <a:pt x="215" y="275"/>
                    </a:lnTo>
                    <a:lnTo>
                      <a:pt x="225" y="269"/>
                    </a:lnTo>
                    <a:lnTo>
                      <a:pt x="238" y="265"/>
                    </a:lnTo>
                    <a:lnTo>
                      <a:pt x="250" y="264"/>
                    </a:lnTo>
                    <a:lnTo>
                      <a:pt x="255" y="261"/>
                    </a:lnTo>
                    <a:lnTo>
                      <a:pt x="259" y="261"/>
                    </a:lnTo>
                    <a:lnTo>
                      <a:pt x="264" y="260"/>
                    </a:lnTo>
                    <a:lnTo>
                      <a:pt x="273" y="260"/>
                    </a:lnTo>
                    <a:lnTo>
                      <a:pt x="302" y="262"/>
                    </a:lnTo>
                    <a:lnTo>
                      <a:pt x="328" y="271"/>
                    </a:lnTo>
                    <a:lnTo>
                      <a:pt x="391" y="163"/>
                    </a:lnTo>
                    <a:lnTo>
                      <a:pt x="381" y="150"/>
                    </a:lnTo>
                    <a:lnTo>
                      <a:pt x="373" y="135"/>
                    </a:lnTo>
                    <a:lnTo>
                      <a:pt x="368" y="118"/>
                    </a:lnTo>
                    <a:lnTo>
                      <a:pt x="368" y="105"/>
                    </a:lnTo>
                    <a:lnTo>
                      <a:pt x="369" y="93"/>
                    </a:lnTo>
                    <a:lnTo>
                      <a:pt x="370" y="84"/>
                    </a:lnTo>
                    <a:lnTo>
                      <a:pt x="376" y="68"/>
                    </a:lnTo>
                    <a:lnTo>
                      <a:pt x="386" y="54"/>
                    </a:lnTo>
                    <a:lnTo>
                      <a:pt x="391" y="47"/>
                    </a:lnTo>
                    <a:lnTo>
                      <a:pt x="398" y="42"/>
                    </a:lnTo>
                    <a:lnTo>
                      <a:pt x="403" y="38"/>
                    </a:lnTo>
                    <a:lnTo>
                      <a:pt x="424" y="28"/>
                    </a:lnTo>
                    <a:lnTo>
                      <a:pt x="446" y="23"/>
                    </a:lnTo>
                    <a:close/>
                    <a:moveTo>
                      <a:pt x="2689" y="0"/>
                    </a:moveTo>
                    <a:lnTo>
                      <a:pt x="2693" y="0"/>
                    </a:lnTo>
                    <a:lnTo>
                      <a:pt x="2696" y="2"/>
                    </a:lnTo>
                    <a:lnTo>
                      <a:pt x="2698" y="2"/>
                    </a:lnTo>
                    <a:lnTo>
                      <a:pt x="2700" y="3"/>
                    </a:lnTo>
                    <a:lnTo>
                      <a:pt x="2705" y="3"/>
                    </a:lnTo>
                    <a:lnTo>
                      <a:pt x="2709" y="4"/>
                    </a:lnTo>
                    <a:lnTo>
                      <a:pt x="2717" y="9"/>
                    </a:lnTo>
                    <a:lnTo>
                      <a:pt x="2718" y="9"/>
                    </a:lnTo>
                    <a:lnTo>
                      <a:pt x="2721" y="11"/>
                    </a:lnTo>
                    <a:lnTo>
                      <a:pt x="2723" y="13"/>
                    </a:lnTo>
                    <a:lnTo>
                      <a:pt x="2736" y="25"/>
                    </a:lnTo>
                    <a:lnTo>
                      <a:pt x="2744" y="41"/>
                    </a:lnTo>
                    <a:lnTo>
                      <a:pt x="2748" y="58"/>
                    </a:lnTo>
                    <a:lnTo>
                      <a:pt x="2748" y="72"/>
                    </a:lnTo>
                    <a:lnTo>
                      <a:pt x="2747" y="79"/>
                    </a:lnTo>
                    <a:lnTo>
                      <a:pt x="2817" y="116"/>
                    </a:lnTo>
                    <a:lnTo>
                      <a:pt x="2817" y="114"/>
                    </a:lnTo>
                    <a:lnTo>
                      <a:pt x="2819" y="114"/>
                    </a:lnTo>
                    <a:lnTo>
                      <a:pt x="2820" y="113"/>
                    </a:lnTo>
                    <a:lnTo>
                      <a:pt x="2829" y="102"/>
                    </a:lnTo>
                    <a:lnTo>
                      <a:pt x="2844" y="93"/>
                    </a:lnTo>
                    <a:lnTo>
                      <a:pt x="2858" y="88"/>
                    </a:lnTo>
                    <a:lnTo>
                      <a:pt x="2866" y="85"/>
                    </a:lnTo>
                    <a:lnTo>
                      <a:pt x="2876" y="84"/>
                    </a:lnTo>
                    <a:lnTo>
                      <a:pt x="2889" y="83"/>
                    </a:lnTo>
                    <a:lnTo>
                      <a:pt x="2899" y="83"/>
                    </a:lnTo>
                    <a:lnTo>
                      <a:pt x="2908" y="85"/>
                    </a:lnTo>
                    <a:lnTo>
                      <a:pt x="2914" y="88"/>
                    </a:lnTo>
                    <a:lnTo>
                      <a:pt x="2916" y="88"/>
                    </a:lnTo>
                    <a:lnTo>
                      <a:pt x="2929" y="92"/>
                    </a:lnTo>
                    <a:lnTo>
                      <a:pt x="2939" y="101"/>
                    </a:lnTo>
                    <a:lnTo>
                      <a:pt x="2942" y="102"/>
                    </a:lnTo>
                    <a:lnTo>
                      <a:pt x="2947" y="108"/>
                    </a:lnTo>
                    <a:lnTo>
                      <a:pt x="2963" y="127"/>
                    </a:lnTo>
                    <a:lnTo>
                      <a:pt x="2972" y="150"/>
                    </a:lnTo>
                    <a:lnTo>
                      <a:pt x="2975" y="174"/>
                    </a:lnTo>
                    <a:lnTo>
                      <a:pt x="2975" y="177"/>
                    </a:lnTo>
                    <a:lnTo>
                      <a:pt x="2973" y="190"/>
                    </a:lnTo>
                    <a:lnTo>
                      <a:pt x="2969" y="203"/>
                    </a:lnTo>
                    <a:lnTo>
                      <a:pt x="2965" y="212"/>
                    </a:lnTo>
                    <a:lnTo>
                      <a:pt x="2959" y="223"/>
                    </a:lnTo>
                    <a:lnTo>
                      <a:pt x="2951" y="235"/>
                    </a:lnTo>
                    <a:lnTo>
                      <a:pt x="2940" y="243"/>
                    </a:lnTo>
                    <a:lnTo>
                      <a:pt x="2930" y="249"/>
                    </a:lnTo>
                    <a:lnTo>
                      <a:pt x="2920" y="254"/>
                    </a:lnTo>
                    <a:lnTo>
                      <a:pt x="2902" y="260"/>
                    </a:lnTo>
                    <a:lnTo>
                      <a:pt x="2884" y="262"/>
                    </a:lnTo>
                    <a:lnTo>
                      <a:pt x="2878" y="262"/>
                    </a:lnTo>
                    <a:lnTo>
                      <a:pt x="2845" y="400"/>
                    </a:lnTo>
                    <a:lnTo>
                      <a:pt x="2858" y="406"/>
                    </a:lnTo>
                    <a:lnTo>
                      <a:pt x="2867" y="415"/>
                    </a:lnTo>
                    <a:lnTo>
                      <a:pt x="2870" y="417"/>
                    </a:lnTo>
                    <a:lnTo>
                      <a:pt x="2874" y="419"/>
                    </a:lnTo>
                    <a:lnTo>
                      <a:pt x="2878" y="423"/>
                    </a:lnTo>
                    <a:lnTo>
                      <a:pt x="2892" y="442"/>
                    </a:lnTo>
                    <a:lnTo>
                      <a:pt x="2902" y="461"/>
                    </a:lnTo>
                    <a:lnTo>
                      <a:pt x="2908" y="484"/>
                    </a:lnTo>
                    <a:lnTo>
                      <a:pt x="2908" y="507"/>
                    </a:lnTo>
                    <a:lnTo>
                      <a:pt x="2906" y="520"/>
                    </a:lnTo>
                    <a:lnTo>
                      <a:pt x="2902" y="535"/>
                    </a:lnTo>
                    <a:lnTo>
                      <a:pt x="2897" y="546"/>
                    </a:lnTo>
                    <a:lnTo>
                      <a:pt x="2972" y="599"/>
                    </a:lnTo>
                    <a:lnTo>
                      <a:pt x="2982" y="591"/>
                    </a:lnTo>
                    <a:lnTo>
                      <a:pt x="2993" y="586"/>
                    </a:lnTo>
                    <a:lnTo>
                      <a:pt x="3001" y="583"/>
                    </a:lnTo>
                    <a:lnTo>
                      <a:pt x="3006" y="582"/>
                    </a:lnTo>
                    <a:lnTo>
                      <a:pt x="3007" y="582"/>
                    </a:lnTo>
                    <a:lnTo>
                      <a:pt x="3014" y="580"/>
                    </a:lnTo>
                    <a:lnTo>
                      <a:pt x="3019" y="580"/>
                    </a:lnTo>
                    <a:lnTo>
                      <a:pt x="3033" y="582"/>
                    </a:lnTo>
                    <a:lnTo>
                      <a:pt x="3047" y="587"/>
                    </a:lnTo>
                    <a:lnTo>
                      <a:pt x="3064" y="597"/>
                    </a:lnTo>
                    <a:lnTo>
                      <a:pt x="3077" y="613"/>
                    </a:lnTo>
                    <a:lnTo>
                      <a:pt x="3077" y="616"/>
                    </a:lnTo>
                    <a:lnTo>
                      <a:pt x="3078" y="617"/>
                    </a:lnTo>
                    <a:lnTo>
                      <a:pt x="3078" y="618"/>
                    </a:lnTo>
                    <a:lnTo>
                      <a:pt x="3083" y="629"/>
                    </a:lnTo>
                    <a:lnTo>
                      <a:pt x="3086" y="641"/>
                    </a:lnTo>
                    <a:lnTo>
                      <a:pt x="3086" y="660"/>
                    </a:lnTo>
                    <a:lnTo>
                      <a:pt x="3167" y="692"/>
                    </a:lnTo>
                    <a:lnTo>
                      <a:pt x="3168" y="689"/>
                    </a:lnTo>
                    <a:lnTo>
                      <a:pt x="3170" y="688"/>
                    </a:lnTo>
                    <a:lnTo>
                      <a:pt x="3180" y="676"/>
                    </a:lnTo>
                    <a:lnTo>
                      <a:pt x="3192" y="667"/>
                    </a:lnTo>
                    <a:lnTo>
                      <a:pt x="3206" y="660"/>
                    </a:lnTo>
                    <a:lnTo>
                      <a:pt x="3206" y="659"/>
                    </a:lnTo>
                    <a:lnTo>
                      <a:pt x="3210" y="659"/>
                    </a:lnTo>
                    <a:lnTo>
                      <a:pt x="3222" y="656"/>
                    </a:lnTo>
                    <a:lnTo>
                      <a:pt x="3234" y="655"/>
                    </a:lnTo>
                    <a:lnTo>
                      <a:pt x="3247" y="655"/>
                    </a:lnTo>
                    <a:lnTo>
                      <a:pt x="3252" y="656"/>
                    </a:lnTo>
                    <a:lnTo>
                      <a:pt x="3264" y="659"/>
                    </a:lnTo>
                    <a:lnTo>
                      <a:pt x="3273" y="666"/>
                    </a:lnTo>
                    <a:lnTo>
                      <a:pt x="3276" y="666"/>
                    </a:lnTo>
                    <a:lnTo>
                      <a:pt x="3289" y="675"/>
                    </a:lnTo>
                    <a:lnTo>
                      <a:pt x="3301" y="687"/>
                    </a:lnTo>
                    <a:lnTo>
                      <a:pt x="3308" y="700"/>
                    </a:lnTo>
                    <a:lnTo>
                      <a:pt x="3315" y="715"/>
                    </a:lnTo>
                    <a:lnTo>
                      <a:pt x="3318" y="731"/>
                    </a:lnTo>
                    <a:lnTo>
                      <a:pt x="3316" y="747"/>
                    </a:lnTo>
                    <a:lnTo>
                      <a:pt x="3315" y="751"/>
                    </a:lnTo>
                    <a:lnTo>
                      <a:pt x="3314" y="753"/>
                    </a:lnTo>
                    <a:lnTo>
                      <a:pt x="3311" y="766"/>
                    </a:lnTo>
                    <a:lnTo>
                      <a:pt x="3304" y="779"/>
                    </a:lnTo>
                    <a:lnTo>
                      <a:pt x="3295" y="791"/>
                    </a:lnTo>
                    <a:lnTo>
                      <a:pt x="3294" y="794"/>
                    </a:lnTo>
                    <a:lnTo>
                      <a:pt x="3291" y="797"/>
                    </a:lnTo>
                    <a:lnTo>
                      <a:pt x="3283" y="803"/>
                    </a:lnTo>
                    <a:lnTo>
                      <a:pt x="3273" y="810"/>
                    </a:lnTo>
                    <a:lnTo>
                      <a:pt x="3261" y="815"/>
                    </a:lnTo>
                    <a:lnTo>
                      <a:pt x="3251" y="817"/>
                    </a:lnTo>
                    <a:lnTo>
                      <a:pt x="3247" y="819"/>
                    </a:lnTo>
                    <a:lnTo>
                      <a:pt x="3242" y="820"/>
                    </a:lnTo>
                    <a:lnTo>
                      <a:pt x="3238" y="820"/>
                    </a:lnTo>
                    <a:lnTo>
                      <a:pt x="3232" y="819"/>
                    </a:lnTo>
                    <a:lnTo>
                      <a:pt x="3218" y="819"/>
                    </a:lnTo>
                    <a:lnTo>
                      <a:pt x="3215" y="817"/>
                    </a:lnTo>
                    <a:lnTo>
                      <a:pt x="3194" y="808"/>
                    </a:lnTo>
                    <a:lnTo>
                      <a:pt x="3176" y="795"/>
                    </a:lnTo>
                    <a:lnTo>
                      <a:pt x="3163" y="777"/>
                    </a:lnTo>
                    <a:lnTo>
                      <a:pt x="3162" y="776"/>
                    </a:lnTo>
                    <a:lnTo>
                      <a:pt x="3162" y="774"/>
                    </a:lnTo>
                    <a:lnTo>
                      <a:pt x="3156" y="757"/>
                    </a:lnTo>
                    <a:lnTo>
                      <a:pt x="3154" y="742"/>
                    </a:lnTo>
                    <a:lnTo>
                      <a:pt x="3153" y="730"/>
                    </a:lnTo>
                    <a:lnTo>
                      <a:pt x="3155" y="718"/>
                    </a:lnTo>
                    <a:lnTo>
                      <a:pt x="3075" y="688"/>
                    </a:lnTo>
                    <a:lnTo>
                      <a:pt x="3074" y="690"/>
                    </a:lnTo>
                    <a:lnTo>
                      <a:pt x="3071" y="693"/>
                    </a:lnTo>
                    <a:lnTo>
                      <a:pt x="3070" y="693"/>
                    </a:lnTo>
                    <a:lnTo>
                      <a:pt x="3067" y="698"/>
                    </a:lnTo>
                    <a:lnTo>
                      <a:pt x="3064" y="701"/>
                    </a:lnTo>
                    <a:lnTo>
                      <a:pt x="3060" y="705"/>
                    </a:lnTo>
                    <a:lnTo>
                      <a:pt x="3054" y="706"/>
                    </a:lnTo>
                    <a:lnTo>
                      <a:pt x="3053" y="709"/>
                    </a:lnTo>
                    <a:lnTo>
                      <a:pt x="3048" y="711"/>
                    </a:lnTo>
                    <a:lnTo>
                      <a:pt x="3033" y="717"/>
                    </a:lnTo>
                    <a:lnTo>
                      <a:pt x="3019" y="718"/>
                    </a:lnTo>
                    <a:lnTo>
                      <a:pt x="3007" y="717"/>
                    </a:lnTo>
                    <a:lnTo>
                      <a:pt x="2994" y="714"/>
                    </a:lnTo>
                    <a:lnTo>
                      <a:pt x="2891" y="941"/>
                    </a:lnTo>
                    <a:lnTo>
                      <a:pt x="2901" y="950"/>
                    </a:lnTo>
                    <a:lnTo>
                      <a:pt x="2909" y="962"/>
                    </a:lnTo>
                    <a:lnTo>
                      <a:pt x="2909" y="963"/>
                    </a:lnTo>
                    <a:lnTo>
                      <a:pt x="2910" y="965"/>
                    </a:lnTo>
                    <a:lnTo>
                      <a:pt x="2910" y="967"/>
                    </a:lnTo>
                    <a:lnTo>
                      <a:pt x="2916" y="977"/>
                    </a:lnTo>
                    <a:lnTo>
                      <a:pt x="2917" y="989"/>
                    </a:lnTo>
                    <a:lnTo>
                      <a:pt x="2917" y="1007"/>
                    </a:lnTo>
                    <a:lnTo>
                      <a:pt x="2916" y="1015"/>
                    </a:lnTo>
                    <a:lnTo>
                      <a:pt x="2912" y="1024"/>
                    </a:lnTo>
                    <a:lnTo>
                      <a:pt x="2906" y="1035"/>
                    </a:lnTo>
                    <a:lnTo>
                      <a:pt x="2901" y="1041"/>
                    </a:lnTo>
                    <a:lnTo>
                      <a:pt x="2896" y="1047"/>
                    </a:lnTo>
                    <a:lnTo>
                      <a:pt x="2891" y="1051"/>
                    </a:lnTo>
                    <a:lnTo>
                      <a:pt x="2884" y="1055"/>
                    </a:lnTo>
                    <a:lnTo>
                      <a:pt x="2882" y="1056"/>
                    </a:lnTo>
                    <a:lnTo>
                      <a:pt x="2878" y="1058"/>
                    </a:lnTo>
                    <a:lnTo>
                      <a:pt x="2865" y="1062"/>
                    </a:lnTo>
                    <a:lnTo>
                      <a:pt x="2850" y="1064"/>
                    </a:lnTo>
                    <a:lnTo>
                      <a:pt x="2836" y="1062"/>
                    </a:lnTo>
                    <a:lnTo>
                      <a:pt x="2820" y="1057"/>
                    </a:lnTo>
                    <a:lnTo>
                      <a:pt x="2819" y="1057"/>
                    </a:lnTo>
                    <a:lnTo>
                      <a:pt x="2811" y="1052"/>
                    </a:lnTo>
                    <a:lnTo>
                      <a:pt x="2803" y="1045"/>
                    </a:lnTo>
                    <a:lnTo>
                      <a:pt x="2798" y="1040"/>
                    </a:lnTo>
                    <a:lnTo>
                      <a:pt x="2790" y="1028"/>
                    </a:lnTo>
                    <a:lnTo>
                      <a:pt x="2785" y="1014"/>
                    </a:lnTo>
                    <a:lnTo>
                      <a:pt x="2782" y="1001"/>
                    </a:lnTo>
                    <a:lnTo>
                      <a:pt x="2781" y="996"/>
                    </a:lnTo>
                    <a:lnTo>
                      <a:pt x="2783" y="977"/>
                    </a:lnTo>
                    <a:lnTo>
                      <a:pt x="2791" y="959"/>
                    </a:lnTo>
                    <a:lnTo>
                      <a:pt x="2793" y="958"/>
                    </a:lnTo>
                    <a:lnTo>
                      <a:pt x="2793" y="956"/>
                    </a:lnTo>
                    <a:lnTo>
                      <a:pt x="2794" y="956"/>
                    </a:lnTo>
                    <a:lnTo>
                      <a:pt x="2794" y="955"/>
                    </a:lnTo>
                    <a:lnTo>
                      <a:pt x="2800" y="946"/>
                    </a:lnTo>
                    <a:lnTo>
                      <a:pt x="2811" y="939"/>
                    </a:lnTo>
                    <a:lnTo>
                      <a:pt x="2820" y="933"/>
                    </a:lnTo>
                    <a:lnTo>
                      <a:pt x="2827" y="930"/>
                    </a:lnTo>
                    <a:lnTo>
                      <a:pt x="2833" y="929"/>
                    </a:lnTo>
                    <a:lnTo>
                      <a:pt x="2838" y="929"/>
                    </a:lnTo>
                    <a:lnTo>
                      <a:pt x="2840" y="927"/>
                    </a:lnTo>
                    <a:lnTo>
                      <a:pt x="2859" y="927"/>
                    </a:lnTo>
                    <a:lnTo>
                      <a:pt x="2863" y="929"/>
                    </a:lnTo>
                    <a:lnTo>
                      <a:pt x="2969" y="697"/>
                    </a:lnTo>
                    <a:lnTo>
                      <a:pt x="2968" y="696"/>
                    </a:lnTo>
                    <a:lnTo>
                      <a:pt x="2968" y="694"/>
                    </a:lnTo>
                    <a:lnTo>
                      <a:pt x="2959" y="683"/>
                    </a:lnTo>
                    <a:lnTo>
                      <a:pt x="2951" y="663"/>
                    </a:lnTo>
                    <a:lnTo>
                      <a:pt x="2950" y="656"/>
                    </a:lnTo>
                    <a:lnTo>
                      <a:pt x="2950" y="651"/>
                    </a:lnTo>
                    <a:lnTo>
                      <a:pt x="2951" y="637"/>
                    </a:lnTo>
                    <a:lnTo>
                      <a:pt x="2955" y="622"/>
                    </a:lnTo>
                    <a:lnTo>
                      <a:pt x="2882" y="571"/>
                    </a:lnTo>
                    <a:lnTo>
                      <a:pt x="2876" y="578"/>
                    </a:lnTo>
                    <a:lnTo>
                      <a:pt x="2870" y="583"/>
                    </a:lnTo>
                    <a:lnTo>
                      <a:pt x="2865" y="587"/>
                    </a:lnTo>
                    <a:lnTo>
                      <a:pt x="2850" y="596"/>
                    </a:lnTo>
                    <a:lnTo>
                      <a:pt x="2837" y="601"/>
                    </a:lnTo>
                    <a:lnTo>
                      <a:pt x="2817" y="607"/>
                    </a:lnTo>
                    <a:lnTo>
                      <a:pt x="2798" y="609"/>
                    </a:lnTo>
                    <a:lnTo>
                      <a:pt x="2786" y="609"/>
                    </a:lnTo>
                    <a:lnTo>
                      <a:pt x="2772" y="676"/>
                    </a:lnTo>
                    <a:lnTo>
                      <a:pt x="2773" y="677"/>
                    </a:lnTo>
                    <a:lnTo>
                      <a:pt x="2775" y="677"/>
                    </a:lnTo>
                    <a:lnTo>
                      <a:pt x="2777" y="679"/>
                    </a:lnTo>
                    <a:lnTo>
                      <a:pt x="2783" y="684"/>
                    </a:lnTo>
                    <a:lnTo>
                      <a:pt x="2796" y="697"/>
                    </a:lnTo>
                    <a:lnTo>
                      <a:pt x="2799" y="705"/>
                    </a:lnTo>
                    <a:lnTo>
                      <a:pt x="2802" y="709"/>
                    </a:lnTo>
                    <a:lnTo>
                      <a:pt x="2804" y="719"/>
                    </a:lnTo>
                    <a:lnTo>
                      <a:pt x="2804" y="723"/>
                    </a:lnTo>
                    <a:lnTo>
                      <a:pt x="2806" y="727"/>
                    </a:lnTo>
                    <a:lnTo>
                      <a:pt x="2806" y="731"/>
                    </a:lnTo>
                    <a:lnTo>
                      <a:pt x="2803" y="748"/>
                    </a:lnTo>
                    <a:lnTo>
                      <a:pt x="2796" y="762"/>
                    </a:lnTo>
                    <a:lnTo>
                      <a:pt x="2786" y="776"/>
                    </a:lnTo>
                    <a:lnTo>
                      <a:pt x="2778" y="782"/>
                    </a:lnTo>
                    <a:lnTo>
                      <a:pt x="2769" y="787"/>
                    </a:lnTo>
                    <a:lnTo>
                      <a:pt x="2761" y="791"/>
                    </a:lnTo>
                    <a:lnTo>
                      <a:pt x="2743" y="794"/>
                    </a:lnTo>
                    <a:lnTo>
                      <a:pt x="2736" y="794"/>
                    </a:lnTo>
                    <a:lnTo>
                      <a:pt x="2734" y="793"/>
                    </a:lnTo>
                    <a:lnTo>
                      <a:pt x="2718" y="789"/>
                    </a:lnTo>
                    <a:lnTo>
                      <a:pt x="2702" y="779"/>
                    </a:lnTo>
                    <a:lnTo>
                      <a:pt x="2690" y="766"/>
                    </a:lnTo>
                    <a:lnTo>
                      <a:pt x="2690" y="765"/>
                    </a:lnTo>
                    <a:lnTo>
                      <a:pt x="2689" y="764"/>
                    </a:lnTo>
                    <a:lnTo>
                      <a:pt x="2683" y="749"/>
                    </a:lnTo>
                    <a:lnTo>
                      <a:pt x="2680" y="732"/>
                    </a:lnTo>
                    <a:lnTo>
                      <a:pt x="2680" y="726"/>
                    </a:lnTo>
                    <a:lnTo>
                      <a:pt x="2683" y="715"/>
                    </a:lnTo>
                    <a:lnTo>
                      <a:pt x="2683" y="714"/>
                    </a:lnTo>
                    <a:lnTo>
                      <a:pt x="2690" y="697"/>
                    </a:lnTo>
                    <a:lnTo>
                      <a:pt x="2702" y="684"/>
                    </a:lnTo>
                    <a:lnTo>
                      <a:pt x="2713" y="676"/>
                    </a:lnTo>
                    <a:lnTo>
                      <a:pt x="2723" y="672"/>
                    </a:lnTo>
                    <a:lnTo>
                      <a:pt x="2736" y="669"/>
                    </a:lnTo>
                    <a:lnTo>
                      <a:pt x="2743" y="669"/>
                    </a:lnTo>
                    <a:lnTo>
                      <a:pt x="2757" y="601"/>
                    </a:lnTo>
                    <a:lnTo>
                      <a:pt x="2738" y="591"/>
                    </a:lnTo>
                    <a:lnTo>
                      <a:pt x="2722" y="578"/>
                    </a:lnTo>
                    <a:lnTo>
                      <a:pt x="2711" y="566"/>
                    </a:lnTo>
                    <a:lnTo>
                      <a:pt x="2703" y="553"/>
                    </a:lnTo>
                    <a:lnTo>
                      <a:pt x="2703" y="552"/>
                    </a:lnTo>
                    <a:lnTo>
                      <a:pt x="2702" y="552"/>
                    </a:lnTo>
                    <a:lnTo>
                      <a:pt x="2702" y="549"/>
                    </a:lnTo>
                    <a:lnTo>
                      <a:pt x="2701" y="548"/>
                    </a:lnTo>
                    <a:lnTo>
                      <a:pt x="2495" y="607"/>
                    </a:lnTo>
                    <a:lnTo>
                      <a:pt x="2495" y="575"/>
                    </a:lnTo>
                    <a:lnTo>
                      <a:pt x="2690" y="520"/>
                    </a:lnTo>
                    <a:lnTo>
                      <a:pt x="2689" y="504"/>
                    </a:lnTo>
                    <a:lnTo>
                      <a:pt x="2690" y="490"/>
                    </a:lnTo>
                    <a:lnTo>
                      <a:pt x="2693" y="472"/>
                    </a:lnTo>
                    <a:lnTo>
                      <a:pt x="2700" y="455"/>
                    </a:lnTo>
                    <a:lnTo>
                      <a:pt x="2618" y="410"/>
                    </a:lnTo>
                    <a:lnTo>
                      <a:pt x="2616" y="413"/>
                    </a:lnTo>
                    <a:lnTo>
                      <a:pt x="2613" y="417"/>
                    </a:lnTo>
                    <a:lnTo>
                      <a:pt x="2612" y="418"/>
                    </a:lnTo>
                    <a:lnTo>
                      <a:pt x="2609" y="419"/>
                    </a:lnTo>
                    <a:lnTo>
                      <a:pt x="2595" y="427"/>
                    </a:lnTo>
                    <a:lnTo>
                      <a:pt x="2580" y="432"/>
                    </a:lnTo>
                    <a:lnTo>
                      <a:pt x="2578" y="434"/>
                    </a:lnTo>
                    <a:lnTo>
                      <a:pt x="2561" y="434"/>
                    </a:lnTo>
                    <a:lnTo>
                      <a:pt x="2549" y="431"/>
                    </a:lnTo>
                    <a:lnTo>
                      <a:pt x="2537" y="426"/>
                    </a:lnTo>
                    <a:lnTo>
                      <a:pt x="2528" y="419"/>
                    </a:lnTo>
                    <a:lnTo>
                      <a:pt x="2519" y="409"/>
                    </a:lnTo>
                    <a:lnTo>
                      <a:pt x="2511" y="398"/>
                    </a:lnTo>
                    <a:lnTo>
                      <a:pt x="2507" y="387"/>
                    </a:lnTo>
                    <a:lnTo>
                      <a:pt x="2507" y="381"/>
                    </a:lnTo>
                    <a:lnTo>
                      <a:pt x="2504" y="372"/>
                    </a:lnTo>
                    <a:lnTo>
                      <a:pt x="2506" y="360"/>
                    </a:lnTo>
                    <a:lnTo>
                      <a:pt x="2508" y="349"/>
                    </a:lnTo>
                    <a:lnTo>
                      <a:pt x="2508" y="347"/>
                    </a:lnTo>
                    <a:lnTo>
                      <a:pt x="2510" y="346"/>
                    </a:lnTo>
                    <a:lnTo>
                      <a:pt x="2510" y="343"/>
                    </a:lnTo>
                    <a:lnTo>
                      <a:pt x="2515" y="334"/>
                    </a:lnTo>
                    <a:lnTo>
                      <a:pt x="2524" y="322"/>
                    </a:lnTo>
                    <a:lnTo>
                      <a:pt x="2532" y="316"/>
                    </a:lnTo>
                    <a:lnTo>
                      <a:pt x="2533" y="316"/>
                    </a:lnTo>
                    <a:lnTo>
                      <a:pt x="2541" y="311"/>
                    </a:lnTo>
                    <a:lnTo>
                      <a:pt x="2546" y="309"/>
                    </a:lnTo>
                    <a:lnTo>
                      <a:pt x="2550" y="308"/>
                    </a:lnTo>
                    <a:lnTo>
                      <a:pt x="2552" y="307"/>
                    </a:lnTo>
                    <a:lnTo>
                      <a:pt x="2554" y="307"/>
                    </a:lnTo>
                    <a:lnTo>
                      <a:pt x="2558" y="305"/>
                    </a:lnTo>
                    <a:lnTo>
                      <a:pt x="2569" y="305"/>
                    </a:lnTo>
                    <a:lnTo>
                      <a:pt x="2583" y="307"/>
                    </a:lnTo>
                    <a:lnTo>
                      <a:pt x="2597" y="312"/>
                    </a:lnTo>
                    <a:lnTo>
                      <a:pt x="2609" y="320"/>
                    </a:lnTo>
                    <a:lnTo>
                      <a:pt x="2611" y="320"/>
                    </a:lnTo>
                    <a:lnTo>
                      <a:pt x="2617" y="326"/>
                    </a:lnTo>
                    <a:lnTo>
                      <a:pt x="2622" y="334"/>
                    </a:lnTo>
                    <a:lnTo>
                      <a:pt x="2626" y="341"/>
                    </a:lnTo>
                    <a:lnTo>
                      <a:pt x="2631" y="354"/>
                    </a:lnTo>
                    <a:lnTo>
                      <a:pt x="2633" y="367"/>
                    </a:lnTo>
                    <a:lnTo>
                      <a:pt x="2633" y="375"/>
                    </a:lnTo>
                    <a:lnTo>
                      <a:pt x="2631" y="383"/>
                    </a:lnTo>
                    <a:lnTo>
                      <a:pt x="2715" y="430"/>
                    </a:lnTo>
                    <a:lnTo>
                      <a:pt x="2719" y="426"/>
                    </a:lnTo>
                    <a:lnTo>
                      <a:pt x="2722" y="425"/>
                    </a:lnTo>
                    <a:lnTo>
                      <a:pt x="2730" y="415"/>
                    </a:lnTo>
                    <a:lnTo>
                      <a:pt x="2743" y="406"/>
                    </a:lnTo>
                    <a:lnTo>
                      <a:pt x="2756" y="400"/>
                    </a:lnTo>
                    <a:lnTo>
                      <a:pt x="2770" y="396"/>
                    </a:lnTo>
                    <a:lnTo>
                      <a:pt x="2775" y="393"/>
                    </a:lnTo>
                    <a:lnTo>
                      <a:pt x="2778" y="393"/>
                    </a:lnTo>
                    <a:lnTo>
                      <a:pt x="2789" y="392"/>
                    </a:lnTo>
                    <a:lnTo>
                      <a:pt x="2802" y="391"/>
                    </a:lnTo>
                    <a:lnTo>
                      <a:pt x="2808" y="391"/>
                    </a:lnTo>
                    <a:lnTo>
                      <a:pt x="2816" y="392"/>
                    </a:lnTo>
                    <a:lnTo>
                      <a:pt x="2849" y="254"/>
                    </a:lnTo>
                    <a:lnTo>
                      <a:pt x="2836" y="247"/>
                    </a:lnTo>
                    <a:lnTo>
                      <a:pt x="2820" y="235"/>
                    </a:lnTo>
                    <a:lnTo>
                      <a:pt x="2812" y="224"/>
                    </a:lnTo>
                    <a:lnTo>
                      <a:pt x="2810" y="219"/>
                    </a:lnTo>
                    <a:lnTo>
                      <a:pt x="2808" y="218"/>
                    </a:lnTo>
                    <a:lnTo>
                      <a:pt x="2800" y="202"/>
                    </a:lnTo>
                    <a:lnTo>
                      <a:pt x="2796" y="185"/>
                    </a:lnTo>
                    <a:lnTo>
                      <a:pt x="2796" y="168"/>
                    </a:lnTo>
                    <a:lnTo>
                      <a:pt x="2798" y="154"/>
                    </a:lnTo>
                    <a:lnTo>
                      <a:pt x="2802" y="142"/>
                    </a:lnTo>
                    <a:lnTo>
                      <a:pt x="2732" y="105"/>
                    </a:lnTo>
                    <a:lnTo>
                      <a:pt x="2727" y="110"/>
                    </a:lnTo>
                    <a:lnTo>
                      <a:pt x="2722" y="114"/>
                    </a:lnTo>
                    <a:lnTo>
                      <a:pt x="2718" y="117"/>
                    </a:lnTo>
                    <a:lnTo>
                      <a:pt x="2702" y="123"/>
                    </a:lnTo>
                    <a:lnTo>
                      <a:pt x="2684" y="126"/>
                    </a:lnTo>
                    <a:lnTo>
                      <a:pt x="2683" y="126"/>
                    </a:lnTo>
                    <a:lnTo>
                      <a:pt x="2680" y="125"/>
                    </a:lnTo>
                    <a:lnTo>
                      <a:pt x="2664" y="121"/>
                    </a:lnTo>
                    <a:lnTo>
                      <a:pt x="2651" y="114"/>
                    </a:lnTo>
                    <a:lnTo>
                      <a:pt x="2647" y="112"/>
                    </a:lnTo>
                    <a:lnTo>
                      <a:pt x="2638" y="102"/>
                    </a:lnTo>
                    <a:lnTo>
                      <a:pt x="2638" y="101"/>
                    </a:lnTo>
                    <a:lnTo>
                      <a:pt x="2637" y="101"/>
                    </a:lnTo>
                    <a:lnTo>
                      <a:pt x="2630" y="91"/>
                    </a:lnTo>
                    <a:lnTo>
                      <a:pt x="2626" y="79"/>
                    </a:lnTo>
                    <a:lnTo>
                      <a:pt x="2625" y="68"/>
                    </a:lnTo>
                    <a:lnTo>
                      <a:pt x="2625" y="55"/>
                    </a:lnTo>
                    <a:lnTo>
                      <a:pt x="2628" y="44"/>
                    </a:lnTo>
                    <a:lnTo>
                      <a:pt x="2633" y="32"/>
                    </a:lnTo>
                    <a:lnTo>
                      <a:pt x="2634" y="30"/>
                    </a:lnTo>
                    <a:lnTo>
                      <a:pt x="2634" y="29"/>
                    </a:lnTo>
                    <a:lnTo>
                      <a:pt x="2635" y="29"/>
                    </a:lnTo>
                    <a:lnTo>
                      <a:pt x="2641" y="21"/>
                    </a:lnTo>
                    <a:lnTo>
                      <a:pt x="2650" y="13"/>
                    </a:lnTo>
                    <a:lnTo>
                      <a:pt x="2663" y="7"/>
                    </a:lnTo>
                    <a:lnTo>
                      <a:pt x="2664" y="6"/>
                    </a:lnTo>
                    <a:lnTo>
                      <a:pt x="2676" y="2"/>
                    </a:lnTo>
                    <a:lnTo>
                      <a:pt x="268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3" name="Freeform 8"/>
              <p:cNvSpPr>
                <a:spLocks noEditPoints="1"/>
              </p:cNvSpPr>
              <p:nvPr/>
            </p:nvSpPr>
            <p:spPr bwMode="auto">
              <a:xfrm>
                <a:off x="2700338" y="133350"/>
                <a:ext cx="5630863" cy="4441825"/>
              </a:xfrm>
              <a:custGeom>
                <a:avLst/>
                <a:gdLst/>
                <a:ahLst/>
                <a:cxnLst>
                  <a:cxn ang="0">
                    <a:pos x="2939" y="2789"/>
                  </a:cxn>
                  <a:cxn ang="0">
                    <a:pos x="3154" y="1650"/>
                  </a:cxn>
                  <a:cxn ang="0">
                    <a:pos x="3498" y="1816"/>
                  </a:cxn>
                  <a:cxn ang="0">
                    <a:pos x="3398" y="1927"/>
                  </a:cxn>
                  <a:cxn ang="0">
                    <a:pos x="3052" y="1900"/>
                  </a:cxn>
                  <a:cxn ang="0">
                    <a:pos x="2899" y="1764"/>
                  </a:cxn>
                  <a:cxn ang="0">
                    <a:pos x="333" y="1511"/>
                  </a:cxn>
                  <a:cxn ang="0">
                    <a:pos x="253" y="1666"/>
                  </a:cxn>
                  <a:cxn ang="0">
                    <a:pos x="203" y="1871"/>
                  </a:cxn>
                  <a:cxn ang="0">
                    <a:pos x="403" y="1924"/>
                  </a:cxn>
                  <a:cxn ang="0">
                    <a:pos x="703" y="1982"/>
                  </a:cxn>
                  <a:cxn ang="0">
                    <a:pos x="716" y="2247"/>
                  </a:cxn>
                  <a:cxn ang="0">
                    <a:pos x="685" y="2408"/>
                  </a:cxn>
                  <a:cxn ang="0">
                    <a:pos x="917" y="2595"/>
                  </a:cxn>
                  <a:cxn ang="0">
                    <a:pos x="1074" y="2352"/>
                  </a:cxn>
                  <a:cxn ang="0">
                    <a:pos x="1283" y="2112"/>
                  </a:cxn>
                  <a:cxn ang="0">
                    <a:pos x="1392" y="2239"/>
                  </a:cxn>
                  <a:cxn ang="0">
                    <a:pos x="1173" y="2352"/>
                  </a:cxn>
                  <a:cxn ang="0">
                    <a:pos x="1307" y="2713"/>
                  </a:cxn>
                  <a:cxn ang="0">
                    <a:pos x="1081" y="2762"/>
                  </a:cxn>
                  <a:cxn ang="0">
                    <a:pos x="767" y="2760"/>
                  </a:cxn>
                  <a:cxn ang="0">
                    <a:pos x="280" y="2798"/>
                  </a:cxn>
                  <a:cxn ang="0">
                    <a:pos x="542" y="2598"/>
                  </a:cxn>
                  <a:cxn ang="0">
                    <a:pos x="611" y="2364"/>
                  </a:cxn>
                  <a:cxn ang="0">
                    <a:pos x="473" y="2115"/>
                  </a:cxn>
                  <a:cxn ang="0">
                    <a:pos x="424" y="2422"/>
                  </a:cxn>
                  <a:cxn ang="0">
                    <a:pos x="401" y="2149"/>
                  </a:cxn>
                  <a:cxn ang="0">
                    <a:pos x="293" y="1920"/>
                  </a:cxn>
                  <a:cxn ang="0">
                    <a:pos x="178" y="2115"/>
                  </a:cxn>
                  <a:cxn ang="0">
                    <a:pos x="75" y="2079"/>
                  </a:cxn>
                  <a:cxn ang="0">
                    <a:pos x="63" y="1828"/>
                  </a:cxn>
                  <a:cxn ang="0">
                    <a:pos x="100" y="1595"/>
                  </a:cxn>
                  <a:cxn ang="0">
                    <a:pos x="3065" y="1385"/>
                  </a:cxn>
                  <a:cxn ang="0">
                    <a:pos x="750" y="1499"/>
                  </a:cxn>
                  <a:cxn ang="0">
                    <a:pos x="982" y="1464"/>
                  </a:cxn>
                  <a:cxn ang="0">
                    <a:pos x="1315" y="1442"/>
                  </a:cxn>
                  <a:cxn ang="0">
                    <a:pos x="795" y="1624"/>
                  </a:cxn>
                  <a:cxn ang="0">
                    <a:pos x="596" y="1524"/>
                  </a:cxn>
                  <a:cxn ang="0">
                    <a:pos x="1566" y="1357"/>
                  </a:cxn>
                  <a:cxn ang="0">
                    <a:pos x="2239" y="1123"/>
                  </a:cxn>
                  <a:cxn ang="0">
                    <a:pos x="2041" y="1278"/>
                  </a:cxn>
                  <a:cxn ang="0">
                    <a:pos x="2027" y="1313"/>
                  </a:cxn>
                  <a:cxn ang="0">
                    <a:pos x="1964" y="1215"/>
                  </a:cxn>
                  <a:cxn ang="0">
                    <a:pos x="1493" y="35"/>
                  </a:cxn>
                  <a:cxn ang="0">
                    <a:pos x="1588" y="579"/>
                  </a:cxn>
                  <a:cxn ang="0">
                    <a:pos x="1871" y="529"/>
                  </a:cxn>
                  <a:cxn ang="0">
                    <a:pos x="2155" y="453"/>
                  </a:cxn>
                  <a:cxn ang="0">
                    <a:pos x="2422" y="196"/>
                  </a:cxn>
                  <a:cxn ang="0">
                    <a:pos x="2547" y="239"/>
                  </a:cxn>
                  <a:cxn ang="0">
                    <a:pos x="2485" y="479"/>
                  </a:cxn>
                  <a:cxn ang="0">
                    <a:pos x="2773" y="588"/>
                  </a:cxn>
                  <a:cxn ang="0">
                    <a:pos x="2795" y="1105"/>
                  </a:cxn>
                  <a:cxn ang="0">
                    <a:pos x="2797" y="1224"/>
                  </a:cxn>
                  <a:cxn ang="0">
                    <a:pos x="2645" y="1283"/>
                  </a:cxn>
                  <a:cxn ang="0">
                    <a:pos x="2499" y="1160"/>
                  </a:cxn>
                  <a:cxn ang="0">
                    <a:pos x="2361" y="1256"/>
                  </a:cxn>
                  <a:cxn ang="0">
                    <a:pos x="2441" y="1084"/>
                  </a:cxn>
                  <a:cxn ang="0">
                    <a:pos x="2561" y="1104"/>
                  </a:cxn>
                  <a:cxn ang="0">
                    <a:pos x="2654" y="1061"/>
                  </a:cxn>
                  <a:cxn ang="0">
                    <a:pos x="2336" y="454"/>
                  </a:cxn>
                  <a:cxn ang="0">
                    <a:pos x="2209" y="681"/>
                  </a:cxn>
                  <a:cxn ang="0">
                    <a:pos x="1813" y="685"/>
                  </a:cxn>
                  <a:cxn ang="0">
                    <a:pos x="1493" y="835"/>
                  </a:cxn>
                </a:cxnLst>
                <a:rect l="0" t="0" r="r" b="b"/>
                <a:pathLst>
                  <a:path w="3547" h="2798">
                    <a:moveTo>
                      <a:pt x="2921" y="2622"/>
                    </a:moveTo>
                    <a:lnTo>
                      <a:pt x="2929" y="2622"/>
                    </a:lnTo>
                    <a:lnTo>
                      <a:pt x="2950" y="2624"/>
                    </a:lnTo>
                    <a:lnTo>
                      <a:pt x="2969" y="2632"/>
                    </a:lnTo>
                    <a:lnTo>
                      <a:pt x="2972" y="2635"/>
                    </a:lnTo>
                    <a:lnTo>
                      <a:pt x="2975" y="2636"/>
                    </a:lnTo>
                    <a:lnTo>
                      <a:pt x="2986" y="2644"/>
                    </a:lnTo>
                    <a:lnTo>
                      <a:pt x="2997" y="2656"/>
                    </a:lnTo>
                    <a:lnTo>
                      <a:pt x="3003" y="2669"/>
                    </a:lnTo>
                    <a:lnTo>
                      <a:pt x="3006" y="2671"/>
                    </a:lnTo>
                    <a:lnTo>
                      <a:pt x="3007" y="2674"/>
                    </a:lnTo>
                    <a:lnTo>
                      <a:pt x="3010" y="2684"/>
                    </a:lnTo>
                    <a:lnTo>
                      <a:pt x="3013" y="2697"/>
                    </a:lnTo>
                    <a:lnTo>
                      <a:pt x="3014" y="2709"/>
                    </a:lnTo>
                    <a:lnTo>
                      <a:pt x="3013" y="2720"/>
                    </a:lnTo>
                    <a:lnTo>
                      <a:pt x="3013" y="2721"/>
                    </a:lnTo>
                    <a:lnTo>
                      <a:pt x="3010" y="2733"/>
                    </a:lnTo>
                    <a:lnTo>
                      <a:pt x="3003" y="2743"/>
                    </a:lnTo>
                    <a:lnTo>
                      <a:pt x="3003" y="2746"/>
                    </a:lnTo>
                    <a:lnTo>
                      <a:pt x="3002" y="2750"/>
                    </a:lnTo>
                    <a:lnTo>
                      <a:pt x="3000" y="2754"/>
                    </a:lnTo>
                    <a:lnTo>
                      <a:pt x="2983" y="2771"/>
                    </a:lnTo>
                    <a:lnTo>
                      <a:pt x="2963" y="2783"/>
                    </a:lnTo>
                    <a:lnTo>
                      <a:pt x="2939" y="2788"/>
                    </a:lnTo>
                    <a:lnTo>
                      <a:pt x="2939" y="2789"/>
                    </a:lnTo>
                    <a:lnTo>
                      <a:pt x="2933" y="2789"/>
                    </a:lnTo>
                    <a:lnTo>
                      <a:pt x="2917" y="2788"/>
                    </a:lnTo>
                    <a:lnTo>
                      <a:pt x="2904" y="2784"/>
                    </a:lnTo>
                    <a:lnTo>
                      <a:pt x="2891" y="2779"/>
                    </a:lnTo>
                    <a:lnTo>
                      <a:pt x="2878" y="2771"/>
                    </a:lnTo>
                    <a:lnTo>
                      <a:pt x="2850" y="2794"/>
                    </a:lnTo>
                    <a:lnTo>
                      <a:pt x="2850" y="2755"/>
                    </a:lnTo>
                    <a:lnTo>
                      <a:pt x="2858" y="2747"/>
                    </a:lnTo>
                    <a:lnTo>
                      <a:pt x="2856" y="2743"/>
                    </a:lnTo>
                    <a:lnTo>
                      <a:pt x="2854" y="2739"/>
                    </a:lnTo>
                    <a:lnTo>
                      <a:pt x="2852" y="2734"/>
                    </a:lnTo>
                    <a:lnTo>
                      <a:pt x="2850" y="2730"/>
                    </a:lnTo>
                    <a:lnTo>
                      <a:pt x="2850" y="2678"/>
                    </a:lnTo>
                    <a:lnTo>
                      <a:pt x="2853" y="2673"/>
                    </a:lnTo>
                    <a:lnTo>
                      <a:pt x="2854" y="2667"/>
                    </a:lnTo>
                    <a:lnTo>
                      <a:pt x="2857" y="2662"/>
                    </a:lnTo>
                    <a:lnTo>
                      <a:pt x="2859" y="2658"/>
                    </a:lnTo>
                    <a:lnTo>
                      <a:pt x="2865" y="2652"/>
                    </a:lnTo>
                    <a:lnTo>
                      <a:pt x="2875" y="2641"/>
                    </a:lnTo>
                    <a:lnTo>
                      <a:pt x="2876" y="2641"/>
                    </a:lnTo>
                    <a:lnTo>
                      <a:pt x="2876" y="2640"/>
                    </a:lnTo>
                    <a:lnTo>
                      <a:pt x="2890" y="2631"/>
                    </a:lnTo>
                    <a:lnTo>
                      <a:pt x="2905" y="2624"/>
                    </a:lnTo>
                    <a:lnTo>
                      <a:pt x="2921" y="2622"/>
                    </a:lnTo>
                    <a:close/>
                    <a:moveTo>
                      <a:pt x="3154" y="1650"/>
                    </a:moveTo>
                    <a:lnTo>
                      <a:pt x="3171" y="1650"/>
                    </a:lnTo>
                    <a:lnTo>
                      <a:pt x="3182" y="1652"/>
                    </a:lnTo>
                    <a:lnTo>
                      <a:pt x="3195" y="1659"/>
                    </a:lnTo>
                    <a:lnTo>
                      <a:pt x="3203" y="1664"/>
                    </a:lnTo>
                    <a:lnTo>
                      <a:pt x="3205" y="1668"/>
                    </a:lnTo>
                    <a:lnTo>
                      <a:pt x="3206" y="1668"/>
                    </a:lnTo>
                    <a:lnTo>
                      <a:pt x="3208" y="1669"/>
                    </a:lnTo>
                    <a:lnTo>
                      <a:pt x="3209" y="1672"/>
                    </a:lnTo>
                    <a:lnTo>
                      <a:pt x="3210" y="1673"/>
                    </a:lnTo>
                    <a:lnTo>
                      <a:pt x="3220" y="1689"/>
                    </a:lnTo>
                    <a:lnTo>
                      <a:pt x="3223" y="1705"/>
                    </a:lnTo>
                    <a:lnTo>
                      <a:pt x="3222" y="1723"/>
                    </a:lnTo>
                    <a:lnTo>
                      <a:pt x="3222" y="1724"/>
                    </a:lnTo>
                    <a:lnTo>
                      <a:pt x="3412" y="1829"/>
                    </a:lnTo>
                    <a:lnTo>
                      <a:pt x="3420" y="1824"/>
                    </a:lnTo>
                    <a:lnTo>
                      <a:pt x="3422" y="1823"/>
                    </a:lnTo>
                    <a:lnTo>
                      <a:pt x="3424" y="1823"/>
                    </a:lnTo>
                    <a:lnTo>
                      <a:pt x="3424" y="1821"/>
                    </a:lnTo>
                    <a:lnTo>
                      <a:pt x="3425" y="1821"/>
                    </a:lnTo>
                    <a:lnTo>
                      <a:pt x="3437" y="1815"/>
                    </a:lnTo>
                    <a:lnTo>
                      <a:pt x="3451" y="1810"/>
                    </a:lnTo>
                    <a:lnTo>
                      <a:pt x="3464" y="1808"/>
                    </a:lnTo>
                    <a:lnTo>
                      <a:pt x="3468" y="1808"/>
                    </a:lnTo>
                    <a:lnTo>
                      <a:pt x="3485" y="1811"/>
                    </a:lnTo>
                    <a:lnTo>
                      <a:pt x="3498" y="1816"/>
                    </a:lnTo>
                    <a:lnTo>
                      <a:pt x="3513" y="1824"/>
                    </a:lnTo>
                    <a:lnTo>
                      <a:pt x="3517" y="1828"/>
                    </a:lnTo>
                    <a:lnTo>
                      <a:pt x="3527" y="1836"/>
                    </a:lnTo>
                    <a:lnTo>
                      <a:pt x="3535" y="1849"/>
                    </a:lnTo>
                    <a:lnTo>
                      <a:pt x="3540" y="1862"/>
                    </a:lnTo>
                    <a:lnTo>
                      <a:pt x="3542" y="1865"/>
                    </a:lnTo>
                    <a:lnTo>
                      <a:pt x="3543" y="1869"/>
                    </a:lnTo>
                    <a:lnTo>
                      <a:pt x="3546" y="1878"/>
                    </a:lnTo>
                    <a:lnTo>
                      <a:pt x="3547" y="1889"/>
                    </a:lnTo>
                    <a:lnTo>
                      <a:pt x="3546" y="1901"/>
                    </a:lnTo>
                    <a:lnTo>
                      <a:pt x="3543" y="1912"/>
                    </a:lnTo>
                    <a:lnTo>
                      <a:pt x="3539" y="1924"/>
                    </a:lnTo>
                    <a:lnTo>
                      <a:pt x="3532" y="1933"/>
                    </a:lnTo>
                    <a:lnTo>
                      <a:pt x="3530" y="1938"/>
                    </a:lnTo>
                    <a:lnTo>
                      <a:pt x="3527" y="1942"/>
                    </a:lnTo>
                    <a:lnTo>
                      <a:pt x="3510" y="1956"/>
                    </a:lnTo>
                    <a:lnTo>
                      <a:pt x="3491" y="1965"/>
                    </a:lnTo>
                    <a:lnTo>
                      <a:pt x="3468" y="1968"/>
                    </a:lnTo>
                    <a:lnTo>
                      <a:pt x="3466" y="1968"/>
                    </a:lnTo>
                    <a:lnTo>
                      <a:pt x="3447" y="1965"/>
                    </a:lnTo>
                    <a:lnTo>
                      <a:pt x="3433" y="1960"/>
                    </a:lnTo>
                    <a:lnTo>
                      <a:pt x="3419" y="1952"/>
                    </a:lnTo>
                    <a:lnTo>
                      <a:pt x="3407" y="1941"/>
                    </a:lnTo>
                    <a:lnTo>
                      <a:pt x="3402" y="1934"/>
                    </a:lnTo>
                    <a:lnTo>
                      <a:pt x="3398" y="1927"/>
                    </a:lnTo>
                    <a:lnTo>
                      <a:pt x="3395" y="1922"/>
                    </a:lnTo>
                    <a:lnTo>
                      <a:pt x="3388" y="1900"/>
                    </a:lnTo>
                    <a:lnTo>
                      <a:pt x="3388" y="1874"/>
                    </a:lnTo>
                    <a:lnTo>
                      <a:pt x="3391" y="1863"/>
                    </a:lnTo>
                    <a:lnTo>
                      <a:pt x="3395" y="1854"/>
                    </a:lnTo>
                    <a:lnTo>
                      <a:pt x="3209" y="1752"/>
                    </a:lnTo>
                    <a:lnTo>
                      <a:pt x="3204" y="1757"/>
                    </a:lnTo>
                    <a:lnTo>
                      <a:pt x="3193" y="1765"/>
                    </a:lnTo>
                    <a:lnTo>
                      <a:pt x="3189" y="1766"/>
                    </a:lnTo>
                    <a:lnTo>
                      <a:pt x="3185" y="1769"/>
                    </a:lnTo>
                    <a:lnTo>
                      <a:pt x="3178" y="1772"/>
                    </a:lnTo>
                    <a:lnTo>
                      <a:pt x="3171" y="1773"/>
                    </a:lnTo>
                    <a:lnTo>
                      <a:pt x="3155" y="1773"/>
                    </a:lnTo>
                    <a:lnTo>
                      <a:pt x="3142" y="1770"/>
                    </a:lnTo>
                    <a:lnTo>
                      <a:pt x="3141" y="1770"/>
                    </a:lnTo>
                    <a:lnTo>
                      <a:pt x="3138" y="1769"/>
                    </a:lnTo>
                    <a:lnTo>
                      <a:pt x="3127" y="1762"/>
                    </a:lnTo>
                    <a:lnTo>
                      <a:pt x="3115" y="1753"/>
                    </a:lnTo>
                    <a:lnTo>
                      <a:pt x="3031" y="1814"/>
                    </a:lnTo>
                    <a:lnTo>
                      <a:pt x="3034" y="1819"/>
                    </a:lnTo>
                    <a:lnTo>
                      <a:pt x="3041" y="1831"/>
                    </a:lnTo>
                    <a:lnTo>
                      <a:pt x="3048" y="1846"/>
                    </a:lnTo>
                    <a:lnTo>
                      <a:pt x="3052" y="1865"/>
                    </a:lnTo>
                    <a:lnTo>
                      <a:pt x="3053" y="1882"/>
                    </a:lnTo>
                    <a:lnTo>
                      <a:pt x="3052" y="1900"/>
                    </a:lnTo>
                    <a:lnTo>
                      <a:pt x="3049" y="1916"/>
                    </a:lnTo>
                    <a:lnTo>
                      <a:pt x="3041" y="1939"/>
                    </a:lnTo>
                    <a:lnTo>
                      <a:pt x="3030" y="1959"/>
                    </a:lnTo>
                    <a:lnTo>
                      <a:pt x="3014" y="1977"/>
                    </a:lnTo>
                    <a:lnTo>
                      <a:pt x="3011" y="1980"/>
                    </a:lnTo>
                    <a:lnTo>
                      <a:pt x="2994" y="1992"/>
                    </a:lnTo>
                    <a:lnTo>
                      <a:pt x="2972" y="2001"/>
                    </a:lnTo>
                    <a:lnTo>
                      <a:pt x="2952" y="2007"/>
                    </a:lnTo>
                    <a:lnTo>
                      <a:pt x="2939" y="2010"/>
                    </a:lnTo>
                    <a:lnTo>
                      <a:pt x="2925" y="2010"/>
                    </a:lnTo>
                    <a:lnTo>
                      <a:pt x="2917" y="2009"/>
                    </a:lnTo>
                    <a:lnTo>
                      <a:pt x="2913" y="2009"/>
                    </a:lnTo>
                    <a:lnTo>
                      <a:pt x="2896" y="2006"/>
                    </a:lnTo>
                    <a:lnTo>
                      <a:pt x="2880" y="1999"/>
                    </a:lnTo>
                    <a:lnTo>
                      <a:pt x="2863" y="1992"/>
                    </a:lnTo>
                    <a:lnTo>
                      <a:pt x="2850" y="1981"/>
                    </a:lnTo>
                    <a:lnTo>
                      <a:pt x="2850" y="1787"/>
                    </a:lnTo>
                    <a:lnTo>
                      <a:pt x="2853" y="1785"/>
                    </a:lnTo>
                    <a:lnTo>
                      <a:pt x="2857" y="1782"/>
                    </a:lnTo>
                    <a:lnTo>
                      <a:pt x="2859" y="1781"/>
                    </a:lnTo>
                    <a:lnTo>
                      <a:pt x="2861" y="1781"/>
                    </a:lnTo>
                    <a:lnTo>
                      <a:pt x="2871" y="1773"/>
                    </a:lnTo>
                    <a:lnTo>
                      <a:pt x="2883" y="1769"/>
                    </a:lnTo>
                    <a:lnTo>
                      <a:pt x="2895" y="1766"/>
                    </a:lnTo>
                    <a:lnTo>
                      <a:pt x="2899" y="1764"/>
                    </a:lnTo>
                    <a:lnTo>
                      <a:pt x="2909" y="1761"/>
                    </a:lnTo>
                    <a:lnTo>
                      <a:pt x="2920" y="1760"/>
                    </a:lnTo>
                    <a:lnTo>
                      <a:pt x="2930" y="1760"/>
                    </a:lnTo>
                    <a:lnTo>
                      <a:pt x="2958" y="1762"/>
                    </a:lnTo>
                    <a:lnTo>
                      <a:pt x="2985" y="1773"/>
                    </a:lnTo>
                    <a:lnTo>
                      <a:pt x="3010" y="1789"/>
                    </a:lnTo>
                    <a:lnTo>
                      <a:pt x="3010" y="1790"/>
                    </a:lnTo>
                    <a:lnTo>
                      <a:pt x="3011" y="1791"/>
                    </a:lnTo>
                    <a:lnTo>
                      <a:pt x="3102" y="1726"/>
                    </a:lnTo>
                    <a:lnTo>
                      <a:pt x="3099" y="1713"/>
                    </a:lnTo>
                    <a:lnTo>
                      <a:pt x="3100" y="1700"/>
                    </a:lnTo>
                    <a:lnTo>
                      <a:pt x="3107" y="1683"/>
                    </a:lnTo>
                    <a:lnTo>
                      <a:pt x="3119" y="1668"/>
                    </a:lnTo>
                    <a:lnTo>
                      <a:pt x="3121" y="1667"/>
                    </a:lnTo>
                    <a:lnTo>
                      <a:pt x="3123" y="1666"/>
                    </a:lnTo>
                    <a:lnTo>
                      <a:pt x="3130" y="1659"/>
                    </a:lnTo>
                    <a:lnTo>
                      <a:pt x="3141" y="1654"/>
                    </a:lnTo>
                    <a:lnTo>
                      <a:pt x="3151" y="1651"/>
                    </a:lnTo>
                    <a:lnTo>
                      <a:pt x="3153" y="1651"/>
                    </a:lnTo>
                    <a:lnTo>
                      <a:pt x="3154" y="1650"/>
                    </a:lnTo>
                    <a:close/>
                    <a:moveTo>
                      <a:pt x="282" y="1497"/>
                    </a:moveTo>
                    <a:lnTo>
                      <a:pt x="285" y="1497"/>
                    </a:lnTo>
                    <a:lnTo>
                      <a:pt x="304" y="1499"/>
                    </a:lnTo>
                    <a:lnTo>
                      <a:pt x="322" y="1506"/>
                    </a:lnTo>
                    <a:lnTo>
                      <a:pt x="333" y="1511"/>
                    </a:lnTo>
                    <a:lnTo>
                      <a:pt x="338" y="1515"/>
                    </a:lnTo>
                    <a:lnTo>
                      <a:pt x="355" y="1532"/>
                    </a:lnTo>
                    <a:lnTo>
                      <a:pt x="364" y="1546"/>
                    </a:lnTo>
                    <a:lnTo>
                      <a:pt x="369" y="1562"/>
                    </a:lnTo>
                    <a:lnTo>
                      <a:pt x="372" y="1580"/>
                    </a:lnTo>
                    <a:lnTo>
                      <a:pt x="371" y="1596"/>
                    </a:lnTo>
                    <a:lnTo>
                      <a:pt x="365" y="1613"/>
                    </a:lnTo>
                    <a:lnTo>
                      <a:pt x="365" y="1616"/>
                    </a:lnTo>
                    <a:lnTo>
                      <a:pt x="364" y="1617"/>
                    </a:lnTo>
                    <a:lnTo>
                      <a:pt x="363" y="1620"/>
                    </a:lnTo>
                    <a:lnTo>
                      <a:pt x="357" y="1633"/>
                    </a:lnTo>
                    <a:lnTo>
                      <a:pt x="347" y="1645"/>
                    </a:lnTo>
                    <a:lnTo>
                      <a:pt x="334" y="1654"/>
                    </a:lnTo>
                    <a:lnTo>
                      <a:pt x="333" y="1655"/>
                    </a:lnTo>
                    <a:lnTo>
                      <a:pt x="331" y="1658"/>
                    </a:lnTo>
                    <a:lnTo>
                      <a:pt x="329" y="1659"/>
                    </a:lnTo>
                    <a:lnTo>
                      <a:pt x="319" y="1663"/>
                    </a:lnTo>
                    <a:lnTo>
                      <a:pt x="299" y="1671"/>
                    </a:lnTo>
                    <a:lnTo>
                      <a:pt x="288" y="1672"/>
                    </a:lnTo>
                    <a:lnTo>
                      <a:pt x="285" y="1672"/>
                    </a:lnTo>
                    <a:lnTo>
                      <a:pt x="283" y="1671"/>
                    </a:lnTo>
                    <a:lnTo>
                      <a:pt x="278" y="1671"/>
                    </a:lnTo>
                    <a:lnTo>
                      <a:pt x="267" y="1669"/>
                    </a:lnTo>
                    <a:lnTo>
                      <a:pt x="257" y="1666"/>
                    </a:lnTo>
                    <a:lnTo>
                      <a:pt x="253" y="1666"/>
                    </a:lnTo>
                    <a:lnTo>
                      <a:pt x="247" y="1663"/>
                    </a:lnTo>
                    <a:lnTo>
                      <a:pt x="233" y="1654"/>
                    </a:lnTo>
                    <a:lnTo>
                      <a:pt x="221" y="1643"/>
                    </a:lnTo>
                    <a:lnTo>
                      <a:pt x="212" y="1632"/>
                    </a:lnTo>
                    <a:lnTo>
                      <a:pt x="169" y="1652"/>
                    </a:lnTo>
                    <a:lnTo>
                      <a:pt x="172" y="1667"/>
                    </a:lnTo>
                    <a:lnTo>
                      <a:pt x="173" y="1681"/>
                    </a:lnTo>
                    <a:lnTo>
                      <a:pt x="170" y="1700"/>
                    </a:lnTo>
                    <a:lnTo>
                      <a:pt x="165" y="1714"/>
                    </a:lnTo>
                    <a:lnTo>
                      <a:pt x="157" y="1730"/>
                    </a:lnTo>
                    <a:lnTo>
                      <a:pt x="152" y="1735"/>
                    </a:lnTo>
                    <a:lnTo>
                      <a:pt x="143" y="1745"/>
                    </a:lnTo>
                    <a:lnTo>
                      <a:pt x="131" y="1755"/>
                    </a:lnTo>
                    <a:lnTo>
                      <a:pt x="117" y="1761"/>
                    </a:lnTo>
                    <a:lnTo>
                      <a:pt x="109" y="1764"/>
                    </a:lnTo>
                    <a:lnTo>
                      <a:pt x="107" y="1764"/>
                    </a:lnTo>
                    <a:lnTo>
                      <a:pt x="110" y="1817"/>
                    </a:lnTo>
                    <a:lnTo>
                      <a:pt x="120" y="1817"/>
                    </a:lnTo>
                    <a:lnTo>
                      <a:pt x="124" y="1819"/>
                    </a:lnTo>
                    <a:lnTo>
                      <a:pt x="130" y="1820"/>
                    </a:lnTo>
                    <a:lnTo>
                      <a:pt x="132" y="1820"/>
                    </a:lnTo>
                    <a:lnTo>
                      <a:pt x="152" y="1825"/>
                    </a:lnTo>
                    <a:lnTo>
                      <a:pt x="170" y="1836"/>
                    </a:lnTo>
                    <a:lnTo>
                      <a:pt x="186" y="1849"/>
                    </a:lnTo>
                    <a:lnTo>
                      <a:pt x="203" y="1871"/>
                    </a:lnTo>
                    <a:lnTo>
                      <a:pt x="213" y="1895"/>
                    </a:lnTo>
                    <a:lnTo>
                      <a:pt x="291" y="1888"/>
                    </a:lnTo>
                    <a:lnTo>
                      <a:pt x="293" y="1876"/>
                    </a:lnTo>
                    <a:lnTo>
                      <a:pt x="300" y="1865"/>
                    </a:lnTo>
                    <a:lnTo>
                      <a:pt x="308" y="1855"/>
                    </a:lnTo>
                    <a:lnTo>
                      <a:pt x="309" y="1854"/>
                    </a:lnTo>
                    <a:lnTo>
                      <a:pt x="319" y="1846"/>
                    </a:lnTo>
                    <a:lnTo>
                      <a:pt x="331" y="1841"/>
                    </a:lnTo>
                    <a:lnTo>
                      <a:pt x="350" y="1838"/>
                    </a:lnTo>
                    <a:lnTo>
                      <a:pt x="354" y="1838"/>
                    </a:lnTo>
                    <a:lnTo>
                      <a:pt x="356" y="1840"/>
                    </a:lnTo>
                    <a:lnTo>
                      <a:pt x="363" y="1840"/>
                    </a:lnTo>
                    <a:lnTo>
                      <a:pt x="368" y="1841"/>
                    </a:lnTo>
                    <a:lnTo>
                      <a:pt x="372" y="1844"/>
                    </a:lnTo>
                    <a:lnTo>
                      <a:pt x="388" y="1852"/>
                    </a:lnTo>
                    <a:lnTo>
                      <a:pt x="399" y="1865"/>
                    </a:lnTo>
                    <a:lnTo>
                      <a:pt x="399" y="1866"/>
                    </a:lnTo>
                    <a:lnTo>
                      <a:pt x="401" y="1866"/>
                    </a:lnTo>
                    <a:lnTo>
                      <a:pt x="405" y="1875"/>
                    </a:lnTo>
                    <a:lnTo>
                      <a:pt x="409" y="1886"/>
                    </a:lnTo>
                    <a:lnTo>
                      <a:pt x="410" y="1896"/>
                    </a:lnTo>
                    <a:lnTo>
                      <a:pt x="410" y="1901"/>
                    </a:lnTo>
                    <a:lnTo>
                      <a:pt x="407" y="1912"/>
                    </a:lnTo>
                    <a:lnTo>
                      <a:pt x="407" y="1913"/>
                    </a:lnTo>
                    <a:lnTo>
                      <a:pt x="403" y="1924"/>
                    </a:lnTo>
                    <a:lnTo>
                      <a:pt x="397" y="1934"/>
                    </a:lnTo>
                    <a:lnTo>
                      <a:pt x="389" y="1942"/>
                    </a:lnTo>
                    <a:lnTo>
                      <a:pt x="423" y="2035"/>
                    </a:lnTo>
                    <a:lnTo>
                      <a:pt x="436" y="2037"/>
                    </a:lnTo>
                    <a:lnTo>
                      <a:pt x="441" y="2039"/>
                    </a:lnTo>
                    <a:lnTo>
                      <a:pt x="452" y="2044"/>
                    </a:lnTo>
                    <a:lnTo>
                      <a:pt x="456" y="2048"/>
                    </a:lnTo>
                    <a:lnTo>
                      <a:pt x="457" y="2048"/>
                    </a:lnTo>
                    <a:lnTo>
                      <a:pt x="466" y="2057"/>
                    </a:lnTo>
                    <a:lnTo>
                      <a:pt x="473" y="2070"/>
                    </a:lnTo>
                    <a:lnTo>
                      <a:pt x="610" y="2057"/>
                    </a:lnTo>
                    <a:lnTo>
                      <a:pt x="611" y="2047"/>
                    </a:lnTo>
                    <a:lnTo>
                      <a:pt x="614" y="2037"/>
                    </a:lnTo>
                    <a:lnTo>
                      <a:pt x="614" y="2036"/>
                    </a:lnTo>
                    <a:lnTo>
                      <a:pt x="621" y="2023"/>
                    </a:lnTo>
                    <a:lnTo>
                      <a:pt x="630" y="2010"/>
                    </a:lnTo>
                    <a:lnTo>
                      <a:pt x="640" y="2001"/>
                    </a:lnTo>
                    <a:lnTo>
                      <a:pt x="644" y="1997"/>
                    </a:lnTo>
                    <a:lnTo>
                      <a:pt x="649" y="1993"/>
                    </a:lnTo>
                    <a:lnTo>
                      <a:pt x="655" y="1990"/>
                    </a:lnTo>
                    <a:lnTo>
                      <a:pt x="660" y="1989"/>
                    </a:lnTo>
                    <a:lnTo>
                      <a:pt x="661" y="1988"/>
                    </a:lnTo>
                    <a:lnTo>
                      <a:pt x="676" y="1984"/>
                    </a:lnTo>
                    <a:lnTo>
                      <a:pt x="691" y="1982"/>
                    </a:lnTo>
                    <a:lnTo>
                      <a:pt x="703" y="1982"/>
                    </a:lnTo>
                    <a:lnTo>
                      <a:pt x="708" y="1984"/>
                    </a:lnTo>
                    <a:lnTo>
                      <a:pt x="725" y="1989"/>
                    </a:lnTo>
                    <a:lnTo>
                      <a:pt x="738" y="1998"/>
                    </a:lnTo>
                    <a:lnTo>
                      <a:pt x="750" y="2009"/>
                    </a:lnTo>
                    <a:lnTo>
                      <a:pt x="752" y="2011"/>
                    </a:lnTo>
                    <a:lnTo>
                      <a:pt x="763" y="2023"/>
                    </a:lnTo>
                    <a:lnTo>
                      <a:pt x="769" y="2037"/>
                    </a:lnTo>
                    <a:lnTo>
                      <a:pt x="772" y="2052"/>
                    </a:lnTo>
                    <a:lnTo>
                      <a:pt x="772" y="2053"/>
                    </a:lnTo>
                    <a:lnTo>
                      <a:pt x="774" y="2056"/>
                    </a:lnTo>
                    <a:lnTo>
                      <a:pt x="774" y="2069"/>
                    </a:lnTo>
                    <a:lnTo>
                      <a:pt x="772" y="2082"/>
                    </a:lnTo>
                    <a:lnTo>
                      <a:pt x="770" y="2094"/>
                    </a:lnTo>
                    <a:lnTo>
                      <a:pt x="766" y="2103"/>
                    </a:lnTo>
                    <a:lnTo>
                      <a:pt x="765" y="2103"/>
                    </a:lnTo>
                    <a:lnTo>
                      <a:pt x="762" y="2108"/>
                    </a:lnTo>
                    <a:lnTo>
                      <a:pt x="759" y="2115"/>
                    </a:lnTo>
                    <a:lnTo>
                      <a:pt x="755" y="2119"/>
                    </a:lnTo>
                    <a:lnTo>
                      <a:pt x="750" y="2123"/>
                    </a:lnTo>
                    <a:lnTo>
                      <a:pt x="748" y="2127"/>
                    </a:lnTo>
                    <a:lnTo>
                      <a:pt x="744" y="2130"/>
                    </a:lnTo>
                    <a:lnTo>
                      <a:pt x="724" y="2141"/>
                    </a:lnTo>
                    <a:lnTo>
                      <a:pt x="704" y="2146"/>
                    </a:lnTo>
                    <a:lnTo>
                      <a:pt x="702" y="2243"/>
                    </a:lnTo>
                    <a:lnTo>
                      <a:pt x="716" y="2247"/>
                    </a:lnTo>
                    <a:lnTo>
                      <a:pt x="732" y="2255"/>
                    </a:lnTo>
                    <a:lnTo>
                      <a:pt x="733" y="2255"/>
                    </a:lnTo>
                    <a:lnTo>
                      <a:pt x="733" y="2256"/>
                    </a:lnTo>
                    <a:lnTo>
                      <a:pt x="735" y="2256"/>
                    </a:lnTo>
                    <a:lnTo>
                      <a:pt x="736" y="2257"/>
                    </a:lnTo>
                    <a:lnTo>
                      <a:pt x="746" y="2267"/>
                    </a:lnTo>
                    <a:lnTo>
                      <a:pt x="755" y="2277"/>
                    </a:lnTo>
                    <a:lnTo>
                      <a:pt x="762" y="2289"/>
                    </a:lnTo>
                    <a:lnTo>
                      <a:pt x="767" y="2301"/>
                    </a:lnTo>
                    <a:lnTo>
                      <a:pt x="769" y="2311"/>
                    </a:lnTo>
                    <a:lnTo>
                      <a:pt x="769" y="2312"/>
                    </a:lnTo>
                    <a:lnTo>
                      <a:pt x="770" y="2312"/>
                    </a:lnTo>
                    <a:lnTo>
                      <a:pt x="770" y="2329"/>
                    </a:lnTo>
                    <a:lnTo>
                      <a:pt x="767" y="2347"/>
                    </a:lnTo>
                    <a:lnTo>
                      <a:pt x="762" y="2361"/>
                    </a:lnTo>
                    <a:lnTo>
                      <a:pt x="753" y="2375"/>
                    </a:lnTo>
                    <a:lnTo>
                      <a:pt x="742" y="2387"/>
                    </a:lnTo>
                    <a:lnTo>
                      <a:pt x="728" y="2396"/>
                    </a:lnTo>
                    <a:lnTo>
                      <a:pt x="725" y="2398"/>
                    </a:lnTo>
                    <a:lnTo>
                      <a:pt x="724" y="2399"/>
                    </a:lnTo>
                    <a:lnTo>
                      <a:pt x="721" y="2399"/>
                    </a:lnTo>
                    <a:lnTo>
                      <a:pt x="712" y="2404"/>
                    </a:lnTo>
                    <a:lnTo>
                      <a:pt x="700" y="2407"/>
                    </a:lnTo>
                    <a:lnTo>
                      <a:pt x="689" y="2408"/>
                    </a:lnTo>
                    <a:lnTo>
                      <a:pt x="685" y="2408"/>
                    </a:lnTo>
                    <a:lnTo>
                      <a:pt x="681" y="2407"/>
                    </a:lnTo>
                    <a:lnTo>
                      <a:pt x="636" y="2540"/>
                    </a:lnTo>
                    <a:lnTo>
                      <a:pt x="648" y="2551"/>
                    </a:lnTo>
                    <a:lnTo>
                      <a:pt x="657" y="2563"/>
                    </a:lnTo>
                    <a:lnTo>
                      <a:pt x="659" y="2565"/>
                    </a:lnTo>
                    <a:lnTo>
                      <a:pt x="659" y="2568"/>
                    </a:lnTo>
                    <a:lnTo>
                      <a:pt x="663" y="2577"/>
                    </a:lnTo>
                    <a:lnTo>
                      <a:pt x="665" y="2587"/>
                    </a:lnTo>
                    <a:lnTo>
                      <a:pt x="665" y="2604"/>
                    </a:lnTo>
                    <a:lnTo>
                      <a:pt x="664" y="2607"/>
                    </a:lnTo>
                    <a:lnTo>
                      <a:pt x="664" y="2608"/>
                    </a:lnTo>
                    <a:lnTo>
                      <a:pt x="748" y="2644"/>
                    </a:lnTo>
                    <a:lnTo>
                      <a:pt x="757" y="2627"/>
                    </a:lnTo>
                    <a:lnTo>
                      <a:pt x="766" y="2614"/>
                    </a:lnTo>
                    <a:lnTo>
                      <a:pt x="778" y="2602"/>
                    </a:lnTo>
                    <a:lnTo>
                      <a:pt x="791" y="2593"/>
                    </a:lnTo>
                    <a:lnTo>
                      <a:pt x="792" y="2591"/>
                    </a:lnTo>
                    <a:lnTo>
                      <a:pt x="809" y="2582"/>
                    </a:lnTo>
                    <a:lnTo>
                      <a:pt x="830" y="2576"/>
                    </a:lnTo>
                    <a:lnTo>
                      <a:pt x="850" y="2573"/>
                    </a:lnTo>
                    <a:lnTo>
                      <a:pt x="851" y="2573"/>
                    </a:lnTo>
                    <a:lnTo>
                      <a:pt x="854" y="2574"/>
                    </a:lnTo>
                    <a:lnTo>
                      <a:pt x="877" y="2577"/>
                    </a:lnTo>
                    <a:lnTo>
                      <a:pt x="897" y="2584"/>
                    </a:lnTo>
                    <a:lnTo>
                      <a:pt x="917" y="2595"/>
                    </a:lnTo>
                    <a:lnTo>
                      <a:pt x="920" y="2598"/>
                    </a:lnTo>
                    <a:lnTo>
                      <a:pt x="923" y="2602"/>
                    </a:lnTo>
                    <a:lnTo>
                      <a:pt x="934" y="2610"/>
                    </a:lnTo>
                    <a:lnTo>
                      <a:pt x="943" y="2620"/>
                    </a:lnTo>
                    <a:lnTo>
                      <a:pt x="952" y="2635"/>
                    </a:lnTo>
                    <a:lnTo>
                      <a:pt x="957" y="2649"/>
                    </a:lnTo>
                    <a:lnTo>
                      <a:pt x="960" y="2654"/>
                    </a:lnTo>
                    <a:lnTo>
                      <a:pt x="960" y="2657"/>
                    </a:lnTo>
                    <a:lnTo>
                      <a:pt x="962" y="2667"/>
                    </a:lnTo>
                    <a:lnTo>
                      <a:pt x="1026" y="2656"/>
                    </a:lnTo>
                    <a:lnTo>
                      <a:pt x="1026" y="2632"/>
                    </a:lnTo>
                    <a:lnTo>
                      <a:pt x="1029" y="2610"/>
                    </a:lnTo>
                    <a:lnTo>
                      <a:pt x="1036" y="2589"/>
                    </a:lnTo>
                    <a:lnTo>
                      <a:pt x="1045" y="2570"/>
                    </a:lnTo>
                    <a:lnTo>
                      <a:pt x="1063" y="2546"/>
                    </a:lnTo>
                    <a:lnTo>
                      <a:pt x="1084" y="2526"/>
                    </a:lnTo>
                    <a:lnTo>
                      <a:pt x="1110" y="2510"/>
                    </a:lnTo>
                    <a:lnTo>
                      <a:pt x="1118" y="2508"/>
                    </a:lnTo>
                    <a:lnTo>
                      <a:pt x="1121" y="2508"/>
                    </a:lnTo>
                    <a:lnTo>
                      <a:pt x="1129" y="2504"/>
                    </a:lnTo>
                    <a:lnTo>
                      <a:pt x="1121" y="2377"/>
                    </a:lnTo>
                    <a:lnTo>
                      <a:pt x="1119" y="2377"/>
                    </a:lnTo>
                    <a:lnTo>
                      <a:pt x="1102" y="2373"/>
                    </a:lnTo>
                    <a:lnTo>
                      <a:pt x="1087" y="2365"/>
                    </a:lnTo>
                    <a:lnTo>
                      <a:pt x="1074" y="2352"/>
                    </a:lnTo>
                    <a:lnTo>
                      <a:pt x="1074" y="2350"/>
                    </a:lnTo>
                    <a:lnTo>
                      <a:pt x="1068" y="2343"/>
                    </a:lnTo>
                    <a:lnTo>
                      <a:pt x="1066" y="2335"/>
                    </a:lnTo>
                    <a:lnTo>
                      <a:pt x="1063" y="2328"/>
                    </a:lnTo>
                    <a:lnTo>
                      <a:pt x="1062" y="2314"/>
                    </a:lnTo>
                    <a:lnTo>
                      <a:pt x="1063" y="2301"/>
                    </a:lnTo>
                    <a:lnTo>
                      <a:pt x="1068" y="2285"/>
                    </a:lnTo>
                    <a:lnTo>
                      <a:pt x="1079" y="2271"/>
                    </a:lnTo>
                    <a:lnTo>
                      <a:pt x="1093" y="2259"/>
                    </a:lnTo>
                    <a:lnTo>
                      <a:pt x="1095" y="2259"/>
                    </a:lnTo>
                    <a:lnTo>
                      <a:pt x="1104" y="2255"/>
                    </a:lnTo>
                    <a:lnTo>
                      <a:pt x="1114" y="2252"/>
                    </a:lnTo>
                    <a:lnTo>
                      <a:pt x="1125" y="2251"/>
                    </a:lnTo>
                    <a:lnTo>
                      <a:pt x="1133" y="2251"/>
                    </a:lnTo>
                    <a:lnTo>
                      <a:pt x="1138" y="2252"/>
                    </a:lnTo>
                    <a:lnTo>
                      <a:pt x="1143" y="2255"/>
                    </a:lnTo>
                    <a:lnTo>
                      <a:pt x="1146" y="2255"/>
                    </a:lnTo>
                    <a:lnTo>
                      <a:pt x="1156" y="2260"/>
                    </a:lnTo>
                    <a:lnTo>
                      <a:pt x="1167" y="2268"/>
                    </a:lnTo>
                    <a:lnTo>
                      <a:pt x="1262" y="2204"/>
                    </a:lnTo>
                    <a:lnTo>
                      <a:pt x="1257" y="2189"/>
                    </a:lnTo>
                    <a:lnTo>
                      <a:pt x="1257" y="2175"/>
                    </a:lnTo>
                    <a:lnTo>
                      <a:pt x="1260" y="2153"/>
                    </a:lnTo>
                    <a:lnTo>
                      <a:pt x="1269" y="2130"/>
                    </a:lnTo>
                    <a:lnTo>
                      <a:pt x="1283" y="2112"/>
                    </a:lnTo>
                    <a:lnTo>
                      <a:pt x="1284" y="2111"/>
                    </a:lnTo>
                    <a:lnTo>
                      <a:pt x="1287" y="2109"/>
                    </a:lnTo>
                    <a:lnTo>
                      <a:pt x="1298" y="2102"/>
                    </a:lnTo>
                    <a:lnTo>
                      <a:pt x="1312" y="2096"/>
                    </a:lnTo>
                    <a:lnTo>
                      <a:pt x="1325" y="2092"/>
                    </a:lnTo>
                    <a:lnTo>
                      <a:pt x="1330" y="2091"/>
                    </a:lnTo>
                    <a:lnTo>
                      <a:pt x="1345" y="2091"/>
                    </a:lnTo>
                    <a:lnTo>
                      <a:pt x="1347" y="2092"/>
                    </a:lnTo>
                    <a:lnTo>
                      <a:pt x="1350" y="2092"/>
                    </a:lnTo>
                    <a:lnTo>
                      <a:pt x="1364" y="2096"/>
                    </a:lnTo>
                    <a:lnTo>
                      <a:pt x="1380" y="2103"/>
                    </a:lnTo>
                    <a:lnTo>
                      <a:pt x="1393" y="2112"/>
                    </a:lnTo>
                    <a:lnTo>
                      <a:pt x="1405" y="2125"/>
                    </a:lnTo>
                    <a:lnTo>
                      <a:pt x="1413" y="2138"/>
                    </a:lnTo>
                    <a:lnTo>
                      <a:pt x="1418" y="2154"/>
                    </a:lnTo>
                    <a:lnTo>
                      <a:pt x="1419" y="2157"/>
                    </a:lnTo>
                    <a:lnTo>
                      <a:pt x="1419" y="2161"/>
                    </a:lnTo>
                    <a:lnTo>
                      <a:pt x="1422" y="2174"/>
                    </a:lnTo>
                    <a:lnTo>
                      <a:pt x="1421" y="2188"/>
                    </a:lnTo>
                    <a:lnTo>
                      <a:pt x="1415" y="2202"/>
                    </a:lnTo>
                    <a:lnTo>
                      <a:pt x="1414" y="2206"/>
                    </a:lnTo>
                    <a:lnTo>
                      <a:pt x="1414" y="2210"/>
                    </a:lnTo>
                    <a:lnTo>
                      <a:pt x="1409" y="2219"/>
                    </a:lnTo>
                    <a:lnTo>
                      <a:pt x="1401" y="2230"/>
                    </a:lnTo>
                    <a:lnTo>
                      <a:pt x="1392" y="2239"/>
                    </a:lnTo>
                    <a:lnTo>
                      <a:pt x="1372" y="2252"/>
                    </a:lnTo>
                    <a:lnTo>
                      <a:pt x="1362" y="2255"/>
                    </a:lnTo>
                    <a:lnTo>
                      <a:pt x="1359" y="2256"/>
                    </a:lnTo>
                    <a:lnTo>
                      <a:pt x="1358" y="2256"/>
                    </a:lnTo>
                    <a:lnTo>
                      <a:pt x="1355" y="2257"/>
                    </a:lnTo>
                    <a:lnTo>
                      <a:pt x="1351" y="2257"/>
                    </a:lnTo>
                    <a:lnTo>
                      <a:pt x="1345" y="2259"/>
                    </a:lnTo>
                    <a:lnTo>
                      <a:pt x="1339" y="2259"/>
                    </a:lnTo>
                    <a:lnTo>
                      <a:pt x="1320" y="2256"/>
                    </a:lnTo>
                    <a:lnTo>
                      <a:pt x="1301" y="2250"/>
                    </a:lnTo>
                    <a:lnTo>
                      <a:pt x="1286" y="2238"/>
                    </a:lnTo>
                    <a:lnTo>
                      <a:pt x="1284" y="2238"/>
                    </a:lnTo>
                    <a:lnTo>
                      <a:pt x="1284" y="2237"/>
                    </a:lnTo>
                    <a:lnTo>
                      <a:pt x="1280" y="2234"/>
                    </a:lnTo>
                    <a:lnTo>
                      <a:pt x="1277" y="2229"/>
                    </a:lnTo>
                    <a:lnTo>
                      <a:pt x="1182" y="2294"/>
                    </a:lnTo>
                    <a:lnTo>
                      <a:pt x="1185" y="2305"/>
                    </a:lnTo>
                    <a:lnTo>
                      <a:pt x="1185" y="2314"/>
                    </a:lnTo>
                    <a:lnTo>
                      <a:pt x="1184" y="2316"/>
                    </a:lnTo>
                    <a:lnTo>
                      <a:pt x="1184" y="2326"/>
                    </a:lnTo>
                    <a:lnTo>
                      <a:pt x="1181" y="2337"/>
                    </a:lnTo>
                    <a:lnTo>
                      <a:pt x="1176" y="2347"/>
                    </a:lnTo>
                    <a:lnTo>
                      <a:pt x="1174" y="2348"/>
                    </a:lnTo>
                    <a:lnTo>
                      <a:pt x="1173" y="2350"/>
                    </a:lnTo>
                    <a:lnTo>
                      <a:pt x="1173" y="2352"/>
                    </a:lnTo>
                    <a:lnTo>
                      <a:pt x="1167" y="2358"/>
                    </a:lnTo>
                    <a:lnTo>
                      <a:pt x="1159" y="2365"/>
                    </a:lnTo>
                    <a:lnTo>
                      <a:pt x="1151" y="2370"/>
                    </a:lnTo>
                    <a:lnTo>
                      <a:pt x="1159" y="2496"/>
                    </a:lnTo>
                    <a:lnTo>
                      <a:pt x="1185" y="2496"/>
                    </a:lnTo>
                    <a:lnTo>
                      <a:pt x="1197" y="2498"/>
                    </a:lnTo>
                    <a:lnTo>
                      <a:pt x="1206" y="2498"/>
                    </a:lnTo>
                    <a:lnTo>
                      <a:pt x="1210" y="2500"/>
                    </a:lnTo>
                    <a:lnTo>
                      <a:pt x="1223" y="2504"/>
                    </a:lnTo>
                    <a:lnTo>
                      <a:pt x="1239" y="2510"/>
                    </a:lnTo>
                    <a:lnTo>
                      <a:pt x="1256" y="2519"/>
                    </a:lnTo>
                    <a:lnTo>
                      <a:pt x="1270" y="2529"/>
                    </a:lnTo>
                    <a:lnTo>
                      <a:pt x="1280" y="2539"/>
                    </a:lnTo>
                    <a:lnTo>
                      <a:pt x="1280" y="2540"/>
                    </a:lnTo>
                    <a:lnTo>
                      <a:pt x="1292" y="2551"/>
                    </a:lnTo>
                    <a:lnTo>
                      <a:pt x="1300" y="2564"/>
                    </a:lnTo>
                    <a:lnTo>
                      <a:pt x="1305" y="2577"/>
                    </a:lnTo>
                    <a:lnTo>
                      <a:pt x="1309" y="2581"/>
                    </a:lnTo>
                    <a:lnTo>
                      <a:pt x="1315" y="2594"/>
                    </a:lnTo>
                    <a:lnTo>
                      <a:pt x="1322" y="2625"/>
                    </a:lnTo>
                    <a:lnTo>
                      <a:pt x="1322" y="2656"/>
                    </a:lnTo>
                    <a:lnTo>
                      <a:pt x="1317" y="2684"/>
                    </a:lnTo>
                    <a:lnTo>
                      <a:pt x="1423" y="2728"/>
                    </a:lnTo>
                    <a:lnTo>
                      <a:pt x="1423" y="2760"/>
                    </a:lnTo>
                    <a:lnTo>
                      <a:pt x="1307" y="2713"/>
                    </a:lnTo>
                    <a:lnTo>
                      <a:pt x="1305" y="2716"/>
                    </a:lnTo>
                    <a:lnTo>
                      <a:pt x="1304" y="2717"/>
                    </a:lnTo>
                    <a:lnTo>
                      <a:pt x="1304" y="2718"/>
                    </a:lnTo>
                    <a:lnTo>
                      <a:pt x="1303" y="2720"/>
                    </a:lnTo>
                    <a:lnTo>
                      <a:pt x="1290" y="2737"/>
                    </a:lnTo>
                    <a:lnTo>
                      <a:pt x="1275" y="2752"/>
                    </a:lnTo>
                    <a:lnTo>
                      <a:pt x="1262" y="2764"/>
                    </a:lnTo>
                    <a:lnTo>
                      <a:pt x="1258" y="2767"/>
                    </a:lnTo>
                    <a:lnTo>
                      <a:pt x="1256" y="2768"/>
                    </a:lnTo>
                    <a:lnTo>
                      <a:pt x="1267" y="2794"/>
                    </a:lnTo>
                    <a:lnTo>
                      <a:pt x="1270" y="2794"/>
                    </a:lnTo>
                    <a:lnTo>
                      <a:pt x="1274" y="2793"/>
                    </a:lnTo>
                    <a:lnTo>
                      <a:pt x="1284" y="2793"/>
                    </a:lnTo>
                    <a:lnTo>
                      <a:pt x="1305" y="2798"/>
                    </a:lnTo>
                    <a:lnTo>
                      <a:pt x="1236" y="2798"/>
                    </a:lnTo>
                    <a:lnTo>
                      <a:pt x="1229" y="2783"/>
                    </a:lnTo>
                    <a:lnTo>
                      <a:pt x="1216" y="2787"/>
                    </a:lnTo>
                    <a:lnTo>
                      <a:pt x="1205" y="2789"/>
                    </a:lnTo>
                    <a:lnTo>
                      <a:pt x="1188" y="2792"/>
                    </a:lnTo>
                    <a:lnTo>
                      <a:pt x="1164" y="2792"/>
                    </a:lnTo>
                    <a:lnTo>
                      <a:pt x="1136" y="2788"/>
                    </a:lnTo>
                    <a:lnTo>
                      <a:pt x="1110" y="2779"/>
                    </a:lnTo>
                    <a:lnTo>
                      <a:pt x="1085" y="2764"/>
                    </a:lnTo>
                    <a:lnTo>
                      <a:pt x="1083" y="2762"/>
                    </a:lnTo>
                    <a:lnTo>
                      <a:pt x="1081" y="2762"/>
                    </a:lnTo>
                    <a:lnTo>
                      <a:pt x="1067" y="2749"/>
                    </a:lnTo>
                    <a:lnTo>
                      <a:pt x="1054" y="2733"/>
                    </a:lnTo>
                    <a:lnTo>
                      <a:pt x="1044" y="2714"/>
                    </a:lnTo>
                    <a:lnTo>
                      <a:pt x="1036" y="2697"/>
                    </a:lnTo>
                    <a:lnTo>
                      <a:pt x="1033" y="2692"/>
                    </a:lnTo>
                    <a:lnTo>
                      <a:pt x="1032" y="2686"/>
                    </a:lnTo>
                    <a:lnTo>
                      <a:pt x="964" y="2697"/>
                    </a:lnTo>
                    <a:lnTo>
                      <a:pt x="962" y="2709"/>
                    </a:lnTo>
                    <a:lnTo>
                      <a:pt x="960" y="2718"/>
                    </a:lnTo>
                    <a:lnTo>
                      <a:pt x="960" y="2720"/>
                    </a:lnTo>
                    <a:lnTo>
                      <a:pt x="953" y="2737"/>
                    </a:lnTo>
                    <a:lnTo>
                      <a:pt x="944" y="2750"/>
                    </a:lnTo>
                    <a:lnTo>
                      <a:pt x="943" y="2752"/>
                    </a:lnTo>
                    <a:lnTo>
                      <a:pt x="940" y="2756"/>
                    </a:lnTo>
                    <a:lnTo>
                      <a:pt x="936" y="2762"/>
                    </a:lnTo>
                    <a:lnTo>
                      <a:pt x="920" y="2776"/>
                    </a:lnTo>
                    <a:lnTo>
                      <a:pt x="902" y="2788"/>
                    </a:lnTo>
                    <a:lnTo>
                      <a:pt x="882" y="2794"/>
                    </a:lnTo>
                    <a:lnTo>
                      <a:pt x="862" y="2798"/>
                    </a:lnTo>
                    <a:lnTo>
                      <a:pt x="842" y="2798"/>
                    </a:lnTo>
                    <a:lnTo>
                      <a:pt x="821" y="2794"/>
                    </a:lnTo>
                    <a:lnTo>
                      <a:pt x="804" y="2788"/>
                    </a:lnTo>
                    <a:lnTo>
                      <a:pt x="791" y="2780"/>
                    </a:lnTo>
                    <a:lnTo>
                      <a:pt x="778" y="2771"/>
                    </a:lnTo>
                    <a:lnTo>
                      <a:pt x="767" y="2760"/>
                    </a:lnTo>
                    <a:lnTo>
                      <a:pt x="757" y="2746"/>
                    </a:lnTo>
                    <a:lnTo>
                      <a:pt x="750" y="2734"/>
                    </a:lnTo>
                    <a:lnTo>
                      <a:pt x="744" y="2713"/>
                    </a:lnTo>
                    <a:lnTo>
                      <a:pt x="740" y="2694"/>
                    </a:lnTo>
                    <a:lnTo>
                      <a:pt x="740" y="2673"/>
                    </a:lnTo>
                    <a:lnTo>
                      <a:pt x="651" y="2635"/>
                    </a:lnTo>
                    <a:lnTo>
                      <a:pt x="651" y="2636"/>
                    </a:lnTo>
                    <a:lnTo>
                      <a:pt x="649" y="2636"/>
                    </a:lnTo>
                    <a:lnTo>
                      <a:pt x="645" y="2641"/>
                    </a:lnTo>
                    <a:lnTo>
                      <a:pt x="635" y="2646"/>
                    </a:lnTo>
                    <a:lnTo>
                      <a:pt x="634" y="2649"/>
                    </a:lnTo>
                    <a:lnTo>
                      <a:pt x="628" y="2652"/>
                    </a:lnTo>
                    <a:lnTo>
                      <a:pt x="605" y="2656"/>
                    </a:lnTo>
                    <a:lnTo>
                      <a:pt x="590" y="2654"/>
                    </a:lnTo>
                    <a:lnTo>
                      <a:pt x="577" y="2650"/>
                    </a:lnTo>
                    <a:lnTo>
                      <a:pt x="577" y="2649"/>
                    </a:lnTo>
                    <a:lnTo>
                      <a:pt x="573" y="2648"/>
                    </a:lnTo>
                    <a:lnTo>
                      <a:pt x="571" y="2646"/>
                    </a:lnTo>
                    <a:lnTo>
                      <a:pt x="499" y="2713"/>
                    </a:lnTo>
                    <a:lnTo>
                      <a:pt x="508" y="2737"/>
                    </a:lnTo>
                    <a:lnTo>
                      <a:pt x="512" y="2759"/>
                    </a:lnTo>
                    <a:lnTo>
                      <a:pt x="512" y="2787"/>
                    </a:lnTo>
                    <a:lnTo>
                      <a:pt x="509" y="2792"/>
                    </a:lnTo>
                    <a:lnTo>
                      <a:pt x="509" y="2798"/>
                    </a:lnTo>
                    <a:lnTo>
                      <a:pt x="280" y="2798"/>
                    </a:lnTo>
                    <a:lnTo>
                      <a:pt x="278" y="2783"/>
                    </a:lnTo>
                    <a:lnTo>
                      <a:pt x="278" y="2766"/>
                    </a:lnTo>
                    <a:lnTo>
                      <a:pt x="279" y="2750"/>
                    </a:lnTo>
                    <a:lnTo>
                      <a:pt x="284" y="2733"/>
                    </a:lnTo>
                    <a:lnTo>
                      <a:pt x="291" y="2717"/>
                    </a:lnTo>
                    <a:lnTo>
                      <a:pt x="299" y="2704"/>
                    </a:lnTo>
                    <a:lnTo>
                      <a:pt x="313" y="2686"/>
                    </a:lnTo>
                    <a:lnTo>
                      <a:pt x="331" y="2671"/>
                    </a:lnTo>
                    <a:lnTo>
                      <a:pt x="351" y="2661"/>
                    </a:lnTo>
                    <a:lnTo>
                      <a:pt x="352" y="2659"/>
                    </a:lnTo>
                    <a:lnTo>
                      <a:pt x="355" y="2659"/>
                    </a:lnTo>
                    <a:lnTo>
                      <a:pt x="356" y="2658"/>
                    </a:lnTo>
                    <a:lnTo>
                      <a:pt x="376" y="2654"/>
                    </a:lnTo>
                    <a:lnTo>
                      <a:pt x="395" y="2653"/>
                    </a:lnTo>
                    <a:lnTo>
                      <a:pt x="416" y="2654"/>
                    </a:lnTo>
                    <a:lnTo>
                      <a:pt x="433" y="2658"/>
                    </a:lnTo>
                    <a:lnTo>
                      <a:pt x="448" y="2665"/>
                    </a:lnTo>
                    <a:lnTo>
                      <a:pt x="448" y="2666"/>
                    </a:lnTo>
                    <a:lnTo>
                      <a:pt x="450" y="2666"/>
                    </a:lnTo>
                    <a:lnTo>
                      <a:pt x="466" y="2675"/>
                    </a:lnTo>
                    <a:lnTo>
                      <a:pt x="481" y="2688"/>
                    </a:lnTo>
                    <a:lnTo>
                      <a:pt x="550" y="2624"/>
                    </a:lnTo>
                    <a:lnTo>
                      <a:pt x="547" y="2620"/>
                    </a:lnTo>
                    <a:lnTo>
                      <a:pt x="543" y="2604"/>
                    </a:lnTo>
                    <a:lnTo>
                      <a:pt x="542" y="2598"/>
                    </a:lnTo>
                    <a:lnTo>
                      <a:pt x="542" y="2593"/>
                    </a:lnTo>
                    <a:lnTo>
                      <a:pt x="545" y="2576"/>
                    </a:lnTo>
                    <a:lnTo>
                      <a:pt x="551" y="2559"/>
                    </a:lnTo>
                    <a:lnTo>
                      <a:pt x="553" y="2559"/>
                    </a:lnTo>
                    <a:lnTo>
                      <a:pt x="553" y="2557"/>
                    </a:lnTo>
                    <a:lnTo>
                      <a:pt x="554" y="2556"/>
                    </a:lnTo>
                    <a:lnTo>
                      <a:pt x="564" y="2544"/>
                    </a:lnTo>
                    <a:lnTo>
                      <a:pt x="577" y="2536"/>
                    </a:lnTo>
                    <a:lnTo>
                      <a:pt x="583" y="2534"/>
                    </a:lnTo>
                    <a:lnTo>
                      <a:pt x="589" y="2532"/>
                    </a:lnTo>
                    <a:lnTo>
                      <a:pt x="596" y="2532"/>
                    </a:lnTo>
                    <a:lnTo>
                      <a:pt x="596" y="2531"/>
                    </a:lnTo>
                    <a:lnTo>
                      <a:pt x="608" y="2531"/>
                    </a:lnTo>
                    <a:lnTo>
                      <a:pt x="651" y="2400"/>
                    </a:lnTo>
                    <a:lnTo>
                      <a:pt x="645" y="2398"/>
                    </a:lnTo>
                    <a:lnTo>
                      <a:pt x="639" y="2395"/>
                    </a:lnTo>
                    <a:lnTo>
                      <a:pt x="635" y="2391"/>
                    </a:lnTo>
                    <a:lnTo>
                      <a:pt x="631" y="2388"/>
                    </a:lnTo>
                    <a:lnTo>
                      <a:pt x="630" y="2387"/>
                    </a:lnTo>
                    <a:lnTo>
                      <a:pt x="625" y="2383"/>
                    </a:lnTo>
                    <a:lnTo>
                      <a:pt x="621" y="2379"/>
                    </a:lnTo>
                    <a:lnTo>
                      <a:pt x="618" y="2373"/>
                    </a:lnTo>
                    <a:lnTo>
                      <a:pt x="615" y="2367"/>
                    </a:lnTo>
                    <a:lnTo>
                      <a:pt x="613" y="2366"/>
                    </a:lnTo>
                    <a:lnTo>
                      <a:pt x="611" y="2364"/>
                    </a:lnTo>
                    <a:lnTo>
                      <a:pt x="609" y="2360"/>
                    </a:lnTo>
                    <a:lnTo>
                      <a:pt x="602" y="2336"/>
                    </a:lnTo>
                    <a:lnTo>
                      <a:pt x="604" y="2312"/>
                    </a:lnTo>
                    <a:lnTo>
                      <a:pt x="610" y="2290"/>
                    </a:lnTo>
                    <a:lnTo>
                      <a:pt x="611" y="2289"/>
                    </a:lnTo>
                    <a:lnTo>
                      <a:pt x="617" y="2278"/>
                    </a:lnTo>
                    <a:lnTo>
                      <a:pt x="625" y="2269"/>
                    </a:lnTo>
                    <a:lnTo>
                      <a:pt x="632" y="2263"/>
                    </a:lnTo>
                    <a:lnTo>
                      <a:pt x="647" y="2252"/>
                    </a:lnTo>
                    <a:lnTo>
                      <a:pt x="664" y="2246"/>
                    </a:lnTo>
                    <a:lnTo>
                      <a:pt x="668" y="2244"/>
                    </a:lnTo>
                    <a:lnTo>
                      <a:pt x="672" y="2244"/>
                    </a:lnTo>
                    <a:lnTo>
                      <a:pt x="674" y="2146"/>
                    </a:lnTo>
                    <a:lnTo>
                      <a:pt x="659" y="2140"/>
                    </a:lnTo>
                    <a:lnTo>
                      <a:pt x="644" y="2132"/>
                    </a:lnTo>
                    <a:lnTo>
                      <a:pt x="636" y="2124"/>
                    </a:lnTo>
                    <a:lnTo>
                      <a:pt x="627" y="2116"/>
                    </a:lnTo>
                    <a:lnTo>
                      <a:pt x="622" y="2106"/>
                    </a:lnTo>
                    <a:lnTo>
                      <a:pt x="617" y="2096"/>
                    </a:lnTo>
                    <a:lnTo>
                      <a:pt x="613" y="2087"/>
                    </a:lnTo>
                    <a:lnTo>
                      <a:pt x="477" y="2099"/>
                    </a:lnTo>
                    <a:lnTo>
                      <a:pt x="475" y="2106"/>
                    </a:lnTo>
                    <a:lnTo>
                      <a:pt x="474" y="2111"/>
                    </a:lnTo>
                    <a:lnTo>
                      <a:pt x="473" y="2113"/>
                    </a:lnTo>
                    <a:lnTo>
                      <a:pt x="473" y="2115"/>
                    </a:lnTo>
                    <a:lnTo>
                      <a:pt x="469" y="2123"/>
                    </a:lnTo>
                    <a:lnTo>
                      <a:pt x="463" y="2132"/>
                    </a:lnTo>
                    <a:lnTo>
                      <a:pt x="454" y="2138"/>
                    </a:lnTo>
                    <a:lnTo>
                      <a:pt x="450" y="2142"/>
                    </a:lnTo>
                    <a:lnTo>
                      <a:pt x="441" y="2146"/>
                    </a:lnTo>
                    <a:lnTo>
                      <a:pt x="429" y="2150"/>
                    </a:lnTo>
                    <a:lnTo>
                      <a:pt x="419" y="2314"/>
                    </a:lnTo>
                    <a:lnTo>
                      <a:pt x="427" y="2318"/>
                    </a:lnTo>
                    <a:lnTo>
                      <a:pt x="433" y="2322"/>
                    </a:lnTo>
                    <a:lnTo>
                      <a:pt x="445" y="2333"/>
                    </a:lnTo>
                    <a:lnTo>
                      <a:pt x="453" y="2349"/>
                    </a:lnTo>
                    <a:lnTo>
                      <a:pt x="454" y="2350"/>
                    </a:lnTo>
                    <a:lnTo>
                      <a:pt x="454" y="2354"/>
                    </a:lnTo>
                    <a:lnTo>
                      <a:pt x="457" y="2364"/>
                    </a:lnTo>
                    <a:lnTo>
                      <a:pt x="457" y="2374"/>
                    </a:lnTo>
                    <a:lnTo>
                      <a:pt x="454" y="2384"/>
                    </a:lnTo>
                    <a:lnTo>
                      <a:pt x="454" y="2387"/>
                    </a:lnTo>
                    <a:lnTo>
                      <a:pt x="453" y="2388"/>
                    </a:lnTo>
                    <a:lnTo>
                      <a:pt x="449" y="2398"/>
                    </a:lnTo>
                    <a:lnTo>
                      <a:pt x="443" y="2408"/>
                    </a:lnTo>
                    <a:lnTo>
                      <a:pt x="436" y="2415"/>
                    </a:lnTo>
                    <a:lnTo>
                      <a:pt x="435" y="2415"/>
                    </a:lnTo>
                    <a:lnTo>
                      <a:pt x="431" y="2419"/>
                    </a:lnTo>
                    <a:lnTo>
                      <a:pt x="427" y="2421"/>
                    </a:lnTo>
                    <a:lnTo>
                      <a:pt x="424" y="2422"/>
                    </a:lnTo>
                    <a:lnTo>
                      <a:pt x="420" y="2424"/>
                    </a:lnTo>
                    <a:lnTo>
                      <a:pt x="419" y="2424"/>
                    </a:lnTo>
                    <a:lnTo>
                      <a:pt x="414" y="2426"/>
                    </a:lnTo>
                    <a:lnTo>
                      <a:pt x="409" y="2426"/>
                    </a:lnTo>
                    <a:lnTo>
                      <a:pt x="403" y="2428"/>
                    </a:lnTo>
                    <a:lnTo>
                      <a:pt x="399" y="2428"/>
                    </a:lnTo>
                    <a:lnTo>
                      <a:pt x="382" y="2425"/>
                    </a:lnTo>
                    <a:lnTo>
                      <a:pt x="365" y="2417"/>
                    </a:lnTo>
                    <a:lnTo>
                      <a:pt x="365" y="2416"/>
                    </a:lnTo>
                    <a:lnTo>
                      <a:pt x="361" y="2413"/>
                    </a:lnTo>
                    <a:lnTo>
                      <a:pt x="357" y="2409"/>
                    </a:lnTo>
                    <a:lnTo>
                      <a:pt x="350" y="2398"/>
                    </a:lnTo>
                    <a:lnTo>
                      <a:pt x="344" y="2387"/>
                    </a:lnTo>
                    <a:lnTo>
                      <a:pt x="342" y="2374"/>
                    </a:lnTo>
                    <a:lnTo>
                      <a:pt x="342" y="2366"/>
                    </a:lnTo>
                    <a:lnTo>
                      <a:pt x="343" y="2358"/>
                    </a:lnTo>
                    <a:lnTo>
                      <a:pt x="347" y="2343"/>
                    </a:lnTo>
                    <a:lnTo>
                      <a:pt x="356" y="2329"/>
                    </a:lnTo>
                    <a:lnTo>
                      <a:pt x="359" y="2327"/>
                    </a:lnTo>
                    <a:lnTo>
                      <a:pt x="371" y="2318"/>
                    </a:lnTo>
                    <a:lnTo>
                      <a:pt x="384" y="2312"/>
                    </a:lnTo>
                    <a:lnTo>
                      <a:pt x="386" y="2312"/>
                    </a:lnTo>
                    <a:lnTo>
                      <a:pt x="388" y="2311"/>
                    </a:lnTo>
                    <a:lnTo>
                      <a:pt x="389" y="2311"/>
                    </a:lnTo>
                    <a:lnTo>
                      <a:pt x="401" y="2149"/>
                    </a:lnTo>
                    <a:lnTo>
                      <a:pt x="398" y="2147"/>
                    </a:lnTo>
                    <a:lnTo>
                      <a:pt x="397" y="2147"/>
                    </a:lnTo>
                    <a:lnTo>
                      <a:pt x="382" y="2138"/>
                    </a:lnTo>
                    <a:lnTo>
                      <a:pt x="371" y="2127"/>
                    </a:lnTo>
                    <a:lnTo>
                      <a:pt x="364" y="2111"/>
                    </a:lnTo>
                    <a:lnTo>
                      <a:pt x="361" y="2098"/>
                    </a:lnTo>
                    <a:lnTo>
                      <a:pt x="363" y="2086"/>
                    </a:lnTo>
                    <a:lnTo>
                      <a:pt x="364" y="2078"/>
                    </a:lnTo>
                    <a:lnTo>
                      <a:pt x="367" y="2070"/>
                    </a:lnTo>
                    <a:lnTo>
                      <a:pt x="371" y="2064"/>
                    </a:lnTo>
                    <a:lnTo>
                      <a:pt x="373" y="2058"/>
                    </a:lnTo>
                    <a:lnTo>
                      <a:pt x="381" y="2051"/>
                    </a:lnTo>
                    <a:lnTo>
                      <a:pt x="388" y="2045"/>
                    </a:lnTo>
                    <a:lnTo>
                      <a:pt x="394" y="2041"/>
                    </a:lnTo>
                    <a:lnTo>
                      <a:pt x="363" y="1955"/>
                    </a:lnTo>
                    <a:lnTo>
                      <a:pt x="360" y="1956"/>
                    </a:lnTo>
                    <a:lnTo>
                      <a:pt x="346" y="1956"/>
                    </a:lnTo>
                    <a:lnTo>
                      <a:pt x="334" y="1955"/>
                    </a:lnTo>
                    <a:lnTo>
                      <a:pt x="322" y="1950"/>
                    </a:lnTo>
                    <a:lnTo>
                      <a:pt x="317" y="1947"/>
                    </a:lnTo>
                    <a:lnTo>
                      <a:pt x="312" y="1943"/>
                    </a:lnTo>
                    <a:lnTo>
                      <a:pt x="304" y="1937"/>
                    </a:lnTo>
                    <a:lnTo>
                      <a:pt x="299" y="1930"/>
                    </a:lnTo>
                    <a:lnTo>
                      <a:pt x="296" y="1924"/>
                    </a:lnTo>
                    <a:lnTo>
                      <a:pt x="293" y="1920"/>
                    </a:lnTo>
                    <a:lnTo>
                      <a:pt x="292" y="1917"/>
                    </a:lnTo>
                    <a:lnTo>
                      <a:pt x="217" y="1925"/>
                    </a:lnTo>
                    <a:lnTo>
                      <a:pt x="217" y="1939"/>
                    </a:lnTo>
                    <a:lnTo>
                      <a:pt x="213" y="1955"/>
                    </a:lnTo>
                    <a:lnTo>
                      <a:pt x="208" y="1968"/>
                    </a:lnTo>
                    <a:lnTo>
                      <a:pt x="207" y="1971"/>
                    </a:lnTo>
                    <a:lnTo>
                      <a:pt x="207" y="1972"/>
                    </a:lnTo>
                    <a:lnTo>
                      <a:pt x="204" y="1977"/>
                    </a:lnTo>
                    <a:lnTo>
                      <a:pt x="198" y="1988"/>
                    </a:lnTo>
                    <a:lnTo>
                      <a:pt x="187" y="2001"/>
                    </a:lnTo>
                    <a:lnTo>
                      <a:pt x="175" y="2013"/>
                    </a:lnTo>
                    <a:lnTo>
                      <a:pt x="164" y="2019"/>
                    </a:lnTo>
                    <a:lnTo>
                      <a:pt x="148" y="2028"/>
                    </a:lnTo>
                    <a:lnTo>
                      <a:pt x="134" y="2031"/>
                    </a:lnTo>
                    <a:lnTo>
                      <a:pt x="132" y="2031"/>
                    </a:lnTo>
                    <a:lnTo>
                      <a:pt x="132" y="2062"/>
                    </a:lnTo>
                    <a:lnTo>
                      <a:pt x="135" y="2064"/>
                    </a:lnTo>
                    <a:lnTo>
                      <a:pt x="136" y="2064"/>
                    </a:lnTo>
                    <a:lnTo>
                      <a:pt x="139" y="2065"/>
                    </a:lnTo>
                    <a:lnTo>
                      <a:pt x="153" y="2072"/>
                    </a:lnTo>
                    <a:lnTo>
                      <a:pt x="166" y="2083"/>
                    </a:lnTo>
                    <a:lnTo>
                      <a:pt x="166" y="2085"/>
                    </a:lnTo>
                    <a:lnTo>
                      <a:pt x="168" y="2086"/>
                    </a:lnTo>
                    <a:lnTo>
                      <a:pt x="174" y="2100"/>
                    </a:lnTo>
                    <a:lnTo>
                      <a:pt x="178" y="2115"/>
                    </a:lnTo>
                    <a:lnTo>
                      <a:pt x="178" y="2127"/>
                    </a:lnTo>
                    <a:lnTo>
                      <a:pt x="177" y="2130"/>
                    </a:lnTo>
                    <a:lnTo>
                      <a:pt x="177" y="2133"/>
                    </a:lnTo>
                    <a:lnTo>
                      <a:pt x="172" y="2149"/>
                    </a:lnTo>
                    <a:lnTo>
                      <a:pt x="161" y="2162"/>
                    </a:lnTo>
                    <a:lnTo>
                      <a:pt x="145" y="2172"/>
                    </a:lnTo>
                    <a:lnTo>
                      <a:pt x="130" y="2179"/>
                    </a:lnTo>
                    <a:lnTo>
                      <a:pt x="117" y="2179"/>
                    </a:lnTo>
                    <a:lnTo>
                      <a:pt x="105" y="2178"/>
                    </a:lnTo>
                    <a:lnTo>
                      <a:pt x="94" y="2174"/>
                    </a:lnTo>
                    <a:lnTo>
                      <a:pt x="93" y="2174"/>
                    </a:lnTo>
                    <a:lnTo>
                      <a:pt x="90" y="2172"/>
                    </a:lnTo>
                    <a:lnTo>
                      <a:pt x="89" y="2172"/>
                    </a:lnTo>
                    <a:lnTo>
                      <a:pt x="83" y="2168"/>
                    </a:lnTo>
                    <a:lnTo>
                      <a:pt x="69" y="2155"/>
                    </a:lnTo>
                    <a:lnTo>
                      <a:pt x="65" y="2149"/>
                    </a:lnTo>
                    <a:lnTo>
                      <a:pt x="63" y="2145"/>
                    </a:lnTo>
                    <a:lnTo>
                      <a:pt x="62" y="2141"/>
                    </a:lnTo>
                    <a:lnTo>
                      <a:pt x="60" y="2136"/>
                    </a:lnTo>
                    <a:lnTo>
                      <a:pt x="60" y="2132"/>
                    </a:lnTo>
                    <a:lnTo>
                      <a:pt x="59" y="2130"/>
                    </a:lnTo>
                    <a:lnTo>
                      <a:pt x="59" y="2125"/>
                    </a:lnTo>
                    <a:lnTo>
                      <a:pt x="60" y="2108"/>
                    </a:lnTo>
                    <a:lnTo>
                      <a:pt x="65" y="2092"/>
                    </a:lnTo>
                    <a:lnTo>
                      <a:pt x="75" y="2079"/>
                    </a:lnTo>
                    <a:lnTo>
                      <a:pt x="76" y="2079"/>
                    </a:lnTo>
                    <a:lnTo>
                      <a:pt x="76" y="2078"/>
                    </a:lnTo>
                    <a:lnTo>
                      <a:pt x="83" y="2073"/>
                    </a:lnTo>
                    <a:lnTo>
                      <a:pt x="90" y="2069"/>
                    </a:lnTo>
                    <a:lnTo>
                      <a:pt x="97" y="2065"/>
                    </a:lnTo>
                    <a:lnTo>
                      <a:pt x="100" y="2065"/>
                    </a:lnTo>
                    <a:lnTo>
                      <a:pt x="101" y="2064"/>
                    </a:lnTo>
                    <a:lnTo>
                      <a:pt x="102" y="2064"/>
                    </a:lnTo>
                    <a:lnTo>
                      <a:pt x="102" y="2034"/>
                    </a:lnTo>
                    <a:lnTo>
                      <a:pt x="79" y="2028"/>
                    </a:lnTo>
                    <a:lnTo>
                      <a:pt x="56" y="2019"/>
                    </a:lnTo>
                    <a:lnTo>
                      <a:pt x="37" y="2003"/>
                    </a:lnTo>
                    <a:lnTo>
                      <a:pt x="35" y="2002"/>
                    </a:lnTo>
                    <a:lnTo>
                      <a:pt x="25" y="1990"/>
                    </a:lnTo>
                    <a:lnTo>
                      <a:pt x="17" y="1977"/>
                    </a:lnTo>
                    <a:lnTo>
                      <a:pt x="12" y="1965"/>
                    </a:lnTo>
                    <a:lnTo>
                      <a:pt x="7" y="1951"/>
                    </a:lnTo>
                    <a:lnTo>
                      <a:pt x="5" y="1935"/>
                    </a:lnTo>
                    <a:lnTo>
                      <a:pt x="5" y="1920"/>
                    </a:lnTo>
                    <a:lnTo>
                      <a:pt x="7" y="1904"/>
                    </a:lnTo>
                    <a:lnTo>
                      <a:pt x="10" y="1891"/>
                    </a:lnTo>
                    <a:lnTo>
                      <a:pt x="18" y="1872"/>
                    </a:lnTo>
                    <a:lnTo>
                      <a:pt x="30" y="1855"/>
                    </a:lnTo>
                    <a:lnTo>
                      <a:pt x="48" y="1837"/>
                    </a:lnTo>
                    <a:lnTo>
                      <a:pt x="63" y="1828"/>
                    </a:lnTo>
                    <a:lnTo>
                      <a:pt x="80" y="1823"/>
                    </a:lnTo>
                    <a:lnTo>
                      <a:pt x="77" y="1768"/>
                    </a:lnTo>
                    <a:lnTo>
                      <a:pt x="71" y="1768"/>
                    </a:lnTo>
                    <a:lnTo>
                      <a:pt x="65" y="1766"/>
                    </a:lnTo>
                    <a:lnTo>
                      <a:pt x="62" y="1765"/>
                    </a:lnTo>
                    <a:lnTo>
                      <a:pt x="62" y="1764"/>
                    </a:lnTo>
                    <a:lnTo>
                      <a:pt x="48" y="1760"/>
                    </a:lnTo>
                    <a:lnTo>
                      <a:pt x="38" y="1753"/>
                    </a:lnTo>
                    <a:lnTo>
                      <a:pt x="35" y="1752"/>
                    </a:lnTo>
                    <a:lnTo>
                      <a:pt x="34" y="1751"/>
                    </a:lnTo>
                    <a:lnTo>
                      <a:pt x="31" y="1749"/>
                    </a:lnTo>
                    <a:lnTo>
                      <a:pt x="29" y="1747"/>
                    </a:lnTo>
                    <a:lnTo>
                      <a:pt x="13" y="1728"/>
                    </a:lnTo>
                    <a:lnTo>
                      <a:pt x="4" y="1707"/>
                    </a:lnTo>
                    <a:lnTo>
                      <a:pt x="0" y="1684"/>
                    </a:lnTo>
                    <a:lnTo>
                      <a:pt x="0" y="1681"/>
                    </a:lnTo>
                    <a:lnTo>
                      <a:pt x="3" y="1663"/>
                    </a:lnTo>
                    <a:lnTo>
                      <a:pt x="8" y="1646"/>
                    </a:lnTo>
                    <a:lnTo>
                      <a:pt x="17" y="1630"/>
                    </a:lnTo>
                    <a:lnTo>
                      <a:pt x="30" y="1617"/>
                    </a:lnTo>
                    <a:lnTo>
                      <a:pt x="43" y="1607"/>
                    </a:lnTo>
                    <a:lnTo>
                      <a:pt x="50" y="1604"/>
                    </a:lnTo>
                    <a:lnTo>
                      <a:pt x="68" y="1597"/>
                    </a:lnTo>
                    <a:lnTo>
                      <a:pt x="88" y="1595"/>
                    </a:lnTo>
                    <a:lnTo>
                      <a:pt x="100" y="1595"/>
                    </a:lnTo>
                    <a:lnTo>
                      <a:pt x="114" y="1599"/>
                    </a:lnTo>
                    <a:lnTo>
                      <a:pt x="130" y="1605"/>
                    </a:lnTo>
                    <a:lnTo>
                      <a:pt x="141" y="1613"/>
                    </a:lnTo>
                    <a:lnTo>
                      <a:pt x="147" y="1617"/>
                    </a:lnTo>
                    <a:lnTo>
                      <a:pt x="151" y="1622"/>
                    </a:lnTo>
                    <a:lnTo>
                      <a:pt x="155" y="1626"/>
                    </a:lnTo>
                    <a:lnTo>
                      <a:pt x="202" y="1604"/>
                    </a:lnTo>
                    <a:lnTo>
                      <a:pt x="199" y="1587"/>
                    </a:lnTo>
                    <a:lnTo>
                      <a:pt x="200" y="1570"/>
                    </a:lnTo>
                    <a:lnTo>
                      <a:pt x="203" y="1558"/>
                    </a:lnTo>
                    <a:lnTo>
                      <a:pt x="208" y="1546"/>
                    </a:lnTo>
                    <a:lnTo>
                      <a:pt x="215" y="1536"/>
                    </a:lnTo>
                    <a:lnTo>
                      <a:pt x="220" y="1529"/>
                    </a:lnTo>
                    <a:lnTo>
                      <a:pt x="230" y="1519"/>
                    </a:lnTo>
                    <a:lnTo>
                      <a:pt x="251" y="1504"/>
                    </a:lnTo>
                    <a:lnTo>
                      <a:pt x="274" y="1498"/>
                    </a:lnTo>
                    <a:lnTo>
                      <a:pt x="279" y="1498"/>
                    </a:lnTo>
                    <a:lnTo>
                      <a:pt x="282" y="1497"/>
                    </a:lnTo>
                    <a:close/>
                    <a:moveTo>
                      <a:pt x="2971" y="1357"/>
                    </a:moveTo>
                    <a:lnTo>
                      <a:pt x="3086" y="1357"/>
                    </a:lnTo>
                    <a:lnTo>
                      <a:pt x="3082" y="1364"/>
                    </a:lnTo>
                    <a:lnTo>
                      <a:pt x="3078" y="1371"/>
                    </a:lnTo>
                    <a:lnTo>
                      <a:pt x="3077" y="1372"/>
                    </a:lnTo>
                    <a:lnTo>
                      <a:pt x="3076" y="1375"/>
                    </a:lnTo>
                    <a:lnTo>
                      <a:pt x="3065" y="1385"/>
                    </a:lnTo>
                    <a:lnTo>
                      <a:pt x="3051" y="1393"/>
                    </a:lnTo>
                    <a:lnTo>
                      <a:pt x="3043" y="1396"/>
                    </a:lnTo>
                    <a:lnTo>
                      <a:pt x="3035" y="1397"/>
                    </a:lnTo>
                    <a:lnTo>
                      <a:pt x="3027" y="1397"/>
                    </a:lnTo>
                    <a:lnTo>
                      <a:pt x="3013" y="1396"/>
                    </a:lnTo>
                    <a:lnTo>
                      <a:pt x="3000" y="1391"/>
                    </a:lnTo>
                    <a:lnTo>
                      <a:pt x="2988" y="1383"/>
                    </a:lnTo>
                    <a:lnTo>
                      <a:pt x="2980" y="1375"/>
                    </a:lnTo>
                    <a:lnTo>
                      <a:pt x="2973" y="1364"/>
                    </a:lnTo>
                    <a:lnTo>
                      <a:pt x="2973" y="1360"/>
                    </a:lnTo>
                    <a:lnTo>
                      <a:pt x="2972" y="1359"/>
                    </a:lnTo>
                    <a:lnTo>
                      <a:pt x="2972" y="1358"/>
                    </a:lnTo>
                    <a:lnTo>
                      <a:pt x="2971" y="1357"/>
                    </a:lnTo>
                    <a:close/>
                    <a:moveTo>
                      <a:pt x="689" y="1357"/>
                    </a:moveTo>
                    <a:lnTo>
                      <a:pt x="793" y="1357"/>
                    </a:lnTo>
                    <a:lnTo>
                      <a:pt x="782" y="1370"/>
                    </a:lnTo>
                    <a:lnTo>
                      <a:pt x="767" y="1379"/>
                    </a:lnTo>
                    <a:lnTo>
                      <a:pt x="765" y="1379"/>
                    </a:lnTo>
                    <a:lnTo>
                      <a:pt x="763" y="1380"/>
                    </a:lnTo>
                    <a:lnTo>
                      <a:pt x="754" y="1383"/>
                    </a:lnTo>
                    <a:lnTo>
                      <a:pt x="742" y="1384"/>
                    </a:lnTo>
                    <a:lnTo>
                      <a:pt x="724" y="1486"/>
                    </a:lnTo>
                    <a:lnTo>
                      <a:pt x="725" y="1486"/>
                    </a:lnTo>
                    <a:lnTo>
                      <a:pt x="738" y="1493"/>
                    </a:lnTo>
                    <a:lnTo>
                      <a:pt x="750" y="1499"/>
                    </a:lnTo>
                    <a:lnTo>
                      <a:pt x="762" y="1508"/>
                    </a:lnTo>
                    <a:lnTo>
                      <a:pt x="772" y="1519"/>
                    </a:lnTo>
                    <a:lnTo>
                      <a:pt x="780" y="1532"/>
                    </a:lnTo>
                    <a:lnTo>
                      <a:pt x="786" y="1540"/>
                    </a:lnTo>
                    <a:lnTo>
                      <a:pt x="787" y="1544"/>
                    </a:lnTo>
                    <a:lnTo>
                      <a:pt x="790" y="1549"/>
                    </a:lnTo>
                    <a:lnTo>
                      <a:pt x="901" y="1518"/>
                    </a:lnTo>
                    <a:lnTo>
                      <a:pt x="902" y="1506"/>
                    </a:lnTo>
                    <a:lnTo>
                      <a:pt x="905" y="1495"/>
                    </a:lnTo>
                    <a:lnTo>
                      <a:pt x="906" y="1493"/>
                    </a:lnTo>
                    <a:lnTo>
                      <a:pt x="907" y="1491"/>
                    </a:lnTo>
                    <a:lnTo>
                      <a:pt x="911" y="1484"/>
                    </a:lnTo>
                    <a:lnTo>
                      <a:pt x="919" y="1474"/>
                    </a:lnTo>
                    <a:lnTo>
                      <a:pt x="928" y="1469"/>
                    </a:lnTo>
                    <a:lnTo>
                      <a:pt x="928" y="1468"/>
                    </a:lnTo>
                    <a:lnTo>
                      <a:pt x="930" y="1468"/>
                    </a:lnTo>
                    <a:lnTo>
                      <a:pt x="932" y="1467"/>
                    </a:lnTo>
                    <a:lnTo>
                      <a:pt x="940" y="1464"/>
                    </a:lnTo>
                    <a:lnTo>
                      <a:pt x="949" y="1460"/>
                    </a:lnTo>
                    <a:lnTo>
                      <a:pt x="958" y="1459"/>
                    </a:lnTo>
                    <a:lnTo>
                      <a:pt x="961" y="1459"/>
                    </a:lnTo>
                    <a:lnTo>
                      <a:pt x="964" y="1460"/>
                    </a:lnTo>
                    <a:lnTo>
                      <a:pt x="969" y="1460"/>
                    </a:lnTo>
                    <a:lnTo>
                      <a:pt x="981" y="1464"/>
                    </a:lnTo>
                    <a:lnTo>
                      <a:pt x="982" y="1464"/>
                    </a:lnTo>
                    <a:lnTo>
                      <a:pt x="992" y="1469"/>
                    </a:lnTo>
                    <a:lnTo>
                      <a:pt x="998" y="1473"/>
                    </a:lnTo>
                    <a:lnTo>
                      <a:pt x="1002" y="1477"/>
                    </a:lnTo>
                    <a:lnTo>
                      <a:pt x="1006" y="1482"/>
                    </a:lnTo>
                    <a:lnTo>
                      <a:pt x="1300" y="1398"/>
                    </a:lnTo>
                    <a:lnTo>
                      <a:pt x="1303" y="1376"/>
                    </a:lnTo>
                    <a:lnTo>
                      <a:pt x="1312" y="1357"/>
                    </a:lnTo>
                    <a:lnTo>
                      <a:pt x="1423" y="1357"/>
                    </a:lnTo>
                    <a:lnTo>
                      <a:pt x="1423" y="1467"/>
                    </a:lnTo>
                    <a:lnTo>
                      <a:pt x="1402" y="1474"/>
                    </a:lnTo>
                    <a:lnTo>
                      <a:pt x="1401" y="1476"/>
                    </a:lnTo>
                    <a:lnTo>
                      <a:pt x="1396" y="1476"/>
                    </a:lnTo>
                    <a:lnTo>
                      <a:pt x="1392" y="1477"/>
                    </a:lnTo>
                    <a:lnTo>
                      <a:pt x="1387" y="1478"/>
                    </a:lnTo>
                    <a:lnTo>
                      <a:pt x="1380" y="1478"/>
                    </a:lnTo>
                    <a:lnTo>
                      <a:pt x="1367" y="1477"/>
                    </a:lnTo>
                    <a:lnTo>
                      <a:pt x="1355" y="1473"/>
                    </a:lnTo>
                    <a:lnTo>
                      <a:pt x="1352" y="1472"/>
                    </a:lnTo>
                    <a:lnTo>
                      <a:pt x="1351" y="1472"/>
                    </a:lnTo>
                    <a:lnTo>
                      <a:pt x="1349" y="1470"/>
                    </a:lnTo>
                    <a:lnTo>
                      <a:pt x="1339" y="1467"/>
                    </a:lnTo>
                    <a:lnTo>
                      <a:pt x="1329" y="1459"/>
                    </a:lnTo>
                    <a:lnTo>
                      <a:pt x="1321" y="1451"/>
                    </a:lnTo>
                    <a:lnTo>
                      <a:pt x="1315" y="1443"/>
                    </a:lnTo>
                    <a:lnTo>
                      <a:pt x="1315" y="1442"/>
                    </a:lnTo>
                    <a:lnTo>
                      <a:pt x="1311" y="1438"/>
                    </a:lnTo>
                    <a:lnTo>
                      <a:pt x="1308" y="1432"/>
                    </a:lnTo>
                    <a:lnTo>
                      <a:pt x="1307" y="1427"/>
                    </a:lnTo>
                    <a:lnTo>
                      <a:pt x="1017" y="1510"/>
                    </a:lnTo>
                    <a:lnTo>
                      <a:pt x="1017" y="1522"/>
                    </a:lnTo>
                    <a:lnTo>
                      <a:pt x="1016" y="1531"/>
                    </a:lnTo>
                    <a:lnTo>
                      <a:pt x="1012" y="1542"/>
                    </a:lnTo>
                    <a:lnTo>
                      <a:pt x="1006" y="1553"/>
                    </a:lnTo>
                    <a:lnTo>
                      <a:pt x="1003" y="1557"/>
                    </a:lnTo>
                    <a:lnTo>
                      <a:pt x="995" y="1565"/>
                    </a:lnTo>
                    <a:lnTo>
                      <a:pt x="981" y="1573"/>
                    </a:lnTo>
                    <a:lnTo>
                      <a:pt x="964" y="1577"/>
                    </a:lnTo>
                    <a:lnTo>
                      <a:pt x="958" y="1577"/>
                    </a:lnTo>
                    <a:lnTo>
                      <a:pt x="945" y="1575"/>
                    </a:lnTo>
                    <a:lnTo>
                      <a:pt x="932" y="1570"/>
                    </a:lnTo>
                    <a:lnTo>
                      <a:pt x="926" y="1566"/>
                    </a:lnTo>
                    <a:lnTo>
                      <a:pt x="919" y="1561"/>
                    </a:lnTo>
                    <a:lnTo>
                      <a:pt x="910" y="1552"/>
                    </a:lnTo>
                    <a:lnTo>
                      <a:pt x="907" y="1546"/>
                    </a:lnTo>
                    <a:lnTo>
                      <a:pt x="797" y="1578"/>
                    </a:lnTo>
                    <a:lnTo>
                      <a:pt x="799" y="1591"/>
                    </a:lnTo>
                    <a:lnTo>
                      <a:pt x="799" y="1600"/>
                    </a:lnTo>
                    <a:lnTo>
                      <a:pt x="797" y="1601"/>
                    </a:lnTo>
                    <a:lnTo>
                      <a:pt x="797" y="1612"/>
                    </a:lnTo>
                    <a:lnTo>
                      <a:pt x="795" y="1624"/>
                    </a:lnTo>
                    <a:lnTo>
                      <a:pt x="790" y="1633"/>
                    </a:lnTo>
                    <a:lnTo>
                      <a:pt x="787" y="1639"/>
                    </a:lnTo>
                    <a:lnTo>
                      <a:pt x="784" y="1647"/>
                    </a:lnTo>
                    <a:lnTo>
                      <a:pt x="770" y="1666"/>
                    </a:lnTo>
                    <a:lnTo>
                      <a:pt x="753" y="1681"/>
                    </a:lnTo>
                    <a:lnTo>
                      <a:pt x="733" y="1693"/>
                    </a:lnTo>
                    <a:lnTo>
                      <a:pt x="711" y="1701"/>
                    </a:lnTo>
                    <a:lnTo>
                      <a:pt x="708" y="1701"/>
                    </a:lnTo>
                    <a:lnTo>
                      <a:pt x="698" y="1702"/>
                    </a:lnTo>
                    <a:lnTo>
                      <a:pt x="689" y="1704"/>
                    </a:lnTo>
                    <a:lnTo>
                      <a:pt x="673" y="1702"/>
                    </a:lnTo>
                    <a:lnTo>
                      <a:pt x="661" y="1700"/>
                    </a:lnTo>
                    <a:lnTo>
                      <a:pt x="647" y="1696"/>
                    </a:lnTo>
                    <a:lnTo>
                      <a:pt x="631" y="1689"/>
                    </a:lnTo>
                    <a:lnTo>
                      <a:pt x="618" y="1680"/>
                    </a:lnTo>
                    <a:lnTo>
                      <a:pt x="606" y="1669"/>
                    </a:lnTo>
                    <a:lnTo>
                      <a:pt x="597" y="1658"/>
                    </a:lnTo>
                    <a:lnTo>
                      <a:pt x="585" y="1639"/>
                    </a:lnTo>
                    <a:lnTo>
                      <a:pt x="577" y="1620"/>
                    </a:lnTo>
                    <a:lnTo>
                      <a:pt x="573" y="1599"/>
                    </a:lnTo>
                    <a:lnTo>
                      <a:pt x="573" y="1596"/>
                    </a:lnTo>
                    <a:lnTo>
                      <a:pt x="575" y="1577"/>
                    </a:lnTo>
                    <a:lnTo>
                      <a:pt x="580" y="1556"/>
                    </a:lnTo>
                    <a:lnTo>
                      <a:pt x="588" y="1537"/>
                    </a:lnTo>
                    <a:lnTo>
                      <a:pt x="596" y="1524"/>
                    </a:lnTo>
                    <a:lnTo>
                      <a:pt x="608" y="1512"/>
                    </a:lnTo>
                    <a:lnTo>
                      <a:pt x="608" y="1511"/>
                    </a:lnTo>
                    <a:lnTo>
                      <a:pt x="609" y="1511"/>
                    </a:lnTo>
                    <a:lnTo>
                      <a:pt x="625" y="1497"/>
                    </a:lnTo>
                    <a:lnTo>
                      <a:pt x="644" y="1486"/>
                    </a:lnTo>
                    <a:lnTo>
                      <a:pt x="665" y="1481"/>
                    </a:lnTo>
                    <a:lnTo>
                      <a:pt x="676" y="1480"/>
                    </a:lnTo>
                    <a:lnTo>
                      <a:pt x="694" y="1480"/>
                    </a:lnTo>
                    <a:lnTo>
                      <a:pt x="714" y="1377"/>
                    </a:lnTo>
                    <a:lnTo>
                      <a:pt x="712" y="1376"/>
                    </a:lnTo>
                    <a:lnTo>
                      <a:pt x="699" y="1368"/>
                    </a:lnTo>
                    <a:lnTo>
                      <a:pt x="689" y="1357"/>
                    </a:lnTo>
                    <a:close/>
                    <a:moveTo>
                      <a:pt x="411" y="1357"/>
                    </a:moveTo>
                    <a:lnTo>
                      <a:pt x="469" y="1357"/>
                    </a:lnTo>
                    <a:lnTo>
                      <a:pt x="454" y="1360"/>
                    </a:lnTo>
                    <a:lnTo>
                      <a:pt x="439" y="1362"/>
                    </a:lnTo>
                    <a:lnTo>
                      <a:pt x="428" y="1362"/>
                    </a:lnTo>
                    <a:lnTo>
                      <a:pt x="423" y="1360"/>
                    </a:lnTo>
                    <a:lnTo>
                      <a:pt x="416" y="1359"/>
                    </a:lnTo>
                    <a:lnTo>
                      <a:pt x="411" y="1357"/>
                    </a:lnTo>
                    <a:close/>
                    <a:moveTo>
                      <a:pt x="1587" y="1349"/>
                    </a:moveTo>
                    <a:lnTo>
                      <a:pt x="1600" y="1349"/>
                    </a:lnTo>
                    <a:lnTo>
                      <a:pt x="1614" y="1350"/>
                    </a:lnTo>
                    <a:lnTo>
                      <a:pt x="1627" y="1357"/>
                    </a:lnTo>
                    <a:lnTo>
                      <a:pt x="1566" y="1357"/>
                    </a:lnTo>
                    <a:lnTo>
                      <a:pt x="1574" y="1354"/>
                    </a:lnTo>
                    <a:lnTo>
                      <a:pt x="1580" y="1351"/>
                    </a:lnTo>
                    <a:lnTo>
                      <a:pt x="1583" y="1350"/>
                    </a:lnTo>
                    <a:lnTo>
                      <a:pt x="1587" y="1349"/>
                    </a:lnTo>
                    <a:close/>
                    <a:moveTo>
                      <a:pt x="1423" y="1329"/>
                    </a:moveTo>
                    <a:lnTo>
                      <a:pt x="1431" y="1336"/>
                    </a:lnTo>
                    <a:lnTo>
                      <a:pt x="1440" y="1345"/>
                    </a:lnTo>
                    <a:lnTo>
                      <a:pt x="1443" y="1346"/>
                    </a:lnTo>
                    <a:lnTo>
                      <a:pt x="1445" y="1350"/>
                    </a:lnTo>
                    <a:lnTo>
                      <a:pt x="1448" y="1353"/>
                    </a:lnTo>
                    <a:lnTo>
                      <a:pt x="1449" y="1357"/>
                    </a:lnTo>
                    <a:lnTo>
                      <a:pt x="1423" y="1357"/>
                    </a:lnTo>
                    <a:lnTo>
                      <a:pt x="1423" y="1329"/>
                    </a:lnTo>
                    <a:close/>
                    <a:moveTo>
                      <a:pt x="2181" y="1041"/>
                    </a:moveTo>
                    <a:lnTo>
                      <a:pt x="2183" y="1041"/>
                    </a:lnTo>
                    <a:lnTo>
                      <a:pt x="2198" y="1044"/>
                    </a:lnTo>
                    <a:lnTo>
                      <a:pt x="2198" y="1045"/>
                    </a:lnTo>
                    <a:lnTo>
                      <a:pt x="2200" y="1045"/>
                    </a:lnTo>
                    <a:lnTo>
                      <a:pt x="2215" y="1053"/>
                    </a:lnTo>
                    <a:lnTo>
                      <a:pt x="2228" y="1064"/>
                    </a:lnTo>
                    <a:lnTo>
                      <a:pt x="2236" y="1075"/>
                    </a:lnTo>
                    <a:lnTo>
                      <a:pt x="2240" y="1085"/>
                    </a:lnTo>
                    <a:lnTo>
                      <a:pt x="2241" y="1097"/>
                    </a:lnTo>
                    <a:lnTo>
                      <a:pt x="2241" y="1112"/>
                    </a:lnTo>
                    <a:lnTo>
                      <a:pt x="2239" y="1123"/>
                    </a:lnTo>
                    <a:lnTo>
                      <a:pt x="2234" y="1133"/>
                    </a:lnTo>
                    <a:lnTo>
                      <a:pt x="2232" y="1135"/>
                    </a:lnTo>
                    <a:lnTo>
                      <a:pt x="2232" y="1137"/>
                    </a:lnTo>
                    <a:lnTo>
                      <a:pt x="2231" y="1138"/>
                    </a:lnTo>
                    <a:lnTo>
                      <a:pt x="2227" y="1143"/>
                    </a:lnTo>
                    <a:lnTo>
                      <a:pt x="2221" y="1150"/>
                    </a:lnTo>
                    <a:lnTo>
                      <a:pt x="2213" y="1156"/>
                    </a:lnTo>
                    <a:lnTo>
                      <a:pt x="2197" y="1161"/>
                    </a:lnTo>
                    <a:lnTo>
                      <a:pt x="2189" y="1163"/>
                    </a:lnTo>
                    <a:lnTo>
                      <a:pt x="2187" y="1163"/>
                    </a:lnTo>
                    <a:lnTo>
                      <a:pt x="2184" y="1164"/>
                    </a:lnTo>
                    <a:lnTo>
                      <a:pt x="2180" y="1164"/>
                    </a:lnTo>
                    <a:lnTo>
                      <a:pt x="2162" y="1161"/>
                    </a:lnTo>
                    <a:lnTo>
                      <a:pt x="2147" y="1154"/>
                    </a:lnTo>
                    <a:lnTo>
                      <a:pt x="2134" y="1142"/>
                    </a:lnTo>
                    <a:lnTo>
                      <a:pt x="2133" y="1140"/>
                    </a:lnTo>
                    <a:lnTo>
                      <a:pt x="2032" y="1243"/>
                    </a:lnTo>
                    <a:lnTo>
                      <a:pt x="2033" y="1245"/>
                    </a:lnTo>
                    <a:lnTo>
                      <a:pt x="2035" y="1247"/>
                    </a:lnTo>
                    <a:lnTo>
                      <a:pt x="2035" y="1249"/>
                    </a:lnTo>
                    <a:lnTo>
                      <a:pt x="2036" y="1249"/>
                    </a:lnTo>
                    <a:lnTo>
                      <a:pt x="2036" y="1250"/>
                    </a:lnTo>
                    <a:lnTo>
                      <a:pt x="2040" y="1264"/>
                    </a:lnTo>
                    <a:lnTo>
                      <a:pt x="2041" y="1275"/>
                    </a:lnTo>
                    <a:lnTo>
                      <a:pt x="2041" y="1278"/>
                    </a:lnTo>
                    <a:lnTo>
                      <a:pt x="2040" y="1281"/>
                    </a:lnTo>
                    <a:lnTo>
                      <a:pt x="2040" y="1284"/>
                    </a:lnTo>
                    <a:lnTo>
                      <a:pt x="2112" y="1330"/>
                    </a:lnTo>
                    <a:lnTo>
                      <a:pt x="2116" y="1326"/>
                    </a:lnTo>
                    <a:lnTo>
                      <a:pt x="2120" y="1324"/>
                    </a:lnTo>
                    <a:lnTo>
                      <a:pt x="2124" y="1320"/>
                    </a:lnTo>
                    <a:lnTo>
                      <a:pt x="2129" y="1317"/>
                    </a:lnTo>
                    <a:lnTo>
                      <a:pt x="2134" y="1316"/>
                    </a:lnTo>
                    <a:lnTo>
                      <a:pt x="2146" y="1312"/>
                    </a:lnTo>
                    <a:lnTo>
                      <a:pt x="2158" y="1311"/>
                    </a:lnTo>
                    <a:lnTo>
                      <a:pt x="2163" y="1311"/>
                    </a:lnTo>
                    <a:lnTo>
                      <a:pt x="2168" y="1312"/>
                    </a:lnTo>
                    <a:lnTo>
                      <a:pt x="2171" y="1312"/>
                    </a:lnTo>
                    <a:lnTo>
                      <a:pt x="2187" y="1319"/>
                    </a:lnTo>
                    <a:lnTo>
                      <a:pt x="2198" y="1328"/>
                    </a:lnTo>
                    <a:lnTo>
                      <a:pt x="2206" y="1336"/>
                    </a:lnTo>
                    <a:lnTo>
                      <a:pt x="2209" y="1341"/>
                    </a:lnTo>
                    <a:lnTo>
                      <a:pt x="2210" y="1342"/>
                    </a:lnTo>
                    <a:lnTo>
                      <a:pt x="2213" y="1346"/>
                    </a:lnTo>
                    <a:lnTo>
                      <a:pt x="2215" y="1357"/>
                    </a:lnTo>
                    <a:lnTo>
                      <a:pt x="2097" y="1357"/>
                    </a:lnTo>
                    <a:lnTo>
                      <a:pt x="2097" y="1355"/>
                    </a:lnTo>
                    <a:lnTo>
                      <a:pt x="2028" y="1312"/>
                    </a:lnTo>
                    <a:lnTo>
                      <a:pt x="2027" y="1312"/>
                    </a:lnTo>
                    <a:lnTo>
                      <a:pt x="2027" y="1313"/>
                    </a:lnTo>
                    <a:lnTo>
                      <a:pt x="2016" y="1324"/>
                    </a:lnTo>
                    <a:lnTo>
                      <a:pt x="2012" y="1326"/>
                    </a:lnTo>
                    <a:lnTo>
                      <a:pt x="2020" y="1357"/>
                    </a:lnTo>
                    <a:lnTo>
                      <a:pt x="1990" y="1357"/>
                    </a:lnTo>
                    <a:lnTo>
                      <a:pt x="1984" y="1336"/>
                    </a:lnTo>
                    <a:lnTo>
                      <a:pt x="1981" y="1336"/>
                    </a:lnTo>
                    <a:lnTo>
                      <a:pt x="1963" y="1333"/>
                    </a:lnTo>
                    <a:lnTo>
                      <a:pt x="1951" y="1329"/>
                    </a:lnTo>
                    <a:lnTo>
                      <a:pt x="1948" y="1326"/>
                    </a:lnTo>
                    <a:lnTo>
                      <a:pt x="1947" y="1326"/>
                    </a:lnTo>
                    <a:lnTo>
                      <a:pt x="1946" y="1325"/>
                    </a:lnTo>
                    <a:lnTo>
                      <a:pt x="1933" y="1313"/>
                    </a:lnTo>
                    <a:lnTo>
                      <a:pt x="1923" y="1299"/>
                    </a:lnTo>
                    <a:lnTo>
                      <a:pt x="1919" y="1287"/>
                    </a:lnTo>
                    <a:lnTo>
                      <a:pt x="1918" y="1275"/>
                    </a:lnTo>
                    <a:lnTo>
                      <a:pt x="1919" y="1264"/>
                    </a:lnTo>
                    <a:lnTo>
                      <a:pt x="1921" y="1261"/>
                    </a:lnTo>
                    <a:lnTo>
                      <a:pt x="1921" y="1260"/>
                    </a:lnTo>
                    <a:lnTo>
                      <a:pt x="1922" y="1258"/>
                    </a:lnTo>
                    <a:lnTo>
                      <a:pt x="1925" y="1249"/>
                    </a:lnTo>
                    <a:lnTo>
                      <a:pt x="1930" y="1239"/>
                    </a:lnTo>
                    <a:lnTo>
                      <a:pt x="1940" y="1228"/>
                    </a:lnTo>
                    <a:lnTo>
                      <a:pt x="1947" y="1224"/>
                    </a:lnTo>
                    <a:lnTo>
                      <a:pt x="1955" y="1219"/>
                    </a:lnTo>
                    <a:lnTo>
                      <a:pt x="1964" y="1215"/>
                    </a:lnTo>
                    <a:lnTo>
                      <a:pt x="1970" y="1214"/>
                    </a:lnTo>
                    <a:lnTo>
                      <a:pt x="1972" y="1214"/>
                    </a:lnTo>
                    <a:lnTo>
                      <a:pt x="1976" y="1212"/>
                    </a:lnTo>
                    <a:lnTo>
                      <a:pt x="1980" y="1212"/>
                    </a:lnTo>
                    <a:lnTo>
                      <a:pt x="1990" y="1215"/>
                    </a:lnTo>
                    <a:lnTo>
                      <a:pt x="1998" y="1215"/>
                    </a:lnTo>
                    <a:lnTo>
                      <a:pt x="2002" y="1218"/>
                    </a:lnTo>
                    <a:lnTo>
                      <a:pt x="2007" y="1219"/>
                    </a:lnTo>
                    <a:lnTo>
                      <a:pt x="2011" y="1222"/>
                    </a:lnTo>
                    <a:lnTo>
                      <a:pt x="2121" y="1112"/>
                    </a:lnTo>
                    <a:lnTo>
                      <a:pt x="2120" y="1101"/>
                    </a:lnTo>
                    <a:lnTo>
                      <a:pt x="2121" y="1092"/>
                    </a:lnTo>
                    <a:lnTo>
                      <a:pt x="2126" y="1076"/>
                    </a:lnTo>
                    <a:lnTo>
                      <a:pt x="2135" y="1062"/>
                    </a:lnTo>
                    <a:lnTo>
                      <a:pt x="2149" y="1050"/>
                    </a:lnTo>
                    <a:lnTo>
                      <a:pt x="2150" y="1050"/>
                    </a:lnTo>
                    <a:lnTo>
                      <a:pt x="2151" y="1049"/>
                    </a:lnTo>
                    <a:lnTo>
                      <a:pt x="2167" y="1044"/>
                    </a:lnTo>
                    <a:lnTo>
                      <a:pt x="2181" y="1041"/>
                    </a:lnTo>
                    <a:close/>
                    <a:moveTo>
                      <a:pt x="1423" y="0"/>
                    </a:moveTo>
                    <a:lnTo>
                      <a:pt x="1438" y="2"/>
                    </a:lnTo>
                    <a:lnTo>
                      <a:pt x="1453" y="8"/>
                    </a:lnTo>
                    <a:lnTo>
                      <a:pt x="1468" y="16"/>
                    </a:lnTo>
                    <a:lnTo>
                      <a:pt x="1481" y="25"/>
                    </a:lnTo>
                    <a:lnTo>
                      <a:pt x="1493" y="35"/>
                    </a:lnTo>
                    <a:lnTo>
                      <a:pt x="1507" y="52"/>
                    </a:lnTo>
                    <a:lnTo>
                      <a:pt x="1517" y="72"/>
                    </a:lnTo>
                    <a:lnTo>
                      <a:pt x="1524" y="94"/>
                    </a:lnTo>
                    <a:lnTo>
                      <a:pt x="1525" y="94"/>
                    </a:lnTo>
                    <a:lnTo>
                      <a:pt x="1525" y="101"/>
                    </a:lnTo>
                    <a:lnTo>
                      <a:pt x="1527" y="120"/>
                    </a:lnTo>
                    <a:lnTo>
                      <a:pt x="1524" y="141"/>
                    </a:lnTo>
                    <a:lnTo>
                      <a:pt x="1519" y="160"/>
                    </a:lnTo>
                    <a:lnTo>
                      <a:pt x="1512" y="174"/>
                    </a:lnTo>
                    <a:lnTo>
                      <a:pt x="1502" y="187"/>
                    </a:lnTo>
                    <a:lnTo>
                      <a:pt x="1502" y="188"/>
                    </a:lnTo>
                    <a:lnTo>
                      <a:pt x="1500" y="188"/>
                    </a:lnTo>
                    <a:lnTo>
                      <a:pt x="1500" y="190"/>
                    </a:lnTo>
                    <a:lnTo>
                      <a:pt x="1485" y="205"/>
                    </a:lnTo>
                    <a:lnTo>
                      <a:pt x="1465" y="219"/>
                    </a:lnTo>
                    <a:lnTo>
                      <a:pt x="1445" y="226"/>
                    </a:lnTo>
                    <a:lnTo>
                      <a:pt x="1443" y="228"/>
                    </a:lnTo>
                    <a:lnTo>
                      <a:pt x="1442" y="228"/>
                    </a:lnTo>
                    <a:lnTo>
                      <a:pt x="1469" y="537"/>
                    </a:lnTo>
                    <a:lnTo>
                      <a:pt x="1493" y="537"/>
                    </a:lnTo>
                    <a:lnTo>
                      <a:pt x="1499" y="538"/>
                    </a:lnTo>
                    <a:lnTo>
                      <a:pt x="1521" y="542"/>
                    </a:lnTo>
                    <a:lnTo>
                      <a:pt x="1540" y="549"/>
                    </a:lnTo>
                    <a:lnTo>
                      <a:pt x="1566" y="562"/>
                    </a:lnTo>
                    <a:lnTo>
                      <a:pt x="1588" y="579"/>
                    </a:lnTo>
                    <a:lnTo>
                      <a:pt x="1606" y="601"/>
                    </a:lnTo>
                    <a:lnTo>
                      <a:pt x="1608" y="601"/>
                    </a:lnTo>
                    <a:lnTo>
                      <a:pt x="1608" y="602"/>
                    </a:lnTo>
                    <a:lnTo>
                      <a:pt x="1609" y="604"/>
                    </a:lnTo>
                    <a:lnTo>
                      <a:pt x="1617" y="617"/>
                    </a:lnTo>
                    <a:lnTo>
                      <a:pt x="1624" y="632"/>
                    </a:lnTo>
                    <a:lnTo>
                      <a:pt x="1744" y="607"/>
                    </a:lnTo>
                    <a:lnTo>
                      <a:pt x="1743" y="601"/>
                    </a:lnTo>
                    <a:lnTo>
                      <a:pt x="1743" y="594"/>
                    </a:lnTo>
                    <a:lnTo>
                      <a:pt x="1744" y="593"/>
                    </a:lnTo>
                    <a:lnTo>
                      <a:pt x="1744" y="590"/>
                    </a:lnTo>
                    <a:lnTo>
                      <a:pt x="1747" y="577"/>
                    </a:lnTo>
                    <a:lnTo>
                      <a:pt x="1752" y="563"/>
                    </a:lnTo>
                    <a:lnTo>
                      <a:pt x="1760" y="551"/>
                    </a:lnTo>
                    <a:lnTo>
                      <a:pt x="1765" y="545"/>
                    </a:lnTo>
                    <a:lnTo>
                      <a:pt x="1770" y="539"/>
                    </a:lnTo>
                    <a:lnTo>
                      <a:pt x="1777" y="534"/>
                    </a:lnTo>
                    <a:lnTo>
                      <a:pt x="1778" y="533"/>
                    </a:lnTo>
                    <a:lnTo>
                      <a:pt x="1791" y="525"/>
                    </a:lnTo>
                    <a:lnTo>
                      <a:pt x="1807" y="520"/>
                    </a:lnTo>
                    <a:lnTo>
                      <a:pt x="1823" y="517"/>
                    </a:lnTo>
                    <a:lnTo>
                      <a:pt x="1825" y="517"/>
                    </a:lnTo>
                    <a:lnTo>
                      <a:pt x="1842" y="518"/>
                    </a:lnTo>
                    <a:lnTo>
                      <a:pt x="1857" y="522"/>
                    </a:lnTo>
                    <a:lnTo>
                      <a:pt x="1871" y="529"/>
                    </a:lnTo>
                    <a:lnTo>
                      <a:pt x="1874" y="530"/>
                    </a:lnTo>
                    <a:lnTo>
                      <a:pt x="1876" y="533"/>
                    </a:lnTo>
                    <a:lnTo>
                      <a:pt x="1887" y="541"/>
                    </a:lnTo>
                    <a:lnTo>
                      <a:pt x="1897" y="554"/>
                    </a:lnTo>
                    <a:lnTo>
                      <a:pt x="1905" y="567"/>
                    </a:lnTo>
                    <a:lnTo>
                      <a:pt x="1906" y="568"/>
                    </a:lnTo>
                    <a:lnTo>
                      <a:pt x="1906" y="571"/>
                    </a:lnTo>
                    <a:lnTo>
                      <a:pt x="1908" y="573"/>
                    </a:lnTo>
                    <a:lnTo>
                      <a:pt x="1910" y="581"/>
                    </a:lnTo>
                    <a:lnTo>
                      <a:pt x="1912" y="588"/>
                    </a:lnTo>
                    <a:lnTo>
                      <a:pt x="2121" y="596"/>
                    </a:lnTo>
                    <a:lnTo>
                      <a:pt x="2124" y="588"/>
                    </a:lnTo>
                    <a:lnTo>
                      <a:pt x="2128" y="581"/>
                    </a:lnTo>
                    <a:lnTo>
                      <a:pt x="2139" y="566"/>
                    </a:lnTo>
                    <a:lnTo>
                      <a:pt x="2155" y="554"/>
                    </a:lnTo>
                    <a:lnTo>
                      <a:pt x="2158" y="552"/>
                    </a:lnTo>
                    <a:lnTo>
                      <a:pt x="2159" y="551"/>
                    </a:lnTo>
                    <a:lnTo>
                      <a:pt x="2172" y="547"/>
                    </a:lnTo>
                    <a:lnTo>
                      <a:pt x="2187" y="546"/>
                    </a:lnTo>
                    <a:lnTo>
                      <a:pt x="2201" y="491"/>
                    </a:lnTo>
                    <a:lnTo>
                      <a:pt x="2187" y="483"/>
                    </a:lnTo>
                    <a:lnTo>
                      <a:pt x="2171" y="473"/>
                    </a:lnTo>
                    <a:lnTo>
                      <a:pt x="2169" y="470"/>
                    </a:lnTo>
                    <a:lnTo>
                      <a:pt x="2167" y="467"/>
                    </a:lnTo>
                    <a:lnTo>
                      <a:pt x="2155" y="453"/>
                    </a:lnTo>
                    <a:lnTo>
                      <a:pt x="2146" y="437"/>
                    </a:lnTo>
                    <a:lnTo>
                      <a:pt x="2139" y="420"/>
                    </a:lnTo>
                    <a:lnTo>
                      <a:pt x="2135" y="404"/>
                    </a:lnTo>
                    <a:lnTo>
                      <a:pt x="2135" y="386"/>
                    </a:lnTo>
                    <a:lnTo>
                      <a:pt x="2137" y="365"/>
                    </a:lnTo>
                    <a:lnTo>
                      <a:pt x="2145" y="346"/>
                    </a:lnTo>
                    <a:lnTo>
                      <a:pt x="2155" y="327"/>
                    </a:lnTo>
                    <a:lnTo>
                      <a:pt x="2171" y="310"/>
                    </a:lnTo>
                    <a:lnTo>
                      <a:pt x="2188" y="297"/>
                    </a:lnTo>
                    <a:lnTo>
                      <a:pt x="2207" y="288"/>
                    </a:lnTo>
                    <a:lnTo>
                      <a:pt x="2210" y="287"/>
                    </a:lnTo>
                    <a:lnTo>
                      <a:pt x="2214" y="285"/>
                    </a:lnTo>
                    <a:lnTo>
                      <a:pt x="2217" y="285"/>
                    </a:lnTo>
                    <a:lnTo>
                      <a:pt x="2230" y="281"/>
                    </a:lnTo>
                    <a:lnTo>
                      <a:pt x="2245" y="280"/>
                    </a:lnTo>
                    <a:lnTo>
                      <a:pt x="2260" y="281"/>
                    </a:lnTo>
                    <a:lnTo>
                      <a:pt x="2273" y="284"/>
                    </a:lnTo>
                    <a:lnTo>
                      <a:pt x="2276" y="285"/>
                    </a:lnTo>
                    <a:lnTo>
                      <a:pt x="2278" y="285"/>
                    </a:lnTo>
                    <a:lnTo>
                      <a:pt x="2282" y="287"/>
                    </a:lnTo>
                    <a:lnTo>
                      <a:pt x="2291" y="291"/>
                    </a:lnTo>
                    <a:lnTo>
                      <a:pt x="2303" y="296"/>
                    </a:lnTo>
                    <a:lnTo>
                      <a:pt x="2315" y="304"/>
                    </a:lnTo>
                    <a:lnTo>
                      <a:pt x="2425" y="217"/>
                    </a:lnTo>
                    <a:lnTo>
                      <a:pt x="2422" y="196"/>
                    </a:lnTo>
                    <a:lnTo>
                      <a:pt x="2423" y="186"/>
                    </a:lnTo>
                    <a:lnTo>
                      <a:pt x="2426" y="175"/>
                    </a:lnTo>
                    <a:lnTo>
                      <a:pt x="2430" y="166"/>
                    </a:lnTo>
                    <a:lnTo>
                      <a:pt x="2438" y="153"/>
                    </a:lnTo>
                    <a:lnTo>
                      <a:pt x="2448" y="143"/>
                    </a:lnTo>
                    <a:lnTo>
                      <a:pt x="2454" y="139"/>
                    </a:lnTo>
                    <a:lnTo>
                      <a:pt x="2460" y="136"/>
                    </a:lnTo>
                    <a:lnTo>
                      <a:pt x="2465" y="133"/>
                    </a:lnTo>
                    <a:lnTo>
                      <a:pt x="2478" y="129"/>
                    </a:lnTo>
                    <a:lnTo>
                      <a:pt x="2492" y="128"/>
                    </a:lnTo>
                    <a:lnTo>
                      <a:pt x="2503" y="128"/>
                    </a:lnTo>
                    <a:lnTo>
                      <a:pt x="2505" y="129"/>
                    </a:lnTo>
                    <a:lnTo>
                      <a:pt x="2507" y="129"/>
                    </a:lnTo>
                    <a:lnTo>
                      <a:pt x="2524" y="136"/>
                    </a:lnTo>
                    <a:lnTo>
                      <a:pt x="2539" y="146"/>
                    </a:lnTo>
                    <a:lnTo>
                      <a:pt x="2544" y="150"/>
                    </a:lnTo>
                    <a:lnTo>
                      <a:pt x="2548" y="156"/>
                    </a:lnTo>
                    <a:lnTo>
                      <a:pt x="2550" y="161"/>
                    </a:lnTo>
                    <a:lnTo>
                      <a:pt x="2550" y="162"/>
                    </a:lnTo>
                    <a:lnTo>
                      <a:pt x="2552" y="162"/>
                    </a:lnTo>
                    <a:lnTo>
                      <a:pt x="2557" y="174"/>
                    </a:lnTo>
                    <a:lnTo>
                      <a:pt x="2561" y="187"/>
                    </a:lnTo>
                    <a:lnTo>
                      <a:pt x="2561" y="200"/>
                    </a:lnTo>
                    <a:lnTo>
                      <a:pt x="2557" y="221"/>
                    </a:lnTo>
                    <a:lnTo>
                      <a:pt x="2547" y="239"/>
                    </a:lnTo>
                    <a:lnTo>
                      <a:pt x="2535" y="251"/>
                    </a:lnTo>
                    <a:lnTo>
                      <a:pt x="2524" y="258"/>
                    </a:lnTo>
                    <a:lnTo>
                      <a:pt x="2513" y="262"/>
                    </a:lnTo>
                    <a:lnTo>
                      <a:pt x="2511" y="263"/>
                    </a:lnTo>
                    <a:lnTo>
                      <a:pt x="2509" y="264"/>
                    </a:lnTo>
                    <a:lnTo>
                      <a:pt x="2507" y="264"/>
                    </a:lnTo>
                    <a:lnTo>
                      <a:pt x="2503" y="266"/>
                    </a:lnTo>
                    <a:lnTo>
                      <a:pt x="2477" y="266"/>
                    </a:lnTo>
                    <a:lnTo>
                      <a:pt x="2469" y="263"/>
                    </a:lnTo>
                    <a:lnTo>
                      <a:pt x="2468" y="263"/>
                    </a:lnTo>
                    <a:lnTo>
                      <a:pt x="2461" y="260"/>
                    </a:lnTo>
                    <a:lnTo>
                      <a:pt x="2451" y="253"/>
                    </a:lnTo>
                    <a:lnTo>
                      <a:pt x="2443" y="247"/>
                    </a:lnTo>
                    <a:lnTo>
                      <a:pt x="2442" y="245"/>
                    </a:lnTo>
                    <a:lnTo>
                      <a:pt x="2441" y="243"/>
                    </a:lnTo>
                    <a:lnTo>
                      <a:pt x="2336" y="326"/>
                    </a:lnTo>
                    <a:lnTo>
                      <a:pt x="2344" y="338"/>
                    </a:lnTo>
                    <a:lnTo>
                      <a:pt x="2348" y="351"/>
                    </a:lnTo>
                    <a:lnTo>
                      <a:pt x="2350" y="353"/>
                    </a:lnTo>
                    <a:lnTo>
                      <a:pt x="2351" y="357"/>
                    </a:lnTo>
                    <a:lnTo>
                      <a:pt x="2353" y="363"/>
                    </a:lnTo>
                    <a:lnTo>
                      <a:pt x="2357" y="381"/>
                    </a:lnTo>
                    <a:lnTo>
                      <a:pt x="2357" y="399"/>
                    </a:lnTo>
                    <a:lnTo>
                      <a:pt x="2353" y="416"/>
                    </a:lnTo>
                    <a:lnTo>
                      <a:pt x="2485" y="479"/>
                    </a:lnTo>
                    <a:lnTo>
                      <a:pt x="2501" y="461"/>
                    </a:lnTo>
                    <a:lnTo>
                      <a:pt x="2519" y="445"/>
                    </a:lnTo>
                    <a:lnTo>
                      <a:pt x="2539" y="432"/>
                    </a:lnTo>
                    <a:lnTo>
                      <a:pt x="2560" y="423"/>
                    </a:lnTo>
                    <a:lnTo>
                      <a:pt x="2581" y="418"/>
                    </a:lnTo>
                    <a:lnTo>
                      <a:pt x="2583" y="416"/>
                    </a:lnTo>
                    <a:lnTo>
                      <a:pt x="2585" y="416"/>
                    </a:lnTo>
                    <a:lnTo>
                      <a:pt x="2600" y="414"/>
                    </a:lnTo>
                    <a:lnTo>
                      <a:pt x="2616" y="412"/>
                    </a:lnTo>
                    <a:lnTo>
                      <a:pt x="2637" y="414"/>
                    </a:lnTo>
                    <a:lnTo>
                      <a:pt x="2657" y="418"/>
                    </a:lnTo>
                    <a:lnTo>
                      <a:pt x="2674" y="424"/>
                    </a:lnTo>
                    <a:lnTo>
                      <a:pt x="2697" y="436"/>
                    </a:lnTo>
                    <a:lnTo>
                      <a:pt x="2717" y="449"/>
                    </a:lnTo>
                    <a:lnTo>
                      <a:pt x="2732" y="465"/>
                    </a:lnTo>
                    <a:lnTo>
                      <a:pt x="2747" y="484"/>
                    </a:lnTo>
                    <a:lnTo>
                      <a:pt x="2749" y="490"/>
                    </a:lnTo>
                    <a:lnTo>
                      <a:pt x="2752" y="496"/>
                    </a:lnTo>
                    <a:lnTo>
                      <a:pt x="2759" y="505"/>
                    </a:lnTo>
                    <a:lnTo>
                      <a:pt x="2764" y="517"/>
                    </a:lnTo>
                    <a:lnTo>
                      <a:pt x="2850" y="492"/>
                    </a:lnTo>
                    <a:lnTo>
                      <a:pt x="2850" y="524"/>
                    </a:lnTo>
                    <a:lnTo>
                      <a:pt x="2772" y="546"/>
                    </a:lnTo>
                    <a:lnTo>
                      <a:pt x="2773" y="560"/>
                    </a:lnTo>
                    <a:lnTo>
                      <a:pt x="2773" y="588"/>
                    </a:lnTo>
                    <a:lnTo>
                      <a:pt x="2770" y="604"/>
                    </a:lnTo>
                    <a:lnTo>
                      <a:pt x="2767" y="622"/>
                    </a:lnTo>
                    <a:lnTo>
                      <a:pt x="2760" y="640"/>
                    </a:lnTo>
                    <a:lnTo>
                      <a:pt x="2751" y="657"/>
                    </a:lnTo>
                    <a:lnTo>
                      <a:pt x="2742" y="669"/>
                    </a:lnTo>
                    <a:lnTo>
                      <a:pt x="2742" y="670"/>
                    </a:lnTo>
                    <a:lnTo>
                      <a:pt x="2731" y="683"/>
                    </a:lnTo>
                    <a:lnTo>
                      <a:pt x="2718" y="694"/>
                    </a:lnTo>
                    <a:lnTo>
                      <a:pt x="2705" y="702"/>
                    </a:lnTo>
                    <a:lnTo>
                      <a:pt x="2701" y="706"/>
                    </a:lnTo>
                    <a:lnTo>
                      <a:pt x="2696" y="710"/>
                    </a:lnTo>
                    <a:lnTo>
                      <a:pt x="2689" y="714"/>
                    </a:lnTo>
                    <a:lnTo>
                      <a:pt x="2668" y="723"/>
                    </a:lnTo>
                    <a:lnTo>
                      <a:pt x="2647" y="729"/>
                    </a:lnTo>
                    <a:lnTo>
                      <a:pt x="2709" y="1038"/>
                    </a:lnTo>
                    <a:lnTo>
                      <a:pt x="2713" y="1038"/>
                    </a:lnTo>
                    <a:lnTo>
                      <a:pt x="2734" y="1041"/>
                    </a:lnTo>
                    <a:lnTo>
                      <a:pt x="2752" y="1049"/>
                    </a:lnTo>
                    <a:lnTo>
                      <a:pt x="2767" y="1059"/>
                    </a:lnTo>
                    <a:lnTo>
                      <a:pt x="2778" y="1071"/>
                    </a:lnTo>
                    <a:lnTo>
                      <a:pt x="2787" y="1085"/>
                    </a:lnTo>
                    <a:lnTo>
                      <a:pt x="2789" y="1088"/>
                    </a:lnTo>
                    <a:lnTo>
                      <a:pt x="2790" y="1089"/>
                    </a:lnTo>
                    <a:lnTo>
                      <a:pt x="2790" y="1092"/>
                    </a:lnTo>
                    <a:lnTo>
                      <a:pt x="2795" y="1105"/>
                    </a:lnTo>
                    <a:lnTo>
                      <a:pt x="2798" y="1121"/>
                    </a:lnTo>
                    <a:lnTo>
                      <a:pt x="2797" y="1137"/>
                    </a:lnTo>
                    <a:lnTo>
                      <a:pt x="2797" y="1139"/>
                    </a:lnTo>
                    <a:lnTo>
                      <a:pt x="2795" y="1143"/>
                    </a:lnTo>
                    <a:lnTo>
                      <a:pt x="2793" y="1155"/>
                    </a:lnTo>
                    <a:lnTo>
                      <a:pt x="2787" y="1167"/>
                    </a:lnTo>
                    <a:lnTo>
                      <a:pt x="2820" y="1190"/>
                    </a:lnTo>
                    <a:lnTo>
                      <a:pt x="2832" y="1182"/>
                    </a:lnTo>
                    <a:lnTo>
                      <a:pt x="2833" y="1182"/>
                    </a:lnTo>
                    <a:lnTo>
                      <a:pt x="2835" y="1181"/>
                    </a:lnTo>
                    <a:lnTo>
                      <a:pt x="2839" y="1178"/>
                    </a:lnTo>
                    <a:lnTo>
                      <a:pt x="2844" y="1176"/>
                    </a:lnTo>
                    <a:lnTo>
                      <a:pt x="2850" y="1174"/>
                    </a:lnTo>
                    <a:lnTo>
                      <a:pt x="2850" y="1333"/>
                    </a:lnTo>
                    <a:lnTo>
                      <a:pt x="2845" y="1330"/>
                    </a:lnTo>
                    <a:lnTo>
                      <a:pt x="2840" y="1329"/>
                    </a:lnTo>
                    <a:lnTo>
                      <a:pt x="2836" y="1326"/>
                    </a:lnTo>
                    <a:lnTo>
                      <a:pt x="2820" y="1317"/>
                    </a:lnTo>
                    <a:lnTo>
                      <a:pt x="2808" y="1304"/>
                    </a:lnTo>
                    <a:lnTo>
                      <a:pt x="2801" y="1288"/>
                    </a:lnTo>
                    <a:lnTo>
                      <a:pt x="2798" y="1284"/>
                    </a:lnTo>
                    <a:lnTo>
                      <a:pt x="2791" y="1261"/>
                    </a:lnTo>
                    <a:lnTo>
                      <a:pt x="2793" y="1237"/>
                    </a:lnTo>
                    <a:lnTo>
                      <a:pt x="2793" y="1236"/>
                    </a:lnTo>
                    <a:lnTo>
                      <a:pt x="2797" y="1224"/>
                    </a:lnTo>
                    <a:lnTo>
                      <a:pt x="2802" y="1214"/>
                    </a:lnTo>
                    <a:lnTo>
                      <a:pt x="2769" y="1190"/>
                    </a:lnTo>
                    <a:lnTo>
                      <a:pt x="2765" y="1194"/>
                    </a:lnTo>
                    <a:lnTo>
                      <a:pt x="2757" y="1199"/>
                    </a:lnTo>
                    <a:lnTo>
                      <a:pt x="2752" y="1201"/>
                    </a:lnTo>
                    <a:lnTo>
                      <a:pt x="2751" y="1203"/>
                    </a:lnTo>
                    <a:lnTo>
                      <a:pt x="2743" y="1206"/>
                    </a:lnTo>
                    <a:lnTo>
                      <a:pt x="2738" y="1209"/>
                    </a:lnTo>
                    <a:lnTo>
                      <a:pt x="2725" y="1211"/>
                    </a:lnTo>
                    <a:lnTo>
                      <a:pt x="2721" y="1357"/>
                    </a:lnTo>
                    <a:lnTo>
                      <a:pt x="2691" y="1357"/>
                    </a:lnTo>
                    <a:lnTo>
                      <a:pt x="2695" y="1210"/>
                    </a:lnTo>
                    <a:lnTo>
                      <a:pt x="2684" y="1207"/>
                    </a:lnTo>
                    <a:lnTo>
                      <a:pt x="2674" y="1203"/>
                    </a:lnTo>
                    <a:lnTo>
                      <a:pt x="2672" y="1202"/>
                    </a:lnTo>
                    <a:lnTo>
                      <a:pt x="2671" y="1202"/>
                    </a:lnTo>
                    <a:lnTo>
                      <a:pt x="2670" y="1201"/>
                    </a:lnTo>
                    <a:lnTo>
                      <a:pt x="2667" y="1199"/>
                    </a:lnTo>
                    <a:lnTo>
                      <a:pt x="2629" y="1244"/>
                    </a:lnTo>
                    <a:lnTo>
                      <a:pt x="2633" y="1248"/>
                    </a:lnTo>
                    <a:lnTo>
                      <a:pt x="2638" y="1256"/>
                    </a:lnTo>
                    <a:lnTo>
                      <a:pt x="2640" y="1260"/>
                    </a:lnTo>
                    <a:lnTo>
                      <a:pt x="2640" y="1261"/>
                    </a:lnTo>
                    <a:lnTo>
                      <a:pt x="2642" y="1266"/>
                    </a:lnTo>
                    <a:lnTo>
                      <a:pt x="2645" y="1283"/>
                    </a:lnTo>
                    <a:lnTo>
                      <a:pt x="2643" y="1299"/>
                    </a:lnTo>
                    <a:lnTo>
                      <a:pt x="2637" y="1315"/>
                    </a:lnTo>
                    <a:lnTo>
                      <a:pt x="2636" y="1316"/>
                    </a:lnTo>
                    <a:lnTo>
                      <a:pt x="2636" y="1317"/>
                    </a:lnTo>
                    <a:lnTo>
                      <a:pt x="2632" y="1322"/>
                    </a:lnTo>
                    <a:lnTo>
                      <a:pt x="2626" y="1328"/>
                    </a:lnTo>
                    <a:lnTo>
                      <a:pt x="2621" y="1332"/>
                    </a:lnTo>
                    <a:lnTo>
                      <a:pt x="2617" y="1336"/>
                    </a:lnTo>
                    <a:lnTo>
                      <a:pt x="2605" y="1341"/>
                    </a:lnTo>
                    <a:lnTo>
                      <a:pt x="2594" y="1345"/>
                    </a:lnTo>
                    <a:lnTo>
                      <a:pt x="2577" y="1345"/>
                    </a:lnTo>
                    <a:lnTo>
                      <a:pt x="2560" y="1341"/>
                    </a:lnTo>
                    <a:lnTo>
                      <a:pt x="2544" y="1332"/>
                    </a:lnTo>
                    <a:lnTo>
                      <a:pt x="2535" y="1322"/>
                    </a:lnTo>
                    <a:lnTo>
                      <a:pt x="2530" y="1313"/>
                    </a:lnTo>
                    <a:lnTo>
                      <a:pt x="2526" y="1304"/>
                    </a:lnTo>
                    <a:lnTo>
                      <a:pt x="2523" y="1298"/>
                    </a:lnTo>
                    <a:lnTo>
                      <a:pt x="2523" y="1286"/>
                    </a:lnTo>
                    <a:lnTo>
                      <a:pt x="2522" y="1286"/>
                    </a:lnTo>
                    <a:lnTo>
                      <a:pt x="2524" y="1267"/>
                    </a:lnTo>
                    <a:lnTo>
                      <a:pt x="2532" y="1252"/>
                    </a:lnTo>
                    <a:lnTo>
                      <a:pt x="2533" y="1248"/>
                    </a:lnTo>
                    <a:lnTo>
                      <a:pt x="2539" y="1243"/>
                    </a:lnTo>
                    <a:lnTo>
                      <a:pt x="2505" y="1160"/>
                    </a:lnTo>
                    <a:lnTo>
                      <a:pt x="2499" y="1160"/>
                    </a:lnTo>
                    <a:lnTo>
                      <a:pt x="2488" y="1159"/>
                    </a:lnTo>
                    <a:lnTo>
                      <a:pt x="2476" y="1155"/>
                    </a:lnTo>
                    <a:lnTo>
                      <a:pt x="2468" y="1151"/>
                    </a:lnTo>
                    <a:lnTo>
                      <a:pt x="2461" y="1147"/>
                    </a:lnTo>
                    <a:lnTo>
                      <a:pt x="2454" y="1139"/>
                    </a:lnTo>
                    <a:lnTo>
                      <a:pt x="2413" y="1165"/>
                    </a:lnTo>
                    <a:lnTo>
                      <a:pt x="2413" y="1167"/>
                    </a:lnTo>
                    <a:lnTo>
                      <a:pt x="2416" y="1169"/>
                    </a:lnTo>
                    <a:lnTo>
                      <a:pt x="2416" y="1172"/>
                    </a:lnTo>
                    <a:lnTo>
                      <a:pt x="2418" y="1178"/>
                    </a:lnTo>
                    <a:lnTo>
                      <a:pt x="2421" y="1188"/>
                    </a:lnTo>
                    <a:lnTo>
                      <a:pt x="2421" y="1197"/>
                    </a:lnTo>
                    <a:lnTo>
                      <a:pt x="2420" y="1205"/>
                    </a:lnTo>
                    <a:lnTo>
                      <a:pt x="2420" y="1210"/>
                    </a:lnTo>
                    <a:lnTo>
                      <a:pt x="2418" y="1214"/>
                    </a:lnTo>
                    <a:lnTo>
                      <a:pt x="2416" y="1219"/>
                    </a:lnTo>
                    <a:lnTo>
                      <a:pt x="2413" y="1223"/>
                    </a:lnTo>
                    <a:lnTo>
                      <a:pt x="2413" y="1224"/>
                    </a:lnTo>
                    <a:lnTo>
                      <a:pt x="2410" y="1229"/>
                    </a:lnTo>
                    <a:lnTo>
                      <a:pt x="2399" y="1241"/>
                    </a:lnTo>
                    <a:lnTo>
                      <a:pt x="2384" y="1250"/>
                    </a:lnTo>
                    <a:lnTo>
                      <a:pt x="2368" y="1254"/>
                    </a:lnTo>
                    <a:lnTo>
                      <a:pt x="2366" y="1254"/>
                    </a:lnTo>
                    <a:lnTo>
                      <a:pt x="2363" y="1256"/>
                    </a:lnTo>
                    <a:lnTo>
                      <a:pt x="2361" y="1256"/>
                    </a:lnTo>
                    <a:lnTo>
                      <a:pt x="2350" y="1254"/>
                    </a:lnTo>
                    <a:lnTo>
                      <a:pt x="2340" y="1252"/>
                    </a:lnTo>
                    <a:lnTo>
                      <a:pt x="2329" y="1247"/>
                    </a:lnTo>
                    <a:lnTo>
                      <a:pt x="2314" y="1235"/>
                    </a:lnTo>
                    <a:lnTo>
                      <a:pt x="2310" y="1229"/>
                    </a:lnTo>
                    <a:lnTo>
                      <a:pt x="2307" y="1226"/>
                    </a:lnTo>
                    <a:lnTo>
                      <a:pt x="2300" y="1210"/>
                    </a:lnTo>
                    <a:lnTo>
                      <a:pt x="2298" y="1193"/>
                    </a:lnTo>
                    <a:lnTo>
                      <a:pt x="2298" y="1190"/>
                    </a:lnTo>
                    <a:lnTo>
                      <a:pt x="2299" y="1180"/>
                    </a:lnTo>
                    <a:lnTo>
                      <a:pt x="2303" y="1169"/>
                    </a:lnTo>
                    <a:lnTo>
                      <a:pt x="2308" y="1160"/>
                    </a:lnTo>
                    <a:lnTo>
                      <a:pt x="2315" y="1154"/>
                    </a:lnTo>
                    <a:lnTo>
                      <a:pt x="2320" y="1147"/>
                    </a:lnTo>
                    <a:lnTo>
                      <a:pt x="2321" y="1147"/>
                    </a:lnTo>
                    <a:lnTo>
                      <a:pt x="2321" y="1146"/>
                    </a:lnTo>
                    <a:lnTo>
                      <a:pt x="2336" y="1137"/>
                    </a:lnTo>
                    <a:lnTo>
                      <a:pt x="2353" y="1133"/>
                    </a:lnTo>
                    <a:lnTo>
                      <a:pt x="2359" y="1133"/>
                    </a:lnTo>
                    <a:lnTo>
                      <a:pt x="2375" y="1134"/>
                    </a:lnTo>
                    <a:lnTo>
                      <a:pt x="2389" y="1140"/>
                    </a:lnTo>
                    <a:lnTo>
                      <a:pt x="2392" y="1143"/>
                    </a:lnTo>
                    <a:lnTo>
                      <a:pt x="2439" y="1112"/>
                    </a:lnTo>
                    <a:lnTo>
                      <a:pt x="2438" y="1097"/>
                    </a:lnTo>
                    <a:lnTo>
                      <a:pt x="2441" y="1084"/>
                    </a:lnTo>
                    <a:lnTo>
                      <a:pt x="2442" y="1079"/>
                    </a:lnTo>
                    <a:lnTo>
                      <a:pt x="2447" y="1068"/>
                    </a:lnTo>
                    <a:lnTo>
                      <a:pt x="2447" y="1067"/>
                    </a:lnTo>
                    <a:lnTo>
                      <a:pt x="2448" y="1067"/>
                    </a:lnTo>
                    <a:lnTo>
                      <a:pt x="2454" y="1058"/>
                    </a:lnTo>
                    <a:lnTo>
                      <a:pt x="2463" y="1049"/>
                    </a:lnTo>
                    <a:lnTo>
                      <a:pt x="2473" y="1044"/>
                    </a:lnTo>
                    <a:lnTo>
                      <a:pt x="2486" y="1040"/>
                    </a:lnTo>
                    <a:lnTo>
                      <a:pt x="2498" y="1038"/>
                    </a:lnTo>
                    <a:lnTo>
                      <a:pt x="2510" y="1038"/>
                    </a:lnTo>
                    <a:lnTo>
                      <a:pt x="2513" y="1040"/>
                    </a:lnTo>
                    <a:lnTo>
                      <a:pt x="2514" y="1041"/>
                    </a:lnTo>
                    <a:lnTo>
                      <a:pt x="2523" y="1044"/>
                    </a:lnTo>
                    <a:lnTo>
                      <a:pt x="2533" y="1047"/>
                    </a:lnTo>
                    <a:lnTo>
                      <a:pt x="2541" y="1055"/>
                    </a:lnTo>
                    <a:lnTo>
                      <a:pt x="2544" y="1057"/>
                    </a:lnTo>
                    <a:lnTo>
                      <a:pt x="2545" y="1058"/>
                    </a:lnTo>
                    <a:lnTo>
                      <a:pt x="2550" y="1064"/>
                    </a:lnTo>
                    <a:lnTo>
                      <a:pt x="2554" y="1072"/>
                    </a:lnTo>
                    <a:lnTo>
                      <a:pt x="2558" y="1082"/>
                    </a:lnTo>
                    <a:lnTo>
                      <a:pt x="2560" y="1088"/>
                    </a:lnTo>
                    <a:lnTo>
                      <a:pt x="2560" y="1089"/>
                    </a:lnTo>
                    <a:lnTo>
                      <a:pt x="2561" y="1093"/>
                    </a:lnTo>
                    <a:lnTo>
                      <a:pt x="2562" y="1099"/>
                    </a:lnTo>
                    <a:lnTo>
                      <a:pt x="2561" y="1104"/>
                    </a:lnTo>
                    <a:lnTo>
                      <a:pt x="2560" y="1108"/>
                    </a:lnTo>
                    <a:lnTo>
                      <a:pt x="2560" y="1114"/>
                    </a:lnTo>
                    <a:lnTo>
                      <a:pt x="2553" y="1129"/>
                    </a:lnTo>
                    <a:lnTo>
                      <a:pt x="2545" y="1140"/>
                    </a:lnTo>
                    <a:lnTo>
                      <a:pt x="2533" y="1150"/>
                    </a:lnTo>
                    <a:lnTo>
                      <a:pt x="2565" y="1227"/>
                    </a:lnTo>
                    <a:lnTo>
                      <a:pt x="2573" y="1224"/>
                    </a:lnTo>
                    <a:lnTo>
                      <a:pt x="2578" y="1223"/>
                    </a:lnTo>
                    <a:lnTo>
                      <a:pt x="2587" y="1223"/>
                    </a:lnTo>
                    <a:lnTo>
                      <a:pt x="2595" y="1226"/>
                    </a:lnTo>
                    <a:lnTo>
                      <a:pt x="2600" y="1226"/>
                    </a:lnTo>
                    <a:lnTo>
                      <a:pt x="2603" y="1227"/>
                    </a:lnTo>
                    <a:lnTo>
                      <a:pt x="2604" y="1227"/>
                    </a:lnTo>
                    <a:lnTo>
                      <a:pt x="2645" y="1180"/>
                    </a:lnTo>
                    <a:lnTo>
                      <a:pt x="2643" y="1178"/>
                    </a:lnTo>
                    <a:lnTo>
                      <a:pt x="2634" y="1163"/>
                    </a:lnTo>
                    <a:lnTo>
                      <a:pt x="2628" y="1146"/>
                    </a:lnTo>
                    <a:lnTo>
                      <a:pt x="2626" y="1133"/>
                    </a:lnTo>
                    <a:lnTo>
                      <a:pt x="2626" y="1122"/>
                    </a:lnTo>
                    <a:lnTo>
                      <a:pt x="2630" y="1097"/>
                    </a:lnTo>
                    <a:lnTo>
                      <a:pt x="2641" y="1075"/>
                    </a:lnTo>
                    <a:lnTo>
                      <a:pt x="2642" y="1074"/>
                    </a:lnTo>
                    <a:lnTo>
                      <a:pt x="2642" y="1072"/>
                    </a:lnTo>
                    <a:lnTo>
                      <a:pt x="2643" y="1072"/>
                    </a:lnTo>
                    <a:lnTo>
                      <a:pt x="2654" y="1061"/>
                    </a:lnTo>
                    <a:lnTo>
                      <a:pt x="2666" y="1051"/>
                    </a:lnTo>
                    <a:lnTo>
                      <a:pt x="2679" y="1045"/>
                    </a:lnTo>
                    <a:lnTo>
                      <a:pt x="2619" y="732"/>
                    </a:lnTo>
                    <a:lnTo>
                      <a:pt x="2616" y="732"/>
                    </a:lnTo>
                    <a:lnTo>
                      <a:pt x="2588" y="729"/>
                    </a:lnTo>
                    <a:lnTo>
                      <a:pt x="2560" y="721"/>
                    </a:lnTo>
                    <a:lnTo>
                      <a:pt x="2557" y="721"/>
                    </a:lnTo>
                    <a:lnTo>
                      <a:pt x="2541" y="714"/>
                    </a:lnTo>
                    <a:lnTo>
                      <a:pt x="2526" y="704"/>
                    </a:lnTo>
                    <a:lnTo>
                      <a:pt x="2513" y="693"/>
                    </a:lnTo>
                    <a:lnTo>
                      <a:pt x="2502" y="683"/>
                    </a:lnTo>
                    <a:lnTo>
                      <a:pt x="2488" y="666"/>
                    </a:lnTo>
                    <a:lnTo>
                      <a:pt x="2475" y="647"/>
                    </a:lnTo>
                    <a:lnTo>
                      <a:pt x="2467" y="626"/>
                    </a:lnTo>
                    <a:lnTo>
                      <a:pt x="2461" y="611"/>
                    </a:lnTo>
                    <a:lnTo>
                      <a:pt x="2459" y="597"/>
                    </a:lnTo>
                    <a:lnTo>
                      <a:pt x="2458" y="584"/>
                    </a:lnTo>
                    <a:lnTo>
                      <a:pt x="2458" y="556"/>
                    </a:lnTo>
                    <a:lnTo>
                      <a:pt x="2461" y="530"/>
                    </a:lnTo>
                    <a:lnTo>
                      <a:pt x="2471" y="505"/>
                    </a:lnTo>
                    <a:lnTo>
                      <a:pt x="2342" y="445"/>
                    </a:lnTo>
                    <a:lnTo>
                      <a:pt x="2341" y="448"/>
                    </a:lnTo>
                    <a:lnTo>
                      <a:pt x="2337" y="452"/>
                    </a:lnTo>
                    <a:lnTo>
                      <a:pt x="2337" y="453"/>
                    </a:lnTo>
                    <a:lnTo>
                      <a:pt x="2336" y="454"/>
                    </a:lnTo>
                    <a:lnTo>
                      <a:pt x="2325" y="467"/>
                    </a:lnTo>
                    <a:lnTo>
                      <a:pt x="2314" y="476"/>
                    </a:lnTo>
                    <a:lnTo>
                      <a:pt x="2302" y="484"/>
                    </a:lnTo>
                    <a:lnTo>
                      <a:pt x="2281" y="495"/>
                    </a:lnTo>
                    <a:lnTo>
                      <a:pt x="2257" y="500"/>
                    </a:lnTo>
                    <a:lnTo>
                      <a:pt x="2238" y="500"/>
                    </a:lnTo>
                    <a:lnTo>
                      <a:pt x="2230" y="499"/>
                    </a:lnTo>
                    <a:lnTo>
                      <a:pt x="2217" y="552"/>
                    </a:lnTo>
                    <a:lnTo>
                      <a:pt x="2232" y="562"/>
                    </a:lnTo>
                    <a:lnTo>
                      <a:pt x="2244" y="576"/>
                    </a:lnTo>
                    <a:lnTo>
                      <a:pt x="2251" y="589"/>
                    </a:lnTo>
                    <a:lnTo>
                      <a:pt x="2255" y="601"/>
                    </a:lnTo>
                    <a:lnTo>
                      <a:pt x="2256" y="614"/>
                    </a:lnTo>
                    <a:lnTo>
                      <a:pt x="2256" y="618"/>
                    </a:lnTo>
                    <a:lnTo>
                      <a:pt x="2255" y="621"/>
                    </a:lnTo>
                    <a:lnTo>
                      <a:pt x="2253" y="631"/>
                    </a:lnTo>
                    <a:lnTo>
                      <a:pt x="2251" y="643"/>
                    </a:lnTo>
                    <a:lnTo>
                      <a:pt x="2244" y="653"/>
                    </a:lnTo>
                    <a:lnTo>
                      <a:pt x="2243" y="656"/>
                    </a:lnTo>
                    <a:lnTo>
                      <a:pt x="2240" y="659"/>
                    </a:lnTo>
                    <a:lnTo>
                      <a:pt x="2235" y="665"/>
                    </a:lnTo>
                    <a:lnTo>
                      <a:pt x="2227" y="672"/>
                    </a:lnTo>
                    <a:lnTo>
                      <a:pt x="2218" y="678"/>
                    </a:lnTo>
                    <a:lnTo>
                      <a:pt x="2210" y="681"/>
                    </a:lnTo>
                    <a:lnTo>
                      <a:pt x="2209" y="681"/>
                    </a:lnTo>
                    <a:lnTo>
                      <a:pt x="2197" y="685"/>
                    </a:lnTo>
                    <a:lnTo>
                      <a:pt x="2192" y="685"/>
                    </a:lnTo>
                    <a:lnTo>
                      <a:pt x="2190" y="683"/>
                    </a:lnTo>
                    <a:lnTo>
                      <a:pt x="2188" y="683"/>
                    </a:lnTo>
                    <a:lnTo>
                      <a:pt x="2187" y="685"/>
                    </a:lnTo>
                    <a:lnTo>
                      <a:pt x="2180" y="685"/>
                    </a:lnTo>
                    <a:lnTo>
                      <a:pt x="2160" y="679"/>
                    </a:lnTo>
                    <a:lnTo>
                      <a:pt x="2143" y="669"/>
                    </a:lnTo>
                    <a:lnTo>
                      <a:pt x="2130" y="655"/>
                    </a:lnTo>
                    <a:lnTo>
                      <a:pt x="2125" y="645"/>
                    </a:lnTo>
                    <a:lnTo>
                      <a:pt x="2122" y="636"/>
                    </a:lnTo>
                    <a:lnTo>
                      <a:pt x="2120" y="628"/>
                    </a:lnTo>
                    <a:lnTo>
                      <a:pt x="2120" y="627"/>
                    </a:lnTo>
                    <a:lnTo>
                      <a:pt x="2118" y="626"/>
                    </a:lnTo>
                    <a:lnTo>
                      <a:pt x="1912" y="617"/>
                    </a:lnTo>
                    <a:lnTo>
                      <a:pt x="1912" y="621"/>
                    </a:lnTo>
                    <a:lnTo>
                      <a:pt x="1908" y="632"/>
                    </a:lnTo>
                    <a:lnTo>
                      <a:pt x="1901" y="644"/>
                    </a:lnTo>
                    <a:lnTo>
                      <a:pt x="1898" y="649"/>
                    </a:lnTo>
                    <a:lnTo>
                      <a:pt x="1896" y="653"/>
                    </a:lnTo>
                    <a:lnTo>
                      <a:pt x="1880" y="669"/>
                    </a:lnTo>
                    <a:lnTo>
                      <a:pt x="1860" y="681"/>
                    </a:lnTo>
                    <a:lnTo>
                      <a:pt x="1838" y="686"/>
                    </a:lnTo>
                    <a:lnTo>
                      <a:pt x="1829" y="686"/>
                    </a:lnTo>
                    <a:lnTo>
                      <a:pt x="1813" y="685"/>
                    </a:lnTo>
                    <a:lnTo>
                      <a:pt x="1799" y="681"/>
                    </a:lnTo>
                    <a:lnTo>
                      <a:pt x="1788" y="676"/>
                    </a:lnTo>
                    <a:lnTo>
                      <a:pt x="1777" y="669"/>
                    </a:lnTo>
                    <a:lnTo>
                      <a:pt x="1760" y="652"/>
                    </a:lnTo>
                    <a:lnTo>
                      <a:pt x="1757" y="647"/>
                    </a:lnTo>
                    <a:lnTo>
                      <a:pt x="1754" y="643"/>
                    </a:lnTo>
                    <a:lnTo>
                      <a:pt x="1753" y="640"/>
                    </a:lnTo>
                    <a:lnTo>
                      <a:pt x="1752" y="639"/>
                    </a:lnTo>
                    <a:lnTo>
                      <a:pt x="1752" y="636"/>
                    </a:lnTo>
                    <a:lnTo>
                      <a:pt x="1631" y="661"/>
                    </a:lnTo>
                    <a:lnTo>
                      <a:pt x="1633" y="670"/>
                    </a:lnTo>
                    <a:lnTo>
                      <a:pt x="1634" y="681"/>
                    </a:lnTo>
                    <a:lnTo>
                      <a:pt x="1634" y="702"/>
                    </a:lnTo>
                    <a:lnTo>
                      <a:pt x="1629" y="723"/>
                    </a:lnTo>
                    <a:lnTo>
                      <a:pt x="1629" y="724"/>
                    </a:lnTo>
                    <a:lnTo>
                      <a:pt x="1627" y="727"/>
                    </a:lnTo>
                    <a:lnTo>
                      <a:pt x="1621" y="746"/>
                    </a:lnTo>
                    <a:lnTo>
                      <a:pt x="1610" y="766"/>
                    </a:lnTo>
                    <a:lnTo>
                      <a:pt x="1597" y="784"/>
                    </a:lnTo>
                    <a:lnTo>
                      <a:pt x="1583" y="799"/>
                    </a:lnTo>
                    <a:lnTo>
                      <a:pt x="1563" y="813"/>
                    </a:lnTo>
                    <a:lnTo>
                      <a:pt x="1544" y="824"/>
                    </a:lnTo>
                    <a:lnTo>
                      <a:pt x="1523" y="831"/>
                    </a:lnTo>
                    <a:lnTo>
                      <a:pt x="1500" y="835"/>
                    </a:lnTo>
                    <a:lnTo>
                      <a:pt x="1493" y="835"/>
                    </a:lnTo>
                    <a:lnTo>
                      <a:pt x="1489" y="834"/>
                    </a:lnTo>
                    <a:lnTo>
                      <a:pt x="1485" y="835"/>
                    </a:lnTo>
                    <a:lnTo>
                      <a:pt x="1479" y="837"/>
                    </a:lnTo>
                    <a:lnTo>
                      <a:pt x="1473" y="837"/>
                    </a:lnTo>
                    <a:lnTo>
                      <a:pt x="1456" y="835"/>
                    </a:lnTo>
                    <a:lnTo>
                      <a:pt x="1439" y="831"/>
                    </a:lnTo>
                    <a:lnTo>
                      <a:pt x="1423" y="825"/>
                    </a:lnTo>
                    <a:lnTo>
                      <a:pt x="1423" y="549"/>
                    </a:lnTo>
                    <a:lnTo>
                      <a:pt x="1435" y="545"/>
                    </a:lnTo>
                    <a:lnTo>
                      <a:pt x="1436" y="543"/>
                    </a:lnTo>
                    <a:lnTo>
                      <a:pt x="1439" y="543"/>
                    </a:lnTo>
                    <a:lnTo>
                      <a:pt x="1423" y="357"/>
                    </a:lnTo>
                    <a:lnTo>
                      <a:pt x="142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644"/>
            <a:ext cx="5681123" cy="715961"/>
          </a:xfrm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Базисные инновации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0" name="Group 129"/>
          <p:cNvGrpSpPr/>
          <p:nvPr/>
        </p:nvGrpSpPr>
        <p:grpSpPr>
          <a:xfrm>
            <a:off x="7319754" y="1545440"/>
            <a:ext cx="3119649" cy="4245760"/>
            <a:chOff x="4570412" y="1676400"/>
            <a:chExt cx="3119649" cy="4245760"/>
          </a:xfrm>
        </p:grpSpPr>
        <p:sp>
          <p:nvSpPr>
            <p:cNvPr id="54" name="Freeform 6"/>
            <p:cNvSpPr>
              <a:spLocks/>
            </p:cNvSpPr>
            <p:nvPr/>
          </p:nvSpPr>
          <p:spPr bwMode="auto">
            <a:xfrm>
              <a:off x="4938753" y="4485349"/>
              <a:ext cx="390835" cy="392241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278" y="225"/>
                </a:cxn>
                <a:cxn ang="0">
                  <a:pos x="224" y="279"/>
                </a:cxn>
                <a:cxn ang="0">
                  <a:pos x="0" y="54"/>
                </a:cxn>
                <a:cxn ang="0">
                  <a:pos x="55" y="0"/>
                </a:cxn>
              </a:cxnLst>
              <a:rect l="0" t="0" r="r" b="b"/>
              <a:pathLst>
                <a:path w="278" h="279">
                  <a:moveTo>
                    <a:pt x="55" y="0"/>
                  </a:moveTo>
                  <a:lnTo>
                    <a:pt x="278" y="225"/>
                  </a:lnTo>
                  <a:lnTo>
                    <a:pt x="224" y="279"/>
                  </a:lnTo>
                  <a:lnTo>
                    <a:pt x="0" y="54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5" name="Freeform 7"/>
            <p:cNvSpPr>
              <a:spLocks/>
            </p:cNvSpPr>
            <p:nvPr/>
          </p:nvSpPr>
          <p:spPr bwMode="auto">
            <a:xfrm>
              <a:off x="5020294" y="4249161"/>
              <a:ext cx="227753" cy="416141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27" y="0"/>
                </a:cxn>
                <a:cxn ang="0">
                  <a:pos x="34" y="3"/>
                </a:cxn>
                <a:cxn ang="0">
                  <a:pos x="42" y="7"/>
                </a:cxn>
                <a:cxn ang="0">
                  <a:pos x="46" y="10"/>
                </a:cxn>
                <a:cxn ang="0">
                  <a:pos x="76" y="40"/>
                </a:cxn>
                <a:cxn ang="0">
                  <a:pos x="98" y="66"/>
                </a:cxn>
                <a:cxn ang="0">
                  <a:pos x="119" y="93"/>
                </a:cxn>
                <a:cxn ang="0">
                  <a:pos x="135" y="118"/>
                </a:cxn>
                <a:cxn ang="0">
                  <a:pos x="148" y="142"/>
                </a:cxn>
                <a:cxn ang="0">
                  <a:pos x="156" y="166"/>
                </a:cxn>
                <a:cxn ang="0">
                  <a:pos x="162" y="189"/>
                </a:cxn>
                <a:cxn ang="0">
                  <a:pos x="162" y="210"/>
                </a:cxn>
                <a:cxn ang="0">
                  <a:pos x="159" y="231"/>
                </a:cxn>
                <a:cxn ang="0">
                  <a:pos x="151" y="250"/>
                </a:cxn>
                <a:cxn ang="0">
                  <a:pos x="138" y="267"/>
                </a:cxn>
                <a:cxn ang="0">
                  <a:pos x="127" y="277"/>
                </a:cxn>
                <a:cxn ang="0">
                  <a:pos x="114" y="286"/>
                </a:cxn>
                <a:cxn ang="0">
                  <a:pos x="99" y="292"/>
                </a:cxn>
                <a:cxn ang="0">
                  <a:pos x="84" y="296"/>
                </a:cxn>
                <a:cxn ang="0">
                  <a:pos x="87" y="270"/>
                </a:cxn>
                <a:cxn ang="0">
                  <a:pos x="88" y="241"/>
                </a:cxn>
                <a:cxn ang="0">
                  <a:pos x="86" y="210"/>
                </a:cxn>
                <a:cxn ang="0">
                  <a:pos x="78" y="178"/>
                </a:cxn>
                <a:cxn ang="0">
                  <a:pos x="67" y="145"/>
                </a:cxn>
                <a:cxn ang="0">
                  <a:pos x="53" y="111"/>
                </a:cxn>
                <a:cxn ang="0">
                  <a:pos x="33" y="78"/>
                </a:cxn>
                <a:cxn ang="0">
                  <a:pos x="8" y="46"/>
                </a:cxn>
                <a:cxn ang="0">
                  <a:pos x="5" y="42"/>
                </a:cxn>
                <a:cxn ang="0">
                  <a:pos x="2" y="36"/>
                </a:cxn>
                <a:cxn ang="0">
                  <a:pos x="0" y="29"/>
                </a:cxn>
                <a:cxn ang="0">
                  <a:pos x="0" y="20"/>
                </a:cxn>
                <a:cxn ang="0">
                  <a:pos x="3" y="12"/>
                </a:cxn>
                <a:cxn ang="0">
                  <a:pos x="10" y="5"/>
                </a:cxn>
                <a:cxn ang="0">
                  <a:pos x="19" y="0"/>
                </a:cxn>
              </a:cxnLst>
              <a:rect l="0" t="0" r="r" b="b"/>
              <a:pathLst>
                <a:path w="162" h="296">
                  <a:moveTo>
                    <a:pt x="19" y="0"/>
                  </a:moveTo>
                  <a:lnTo>
                    <a:pt x="27" y="0"/>
                  </a:lnTo>
                  <a:lnTo>
                    <a:pt x="34" y="3"/>
                  </a:lnTo>
                  <a:lnTo>
                    <a:pt x="42" y="7"/>
                  </a:lnTo>
                  <a:lnTo>
                    <a:pt x="46" y="10"/>
                  </a:lnTo>
                  <a:lnTo>
                    <a:pt x="76" y="40"/>
                  </a:lnTo>
                  <a:lnTo>
                    <a:pt x="98" y="66"/>
                  </a:lnTo>
                  <a:lnTo>
                    <a:pt x="119" y="93"/>
                  </a:lnTo>
                  <a:lnTo>
                    <a:pt x="135" y="118"/>
                  </a:lnTo>
                  <a:lnTo>
                    <a:pt x="148" y="142"/>
                  </a:lnTo>
                  <a:lnTo>
                    <a:pt x="156" y="166"/>
                  </a:lnTo>
                  <a:lnTo>
                    <a:pt x="162" y="189"/>
                  </a:lnTo>
                  <a:lnTo>
                    <a:pt x="162" y="210"/>
                  </a:lnTo>
                  <a:lnTo>
                    <a:pt x="159" y="231"/>
                  </a:lnTo>
                  <a:lnTo>
                    <a:pt x="151" y="250"/>
                  </a:lnTo>
                  <a:lnTo>
                    <a:pt x="138" y="267"/>
                  </a:lnTo>
                  <a:lnTo>
                    <a:pt x="127" y="277"/>
                  </a:lnTo>
                  <a:lnTo>
                    <a:pt x="114" y="286"/>
                  </a:lnTo>
                  <a:lnTo>
                    <a:pt x="99" y="292"/>
                  </a:lnTo>
                  <a:lnTo>
                    <a:pt x="84" y="296"/>
                  </a:lnTo>
                  <a:lnTo>
                    <a:pt x="87" y="270"/>
                  </a:lnTo>
                  <a:lnTo>
                    <a:pt x="88" y="241"/>
                  </a:lnTo>
                  <a:lnTo>
                    <a:pt x="86" y="210"/>
                  </a:lnTo>
                  <a:lnTo>
                    <a:pt x="78" y="178"/>
                  </a:lnTo>
                  <a:lnTo>
                    <a:pt x="67" y="145"/>
                  </a:lnTo>
                  <a:lnTo>
                    <a:pt x="53" y="111"/>
                  </a:lnTo>
                  <a:lnTo>
                    <a:pt x="33" y="78"/>
                  </a:lnTo>
                  <a:lnTo>
                    <a:pt x="8" y="46"/>
                  </a:lnTo>
                  <a:lnTo>
                    <a:pt x="5" y="42"/>
                  </a:lnTo>
                  <a:lnTo>
                    <a:pt x="2" y="36"/>
                  </a:lnTo>
                  <a:lnTo>
                    <a:pt x="0" y="29"/>
                  </a:lnTo>
                  <a:lnTo>
                    <a:pt x="0" y="20"/>
                  </a:lnTo>
                  <a:lnTo>
                    <a:pt x="3" y="12"/>
                  </a:lnTo>
                  <a:lnTo>
                    <a:pt x="10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6" name="Freeform 8"/>
            <p:cNvSpPr>
              <a:spLocks/>
            </p:cNvSpPr>
            <p:nvPr/>
          </p:nvSpPr>
          <p:spPr bwMode="auto">
            <a:xfrm>
              <a:off x="5406910" y="4216827"/>
              <a:ext cx="359905" cy="361312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256" y="186"/>
                </a:cxn>
                <a:cxn ang="0">
                  <a:pos x="184" y="257"/>
                </a:cxn>
                <a:cxn ang="0">
                  <a:pos x="0" y="73"/>
                </a:cxn>
                <a:cxn ang="0">
                  <a:pos x="72" y="0"/>
                </a:cxn>
              </a:cxnLst>
              <a:rect l="0" t="0" r="r" b="b"/>
              <a:pathLst>
                <a:path w="256" h="257">
                  <a:moveTo>
                    <a:pt x="72" y="0"/>
                  </a:moveTo>
                  <a:lnTo>
                    <a:pt x="256" y="186"/>
                  </a:lnTo>
                  <a:lnTo>
                    <a:pt x="184" y="257"/>
                  </a:lnTo>
                  <a:lnTo>
                    <a:pt x="0" y="73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7" name="Freeform 9"/>
            <p:cNvSpPr>
              <a:spLocks/>
            </p:cNvSpPr>
            <p:nvPr/>
          </p:nvSpPr>
          <p:spPr bwMode="auto">
            <a:xfrm>
              <a:off x="5862416" y="4266032"/>
              <a:ext cx="149023" cy="150430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106" y="27"/>
                </a:cxn>
                <a:cxn ang="0">
                  <a:pos x="27" y="107"/>
                </a:cxn>
                <a:cxn ang="0">
                  <a:pos x="0" y="80"/>
                </a:cxn>
                <a:cxn ang="0">
                  <a:pos x="80" y="0"/>
                </a:cxn>
              </a:cxnLst>
              <a:rect l="0" t="0" r="r" b="b"/>
              <a:pathLst>
                <a:path w="106" h="107">
                  <a:moveTo>
                    <a:pt x="80" y="0"/>
                  </a:moveTo>
                  <a:lnTo>
                    <a:pt x="106" y="27"/>
                  </a:lnTo>
                  <a:lnTo>
                    <a:pt x="27" y="107"/>
                  </a:lnTo>
                  <a:lnTo>
                    <a:pt x="0" y="8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C9D6D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8" name="Freeform 10"/>
            <p:cNvSpPr>
              <a:spLocks/>
            </p:cNvSpPr>
            <p:nvPr/>
          </p:nvSpPr>
          <p:spPr bwMode="auto">
            <a:xfrm>
              <a:off x="5960827" y="4242132"/>
              <a:ext cx="75918" cy="75918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54" y="37"/>
                </a:cxn>
                <a:cxn ang="0">
                  <a:pos x="37" y="54"/>
                </a:cxn>
                <a:cxn ang="0">
                  <a:pos x="0" y="16"/>
                </a:cxn>
                <a:cxn ang="0">
                  <a:pos x="16" y="0"/>
                </a:cxn>
              </a:cxnLst>
              <a:rect l="0" t="0" r="r" b="b"/>
              <a:pathLst>
                <a:path w="54" h="54">
                  <a:moveTo>
                    <a:pt x="16" y="0"/>
                  </a:moveTo>
                  <a:lnTo>
                    <a:pt x="54" y="37"/>
                  </a:lnTo>
                  <a:lnTo>
                    <a:pt x="37" y="54"/>
                  </a:lnTo>
                  <a:lnTo>
                    <a:pt x="0" y="1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C9D6D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9" name="Freeform 11"/>
            <p:cNvSpPr>
              <a:spLocks/>
            </p:cNvSpPr>
            <p:nvPr/>
          </p:nvSpPr>
          <p:spPr bwMode="auto">
            <a:xfrm>
              <a:off x="5960827" y="4264626"/>
              <a:ext cx="52018" cy="534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38"/>
                </a:cxn>
                <a:cxn ang="0">
                  <a:pos x="34" y="38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37" h="38">
                  <a:moveTo>
                    <a:pt x="0" y="0"/>
                  </a:moveTo>
                  <a:lnTo>
                    <a:pt x="37" y="38"/>
                  </a:lnTo>
                  <a:lnTo>
                    <a:pt x="34" y="38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D848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0" name="Freeform 12"/>
            <p:cNvSpPr>
              <a:spLocks/>
            </p:cNvSpPr>
            <p:nvPr/>
          </p:nvSpPr>
          <p:spPr bwMode="auto">
            <a:xfrm>
              <a:off x="5983321" y="4242132"/>
              <a:ext cx="53423" cy="520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38" y="34"/>
                </a:cxn>
                <a:cxn ang="0">
                  <a:pos x="38" y="37"/>
                </a:cxn>
                <a:cxn ang="0">
                  <a:pos x="0" y="0"/>
                </a:cxn>
              </a:cxnLst>
              <a:rect l="0" t="0" r="r" b="b"/>
              <a:pathLst>
                <a:path w="38" h="37">
                  <a:moveTo>
                    <a:pt x="0" y="0"/>
                  </a:moveTo>
                  <a:lnTo>
                    <a:pt x="4" y="0"/>
                  </a:lnTo>
                  <a:lnTo>
                    <a:pt x="38" y="34"/>
                  </a:lnTo>
                  <a:lnTo>
                    <a:pt x="38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D848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" name="Freeform 13"/>
            <p:cNvSpPr>
              <a:spLocks/>
            </p:cNvSpPr>
            <p:nvPr/>
          </p:nvSpPr>
          <p:spPr bwMode="auto">
            <a:xfrm>
              <a:off x="5487046" y="2964187"/>
              <a:ext cx="916634" cy="919446"/>
            </a:xfrm>
            <a:custGeom>
              <a:avLst/>
              <a:gdLst/>
              <a:ahLst/>
              <a:cxnLst>
                <a:cxn ang="0">
                  <a:pos x="508" y="0"/>
                </a:cxn>
                <a:cxn ang="0">
                  <a:pos x="652" y="144"/>
                </a:cxn>
                <a:cxn ang="0">
                  <a:pos x="144" y="654"/>
                </a:cxn>
                <a:cxn ang="0">
                  <a:pos x="0" y="509"/>
                </a:cxn>
                <a:cxn ang="0">
                  <a:pos x="508" y="0"/>
                </a:cxn>
              </a:cxnLst>
              <a:rect l="0" t="0" r="r" b="b"/>
              <a:pathLst>
                <a:path w="652" h="654">
                  <a:moveTo>
                    <a:pt x="508" y="0"/>
                  </a:moveTo>
                  <a:lnTo>
                    <a:pt x="652" y="144"/>
                  </a:lnTo>
                  <a:lnTo>
                    <a:pt x="144" y="654"/>
                  </a:lnTo>
                  <a:lnTo>
                    <a:pt x="0" y="509"/>
                  </a:lnTo>
                  <a:lnTo>
                    <a:pt x="508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2" name="Freeform 14"/>
            <p:cNvSpPr>
              <a:spLocks/>
            </p:cNvSpPr>
            <p:nvPr/>
          </p:nvSpPr>
          <p:spPr bwMode="auto">
            <a:xfrm>
              <a:off x="6329168" y="2730810"/>
              <a:ext cx="837905" cy="822441"/>
            </a:xfrm>
            <a:custGeom>
              <a:avLst/>
              <a:gdLst/>
              <a:ahLst/>
              <a:cxnLst>
                <a:cxn ang="0">
                  <a:pos x="573" y="0"/>
                </a:cxn>
                <a:cxn ang="0">
                  <a:pos x="596" y="23"/>
                </a:cxn>
                <a:cxn ang="0">
                  <a:pos x="473" y="146"/>
                </a:cxn>
                <a:cxn ang="0">
                  <a:pos x="455" y="147"/>
                </a:cxn>
                <a:cxn ang="0">
                  <a:pos x="455" y="165"/>
                </a:cxn>
                <a:cxn ang="0">
                  <a:pos x="435" y="166"/>
                </a:cxn>
                <a:cxn ang="0">
                  <a:pos x="435" y="185"/>
                </a:cxn>
                <a:cxn ang="0">
                  <a:pos x="417" y="185"/>
                </a:cxn>
                <a:cxn ang="0">
                  <a:pos x="416" y="203"/>
                </a:cxn>
                <a:cxn ang="0">
                  <a:pos x="398" y="204"/>
                </a:cxn>
                <a:cxn ang="0">
                  <a:pos x="397" y="222"/>
                </a:cxn>
                <a:cxn ang="0">
                  <a:pos x="379" y="223"/>
                </a:cxn>
                <a:cxn ang="0">
                  <a:pos x="379" y="242"/>
                </a:cxn>
                <a:cxn ang="0">
                  <a:pos x="359" y="242"/>
                </a:cxn>
                <a:cxn ang="0">
                  <a:pos x="359" y="261"/>
                </a:cxn>
                <a:cxn ang="0">
                  <a:pos x="341" y="261"/>
                </a:cxn>
                <a:cxn ang="0">
                  <a:pos x="340" y="280"/>
                </a:cxn>
                <a:cxn ang="0">
                  <a:pos x="322" y="280"/>
                </a:cxn>
                <a:cxn ang="0">
                  <a:pos x="321" y="298"/>
                </a:cxn>
                <a:cxn ang="0">
                  <a:pos x="303" y="299"/>
                </a:cxn>
                <a:cxn ang="0">
                  <a:pos x="302" y="318"/>
                </a:cxn>
                <a:cxn ang="0">
                  <a:pos x="283" y="319"/>
                </a:cxn>
                <a:cxn ang="0">
                  <a:pos x="283" y="337"/>
                </a:cxn>
                <a:cxn ang="0">
                  <a:pos x="265" y="337"/>
                </a:cxn>
                <a:cxn ang="0">
                  <a:pos x="264" y="356"/>
                </a:cxn>
                <a:cxn ang="0">
                  <a:pos x="246" y="356"/>
                </a:cxn>
                <a:cxn ang="0">
                  <a:pos x="245" y="374"/>
                </a:cxn>
                <a:cxn ang="0">
                  <a:pos x="227" y="375"/>
                </a:cxn>
                <a:cxn ang="0">
                  <a:pos x="226" y="394"/>
                </a:cxn>
                <a:cxn ang="0">
                  <a:pos x="207" y="395"/>
                </a:cxn>
                <a:cxn ang="0">
                  <a:pos x="207" y="413"/>
                </a:cxn>
                <a:cxn ang="0">
                  <a:pos x="188" y="414"/>
                </a:cxn>
                <a:cxn ang="0">
                  <a:pos x="188" y="432"/>
                </a:cxn>
                <a:cxn ang="0">
                  <a:pos x="170" y="432"/>
                </a:cxn>
                <a:cxn ang="0">
                  <a:pos x="169" y="451"/>
                </a:cxn>
                <a:cxn ang="0">
                  <a:pos x="151" y="451"/>
                </a:cxn>
                <a:cxn ang="0">
                  <a:pos x="150" y="470"/>
                </a:cxn>
                <a:cxn ang="0">
                  <a:pos x="131" y="471"/>
                </a:cxn>
                <a:cxn ang="0">
                  <a:pos x="131" y="489"/>
                </a:cxn>
                <a:cxn ang="0">
                  <a:pos x="112" y="490"/>
                </a:cxn>
                <a:cxn ang="0">
                  <a:pos x="112" y="508"/>
                </a:cxn>
                <a:cxn ang="0">
                  <a:pos x="94" y="508"/>
                </a:cxn>
                <a:cxn ang="0">
                  <a:pos x="93" y="528"/>
                </a:cxn>
                <a:cxn ang="0">
                  <a:pos x="75" y="528"/>
                </a:cxn>
                <a:cxn ang="0">
                  <a:pos x="74" y="546"/>
                </a:cxn>
                <a:cxn ang="0">
                  <a:pos x="55" y="547"/>
                </a:cxn>
                <a:cxn ang="0">
                  <a:pos x="54" y="565"/>
                </a:cxn>
                <a:cxn ang="0">
                  <a:pos x="36" y="566"/>
                </a:cxn>
                <a:cxn ang="0">
                  <a:pos x="36" y="584"/>
                </a:cxn>
                <a:cxn ang="0">
                  <a:pos x="12" y="585"/>
                </a:cxn>
                <a:cxn ang="0">
                  <a:pos x="0" y="572"/>
                </a:cxn>
                <a:cxn ang="0">
                  <a:pos x="573" y="0"/>
                </a:cxn>
              </a:cxnLst>
              <a:rect l="0" t="0" r="r" b="b"/>
              <a:pathLst>
                <a:path w="596" h="585">
                  <a:moveTo>
                    <a:pt x="573" y="0"/>
                  </a:moveTo>
                  <a:lnTo>
                    <a:pt x="596" y="23"/>
                  </a:lnTo>
                  <a:lnTo>
                    <a:pt x="473" y="146"/>
                  </a:lnTo>
                  <a:lnTo>
                    <a:pt x="455" y="147"/>
                  </a:lnTo>
                  <a:lnTo>
                    <a:pt x="455" y="165"/>
                  </a:lnTo>
                  <a:lnTo>
                    <a:pt x="435" y="166"/>
                  </a:lnTo>
                  <a:lnTo>
                    <a:pt x="435" y="185"/>
                  </a:lnTo>
                  <a:lnTo>
                    <a:pt x="417" y="185"/>
                  </a:lnTo>
                  <a:lnTo>
                    <a:pt x="416" y="203"/>
                  </a:lnTo>
                  <a:lnTo>
                    <a:pt x="398" y="204"/>
                  </a:lnTo>
                  <a:lnTo>
                    <a:pt x="397" y="222"/>
                  </a:lnTo>
                  <a:lnTo>
                    <a:pt x="379" y="223"/>
                  </a:lnTo>
                  <a:lnTo>
                    <a:pt x="379" y="242"/>
                  </a:lnTo>
                  <a:lnTo>
                    <a:pt x="359" y="242"/>
                  </a:lnTo>
                  <a:lnTo>
                    <a:pt x="359" y="261"/>
                  </a:lnTo>
                  <a:lnTo>
                    <a:pt x="341" y="261"/>
                  </a:lnTo>
                  <a:lnTo>
                    <a:pt x="340" y="280"/>
                  </a:lnTo>
                  <a:lnTo>
                    <a:pt x="322" y="280"/>
                  </a:lnTo>
                  <a:lnTo>
                    <a:pt x="321" y="298"/>
                  </a:lnTo>
                  <a:lnTo>
                    <a:pt x="303" y="299"/>
                  </a:lnTo>
                  <a:lnTo>
                    <a:pt x="302" y="318"/>
                  </a:lnTo>
                  <a:lnTo>
                    <a:pt x="283" y="319"/>
                  </a:lnTo>
                  <a:lnTo>
                    <a:pt x="283" y="337"/>
                  </a:lnTo>
                  <a:lnTo>
                    <a:pt x="265" y="337"/>
                  </a:lnTo>
                  <a:lnTo>
                    <a:pt x="264" y="356"/>
                  </a:lnTo>
                  <a:lnTo>
                    <a:pt x="246" y="356"/>
                  </a:lnTo>
                  <a:lnTo>
                    <a:pt x="245" y="374"/>
                  </a:lnTo>
                  <a:lnTo>
                    <a:pt x="227" y="375"/>
                  </a:lnTo>
                  <a:lnTo>
                    <a:pt x="226" y="394"/>
                  </a:lnTo>
                  <a:lnTo>
                    <a:pt x="207" y="395"/>
                  </a:lnTo>
                  <a:lnTo>
                    <a:pt x="207" y="413"/>
                  </a:lnTo>
                  <a:lnTo>
                    <a:pt x="188" y="414"/>
                  </a:lnTo>
                  <a:lnTo>
                    <a:pt x="188" y="432"/>
                  </a:lnTo>
                  <a:lnTo>
                    <a:pt x="170" y="432"/>
                  </a:lnTo>
                  <a:lnTo>
                    <a:pt x="169" y="451"/>
                  </a:lnTo>
                  <a:lnTo>
                    <a:pt x="151" y="451"/>
                  </a:lnTo>
                  <a:lnTo>
                    <a:pt x="150" y="470"/>
                  </a:lnTo>
                  <a:lnTo>
                    <a:pt x="131" y="471"/>
                  </a:lnTo>
                  <a:lnTo>
                    <a:pt x="131" y="489"/>
                  </a:lnTo>
                  <a:lnTo>
                    <a:pt x="112" y="490"/>
                  </a:lnTo>
                  <a:lnTo>
                    <a:pt x="112" y="508"/>
                  </a:lnTo>
                  <a:lnTo>
                    <a:pt x="94" y="508"/>
                  </a:lnTo>
                  <a:lnTo>
                    <a:pt x="93" y="528"/>
                  </a:lnTo>
                  <a:lnTo>
                    <a:pt x="75" y="528"/>
                  </a:lnTo>
                  <a:lnTo>
                    <a:pt x="74" y="546"/>
                  </a:lnTo>
                  <a:lnTo>
                    <a:pt x="55" y="547"/>
                  </a:lnTo>
                  <a:lnTo>
                    <a:pt x="54" y="565"/>
                  </a:lnTo>
                  <a:lnTo>
                    <a:pt x="36" y="566"/>
                  </a:lnTo>
                  <a:lnTo>
                    <a:pt x="36" y="584"/>
                  </a:lnTo>
                  <a:lnTo>
                    <a:pt x="12" y="585"/>
                  </a:lnTo>
                  <a:lnTo>
                    <a:pt x="0" y="572"/>
                  </a:lnTo>
                  <a:lnTo>
                    <a:pt x="573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3" name="Freeform 15"/>
            <p:cNvSpPr>
              <a:spLocks/>
            </p:cNvSpPr>
            <p:nvPr/>
          </p:nvSpPr>
          <p:spPr bwMode="auto">
            <a:xfrm>
              <a:off x="6216697" y="2674575"/>
              <a:ext cx="930693" cy="932099"/>
            </a:xfrm>
            <a:custGeom>
              <a:avLst/>
              <a:gdLst/>
              <a:ahLst/>
              <a:cxnLst>
                <a:cxn ang="0">
                  <a:pos x="613" y="0"/>
                </a:cxn>
                <a:cxn ang="0">
                  <a:pos x="662" y="48"/>
                </a:cxn>
                <a:cxn ang="0">
                  <a:pos x="47" y="663"/>
                </a:cxn>
                <a:cxn ang="0">
                  <a:pos x="0" y="614"/>
                </a:cxn>
                <a:cxn ang="0">
                  <a:pos x="613" y="0"/>
                </a:cxn>
              </a:cxnLst>
              <a:rect l="0" t="0" r="r" b="b"/>
              <a:pathLst>
                <a:path w="662" h="663">
                  <a:moveTo>
                    <a:pt x="613" y="0"/>
                  </a:moveTo>
                  <a:lnTo>
                    <a:pt x="662" y="48"/>
                  </a:lnTo>
                  <a:lnTo>
                    <a:pt x="47" y="663"/>
                  </a:lnTo>
                  <a:lnTo>
                    <a:pt x="0" y="614"/>
                  </a:lnTo>
                  <a:lnTo>
                    <a:pt x="613" y="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4" name="Freeform 16"/>
            <p:cNvSpPr>
              <a:spLocks/>
            </p:cNvSpPr>
            <p:nvPr/>
          </p:nvSpPr>
          <p:spPr bwMode="auto">
            <a:xfrm>
              <a:off x="6755150" y="1694677"/>
              <a:ext cx="915229" cy="918040"/>
            </a:xfrm>
            <a:custGeom>
              <a:avLst/>
              <a:gdLst/>
              <a:ahLst/>
              <a:cxnLst>
                <a:cxn ang="0">
                  <a:pos x="508" y="0"/>
                </a:cxn>
                <a:cxn ang="0">
                  <a:pos x="651" y="144"/>
                </a:cxn>
                <a:cxn ang="0">
                  <a:pos x="143" y="653"/>
                </a:cxn>
                <a:cxn ang="0">
                  <a:pos x="0" y="509"/>
                </a:cxn>
                <a:cxn ang="0">
                  <a:pos x="508" y="0"/>
                </a:cxn>
              </a:cxnLst>
              <a:rect l="0" t="0" r="r" b="b"/>
              <a:pathLst>
                <a:path w="651" h="653">
                  <a:moveTo>
                    <a:pt x="508" y="0"/>
                  </a:moveTo>
                  <a:lnTo>
                    <a:pt x="651" y="144"/>
                  </a:lnTo>
                  <a:lnTo>
                    <a:pt x="143" y="653"/>
                  </a:lnTo>
                  <a:lnTo>
                    <a:pt x="0" y="509"/>
                  </a:lnTo>
                  <a:lnTo>
                    <a:pt x="508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5" name="Freeform 17"/>
            <p:cNvSpPr>
              <a:spLocks/>
            </p:cNvSpPr>
            <p:nvPr/>
          </p:nvSpPr>
          <p:spPr bwMode="auto">
            <a:xfrm>
              <a:off x="6852155" y="1794494"/>
              <a:ext cx="818222" cy="818222"/>
            </a:xfrm>
            <a:custGeom>
              <a:avLst/>
              <a:gdLst/>
              <a:ahLst/>
              <a:cxnLst>
                <a:cxn ang="0">
                  <a:pos x="509" y="0"/>
                </a:cxn>
                <a:cxn ang="0">
                  <a:pos x="582" y="73"/>
                </a:cxn>
                <a:cxn ang="0">
                  <a:pos x="74" y="582"/>
                </a:cxn>
                <a:cxn ang="0">
                  <a:pos x="0" y="509"/>
                </a:cxn>
                <a:cxn ang="0">
                  <a:pos x="509" y="0"/>
                </a:cxn>
              </a:cxnLst>
              <a:rect l="0" t="0" r="r" b="b"/>
              <a:pathLst>
                <a:path w="582" h="582">
                  <a:moveTo>
                    <a:pt x="509" y="0"/>
                  </a:moveTo>
                  <a:lnTo>
                    <a:pt x="582" y="73"/>
                  </a:lnTo>
                  <a:lnTo>
                    <a:pt x="74" y="582"/>
                  </a:lnTo>
                  <a:lnTo>
                    <a:pt x="0" y="509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chemeClr val="bg1">
                <a:lumMod val="65000"/>
                <a:alpha val="18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6" name="Freeform 19"/>
            <p:cNvSpPr>
              <a:spLocks/>
            </p:cNvSpPr>
            <p:nvPr/>
          </p:nvSpPr>
          <p:spPr bwMode="auto">
            <a:xfrm>
              <a:off x="7438408" y="1676400"/>
              <a:ext cx="251653" cy="253058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179" y="167"/>
                </a:cxn>
                <a:cxn ang="0">
                  <a:pos x="166" y="180"/>
                </a:cxn>
                <a:cxn ang="0">
                  <a:pos x="0" y="13"/>
                </a:cxn>
                <a:cxn ang="0">
                  <a:pos x="12" y="0"/>
                </a:cxn>
              </a:cxnLst>
              <a:rect l="0" t="0" r="r" b="b"/>
              <a:pathLst>
                <a:path w="179" h="180">
                  <a:moveTo>
                    <a:pt x="12" y="0"/>
                  </a:moveTo>
                  <a:lnTo>
                    <a:pt x="179" y="167"/>
                  </a:lnTo>
                  <a:lnTo>
                    <a:pt x="166" y="180"/>
                  </a:lnTo>
                  <a:lnTo>
                    <a:pt x="0" y="1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7" name="Freeform 20"/>
            <p:cNvSpPr>
              <a:spLocks/>
            </p:cNvSpPr>
            <p:nvPr/>
          </p:nvSpPr>
          <p:spPr bwMode="auto">
            <a:xfrm>
              <a:off x="7550878" y="1790277"/>
              <a:ext cx="139183" cy="139183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99" y="86"/>
                </a:cxn>
                <a:cxn ang="0">
                  <a:pos x="86" y="99"/>
                </a:cxn>
                <a:cxn ang="0">
                  <a:pos x="0" y="13"/>
                </a:cxn>
                <a:cxn ang="0">
                  <a:pos x="13" y="0"/>
                </a:cxn>
              </a:cxnLst>
              <a:rect l="0" t="0" r="r" b="b"/>
              <a:pathLst>
                <a:path w="99" h="99">
                  <a:moveTo>
                    <a:pt x="13" y="0"/>
                  </a:moveTo>
                  <a:lnTo>
                    <a:pt x="99" y="86"/>
                  </a:lnTo>
                  <a:lnTo>
                    <a:pt x="86" y="99"/>
                  </a:lnTo>
                  <a:lnTo>
                    <a:pt x="0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8" name="Freeform 21"/>
            <p:cNvSpPr>
              <a:spLocks/>
            </p:cNvSpPr>
            <p:nvPr/>
          </p:nvSpPr>
          <p:spPr bwMode="auto">
            <a:xfrm>
              <a:off x="7459496" y="1698894"/>
              <a:ext cx="150430" cy="150430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07" y="95"/>
                </a:cxn>
                <a:cxn ang="0">
                  <a:pos x="94" y="107"/>
                </a:cxn>
                <a:cxn ang="0">
                  <a:pos x="0" y="12"/>
                </a:cxn>
                <a:cxn ang="0">
                  <a:pos x="13" y="0"/>
                </a:cxn>
              </a:cxnLst>
              <a:rect l="0" t="0" r="r" b="b"/>
              <a:pathLst>
                <a:path w="107" h="107">
                  <a:moveTo>
                    <a:pt x="13" y="0"/>
                  </a:moveTo>
                  <a:lnTo>
                    <a:pt x="107" y="95"/>
                  </a:lnTo>
                  <a:lnTo>
                    <a:pt x="94" y="107"/>
                  </a:lnTo>
                  <a:lnTo>
                    <a:pt x="0" y="1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9" name="Freeform 22"/>
            <p:cNvSpPr>
              <a:spLocks/>
            </p:cNvSpPr>
            <p:nvPr/>
          </p:nvSpPr>
          <p:spPr bwMode="auto">
            <a:xfrm>
              <a:off x="6831068" y="2188141"/>
              <a:ext cx="348658" cy="347253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248" y="233"/>
                </a:cxn>
                <a:cxn ang="0">
                  <a:pos x="233" y="247"/>
                </a:cxn>
                <a:cxn ang="0">
                  <a:pos x="0" y="14"/>
                </a:cxn>
                <a:cxn ang="0">
                  <a:pos x="15" y="0"/>
                </a:cxn>
              </a:cxnLst>
              <a:rect l="0" t="0" r="r" b="b"/>
              <a:pathLst>
                <a:path w="248" h="247">
                  <a:moveTo>
                    <a:pt x="15" y="0"/>
                  </a:moveTo>
                  <a:lnTo>
                    <a:pt x="248" y="233"/>
                  </a:lnTo>
                  <a:lnTo>
                    <a:pt x="233" y="247"/>
                  </a:lnTo>
                  <a:lnTo>
                    <a:pt x="0" y="1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0" name="Freeform 23"/>
            <p:cNvSpPr>
              <a:spLocks/>
            </p:cNvSpPr>
            <p:nvPr/>
          </p:nvSpPr>
          <p:spPr bwMode="auto">
            <a:xfrm>
              <a:off x="6991338" y="2347005"/>
              <a:ext cx="188388" cy="188388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134" y="120"/>
                </a:cxn>
                <a:cxn ang="0">
                  <a:pos x="119" y="134"/>
                </a:cxn>
                <a:cxn ang="0">
                  <a:pos x="0" y="15"/>
                </a:cxn>
                <a:cxn ang="0">
                  <a:pos x="15" y="0"/>
                </a:cxn>
              </a:cxnLst>
              <a:rect l="0" t="0" r="r" b="b"/>
              <a:pathLst>
                <a:path w="134" h="134">
                  <a:moveTo>
                    <a:pt x="15" y="0"/>
                  </a:moveTo>
                  <a:lnTo>
                    <a:pt x="134" y="120"/>
                  </a:lnTo>
                  <a:lnTo>
                    <a:pt x="119" y="134"/>
                  </a:lnTo>
                  <a:lnTo>
                    <a:pt x="0" y="15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bg1">
                <a:lumMod val="85000"/>
                <a:alpha val="18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1" name="Freeform 25"/>
            <p:cNvSpPr>
              <a:spLocks/>
            </p:cNvSpPr>
            <p:nvPr/>
          </p:nvSpPr>
          <p:spPr bwMode="auto">
            <a:xfrm>
              <a:off x="6891520" y="2186735"/>
              <a:ext cx="289611" cy="288206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206" y="175"/>
                </a:cxn>
                <a:cxn ang="0">
                  <a:pos x="175" y="205"/>
                </a:cxn>
                <a:cxn ang="0">
                  <a:pos x="0" y="30"/>
                </a:cxn>
                <a:cxn ang="0">
                  <a:pos x="32" y="0"/>
                </a:cxn>
              </a:cxnLst>
              <a:rect l="0" t="0" r="r" b="b"/>
              <a:pathLst>
                <a:path w="206" h="205">
                  <a:moveTo>
                    <a:pt x="32" y="0"/>
                  </a:moveTo>
                  <a:lnTo>
                    <a:pt x="206" y="175"/>
                  </a:lnTo>
                  <a:lnTo>
                    <a:pt x="175" y="205"/>
                  </a:lnTo>
                  <a:lnTo>
                    <a:pt x="0" y="30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2" name="Freeform 26"/>
            <p:cNvSpPr>
              <a:spLocks/>
            </p:cNvSpPr>
            <p:nvPr/>
          </p:nvSpPr>
          <p:spPr bwMode="auto">
            <a:xfrm>
              <a:off x="7012426" y="2306234"/>
              <a:ext cx="168706" cy="168706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120" y="90"/>
                </a:cxn>
                <a:cxn ang="0">
                  <a:pos x="89" y="120"/>
                </a:cxn>
                <a:cxn ang="0">
                  <a:pos x="0" y="30"/>
                </a:cxn>
                <a:cxn ang="0">
                  <a:pos x="30" y="0"/>
                </a:cxn>
              </a:cxnLst>
              <a:rect l="0" t="0" r="r" b="b"/>
              <a:pathLst>
                <a:path w="120" h="120">
                  <a:moveTo>
                    <a:pt x="30" y="0"/>
                  </a:moveTo>
                  <a:lnTo>
                    <a:pt x="120" y="90"/>
                  </a:lnTo>
                  <a:lnTo>
                    <a:pt x="89" y="120"/>
                  </a:lnTo>
                  <a:lnTo>
                    <a:pt x="0" y="3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1">
                <a:lumMod val="85000"/>
                <a:alpha val="18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3" name="Freeform 28"/>
            <p:cNvSpPr>
              <a:spLocks/>
            </p:cNvSpPr>
            <p:nvPr/>
          </p:nvSpPr>
          <p:spPr bwMode="auto">
            <a:xfrm>
              <a:off x="5759787" y="3303004"/>
              <a:ext cx="306482" cy="306482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218" y="175"/>
                </a:cxn>
                <a:cxn ang="0">
                  <a:pos x="175" y="218"/>
                </a:cxn>
                <a:cxn ang="0">
                  <a:pos x="0" y="44"/>
                </a:cxn>
                <a:cxn ang="0">
                  <a:pos x="44" y="0"/>
                </a:cxn>
              </a:cxnLst>
              <a:rect l="0" t="0" r="r" b="b"/>
              <a:pathLst>
                <a:path w="218" h="218">
                  <a:moveTo>
                    <a:pt x="44" y="0"/>
                  </a:moveTo>
                  <a:lnTo>
                    <a:pt x="218" y="175"/>
                  </a:lnTo>
                  <a:lnTo>
                    <a:pt x="175" y="218"/>
                  </a:lnTo>
                  <a:lnTo>
                    <a:pt x="0" y="44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4" name="Freeform 29"/>
            <p:cNvSpPr>
              <a:spLocks/>
            </p:cNvSpPr>
            <p:nvPr/>
          </p:nvSpPr>
          <p:spPr bwMode="auto">
            <a:xfrm>
              <a:off x="5697928" y="3322687"/>
              <a:ext cx="347253" cy="350065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47" y="215"/>
                </a:cxn>
                <a:cxn ang="0">
                  <a:pos x="213" y="249"/>
                </a:cxn>
                <a:cxn ang="0">
                  <a:pos x="0" y="34"/>
                </a:cxn>
                <a:cxn ang="0">
                  <a:pos x="33" y="0"/>
                </a:cxn>
              </a:cxnLst>
              <a:rect l="0" t="0" r="r" b="b"/>
              <a:pathLst>
                <a:path w="247" h="249">
                  <a:moveTo>
                    <a:pt x="33" y="0"/>
                  </a:moveTo>
                  <a:lnTo>
                    <a:pt x="247" y="215"/>
                  </a:lnTo>
                  <a:lnTo>
                    <a:pt x="213" y="249"/>
                  </a:lnTo>
                  <a:lnTo>
                    <a:pt x="0" y="34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5" name="Freeform 30"/>
            <p:cNvSpPr>
              <a:spLocks/>
            </p:cNvSpPr>
            <p:nvPr/>
          </p:nvSpPr>
          <p:spPr bwMode="auto">
            <a:xfrm>
              <a:off x="5735886" y="2175488"/>
              <a:ext cx="1455087" cy="1459304"/>
            </a:xfrm>
            <a:custGeom>
              <a:avLst/>
              <a:gdLst/>
              <a:ahLst/>
              <a:cxnLst>
                <a:cxn ang="0">
                  <a:pos x="757" y="0"/>
                </a:cxn>
                <a:cxn ang="0">
                  <a:pos x="1035" y="279"/>
                </a:cxn>
                <a:cxn ang="0">
                  <a:pos x="277" y="1038"/>
                </a:cxn>
                <a:cxn ang="0">
                  <a:pos x="0" y="759"/>
                </a:cxn>
                <a:cxn ang="0">
                  <a:pos x="757" y="0"/>
                </a:cxn>
              </a:cxnLst>
              <a:rect l="0" t="0" r="r" b="b"/>
              <a:pathLst>
                <a:path w="1035" h="1038">
                  <a:moveTo>
                    <a:pt x="757" y="0"/>
                  </a:moveTo>
                  <a:lnTo>
                    <a:pt x="1035" y="279"/>
                  </a:lnTo>
                  <a:lnTo>
                    <a:pt x="277" y="1038"/>
                  </a:lnTo>
                  <a:lnTo>
                    <a:pt x="0" y="759"/>
                  </a:lnTo>
                  <a:lnTo>
                    <a:pt x="757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6" name="Freeform 31"/>
            <p:cNvSpPr>
              <a:spLocks/>
            </p:cNvSpPr>
            <p:nvPr/>
          </p:nvSpPr>
          <p:spPr bwMode="auto">
            <a:xfrm>
              <a:off x="5128546" y="4676549"/>
              <a:ext cx="223535" cy="222129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159" y="73"/>
                </a:cxn>
                <a:cxn ang="0">
                  <a:pos x="74" y="158"/>
                </a:cxn>
                <a:cxn ang="0">
                  <a:pos x="0" y="85"/>
                </a:cxn>
                <a:cxn ang="0">
                  <a:pos x="85" y="0"/>
                </a:cxn>
              </a:cxnLst>
              <a:rect l="0" t="0" r="r" b="b"/>
              <a:pathLst>
                <a:path w="159" h="158">
                  <a:moveTo>
                    <a:pt x="85" y="0"/>
                  </a:moveTo>
                  <a:lnTo>
                    <a:pt x="159" y="73"/>
                  </a:lnTo>
                  <a:lnTo>
                    <a:pt x="74" y="158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8DA5A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7" name="Freeform 32"/>
            <p:cNvSpPr>
              <a:spLocks/>
            </p:cNvSpPr>
            <p:nvPr/>
          </p:nvSpPr>
          <p:spPr bwMode="auto">
            <a:xfrm>
              <a:off x="4584471" y="4114197"/>
              <a:ext cx="612964" cy="604529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148" y="1"/>
                </a:cxn>
                <a:cxn ang="0">
                  <a:pos x="177" y="7"/>
                </a:cxn>
                <a:cxn ang="0">
                  <a:pos x="207" y="19"/>
                </a:cxn>
                <a:cxn ang="0">
                  <a:pos x="238" y="35"/>
                </a:cxn>
                <a:cxn ang="0">
                  <a:pos x="268" y="55"/>
                </a:cxn>
                <a:cxn ang="0">
                  <a:pos x="299" y="79"/>
                </a:cxn>
                <a:cxn ang="0">
                  <a:pos x="328" y="106"/>
                </a:cxn>
                <a:cxn ang="0">
                  <a:pos x="355" y="136"/>
                </a:cxn>
                <a:cxn ang="0">
                  <a:pos x="378" y="164"/>
                </a:cxn>
                <a:cxn ang="0">
                  <a:pos x="398" y="193"/>
                </a:cxn>
                <a:cxn ang="0">
                  <a:pos x="414" y="223"/>
                </a:cxn>
                <a:cxn ang="0">
                  <a:pos x="426" y="251"/>
                </a:cxn>
                <a:cxn ang="0">
                  <a:pos x="433" y="279"/>
                </a:cxn>
                <a:cxn ang="0">
                  <a:pos x="436" y="306"/>
                </a:cxn>
                <a:cxn ang="0">
                  <a:pos x="434" y="332"/>
                </a:cxn>
                <a:cxn ang="0">
                  <a:pos x="428" y="357"/>
                </a:cxn>
                <a:cxn ang="0">
                  <a:pos x="422" y="369"/>
                </a:cxn>
                <a:cxn ang="0">
                  <a:pos x="415" y="380"/>
                </a:cxn>
                <a:cxn ang="0">
                  <a:pos x="405" y="391"/>
                </a:cxn>
                <a:cxn ang="0">
                  <a:pos x="391" y="403"/>
                </a:cxn>
                <a:cxn ang="0">
                  <a:pos x="371" y="415"/>
                </a:cxn>
                <a:cxn ang="0">
                  <a:pos x="348" y="424"/>
                </a:cxn>
                <a:cxn ang="0">
                  <a:pos x="324" y="428"/>
                </a:cxn>
                <a:cxn ang="0">
                  <a:pos x="299" y="430"/>
                </a:cxn>
                <a:cxn ang="0">
                  <a:pos x="271" y="427"/>
                </a:cxn>
                <a:cxn ang="0">
                  <a:pos x="244" y="421"/>
                </a:cxn>
                <a:cxn ang="0">
                  <a:pos x="214" y="411"/>
                </a:cxn>
                <a:cxn ang="0">
                  <a:pos x="186" y="398"/>
                </a:cxn>
                <a:cxn ang="0">
                  <a:pos x="158" y="380"/>
                </a:cxn>
                <a:cxn ang="0">
                  <a:pos x="129" y="358"/>
                </a:cxn>
                <a:cxn ang="0">
                  <a:pos x="102" y="334"/>
                </a:cxn>
                <a:cxn ang="0">
                  <a:pos x="79" y="308"/>
                </a:cxn>
                <a:cxn ang="0">
                  <a:pos x="58" y="281"/>
                </a:cxn>
                <a:cxn ang="0">
                  <a:pos x="40" y="255"/>
                </a:cxn>
                <a:cxn ang="0">
                  <a:pos x="26" y="227"/>
                </a:cxn>
                <a:cxn ang="0">
                  <a:pos x="15" y="200"/>
                </a:cxn>
                <a:cxn ang="0">
                  <a:pos x="7" y="172"/>
                </a:cxn>
                <a:cxn ang="0">
                  <a:pos x="2" y="147"/>
                </a:cxn>
                <a:cxn ang="0">
                  <a:pos x="0" y="121"/>
                </a:cxn>
                <a:cxn ang="0">
                  <a:pos x="3" y="98"/>
                </a:cxn>
                <a:cxn ang="0">
                  <a:pos x="8" y="76"/>
                </a:cxn>
                <a:cxn ang="0">
                  <a:pos x="18" y="57"/>
                </a:cxn>
                <a:cxn ang="0">
                  <a:pos x="31" y="40"/>
                </a:cxn>
                <a:cxn ang="0">
                  <a:pos x="51" y="23"/>
                </a:cxn>
                <a:cxn ang="0">
                  <a:pos x="72" y="11"/>
                </a:cxn>
                <a:cxn ang="0">
                  <a:pos x="94" y="4"/>
                </a:cxn>
                <a:cxn ang="0">
                  <a:pos x="118" y="0"/>
                </a:cxn>
              </a:cxnLst>
              <a:rect l="0" t="0" r="r" b="b"/>
              <a:pathLst>
                <a:path w="436" h="430">
                  <a:moveTo>
                    <a:pt x="118" y="0"/>
                  </a:moveTo>
                  <a:lnTo>
                    <a:pt x="148" y="1"/>
                  </a:lnTo>
                  <a:lnTo>
                    <a:pt x="177" y="7"/>
                  </a:lnTo>
                  <a:lnTo>
                    <a:pt x="207" y="19"/>
                  </a:lnTo>
                  <a:lnTo>
                    <a:pt x="238" y="35"/>
                  </a:lnTo>
                  <a:lnTo>
                    <a:pt x="268" y="55"/>
                  </a:lnTo>
                  <a:lnTo>
                    <a:pt x="299" y="79"/>
                  </a:lnTo>
                  <a:lnTo>
                    <a:pt x="328" y="106"/>
                  </a:lnTo>
                  <a:lnTo>
                    <a:pt x="355" y="136"/>
                  </a:lnTo>
                  <a:lnTo>
                    <a:pt x="378" y="164"/>
                  </a:lnTo>
                  <a:lnTo>
                    <a:pt x="398" y="193"/>
                  </a:lnTo>
                  <a:lnTo>
                    <a:pt x="414" y="223"/>
                  </a:lnTo>
                  <a:lnTo>
                    <a:pt x="426" y="251"/>
                  </a:lnTo>
                  <a:lnTo>
                    <a:pt x="433" y="279"/>
                  </a:lnTo>
                  <a:lnTo>
                    <a:pt x="436" y="306"/>
                  </a:lnTo>
                  <a:lnTo>
                    <a:pt x="434" y="332"/>
                  </a:lnTo>
                  <a:lnTo>
                    <a:pt x="428" y="357"/>
                  </a:lnTo>
                  <a:lnTo>
                    <a:pt x="422" y="369"/>
                  </a:lnTo>
                  <a:lnTo>
                    <a:pt x="415" y="380"/>
                  </a:lnTo>
                  <a:lnTo>
                    <a:pt x="405" y="391"/>
                  </a:lnTo>
                  <a:lnTo>
                    <a:pt x="391" y="403"/>
                  </a:lnTo>
                  <a:lnTo>
                    <a:pt x="371" y="415"/>
                  </a:lnTo>
                  <a:lnTo>
                    <a:pt x="348" y="424"/>
                  </a:lnTo>
                  <a:lnTo>
                    <a:pt x="324" y="428"/>
                  </a:lnTo>
                  <a:lnTo>
                    <a:pt x="299" y="430"/>
                  </a:lnTo>
                  <a:lnTo>
                    <a:pt x="271" y="427"/>
                  </a:lnTo>
                  <a:lnTo>
                    <a:pt x="244" y="421"/>
                  </a:lnTo>
                  <a:lnTo>
                    <a:pt x="214" y="411"/>
                  </a:lnTo>
                  <a:lnTo>
                    <a:pt x="186" y="398"/>
                  </a:lnTo>
                  <a:lnTo>
                    <a:pt x="158" y="380"/>
                  </a:lnTo>
                  <a:lnTo>
                    <a:pt x="129" y="358"/>
                  </a:lnTo>
                  <a:lnTo>
                    <a:pt x="102" y="334"/>
                  </a:lnTo>
                  <a:lnTo>
                    <a:pt x="79" y="308"/>
                  </a:lnTo>
                  <a:lnTo>
                    <a:pt x="58" y="281"/>
                  </a:lnTo>
                  <a:lnTo>
                    <a:pt x="40" y="255"/>
                  </a:lnTo>
                  <a:lnTo>
                    <a:pt x="26" y="227"/>
                  </a:lnTo>
                  <a:lnTo>
                    <a:pt x="15" y="200"/>
                  </a:lnTo>
                  <a:lnTo>
                    <a:pt x="7" y="172"/>
                  </a:lnTo>
                  <a:lnTo>
                    <a:pt x="2" y="147"/>
                  </a:lnTo>
                  <a:lnTo>
                    <a:pt x="0" y="121"/>
                  </a:lnTo>
                  <a:lnTo>
                    <a:pt x="3" y="98"/>
                  </a:lnTo>
                  <a:lnTo>
                    <a:pt x="8" y="76"/>
                  </a:lnTo>
                  <a:lnTo>
                    <a:pt x="18" y="57"/>
                  </a:lnTo>
                  <a:lnTo>
                    <a:pt x="31" y="40"/>
                  </a:lnTo>
                  <a:lnTo>
                    <a:pt x="51" y="23"/>
                  </a:lnTo>
                  <a:lnTo>
                    <a:pt x="72" y="11"/>
                  </a:lnTo>
                  <a:lnTo>
                    <a:pt x="94" y="4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8" name="Freeform 33"/>
            <p:cNvSpPr>
              <a:spLocks/>
            </p:cNvSpPr>
            <p:nvPr/>
          </p:nvSpPr>
          <p:spPr bwMode="auto">
            <a:xfrm>
              <a:off x="6289803" y="2747681"/>
              <a:ext cx="625617" cy="627023"/>
            </a:xfrm>
            <a:custGeom>
              <a:avLst/>
              <a:gdLst/>
              <a:ahLst/>
              <a:cxnLst>
                <a:cxn ang="0">
                  <a:pos x="420" y="0"/>
                </a:cxn>
                <a:cxn ang="0">
                  <a:pos x="445" y="25"/>
                </a:cxn>
                <a:cxn ang="0">
                  <a:pos x="25" y="446"/>
                </a:cxn>
                <a:cxn ang="0">
                  <a:pos x="0" y="421"/>
                </a:cxn>
                <a:cxn ang="0">
                  <a:pos x="420" y="0"/>
                </a:cxn>
              </a:cxnLst>
              <a:rect l="0" t="0" r="r" b="b"/>
              <a:pathLst>
                <a:path w="445" h="446">
                  <a:moveTo>
                    <a:pt x="420" y="0"/>
                  </a:moveTo>
                  <a:lnTo>
                    <a:pt x="445" y="25"/>
                  </a:lnTo>
                  <a:lnTo>
                    <a:pt x="25" y="446"/>
                  </a:lnTo>
                  <a:lnTo>
                    <a:pt x="0" y="421"/>
                  </a:lnTo>
                  <a:lnTo>
                    <a:pt x="42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9" name="Freeform 34"/>
            <p:cNvSpPr>
              <a:spLocks/>
            </p:cNvSpPr>
            <p:nvPr/>
          </p:nvSpPr>
          <p:spPr bwMode="auto">
            <a:xfrm>
              <a:off x="6451480" y="2909358"/>
              <a:ext cx="638270" cy="639676"/>
            </a:xfrm>
            <a:custGeom>
              <a:avLst/>
              <a:gdLst/>
              <a:ahLst/>
              <a:cxnLst>
                <a:cxn ang="0">
                  <a:pos x="412" y="0"/>
                </a:cxn>
                <a:cxn ang="0">
                  <a:pos x="454" y="41"/>
                </a:cxn>
                <a:cxn ang="0">
                  <a:pos x="41" y="455"/>
                </a:cxn>
                <a:cxn ang="0">
                  <a:pos x="0" y="413"/>
                </a:cxn>
                <a:cxn ang="0">
                  <a:pos x="412" y="0"/>
                </a:cxn>
              </a:cxnLst>
              <a:rect l="0" t="0" r="r" b="b"/>
              <a:pathLst>
                <a:path w="454" h="455">
                  <a:moveTo>
                    <a:pt x="412" y="0"/>
                  </a:moveTo>
                  <a:lnTo>
                    <a:pt x="454" y="41"/>
                  </a:lnTo>
                  <a:lnTo>
                    <a:pt x="41" y="455"/>
                  </a:lnTo>
                  <a:lnTo>
                    <a:pt x="0" y="413"/>
                  </a:lnTo>
                  <a:lnTo>
                    <a:pt x="4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0" name="Freeform 35"/>
            <p:cNvSpPr>
              <a:spLocks/>
            </p:cNvSpPr>
            <p:nvPr/>
          </p:nvSpPr>
          <p:spPr bwMode="auto">
            <a:xfrm>
              <a:off x="6310892" y="2768770"/>
              <a:ext cx="749335" cy="750740"/>
            </a:xfrm>
            <a:custGeom>
              <a:avLst/>
              <a:gdLst/>
              <a:ahLst/>
              <a:cxnLst>
                <a:cxn ang="0">
                  <a:pos x="421" y="0"/>
                </a:cxn>
                <a:cxn ang="0">
                  <a:pos x="533" y="113"/>
                </a:cxn>
                <a:cxn ang="0">
                  <a:pos x="112" y="534"/>
                </a:cxn>
                <a:cxn ang="0">
                  <a:pos x="0" y="422"/>
                </a:cxn>
                <a:cxn ang="0">
                  <a:pos x="421" y="0"/>
                </a:cxn>
              </a:cxnLst>
              <a:rect l="0" t="0" r="r" b="b"/>
              <a:pathLst>
                <a:path w="533" h="534">
                  <a:moveTo>
                    <a:pt x="421" y="0"/>
                  </a:moveTo>
                  <a:lnTo>
                    <a:pt x="533" y="113"/>
                  </a:lnTo>
                  <a:lnTo>
                    <a:pt x="112" y="534"/>
                  </a:lnTo>
                  <a:lnTo>
                    <a:pt x="0" y="422"/>
                  </a:lnTo>
                  <a:lnTo>
                    <a:pt x="421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1" name="Freeform 36"/>
            <p:cNvSpPr>
              <a:spLocks/>
            </p:cNvSpPr>
            <p:nvPr/>
          </p:nvSpPr>
          <p:spPr bwMode="auto">
            <a:xfrm>
              <a:off x="5090799" y="2961924"/>
              <a:ext cx="2363285" cy="2305644"/>
            </a:xfrm>
            <a:custGeom>
              <a:avLst/>
              <a:gdLst/>
              <a:ahLst/>
              <a:cxnLst>
                <a:cxn ang="0">
                  <a:pos x="1593" y="169"/>
                </a:cxn>
                <a:cxn ang="0">
                  <a:pos x="1639" y="291"/>
                </a:cxn>
                <a:cxn ang="0">
                  <a:pos x="1668" y="416"/>
                </a:cxn>
                <a:cxn ang="0">
                  <a:pos x="1681" y="543"/>
                </a:cxn>
                <a:cxn ang="0">
                  <a:pos x="1676" y="672"/>
                </a:cxn>
                <a:cxn ang="0">
                  <a:pos x="1651" y="801"/>
                </a:cxn>
                <a:cxn ang="0">
                  <a:pos x="1605" y="931"/>
                </a:cxn>
                <a:cxn ang="0">
                  <a:pos x="1539" y="1060"/>
                </a:cxn>
                <a:cxn ang="0">
                  <a:pos x="1450" y="1189"/>
                </a:cxn>
                <a:cxn ang="0">
                  <a:pos x="1337" y="1315"/>
                </a:cxn>
                <a:cxn ang="0">
                  <a:pos x="1216" y="1422"/>
                </a:cxn>
                <a:cxn ang="0">
                  <a:pos x="1091" y="1507"/>
                </a:cxn>
                <a:cxn ang="0">
                  <a:pos x="960" y="1570"/>
                </a:cxn>
                <a:cxn ang="0">
                  <a:pos x="827" y="1613"/>
                </a:cxn>
                <a:cxn ang="0">
                  <a:pos x="693" y="1636"/>
                </a:cxn>
                <a:cxn ang="0">
                  <a:pos x="559" y="1640"/>
                </a:cxn>
                <a:cxn ang="0">
                  <a:pos x="427" y="1623"/>
                </a:cxn>
                <a:cxn ang="0">
                  <a:pos x="298" y="1589"/>
                </a:cxn>
                <a:cxn ang="0">
                  <a:pos x="174" y="1537"/>
                </a:cxn>
                <a:cxn ang="0">
                  <a:pos x="56" y="1466"/>
                </a:cxn>
                <a:cxn ang="0">
                  <a:pos x="406" y="1019"/>
                </a:cxn>
                <a:cxn ang="0">
                  <a:pos x="669" y="1279"/>
                </a:cxn>
                <a:cxn ang="0">
                  <a:pos x="721" y="1307"/>
                </a:cxn>
                <a:cxn ang="0">
                  <a:pos x="777" y="1319"/>
                </a:cxn>
                <a:cxn ang="0">
                  <a:pos x="835" y="1315"/>
                </a:cxn>
                <a:cxn ang="0">
                  <a:pos x="889" y="1295"/>
                </a:cxn>
                <a:cxn ang="0">
                  <a:pos x="937" y="1259"/>
                </a:cxn>
                <a:cxn ang="0">
                  <a:pos x="1268" y="924"/>
                </a:cxn>
                <a:cxn ang="0">
                  <a:pos x="1296" y="872"/>
                </a:cxn>
                <a:cxn ang="0">
                  <a:pos x="1308" y="817"/>
                </a:cxn>
                <a:cxn ang="0">
                  <a:pos x="1304" y="759"/>
                </a:cxn>
                <a:cxn ang="0">
                  <a:pos x="1284" y="705"/>
                </a:cxn>
                <a:cxn ang="0">
                  <a:pos x="1248" y="656"/>
                </a:cxn>
                <a:cxn ang="0">
                  <a:pos x="1424" y="0"/>
                </a:cxn>
              </a:cxnLst>
              <a:rect l="0" t="0" r="r" b="b"/>
              <a:pathLst>
                <a:path w="1681" h="1640">
                  <a:moveTo>
                    <a:pt x="1424" y="0"/>
                  </a:moveTo>
                  <a:lnTo>
                    <a:pt x="1593" y="169"/>
                  </a:lnTo>
                  <a:lnTo>
                    <a:pt x="1618" y="230"/>
                  </a:lnTo>
                  <a:lnTo>
                    <a:pt x="1639" y="291"/>
                  </a:lnTo>
                  <a:lnTo>
                    <a:pt x="1656" y="354"/>
                  </a:lnTo>
                  <a:lnTo>
                    <a:pt x="1668" y="416"/>
                  </a:lnTo>
                  <a:lnTo>
                    <a:pt x="1677" y="479"/>
                  </a:lnTo>
                  <a:lnTo>
                    <a:pt x="1681" y="543"/>
                  </a:lnTo>
                  <a:lnTo>
                    <a:pt x="1680" y="608"/>
                  </a:lnTo>
                  <a:lnTo>
                    <a:pt x="1676" y="672"/>
                  </a:lnTo>
                  <a:lnTo>
                    <a:pt x="1666" y="737"/>
                  </a:lnTo>
                  <a:lnTo>
                    <a:pt x="1651" y="801"/>
                  </a:lnTo>
                  <a:lnTo>
                    <a:pt x="1631" y="866"/>
                  </a:lnTo>
                  <a:lnTo>
                    <a:pt x="1605" y="931"/>
                  </a:lnTo>
                  <a:lnTo>
                    <a:pt x="1575" y="996"/>
                  </a:lnTo>
                  <a:lnTo>
                    <a:pt x="1539" y="1060"/>
                  </a:lnTo>
                  <a:lnTo>
                    <a:pt x="1497" y="1125"/>
                  </a:lnTo>
                  <a:lnTo>
                    <a:pt x="1450" y="1189"/>
                  </a:lnTo>
                  <a:lnTo>
                    <a:pt x="1397" y="1252"/>
                  </a:lnTo>
                  <a:lnTo>
                    <a:pt x="1337" y="1315"/>
                  </a:lnTo>
                  <a:lnTo>
                    <a:pt x="1278" y="1371"/>
                  </a:lnTo>
                  <a:lnTo>
                    <a:pt x="1216" y="1422"/>
                  </a:lnTo>
                  <a:lnTo>
                    <a:pt x="1154" y="1466"/>
                  </a:lnTo>
                  <a:lnTo>
                    <a:pt x="1091" y="1507"/>
                  </a:lnTo>
                  <a:lnTo>
                    <a:pt x="1026" y="1541"/>
                  </a:lnTo>
                  <a:lnTo>
                    <a:pt x="960" y="1570"/>
                  </a:lnTo>
                  <a:lnTo>
                    <a:pt x="894" y="1594"/>
                  </a:lnTo>
                  <a:lnTo>
                    <a:pt x="827" y="1613"/>
                  </a:lnTo>
                  <a:lnTo>
                    <a:pt x="760" y="1627"/>
                  </a:lnTo>
                  <a:lnTo>
                    <a:pt x="693" y="1636"/>
                  </a:lnTo>
                  <a:lnTo>
                    <a:pt x="626" y="1640"/>
                  </a:lnTo>
                  <a:lnTo>
                    <a:pt x="559" y="1640"/>
                  </a:lnTo>
                  <a:lnTo>
                    <a:pt x="493" y="1634"/>
                  </a:lnTo>
                  <a:lnTo>
                    <a:pt x="427" y="1623"/>
                  </a:lnTo>
                  <a:lnTo>
                    <a:pt x="362" y="1609"/>
                  </a:lnTo>
                  <a:lnTo>
                    <a:pt x="298" y="1589"/>
                  </a:lnTo>
                  <a:lnTo>
                    <a:pt x="235" y="1565"/>
                  </a:lnTo>
                  <a:lnTo>
                    <a:pt x="174" y="1537"/>
                  </a:lnTo>
                  <a:lnTo>
                    <a:pt x="114" y="1504"/>
                  </a:lnTo>
                  <a:lnTo>
                    <a:pt x="56" y="1466"/>
                  </a:lnTo>
                  <a:lnTo>
                    <a:pt x="0" y="1425"/>
                  </a:lnTo>
                  <a:lnTo>
                    <a:pt x="406" y="1019"/>
                  </a:lnTo>
                  <a:lnTo>
                    <a:pt x="646" y="1259"/>
                  </a:lnTo>
                  <a:lnTo>
                    <a:pt x="669" y="1279"/>
                  </a:lnTo>
                  <a:lnTo>
                    <a:pt x="694" y="1295"/>
                  </a:lnTo>
                  <a:lnTo>
                    <a:pt x="721" y="1307"/>
                  </a:lnTo>
                  <a:lnTo>
                    <a:pt x="748" y="1315"/>
                  </a:lnTo>
                  <a:lnTo>
                    <a:pt x="777" y="1319"/>
                  </a:lnTo>
                  <a:lnTo>
                    <a:pt x="806" y="1319"/>
                  </a:lnTo>
                  <a:lnTo>
                    <a:pt x="835" y="1315"/>
                  </a:lnTo>
                  <a:lnTo>
                    <a:pt x="862" y="1307"/>
                  </a:lnTo>
                  <a:lnTo>
                    <a:pt x="889" y="1295"/>
                  </a:lnTo>
                  <a:lnTo>
                    <a:pt x="914" y="1279"/>
                  </a:lnTo>
                  <a:lnTo>
                    <a:pt x="937" y="1259"/>
                  </a:lnTo>
                  <a:lnTo>
                    <a:pt x="1248" y="947"/>
                  </a:lnTo>
                  <a:lnTo>
                    <a:pt x="1268" y="924"/>
                  </a:lnTo>
                  <a:lnTo>
                    <a:pt x="1284" y="899"/>
                  </a:lnTo>
                  <a:lnTo>
                    <a:pt x="1296" y="872"/>
                  </a:lnTo>
                  <a:lnTo>
                    <a:pt x="1304" y="845"/>
                  </a:lnTo>
                  <a:lnTo>
                    <a:pt x="1308" y="817"/>
                  </a:lnTo>
                  <a:lnTo>
                    <a:pt x="1308" y="787"/>
                  </a:lnTo>
                  <a:lnTo>
                    <a:pt x="1304" y="759"/>
                  </a:lnTo>
                  <a:lnTo>
                    <a:pt x="1296" y="731"/>
                  </a:lnTo>
                  <a:lnTo>
                    <a:pt x="1284" y="705"/>
                  </a:lnTo>
                  <a:lnTo>
                    <a:pt x="1268" y="679"/>
                  </a:lnTo>
                  <a:lnTo>
                    <a:pt x="1248" y="656"/>
                  </a:lnTo>
                  <a:lnTo>
                    <a:pt x="1008" y="416"/>
                  </a:lnTo>
                  <a:lnTo>
                    <a:pt x="1424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2" name="Freeform 38"/>
            <p:cNvSpPr>
              <a:spLocks/>
            </p:cNvSpPr>
            <p:nvPr/>
          </p:nvSpPr>
          <p:spPr bwMode="auto">
            <a:xfrm>
              <a:off x="5543281" y="4649838"/>
              <a:ext cx="833688" cy="1133140"/>
            </a:xfrm>
            <a:custGeom>
              <a:avLst/>
              <a:gdLst/>
              <a:ahLst/>
              <a:cxnLst>
                <a:cxn ang="0">
                  <a:pos x="114" y="0"/>
                </a:cxn>
                <a:cxn ang="0">
                  <a:pos x="137" y="3"/>
                </a:cxn>
                <a:cxn ang="0">
                  <a:pos x="157" y="10"/>
                </a:cxn>
                <a:cxn ang="0">
                  <a:pos x="176" y="21"/>
                </a:cxn>
                <a:cxn ang="0">
                  <a:pos x="193" y="36"/>
                </a:cxn>
                <a:cxn ang="0">
                  <a:pos x="208" y="54"/>
                </a:cxn>
                <a:cxn ang="0">
                  <a:pos x="222" y="72"/>
                </a:cxn>
                <a:cxn ang="0">
                  <a:pos x="233" y="93"/>
                </a:cxn>
                <a:cxn ang="0">
                  <a:pos x="243" y="114"/>
                </a:cxn>
                <a:cxn ang="0">
                  <a:pos x="593" y="806"/>
                </a:cxn>
                <a:cxn ang="0">
                  <a:pos x="0" y="806"/>
                </a:cxn>
                <a:cxn ang="0">
                  <a:pos x="0" y="114"/>
                </a:cxn>
                <a:cxn ang="0">
                  <a:pos x="2" y="91"/>
                </a:cxn>
                <a:cxn ang="0">
                  <a:pos x="9" y="70"/>
                </a:cxn>
                <a:cxn ang="0">
                  <a:pos x="19" y="50"/>
                </a:cxn>
                <a:cxn ang="0">
                  <a:pos x="33" y="33"/>
                </a:cxn>
                <a:cxn ang="0">
                  <a:pos x="50" y="20"/>
                </a:cxn>
                <a:cxn ang="0">
                  <a:pos x="70" y="10"/>
                </a:cxn>
                <a:cxn ang="0">
                  <a:pos x="91" y="2"/>
                </a:cxn>
                <a:cxn ang="0">
                  <a:pos x="114" y="0"/>
                </a:cxn>
              </a:cxnLst>
              <a:rect l="0" t="0" r="r" b="b"/>
              <a:pathLst>
                <a:path w="593" h="806">
                  <a:moveTo>
                    <a:pt x="114" y="0"/>
                  </a:moveTo>
                  <a:lnTo>
                    <a:pt x="137" y="3"/>
                  </a:lnTo>
                  <a:lnTo>
                    <a:pt x="157" y="10"/>
                  </a:lnTo>
                  <a:lnTo>
                    <a:pt x="176" y="21"/>
                  </a:lnTo>
                  <a:lnTo>
                    <a:pt x="193" y="36"/>
                  </a:lnTo>
                  <a:lnTo>
                    <a:pt x="208" y="54"/>
                  </a:lnTo>
                  <a:lnTo>
                    <a:pt x="222" y="72"/>
                  </a:lnTo>
                  <a:lnTo>
                    <a:pt x="233" y="93"/>
                  </a:lnTo>
                  <a:lnTo>
                    <a:pt x="243" y="114"/>
                  </a:lnTo>
                  <a:lnTo>
                    <a:pt x="593" y="806"/>
                  </a:lnTo>
                  <a:lnTo>
                    <a:pt x="0" y="806"/>
                  </a:lnTo>
                  <a:lnTo>
                    <a:pt x="0" y="114"/>
                  </a:lnTo>
                  <a:lnTo>
                    <a:pt x="2" y="91"/>
                  </a:lnTo>
                  <a:lnTo>
                    <a:pt x="9" y="70"/>
                  </a:lnTo>
                  <a:lnTo>
                    <a:pt x="19" y="50"/>
                  </a:lnTo>
                  <a:lnTo>
                    <a:pt x="33" y="33"/>
                  </a:lnTo>
                  <a:lnTo>
                    <a:pt x="50" y="20"/>
                  </a:lnTo>
                  <a:lnTo>
                    <a:pt x="70" y="10"/>
                  </a:lnTo>
                  <a:lnTo>
                    <a:pt x="91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3" name="Freeform 39"/>
            <p:cNvSpPr>
              <a:spLocks/>
            </p:cNvSpPr>
            <p:nvPr/>
          </p:nvSpPr>
          <p:spPr bwMode="auto">
            <a:xfrm>
              <a:off x="4570412" y="5639578"/>
              <a:ext cx="2106009" cy="282582"/>
            </a:xfrm>
            <a:custGeom>
              <a:avLst/>
              <a:gdLst/>
              <a:ahLst/>
              <a:cxnLst>
                <a:cxn ang="0">
                  <a:pos x="88" y="0"/>
                </a:cxn>
                <a:cxn ang="0">
                  <a:pos x="1410" y="0"/>
                </a:cxn>
                <a:cxn ang="0">
                  <a:pos x="1498" y="201"/>
                </a:cxn>
                <a:cxn ang="0">
                  <a:pos x="0" y="201"/>
                </a:cxn>
                <a:cxn ang="0">
                  <a:pos x="88" y="0"/>
                </a:cxn>
              </a:cxnLst>
              <a:rect l="0" t="0" r="r" b="b"/>
              <a:pathLst>
                <a:path w="1498" h="201">
                  <a:moveTo>
                    <a:pt x="88" y="0"/>
                  </a:moveTo>
                  <a:lnTo>
                    <a:pt x="1410" y="0"/>
                  </a:lnTo>
                  <a:lnTo>
                    <a:pt x="1498" y="201"/>
                  </a:lnTo>
                  <a:lnTo>
                    <a:pt x="0" y="201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4" name="Freeform 40"/>
            <p:cNvSpPr>
              <a:spLocks/>
            </p:cNvSpPr>
            <p:nvPr/>
          </p:nvSpPr>
          <p:spPr bwMode="auto">
            <a:xfrm>
              <a:off x="4784106" y="3362051"/>
              <a:ext cx="1232958" cy="1234363"/>
            </a:xfrm>
            <a:custGeom>
              <a:avLst/>
              <a:gdLst/>
              <a:ahLst/>
              <a:cxnLst>
                <a:cxn ang="0">
                  <a:pos x="116" y="0"/>
                </a:cxn>
                <a:cxn ang="0">
                  <a:pos x="877" y="761"/>
                </a:cxn>
                <a:cxn ang="0">
                  <a:pos x="761" y="878"/>
                </a:cxn>
                <a:cxn ang="0">
                  <a:pos x="0" y="116"/>
                </a:cxn>
                <a:cxn ang="0">
                  <a:pos x="116" y="0"/>
                </a:cxn>
              </a:cxnLst>
              <a:rect l="0" t="0" r="r" b="b"/>
              <a:pathLst>
                <a:path w="877" h="878">
                  <a:moveTo>
                    <a:pt x="116" y="0"/>
                  </a:moveTo>
                  <a:lnTo>
                    <a:pt x="877" y="761"/>
                  </a:lnTo>
                  <a:lnTo>
                    <a:pt x="761" y="878"/>
                  </a:lnTo>
                  <a:lnTo>
                    <a:pt x="0" y="116"/>
                  </a:lnTo>
                  <a:lnTo>
                    <a:pt x="116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5" name="Freeform 41"/>
            <p:cNvSpPr>
              <a:spLocks/>
            </p:cNvSpPr>
            <p:nvPr/>
          </p:nvSpPr>
          <p:spPr bwMode="auto">
            <a:xfrm>
              <a:off x="4890953" y="3467492"/>
              <a:ext cx="1020669" cy="1022076"/>
            </a:xfrm>
            <a:custGeom>
              <a:avLst/>
              <a:gdLst/>
              <a:ahLst/>
              <a:cxnLst>
                <a:cxn ang="0">
                  <a:pos x="116" y="0"/>
                </a:cxn>
                <a:cxn ang="0">
                  <a:pos x="726" y="610"/>
                </a:cxn>
                <a:cxn ang="0">
                  <a:pos x="609" y="727"/>
                </a:cxn>
                <a:cxn ang="0">
                  <a:pos x="0" y="116"/>
                </a:cxn>
                <a:cxn ang="0">
                  <a:pos x="116" y="0"/>
                </a:cxn>
              </a:cxnLst>
              <a:rect l="0" t="0" r="r" b="b"/>
              <a:pathLst>
                <a:path w="726" h="727">
                  <a:moveTo>
                    <a:pt x="116" y="0"/>
                  </a:moveTo>
                  <a:lnTo>
                    <a:pt x="726" y="610"/>
                  </a:lnTo>
                  <a:lnTo>
                    <a:pt x="609" y="727"/>
                  </a:lnTo>
                  <a:lnTo>
                    <a:pt x="0" y="116"/>
                  </a:lnTo>
                  <a:lnTo>
                    <a:pt x="116" y="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6" name="Freeform 42"/>
            <p:cNvSpPr>
              <a:spLocks/>
            </p:cNvSpPr>
            <p:nvPr/>
          </p:nvSpPr>
          <p:spPr bwMode="auto">
            <a:xfrm>
              <a:off x="4637894" y="4111385"/>
              <a:ext cx="560947" cy="56235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22" y="2"/>
                </a:cxn>
                <a:cxn ang="0">
                  <a:pos x="146" y="8"/>
                </a:cxn>
                <a:cxn ang="0">
                  <a:pos x="172" y="16"/>
                </a:cxn>
                <a:cxn ang="0">
                  <a:pos x="196" y="27"/>
                </a:cxn>
                <a:cxn ang="0">
                  <a:pos x="223" y="41"/>
                </a:cxn>
                <a:cxn ang="0">
                  <a:pos x="249" y="58"/>
                </a:cxn>
                <a:cxn ang="0">
                  <a:pos x="273" y="78"/>
                </a:cxn>
                <a:cxn ang="0">
                  <a:pos x="298" y="101"/>
                </a:cxn>
                <a:cxn ang="0">
                  <a:pos x="321" y="126"/>
                </a:cxn>
                <a:cxn ang="0">
                  <a:pos x="340" y="151"/>
                </a:cxn>
                <a:cxn ang="0">
                  <a:pos x="358" y="176"/>
                </a:cxn>
                <a:cxn ang="0">
                  <a:pos x="372" y="203"/>
                </a:cxn>
                <a:cxn ang="0">
                  <a:pos x="383" y="228"/>
                </a:cxn>
                <a:cxn ang="0">
                  <a:pos x="391" y="253"/>
                </a:cxn>
                <a:cxn ang="0">
                  <a:pos x="397" y="277"/>
                </a:cxn>
                <a:cxn ang="0">
                  <a:pos x="399" y="300"/>
                </a:cxn>
                <a:cxn ang="0">
                  <a:pos x="398" y="321"/>
                </a:cxn>
                <a:cxn ang="0">
                  <a:pos x="393" y="341"/>
                </a:cxn>
                <a:cxn ang="0">
                  <a:pos x="385" y="359"/>
                </a:cxn>
                <a:cxn ang="0">
                  <a:pos x="373" y="373"/>
                </a:cxn>
                <a:cxn ang="0">
                  <a:pos x="359" y="385"/>
                </a:cxn>
                <a:cxn ang="0">
                  <a:pos x="340" y="393"/>
                </a:cxn>
                <a:cxn ang="0">
                  <a:pos x="321" y="398"/>
                </a:cxn>
                <a:cxn ang="0">
                  <a:pos x="299" y="400"/>
                </a:cxn>
                <a:cxn ang="0">
                  <a:pos x="276" y="398"/>
                </a:cxn>
                <a:cxn ang="0">
                  <a:pos x="252" y="393"/>
                </a:cxn>
                <a:cxn ang="0">
                  <a:pos x="228" y="384"/>
                </a:cxn>
                <a:cxn ang="0">
                  <a:pos x="202" y="372"/>
                </a:cxn>
                <a:cxn ang="0">
                  <a:pos x="175" y="359"/>
                </a:cxn>
                <a:cxn ang="0">
                  <a:pos x="150" y="341"/>
                </a:cxn>
                <a:cxn ang="0">
                  <a:pos x="125" y="321"/>
                </a:cxn>
                <a:cxn ang="0">
                  <a:pos x="100" y="298"/>
                </a:cxn>
                <a:cxn ang="0">
                  <a:pos x="77" y="273"/>
                </a:cxn>
                <a:cxn ang="0">
                  <a:pos x="58" y="249"/>
                </a:cxn>
                <a:cxn ang="0">
                  <a:pos x="41" y="223"/>
                </a:cxn>
                <a:cxn ang="0">
                  <a:pos x="26" y="197"/>
                </a:cxn>
                <a:cxn ang="0">
                  <a:pos x="15" y="172"/>
                </a:cxn>
                <a:cxn ang="0">
                  <a:pos x="7" y="147"/>
                </a:cxn>
                <a:cxn ang="0">
                  <a:pos x="2" y="123"/>
                </a:cxn>
                <a:cxn ang="0">
                  <a:pos x="0" y="100"/>
                </a:cxn>
                <a:cxn ang="0">
                  <a:pos x="2" y="78"/>
                </a:cxn>
                <a:cxn ang="0">
                  <a:pos x="6" y="59"/>
                </a:cxn>
                <a:cxn ang="0">
                  <a:pos x="14" y="41"/>
                </a:cxn>
                <a:cxn ang="0">
                  <a:pos x="26" y="26"/>
                </a:cxn>
                <a:cxn ang="0">
                  <a:pos x="41" y="14"/>
                </a:cxn>
                <a:cxn ang="0">
                  <a:pos x="58" y="6"/>
                </a:cxn>
                <a:cxn ang="0">
                  <a:pos x="78" y="1"/>
                </a:cxn>
                <a:cxn ang="0">
                  <a:pos x="99" y="0"/>
                </a:cxn>
              </a:cxnLst>
              <a:rect l="0" t="0" r="r" b="b"/>
              <a:pathLst>
                <a:path w="399" h="400">
                  <a:moveTo>
                    <a:pt x="99" y="0"/>
                  </a:moveTo>
                  <a:lnTo>
                    <a:pt x="122" y="2"/>
                  </a:lnTo>
                  <a:lnTo>
                    <a:pt x="146" y="8"/>
                  </a:lnTo>
                  <a:lnTo>
                    <a:pt x="172" y="16"/>
                  </a:lnTo>
                  <a:lnTo>
                    <a:pt x="196" y="27"/>
                  </a:lnTo>
                  <a:lnTo>
                    <a:pt x="223" y="41"/>
                  </a:lnTo>
                  <a:lnTo>
                    <a:pt x="249" y="58"/>
                  </a:lnTo>
                  <a:lnTo>
                    <a:pt x="273" y="78"/>
                  </a:lnTo>
                  <a:lnTo>
                    <a:pt x="298" y="101"/>
                  </a:lnTo>
                  <a:lnTo>
                    <a:pt x="321" y="126"/>
                  </a:lnTo>
                  <a:lnTo>
                    <a:pt x="340" y="151"/>
                  </a:lnTo>
                  <a:lnTo>
                    <a:pt x="358" y="176"/>
                  </a:lnTo>
                  <a:lnTo>
                    <a:pt x="372" y="203"/>
                  </a:lnTo>
                  <a:lnTo>
                    <a:pt x="383" y="228"/>
                  </a:lnTo>
                  <a:lnTo>
                    <a:pt x="391" y="253"/>
                  </a:lnTo>
                  <a:lnTo>
                    <a:pt x="397" y="277"/>
                  </a:lnTo>
                  <a:lnTo>
                    <a:pt x="399" y="300"/>
                  </a:lnTo>
                  <a:lnTo>
                    <a:pt x="398" y="321"/>
                  </a:lnTo>
                  <a:lnTo>
                    <a:pt x="393" y="341"/>
                  </a:lnTo>
                  <a:lnTo>
                    <a:pt x="385" y="359"/>
                  </a:lnTo>
                  <a:lnTo>
                    <a:pt x="373" y="373"/>
                  </a:lnTo>
                  <a:lnTo>
                    <a:pt x="359" y="385"/>
                  </a:lnTo>
                  <a:lnTo>
                    <a:pt x="340" y="393"/>
                  </a:lnTo>
                  <a:lnTo>
                    <a:pt x="321" y="398"/>
                  </a:lnTo>
                  <a:lnTo>
                    <a:pt x="299" y="400"/>
                  </a:lnTo>
                  <a:lnTo>
                    <a:pt x="276" y="398"/>
                  </a:lnTo>
                  <a:lnTo>
                    <a:pt x="252" y="393"/>
                  </a:lnTo>
                  <a:lnTo>
                    <a:pt x="228" y="384"/>
                  </a:lnTo>
                  <a:lnTo>
                    <a:pt x="202" y="372"/>
                  </a:lnTo>
                  <a:lnTo>
                    <a:pt x="175" y="359"/>
                  </a:lnTo>
                  <a:lnTo>
                    <a:pt x="150" y="341"/>
                  </a:lnTo>
                  <a:lnTo>
                    <a:pt x="125" y="321"/>
                  </a:lnTo>
                  <a:lnTo>
                    <a:pt x="100" y="298"/>
                  </a:lnTo>
                  <a:lnTo>
                    <a:pt x="77" y="273"/>
                  </a:lnTo>
                  <a:lnTo>
                    <a:pt x="58" y="249"/>
                  </a:lnTo>
                  <a:lnTo>
                    <a:pt x="41" y="223"/>
                  </a:lnTo>
                  <a:lnTo>
                    <a:pt x="26" y="197"/>
                  </a:lnTo>
                  <a:lnTo>
                    <a:pt x="15" y="172"/>
                  </a:lnTo>
                  <a:lnTo>
                    <a:pt x="7" y="147"/>
                  </a:lnTo>
                  <a:lnTo>
                    <a:pt x="2" y="123"/>
                  </a:lnTo>
                  <a:lnTo>
                    <a:pt x="0" y="100"/>
                  </a:lnTo>
                  <a:lnTo>
                    <a:pt x="2" y="78"/>
                  </a:lnTo>
                  <a:lnTo>
                    <a:pt x="6" y="59"/>
                  </a:lnTo>
                  <a:lnTo>
                    <a:pt x="14" y="41"/>
                  </a:lnTo>
                  <a:lnTo>
                    <a:pt x="26" y="26"/>
                  </a:lnTo>
                  <a:lnTo>
                    <a:pt x="41" y="14"/>
                  </a:lnTo>
                  <a:lnTo>
                    <a:pt x="58" y="6"/>
                  </a:lnTo>
                  <a:lnTo>
                    <a:pt x="78" y="1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7" name="Freeform 43"/>
            <p:cNvSpPr>
              <a:spLocks/>
            </p:cNvSpPr>
            <p:nvPr/>
          </p:nvSpPr>
          <p:spPr bwMode="auto">
            <a:xfrm>
              <a:off x="4637894" y="4111385"/>
              <a:ext cx="503305" cy="56235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22" y="2"/>
                </a:cxn>
                <a:cxn ang="0">
                  <a:pos x="146" y="8"/>
                </a:cxn>
                <a:cxn ang="0">
                  <a:pos x="172" y="16"/>
                </a:cxn>
                <a:cxn ang="0">
                  <a:pos x="196" y="27"/>
                </a:cxn>
                <a:cxn ang="0">
                  <a:pos x="223" y="41"/>
                </a:cxn>
                <a:cxn ang="0">
                  <a:pos x="249" y="58"/>
                </a:cxn>
                <a:cxn ang="0">
                  <a:pos x="273" y="78"/>
                </a:cxn>
                <a:cxn ang="0">
                  <a:pos x="298" y="101"/>
                </a:cxn>
                <a:cxn ang="0">
                  <a:pos x="302" y="106"/>
                </a:cxn>
                <a:cxn ang="0">
                  <a:pos x="306" y="109"/>
                </a:cxn>
                <a:cxn ang="0">
                  <a:pos x="310" y="114"/>
                </a:cxn>
                <a:cxn ang="0">
                  <a:pos x="290" y="102"/>
                </a:cxn>
                <a:cxn ang="0">
                  <a:pos x="257" y="85"/>
                </a:cxn>
                <a:cxn ang="0">
                  <a:pos x="242" y="80"/>
                </a:cxn>
                <a:cxn ang="0">
                  <a:pos x="227" y="76"/>
                </a:cxn>
                <a:cxn ang="0">
                  <a:pos x="210" y="74"/>
                </a:cxn>
                <a:cxn ang="0">
                  <a:pos x="195" y="74"/>
                </a:cxn>
                <a:cxn ang="0">
                  <a:pos x="179" y="75"/>
                </a:cxn>
                <a:cxn ang="0">
                  <a:pos x="165" y="79"/>
                </a:cxn>
                <a:cxn ang="0">
                  <a:pos x="153" y="85"/>
                </a:cxn>
                <a:cxn ang="0">
                  <a:pos x="142" y="95"/>
                </a:cxn>
                <a:cxn ang="0">
                  <a:pos x="134" y="107"/>
                </a:cxn>
                <a:cxn ang="0">
                  <a:pos x="131" y="122"/>
                </a:cxn>
                <a:cxn ang="0">
                  <a:pos x="130" y="153"/>
                </a:cxn>
                <a:cxn ang="0">
                  <a:pos x="133" y="184"/>
                </a:cxn>
                <a:cxn ang="0">
                  <a:pos x="142" y="214"/>
                </a:cxn>
                <a:cxn ang="0">
                  <a:pos x="155" y="242"/>
                </a:cxn>
                <a:cxn ang="0">
                  <a:pos x="173" y="269"/>
                </a:cxn>
                <a:cxn ang="0">
                  <a:pos x="193" y="294"/>
                </a:cxn>
                <a:cxn ang="0">
                  <a:pos x="216" y="316"/>
                </a:cxn>
                <a:cxn ang="0">
                  <a:pos x="241" y="336"/>
                </a:cxn>
                <a:cxn ang="0">
                  <a:pos x="269" y="353"/>
                </a:cxn>
                <a:cxn ang="0">
                  <a:pos x="298" y="367"/>
                </a:cxn>
                <a:cxn ang="0">
                  <a:pos x="327" y="378"/>
                </a:cxn>
                <a:cxn ang="0">
                  <a:pos x="358" y="385"/>
                </a:cxn>
                <a:cxn ang="0">
                  <a:pos x="340" y="393"/>
                </a:cxn>
                <a:cxn ang="0">
                  <a:pos x="321" y="398"/>
                </a:cxn>
                <a:cxn ang="0">
                  <a:pos x="299" y="400"/>
                </a:cxn>
                <a:cxn ang="0">
                  <a:pos x="276" y="397"/>
                </a:cxn>
                <a:cxn ang="0">
                  <a:pos x="252" y="393"/>
                </a:cxn>
                <a:cxn ang="0">
                  <a:pos x="227" y="384"/>
                </a:cxn>
                <a:cxn ang="0">
                  <a:pos x="201" y="372"/>
                </a:cxn>
                <a:cxn ang="0">
                  <a:pos x="175" y="358"/>
                </a:cxn>
                <a:cxn ang="0">
                  <a:pos x="150" y="341"/>
                </a:cxn>
                <a:cxn ang="0">
                  <a:pos x="125" y="321"/>
                </a:cxn>
                <a:cxn ang="0">
                  <a:pos x="100" y="298"/>
                </a:cxn>
                <a:cxn ang="0">
                  <a:pos x="77" y="273"/>
                </a:cxn>
                <a:cxn ang="0">
                  <a:pos x="58" y="249"/>
                </a:cxn>
                <a:cxn ang="0">
                  <a:pos x="41" y="223"/>
                </a:cxn>
                <a:cxn ang="0">
                  <a:pos x="26" y="197"/>
                </a:cxn>
                <a:cxn ang="0">
                  <a:pos x="15" y="172"/>
                </a:cxn>
                <a:cxn ang="0">
                  <a:pos x="7" y="147"/>
                </a:cxn>
                <a:cxn ang="0">
                  <a:pos x="2" y="123"/>
                </a:cxn>
                <a:cxn ang="0">
                  <a:pos x="0" y="100"/>
                </a:cxn>
                <a:cxn ang="0">
                  <a:pos x="2" y="78"/>
                </a:cxn>
                <a:cxn ang="0">
                  <a:pos x="6" y="59"/>
                </a:cxn>
                <a:cxn ang="0">
                  <a:pos x="14" y="41"/>
                </a:cxn>
                <a:cxn ang="0">
                  <a:pos x="26" y="26"/>
                </a:cxn>
                <a:cxn ang="0">
                  <a:pos x="41" y="14"/>
                </a:cxn>
                <a:cxn ang="0">
                  <a:pos x="58" y="6"/>
                </a:cxn>
                <a:cxn ang="0">
                  <a:pos x="78" y="1"/>
                </a:cxn>
                <a:cxn ang="0">
                  <a:pos x="99" y="0"/>
                </a:cxn>
              </a:cxnLst>
              <a:rect l="0" t="0" r="r" b="b"/>
              <a:pathLst>
                <a:path w="358" h="400">
                  <a:moveTo>
                    <a:pt x="99" y="0"/>
                  </a:moveTo>
                  <a:lnTo>
                    <a:pt x="122" y="2"/>
                  </a:lnTo>
                  <a:lnTo>
                    <a:pt x="146" y="8"/>
                  </a:lnTo>
                  <a:lnTo>
                    <a:pt x="172" y="16"/>
                  </a:lnTo>
                  <a:lnTo>
                    <a:pt x="196" y="27"/>
                  </a:lnTo>
                  <a:lnTo>
                    <a:pt x="223" y="41"/>
                  </a:lnTo>
                  <a:lnTo>
                    <a:pt x="249" y="58"/>
                  </a:lnTo>
                  <a:lnTo>
                    <a:pt x="273" y="78"/>
                  </a:lnTo>
                  <a:lnTo>
                    <a:pt x="298" y="101"/>
                  </a:lnTo>
                  <a:lnTo>
                    <a:pt x="302" y="106"/>
                  </a:lnTo>
                  <a:lnTo>
                    <a:pt x="306" y="109"/>
                  </a:lnTo>
                  <a:lnTo>
                    <a:pt x="310" y="114"/>
                  </a:lnTo>
                  <a:lnTo>
                    <a:pt x="290" y="102"/>
                  </a:lnTo>
                  <a:lnTo>
                    <a:pt x="257" y="85"/>
                  </a:lnTo>
                  <a:lnTo>
                    <a:pt x="242" y="80"/>
                  </a:lnTo>
                  <a:lnTo>
                    <a:pt x="227" y="76"/>
                  </a:lnTo>
                  <a:lnTo>
                    <a:pt x="210" y="74"/>
                  </a:lnTo>
                  <a:lnTo>
                    <a:pt x="195" y="74"/>
                  </a:lnTo>
                  <a:lnTo>
                    <a:pt x="179" y="75"/>
                  </a:lnTo>
                  <a:lnTo>
                    <a:pt x="165" y="79"/>
                  </a:lnTo>
                  <a:lnTo>
                    <a:pt x="153" y="85"/>
                  </a:lnTo>
                  <a:lnTo>
                    <a:pt x="142" y="95"/>
                  </a:lnTo>
                  <a:lnTo>
                    <a:pt x="134" y="107"/>
                  </a:lnTo>
                  <a:lnTo>
                    <a:pt x="131" y="122"/>
                  </a:lnTo>
                  <a:lnTo>
                    <a:pt x="130" y="153"/>
                  </a:lnTo>
                  <a:lnTo>
                    <a:pt x="133" y="184"/>
                  </a:lnTo>
                  <a:lnTo>
                    <a:pt x="142" y="214"/>
                  </a:lnTo>
                  <a:lnTo>
                    <a:pt x="155" y="242"/>
                  </a:lnTo>
                  <a:lnTo>
                    <a:pt x="173" y="269"/>
                  </a:lnTo>
                  <a:lnTo>
                    <a:pt x="193" y="294"/>
                  </a:lnTo>
                  <a:lnTo>
                    <a:pt x="216" y="316"/>
                  </a:lnTo>
                  <a:lnTo>
                    <a:pt x="241" y="336"/>
                  </a:lnTo>
                  <a:lnTo>
                    <a:pt x="269" y="353"/>
                  </a:lnTo>
                  <a:lnTo>
                    <a:pt x="298" y="367"/>
                  </a:lnTo>
                  <a:lnTo>
                    <a:pt x="327" y="378"/>
                  </a:lnTo>
                  <a:lnTo>
                    <a:pt x="358" y="385"/>
                  </a:lnTo>
                  <a:lnTo>
                    <a:pt x="340" y="393"/>
                  </a:lnTo>
                  <a:lnTo>
                    <a:pt x="321" y="398"/>
                  </a:lnTo>
                  <a:lnTo>
                    <a:pt x="299" y="400"/>
                  </a:lnTo>
                  <a:lnTo>
                    <a:pt x="276" y="397"/>
                  </a:lnTo>
                  <a:lnTo>
                    <a:pt x="252" y="393"/>
                  </a:lnTo>
                  <a:lnTo>
                    <a:pt x="227" y="384"/>
                  </a:lnTo>
                  <a:lnTo>
                    <a:pt x="201" y="372"/>
                  </a:lnTo>
                  <a:lnTo>
                    <a:pt x="175" y="358"/>
                  </a:lnTo>
                  <a:lnTo>
                    <a:pt x="150" y="341"/>
                  </a:lnTo>
                  <a:lnTo>
                    <a:pt x="125" y="321"/>
                  </a:lnTo>
                  <a:lnTo>
                    <a:pt x="100" y="298"/>
                  </a:lnTo>
                  <a:lnTo>
                    <a:pt x="77" y="273"/>
                  </a:lnTo>
                  <a:lnTo>
                    <a:pt x="58" y="249"/>
                  </a:lnTo>
                  <a:lnTo>
                    <a:pt x="41" y="223"/>
                  </a:lnTo>
                  <a:lnTo>
                    <a:pt x="26" y="197"/>
                  </a:lnTo>
                  <a:lnTo>
                    <a:pt x="15" y="172"/>
                  </a:lnTo>
                  <a:lnTo>
                    <a:pt x="7" y="147"/>
                  </a:lnTo>
                  <a:lnTo>
                    <a:pt x="2" y="123"/>
                  </a:lnTo>
                  <a:lnTo>
                    <a:pt x="0" y="100"/>
                  </a:lnTo>
                  <a:lnTo>
                    <a:pt x="2" y="78"/>
                  </a:lnTo>
                  <a:lnTo>
                    <a:pt x="6" y="59"/>
                  </a:lnTo>
                  <a:lnTo>
                    <a:pt x="14" y="41"/>
                  </a:lnTo>
                  <a:lnTo>
                    <a:pt x="26" y="26"/>
                  </a:lnTo>
                  <a:lnTo>
                    <a:pt x="41" y="14"/>
                  </a:lnTo>
                  <a:lnTo>
                    <a:pt x="58" y="6"/>
                  </a:lnTo>
                  <a:lnTo>
                    <a:pt x="78" y="1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8" name="Freeform 53"/>
            <p:cNvSpPr>
              <a:spLocks/>
            </p:cNvSpPr>
            <p:nvPr/>
          </p:nvSpPr>
          <p:spPr bwMode="auto">
            <a:xfrm>
              <a:off x="6711567" y="3557468"/>
              <a:ext cx="205259" cy="205259"/>
            </a:xfrm>
            <a:custGeom>
              <a:avLst/>
              <a:gdLst/>
              <a:ahLst/>
              <a:cxnLst>
                <a:cxn ang="0">
                  <a:pos x="73" y="0"/>
                </a:cxn>
                <a:cxn ang="0">
                  <a:pos x="92" y="3"/>
                </a:cxn>
                <a:cxn ang="0">
                  <a:pos x="109" y="10"/>
                </a:cxn>
                <a:cxn ang="0">
                  <a:pos x="125" y="21"/>
                </a:cxn>
                <a:cxn ang="0">
                  <a:pos x="136" y="36"/>
                </a:cxn>
                <a:cxn ang="0">
                  <a:pos x="143" y="53"/>
                </a:cxn>
                <a:cxn ang="0">
                  <a:pos x="146" y="72"/>
                </a:cxn>
                <a:cxn ang="0">
                  <a:pos x="143" y="92"/>
                </a:cxn>
                <a:cxn ang="0">
                  <a:pos x="136" y="109"/>
                </a:cxn>
                <a:cxn ang="0">
                  <a:pos x="125" y="124"/>
                </a:cxn>
                <a:cxn ang="0">
                  <a:pos x="109" y="136"/>
                </a:cxn>
                <a:cxn ang="0">
                  <a:pos x="92" y="143"/>
                </a:cxn>
                <a:cxn ang="0">
                  <a:pos x="73" y="146"/>
                </a:cxn>
                <a:cxn ang="0">
                  <a:pos x="53" y="143"/>
                </a:cxn>
                <a:cxn ang="0">
                  <a:pos x="36" y="136"/>
                </a:cxn>
                <a:cxn ang="0">
                  <a:pos x="21" y="124"/>
                </a:cxn>
                <a:cxn ang="0">
                  <a:pos x="10" y="109"/>
                </a:cxn>
                <a:cxn ang="0">
                  <a:pos x="3" y="92"/>
                </a:cxn>
                <a:cxn ang="0">
                  <a:pos x="0" y="72"/>
                </a:cxn>
                <a:cxn ang="0">
                  <a:pos x="3" y="53"/>
                </a:cxn>
                <a:cxn ang="0">
                  <a:pos x="10" y="36"/>
                </a:cxn>
                <a:cxn ang="0">
                  <a:pos x="21" y="21"/>
                </a:cxn>
                <a:cxn ang="0">
                  <a:pos x="36" y="10"/>
                </a:cxn>
                <a:cxn ang="0">
                  <a:pos x="53" y="3"/>
                </a:cxn>
                <a:cxn ang="0">
                  <a:pos x="73" y="0"/>
                </a:cxn>
              </a:cxnLst>
              <a:rect l="0" t="0" r="r" b="b"/>
              <a:pathLst>
                <a:path w="146" h="146">
                  <a:moveTo>
                    <a:pt x="73" y="0"/>
                  </a:moveTo>
                  <a:lnTo>
                    <a:pt x="92" y="3"/>
                  </a:lnTo>
                  <a:lnTo>
                    <a:pt x="109" y="10"/>
                  </a:lnTo>
                  <a:lnTo>
                    <a:pt x="125" y="21"/>
                  </a:lnTo>
                  <a:lnTo>
                    <a:pt x="136" y="36"/>
                  </a:lnTo>
                  <a:lnTo>
                    <a:pt x="143" y="53"/>
                  </a:lnTo>
                  <a:lnTo>
                    <a:pt x="146" y="72"/>
                  </a:lnTo>
                  <a:lnTo>
                    <a:pt x="143" y="92"/>
                  </a:lnTo>
                  <a:lnTo>
                    <a:pt x="136" y="109"/>
                  </a:lnTo>
                  <a:lnTo>
                    <a:pt x="125" y="124"/>
                  </a:lnTo>
                  <a:lnTo>
                    <a:pt x="109" y="136"/>
                  </a:lnTo>
                  <a:lnTo>
                    <a:pt x="92" y="143"/>
                  </a:lnTo>
                  <a:lnTo>
                    <a:pt x="73" y="146"/>
                  </a:lnTo>
                  <a:lnTo>
                    <a:pt x="53" y="143"/>
                  </a:lnTo>
                  <a:lnTo>
                    <a:pt x="36" y="136"/>
                  </a:lnTo>
                  <a:lnTo>
                    <a:pt x="21" y="124"/>
                  </a:lnTo>
                  <a:lnTo>
                    <a:pt x="10" y="109"/>
                  </a:lnTo>
                  <a:lnTo>
                    <a:pt x="3" y="92"/>
                  </a:lnTo>
                  <a:lnTo>
                    <a:pt x="0" y="72"/>
                  </a:lnTo>
                  <a:lnTo>
                    <a:pt x="3" y="53"/>
                  </a:lnTo>
                  <a:lnTo>
                    <a:pt x="10" y="36"/>
                  </a:lnTo>
                  <a:lnTo>
                    <a:pt x="21" y="21"/>
                  </a:lnTo>
                  <a:lnTo>
                    <a:pt x="36" y="10"/>
                  </a:lnTo>
                  <a:lnTo>
                    <a:pt x="53" y="3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chemeClr val="tx1">
                <a:alpha val="4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9" name="Freeform 54"/>
            <p:cNvSpPr>
              <a:spLocks/>
            </p:cNvSpPr>
            <p:nvPr/>
          </p:nvSpPr>
          <p:spPr bwMode="auto">
            <a:xfrm>
              <a:off x="6646897" y="3023234"/>
              <a:ext cx="458317" cy="459723"/>
            </a:xfrm>
            <a:custGeom>
              <a:avLst/>
              <a:gdLst/>
              <a:ahLst/>
              <a:cxnLst>
                <a:cxn ang="0">
                  <a:pos x="248" y="0"/>
                </a:cxn>
                <a:cxn ang="0">
                  <a:pos x="270" y="17"/>
                </a:cxn>
                <a:cxn ang="0">
                  <a:pos x="289" y="38"/>
                </a:cxn>
                <a:cxn ang="0">
                  <a:pos x="305" y="63"/>
                </a:cxn>
                <a:cxn ang="0">
                  <a:pos x="316" y="89"/>
                </a:cxn>
                <a:cxn ang="0">
                  <a:pos x="324" y="118"/>
                </a:cxn>
                <a:cxn ang="0">
                  <a:pos x="326" y="148"/>
                </a:cxn>
                <a:cxn ang="0">
                  <a:pos x="324" y="177"/>
                </a:cxn>
                <a:cxn ang="0">
                  <a:pos x="317" y="205"/>
                </a:cxn>
                <a:cxn ang="0">
                  <a:pos x="306" y="231"/>
                </a:cxn>
                <a:cxn ang="0">
                  <a:pos x="292" y="254"/>
                </a:cxn>
                <a:cxn ang="0">
                  <a:pos x="274" y="275"/>
                </a:cxn>
                <a:cxn ang="0">
                  <a:pos x="253" y="292"/>
                </a:cxn>
                <a:cxn ang="0">
                  <a:pos x="229" y="307"/>
                </a:cxn>
                <a:cxn ang="0">
                  <a:pos x="204" y="318"/>
                </a:cxn>
                <a:cxn ang="0">
                  <a:pos x="176" y="324"/>
                </a:cxn>
                <a:cxn ang="0">
                  <a:pos x="147" y="327"/>
                </a:cxn>
                <a:cxn ang="0">
                  <a:pos x="117" y="324"/>
                </a:cxn>
                <a:cxn ang="0">
                  <a:pos x="88" y="317"/>
                </a:cxn>
                <a:cxn ang="0">
                  <a:pos x="63" y="305"/>
                </a:cxn>
                <a:cxn ang="0">
                  <a:pos x="38" y="289"/>
                </a:cxn>
                <a:cxn ang="0">
                  <a:pos x="17" y="270"/>
                </a:cxn>
                <a:cxn ang="0">
                  <a:pos x="0" y="248"/>
                </a:cxn>
                <a:cxn ang="0">
                  <a:pos x="248" y="0"/>
                </a:cxn>
              </a:cxnLst>
              <a:rect l="0" t="0" r="r" b="b"/>
              <a:pathLst>
                <a:path w="326" h="327">
                  <a:moveTo>
                    <a:pt x="248" y="0"/>
                  </a:moveTo>
                  <a:lnTo>
                    <a:pt x="270" y="17"/>
                  </a:lnTo>
                  <a:lnTo>
                    <a:pt x="289" y="38"/>
                  </a:lnTo>
                  <a:lnTo>
                    <a:pt x="305" y="63"/>
                  </a:lnTo>
                  <a:lnTo>
                    <a:pt x="316" y="89"/>
                  </a:lnTo>
                  <a:lnTo>
                    <a:pt x="324" y="118"/>
                  </a:lnTo>
                  <a:lnTo>
                    <a:pt x="326" y="148"/>
                  </a:lnTo>
                  <a:lnTo>
                    <a:pt x="324" y="177"/>
                  </a:lnTo>
                  <a:lnTo>
                    <a:pt x="317" y="205"/>
                  </a:lnTo>
                  <a:lnTo>
                    <a:pt x="306" y="231"/>
                  </a:lnTo>
                  <a:lnTo>
                    <a:pt x="292" y="254"/>
                  </a:lnTo>
                  <a:lnTo>
                    <a:pt x="274" y="275"/>
                  </a:lnTo>
                  <a:lnTo>
                    <a:pt x="253" y="292"/>
                  </a:lnTo>
                  <a:lnTo>
                    <a:pt x="229" y="307"/>
                  </a:lnTo>
                  <a:lnTo>
                    <a:pt x="204" y="318"/>
                  </a:lnTo>
                  <a:lnTo>
                    <a:pt x="176" y="324"/>
                  </a:lnTo>
                  <a:lnTo>
                    <a:pt x="147" y="327"/>
                  </a:lnTo>
                  <a:lnTo>
                    <a:pt x="117" y="324"/>
                  </a:lnTo>
                  <a:lnTo>
                    <a:pt x="88" y="317"/>
                  </a:lnTo>
                  <a:lnTo>
                    <a:pt x="63" y="305"/>
                  </a:lnTo>
                  <a:lnTo>
                    <a:pt x="38" y="289"/>
                  </a:lnTo>
                  <a:lnTo>
                    <a:pt x="17" y="270"/>
                  </a:lnTo>
                  <a:lnTo>
                    <a:pt x="0" y="248"/>
                  </a:lnTo>
                  <a:lnTo>
                    <a:pt x="248" y="0"/>
                  </a:lnTo>
                  <a:close/>
                </a:path>
              </a:pathLst>
            </a:custGeom>
            <a:solidFill>
              <a:schemeClr val="tx1">
                <a:alpha val="39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0" name="Freeform 57"/>
            <p:cNvSpPr>
              <a:spLocks/>
            </p:cNvSpPr>
            <p:nvPr/>
          </p:nvSpPr>
          <p:spPr bwMode="auto">
            <a:xfrm>
              <a:off x="5697928" y="3324092"/>
              <a:ext cx="347253" cy="348658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47" y="214"/>
                </a:cxn>
                <a:cxn ang="0">
                  <a:pos x="213" y="248"/>
                </a:cxn>
                <a:cxn ang="0">
                  <a:pos x="0" y="33"/>
                </a:cxn>
                <a:cxn ang="0">
                  <a:pos x="33" y="0"/>
                </a:cxn>
              </a:cxnLst>
              <a:rect l="0" t="0" r="r" b="b"/>
              <a:pathLst>
                <a:path w="247" h="248">
                  <a:moveTo>
                    <a:pt x="33" y="0"/>
                  </a:moveTo>
                  <a:lnTo>
                    <a:pt x="247" y="214"/>
                  </a:lnTo>
                  <a:lnTo>
                    <a:pt x="213" y="248"/>
                  </a:lnTo>
                  <a:lnTo>
                    <a:pt x="0" y="3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A0B4B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5" name="Freeform 82"/>
            <p:cNvSpPr>
              <a:spLocks/>
            </p:cNvSpPr>
            <p:nvPr/>
          </p:nvSpPr>
          <p:spPr bwMode="auto">
            <a:xfrm>
              <a:off x="5446275" y="3849891"/>
              <a:ext cx="548293" cy="50049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16" y="211"/>
                </a:cxn>
                <a:cxn ang="0">
                  <a:pos x="269" y="229"/>
                </a:cxn>
                <a:cxn ang="0">
                  <a:pos x="390" y="351"/>
                </a:cxn>
                <a:cxn ang="0">
                  <a:pos x="386" y="356"/>
                </a:cxn>
                <a:cxn ang="0">
                  <a:pos x="266" y="235"/>
                </a:cxn>
                <a:cxn ang="0">
                  <a:pos x="213" y="216"/>
                </a:cxn>
                <a:cxn ang="0">
                  <a:pos x="212" y="216"/>
                </a:cxn>
                <a:cxn ang="0">
                  <a:pos x="211" y="216"/>
                </a:cxn>
                <a:cxn ang="0">
                  <a:pos x="0" y="4"/>
                </a:cxn>
                <a:cxn ang="0">
                  <a:pos x="5" y="0"/>
                </a:cxn>
              </a:cxnLst>
              <a:rect l="0" t="0" r="r" b="b"/>
              <a:pathLst>
                <a:path w="390" h="356">
                  <a:moveTo>
                    <a:pt x="5" y="0"/>
                  </a:moveTo>
                  <a:lnTo>
                    <a:pt x="216" y="211"/>
                  </a:lnTo>
                  <a:lnTo>
                    <a:pt x="269" y="229"/>
                  </a:lnTo>
                  <a:lnTo>
                    <a:pt x="390" y="351"/>
                  </a:lnTo>
                  <a:lnTo>
                    <a:pt x="386" y="356"/>
                  </a:lnTo>
                  <a:lnTo>
                    <a:pt x="266" y="235"/>
                  </a:lnTo>
                  <a:lnTo>
                    <a:pt x="213" y="216"/>
                  </a:lnTo>
                  <a:lnTo>
                    <a:pt x="212" y="216"/>
                  </a:lnTo>
                  <a:lnTo>
                    <a:pt x="211" y="216"/>
                  </a:lnTo>
                  <a:lnTo>
                    <a:pt x="0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F252C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6" name="Freeform 83"/>
            <p:cNvSpPr>
              <a:spLocks/>
            </p:cNvSpPr>
            <p:nvPr/>
          </p:nvSpPr>
          <p:spPr bwMode="auto">
            <a:xfrm>
              <a:off x="4689911" y="4517685"/>
              <a:ext cx="531423" cy="257277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36" y="1"/>
                </a:cxn>
                <a:cxn ang="0">
                  <a:pos x="43" y="4"/>
                </a:cxn>
                <a:cxn ang="0">
                  <a:pos x="50" y="7"/>
                </a:cxn>
                <a:cxn ang="0">
                  <a:pos x="53" y="11"/>
                </a:cxn>
                <a:cxn ang="0">
                  <a:pos x="77" y="30"/>
                </a:cxn>
                <a:cxn ang="0">
                  <a:pos x="103" y="48"/>
                </a:cxn>
                <a:cxn ang="0">
                  <a:pos x="130" y="63"/>
                </a:cxn>
                <a:cxn ang="0">
                  <a:pos x="159" y="77"/>
                </a:cxn>
                <a:cxn ang="0">
                  <a:pos x="188" y="88"/>
                </a:cxn>
                <a:cxn ang="0">
                  <a:pos x="216" y="97"/>
                </a:cxn>
                <a:cxn ang="0">
                  <a:pos x="245" y="104"/>
                </a:cxn>
                <a:cxn ang="0">
                  <a:pos x="271" y="107"/>
                </a:cxn>
                <a:cxn ang="0">
                  <a:pos x="296" y="108"/>
                </a:cxn>
                <a:cxn ang="0">
                  <a:pos x="318" y="106"/>
                </a:cxn>
                <a:cxn ang="0">
                  <a:pos x="328" y="104"/>
                </a:cxn>
                <a:cxn ang="0">
                  <a:pos x="338" y="99"/>
                </a:cxn>
                <a:cxn ang="0">
                  <a:pos x="348" y="93"/>
                </a:cxn>
                <a:cxn ang="0">
                  <a:pos x="357" y="88"/>
                </a:cxn>
                <a:cxn ang="0">
                  <a:pos x="365" y="82"/>
                </a:cxn>
                <a:cxn ang="0">
                  <a:pos x="372" y="77"/>
                </a:cxn>
                <a:cxn ang="0">
                  <a:pos x="376" y="73"/>
                </a:cxn>
                <a:cxn ang="0">
                  <a:pos x="378" y="72"/>
                </a:cxn>
                <a:cxn ang="0">
                  <a:pos x="301" y="149"/>
                </a:cxn>
                <a:cxn ang="0">
                  <a:pos x="300" y="150"/>
                </a:cxn>
                <a:cxn ang="0">
                  <a:pos x="293" y="157"/>
                </a:cxn>
                <a:cxn ang="0">
                  <a:pos x="289" y="159"/>
                </a:cxn>
                <a:cxn ang="0">
                  <a:pos x="289" y="160"/>
                </a:cxn>
                <a:cxn ang="0">
                  <a:pos x="288" y="161"/>
                </a:cxn>
                <a:cxn ang="0">
                  <a:pos x="270" y="172"/>
                </a:cxn>
                <a:cxn ang="0">
                  <a:pos x="252" y="180"/>
                </a:cxn>
                <a:cxn ang="0">
                  <a:pos x="232" y="183"/>
                </a:cxn>
                <a:cxn ang="0">
                  <a:pos x="210" y="182"/>
                </a:cxn>
                <a:cxn ang="0">
                  <a:pos x="187" y="179"/>
                </a:cxn>
                <a:cxn ang="0">
                  <a:pos x="164" y="170"/>
                </a:cxn>
                <a:cxn ang="0">
                  <a:pos x="139" y="159"/>
                </a:cxn>
                <a:cxn ang="0">
                  <a:pos x="115" y="145"/>
                </a:cxn>
                <a:cxn ang="0">
                  <a:pos x="90" y="126"/>
                </a:cxn>
                <a:cxn ang="0">
                  <a:pos x="65" y="105"/>
                </a:cxn>
                <a:cxn ang="0">
                  <a:pos x="40" y="82"/>
                </a:cxn>
                <a:cxn ang="0">
                  <a:pos x="16" y="55"/>
                </a:cxn>
                <a:cxn ang="0">
                  <a:pos x="14" y="52"/>
                </a:cxn>
                <a:cxn ang="0">
                  <a:pos x="10" y="48"/>
                </a:cxn>
                <a:cxn ang="0">
                  <a:pos x="6" y="41"/>
                </a:cxn>
                <a:cxn ang="0">
                  <a:pos x="2" y="33"/>
                </a:cxn>
                <a:cxn ang="0">
                  <a:pos x="0" y="25"/>
                </a:cxn>
                <a:cxn ang="0">
                  <a:pos x="2" y="16"/>
                </a:cxn>
                <a:cxn ang="0">
                  <a:pos x="8" y="8"/>
                </a:cxn>
                <a:cxn ang="0">
                  <a:pos x="18" y="2"/>
                </a:cxn>
                <a:cxn ang="0">
                  <a:pos x="27" y="0"/>
                </a:cxn>
              </a:cxnLst>
              <a:rect l="0" t="0" r="r" b="b"/>
              <a:pathLst>
                <a:path w="378" h="183">
                  <a:moveTo>
                    <a:pt x="27" y="0"/>
                  </a:moveTo>
                  <a:lnTo>
                    <a:pt x="36" y="1"/>
                  </a:lnTo>
                  <a:lnTo>
                    <a:pt x="43" y="4"/>
                  </a:lnTo>
                  <a:lnTo>
                    <a:pt x="50" y="7"/>
                  </a:lnTo>
                  <a:lnTo>
                    <a:pt x="53" y="11"/>
                  </a:lnTo>
                  <a:lnTo>
                    <a:pt x="77" y="30"/>
                  </a:lnTo>
                  <a:lnTo>
                    <a:pt x="103" y="48"/>
                  </a:lnTo>
                  <a:lnTo>
                    <a:pt x="130" y="63"/>
                  </a:lnTo>
                  <a:lnTo>
                    <a:pt x="159" y="77"/>
                  </a:lnTo>
                  <a:lnTo>
                    <a:pt x="188" y="88"/>
                  </a:lnTo>
                  <a:lnTo>
                    <a:pt x="216" y="97"/>
                  </a:lnTo>
                  <a:lnTo>
                    <a:pt x="245" y="104"/>
                  </a:lnTo>
                  <a:lnTo>
                    <a:pt x="271" y="107"/>
                  </a:lnTo>
                  <a:lnTo>
                    <a:pt x="296" y="108"/>
                  </a:lnTo>
                  <a:lnTo>
                    <a:pt x="318" y="106"/>
                  </a:lnTo>
                  <a:lnTo>
                    <a:pt x="328" y="104"/>
                  </a:lnTo>
                  <a:lnTo>
                    <a:pt x="338" y="99"/>
                  </a:lnTo>
                  <a:lnTo>
                    <a:pt x="348" y="93"/>
                  </a:lnTo>
                  <a:lnTo>
                    <a:pt x="357" y="88"/>
                  </a:lnTo>
                  <a:lnTo>
                    <a:pt x="365" y="82"/>
                  </a:lnTo>
                  <a:lnTo>
                    <a:pt x="372" y="77"/>
                  </a:lnTo>
                  <a:lnTo>
                    <a:pt x="376" y="73"/>
                  </a:lnTo>
                  <a:lnTo>
                    <a:pt x="378" y="72"/>
                  </a:lnTo>
                  <a:lnTo>
                    <a:pt x="301" y="149"/>
                  </a:lnTo>
                  <a:lnTo>
                    <a:pt x="300" y="150"/>
                  </a:lnTo>
                  <a:lnTo>
                    <a:pt x="293" y="157"/>
                  </a:lnTo>
                  <a:lnTo>
                    <a:pt x="289" y="159"/>
                  </a:lnTo>
                  <a:lnTo>
                    <a:pt x="289" y="160"/>
                  </a:lnTo>
                  <a:lnTo>
                    <a:pt x="288" y="161"/>
                  </a:lnTo>
                  <a:lnTo>
                    <a:pt x="270" y="172"/>
                  </a:lnTo>
                  <a:lnTo>
                    <a:pt x="252" y="180"/>
                  </a:lnTo>
                  <a:lnTo>
                    <a:pt x="232" y="183"/>
                  </a:lnTo>
                  <a:lnTo>
                    <a:pt x="210" y="182"/>
                  </a:lnTo>
                  <a:lnTo>
                    <a:pt x="187" y="179"/>
                  </a:lnTo>
                  <a:lnTo>
                    <a:pt x="164" y="170"/>
                  </a:lnTo>
                  <a:lnTo>
                    <a:pt x="139" y="159"/>
                  </a:lnTo>
                  <a:lnTo>
                    <a:pt x="115" y="145"/>
                  </a:lnTo>
                  <a:lnTo>
                    <a:pt x="90" y="126"/>
                  </a:lnTo>
                  <a:lnTo>
                    <a:pt x="65" y="105"/>
                  </a:lnTo>
                  <a:lnTo>
                    <a:pt x="40" y="82"/>
                  </a:lnTo>
                  <a:lnTo>
                    <a:pt x="16" y="55"/>
                  </a:lnTo>
                  <a:lnTo>
                    <a:pt x="14" y="52"/>
                  </a:lnTo>
                  <a:lnTo>
                    <a:pt x="10" y="48"/>
                  </a:lnTo>
                  <a:lnTo>
                    <a:pt x="6" y="41"/>
                  </a:lnTo>
                  <a:lnTo>
                    <a:pt x="2" y="33"/>
                  </a:lnTo>
                  <a:lnTo>
                    <a:pt x="0" y="25"/>
                  </a:lnTo>
                  <a:lnTo>
                    <a:pt x="2" y="16"/>
                  </a:lnTo>
                  <a:lnTo>
                    <a:pt x="8" y="8"/>
                  </a:lnTo>
                  <a:lnTo>
                    <a:pt x="18" y="2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7" name="Freeform 84"/>
            <p:cNvSpPr>
              <a:spLocks noEditPoints="1"/>
            </p:cNvSpPr>
            <p:nvPr/>
          </p:nvSpPr>
          <p:spPr bwMode="auto">
            <a:xfrm>
              <a:off x="4699753" y="4246350"/>
              <a:ext cx="552511" cy="427388"/>
            </a:xfrm>
            <a:custGeom>
              <a:avLst/>
              <a:gdLst/>
              <a:ahLst/>
              <a:cxnLst>
                <a:cxn ang="0">
                  <a:pos x="1" y="200"/>
                </a:cxn>
                <a:cxn ang="0">
                  <a:pos x="1" y="199"/>
                </a:cxn>
                <a:cxn ang="0">
                  <a:pos x="251" y="0"/>
                </a:cxn>
                <a:cxn ang="0">
                  <a:pos x="257" y="1"/>
                </a:cxn>
                <a:cxn ang="0">
                  <a:pos x="271" y="9"/>
                </a:cxn>
                <a:cxn ang="0">
                  <a:pos x="292" y="25"/>
                </a:cxn>
                <a:cxn ang="0">
                  <a:pos x="315" y="50"/>
                </a:cxn>
                <a:cxn ang="0">
                  <a:pos x="338" y="79"/>
                </a:cxn>
                <a:cxn ang="0">
                  <a:pos x="367" y="121"/>
                </a:cxn>
                <a:cxn ang="0">
                  <a:pos x="385" y="162"/>
                </a:cxn>
                <a:cxn ang="0">
                  <a:pos x="393" y="204"/>
                </a:cxn>
                <a:cxn ang="0">
                  <a:pos x="385" y="242"/>
                </a:cxn>
                <a:cxn ang="0">
                  <a:pos x="362" y="275"/>
                </a:cxn>
                <a:cxn ang="0">
                  <a:pos x="328" y="297"/>
                </a:cxn>
                <a:cxn ang="0">
                  <a:pos x="288" y="304"/>
                </a:cxn>
                <a:cxn ang="0">
                  <a:pos x="239" y="298"/>
                </a:cxn>
                <a:cxn ang="0">
                  <a:pos x="187" y="285"/>
                </a:cxn>
                <a:cxn ang="0">
                  <a:pos x="136" y="264"/>
                </a:cxn>
                <a:cxn ang="0">
                  <a:pos x="91" y="241"/>
                </a:cxn>
                <a:cxn ang="0">
                  <a:pos x="58" y="217"/>
                </a:cxn>
                <a:cxn ang="0">
                  <a:pos x="35" y="201"/>
                </a:cxn>
                <a:cxn ang="0">
                  <a:pos x="21" y="195"/>
                </a:cxn>
                <a:cxn ang="0">
                  <a:pos x="9" y="196"/>
                </a:cxn>
                <a:cxn ang="0">
                  <a:pos x="2" y="198"/>
                </a:cxn>
                <a:cxn ang="0">
                  <a:pos x="7" y="196"/>
                </a:cxn>
                <a:cxn ang="0">
                  <a:pos x="14" y="192"/>
                </a:cxn>
                <a:cxn ang="0">
                  <a:pos x="22" y="191"/>
                </a:cxn>
                <a:cxn ang="0">
                  <a:pos x="33" y="195"/>
                </a:cxn>
                <a:cxn ang="0">
                  <a:pos x="50" y="205"/>
                </a:cxn>
                <a:cxn ang="0">
                  <a:pos x="77" y="225"/>
                </a:cxn>
                <a:cxn ang="0">
                  <a:pos x="115" y="250"/>
                </a:cxn>
                <a:cxn ang="0">
                  <a:pos x="163" y="271"/>
                </a:cxn>
                <a:cxn ang="0">
                  <a:pos x="214" y="288"/>
                </a:cxn>
                <a:cxn ang="0">
                  <a:pos x="264" y="298"/>
                </a:cxn>
                <a:cxn ang="0">
                  <a:pos x="307" y="298"/>
                </a:cxn>
                <a:cxn ang="0">
                  <a:pos x="344" y="285"/>
                </a:cxn>
                <a:cxn ang="0">
                  <a:pos x="371" y="257"/>
                </a:cxn>
                <a:cxn ang="0">
                  <a:pos x="387" y="222"/>
                </a:cxn>
                <a:cxn ang="0">
                  <a:pos x="388" y="187"/>
                </a:cxn>
                <a:cxn ang="0">
                  <a:pos x="377" y="151"/>
                </a:cxn>
                <a:cxn ang="0">
                  <a:pos x="360" y="119"/>
                </a:cxn>
                <a:cxn ang="0">
                  <a:pos x="335" y="82"/>
                </a:cxn>
                <a:cxn ang="0">
                  <a:pos x="306" y="48"/>
                </a:cxn>
                <a:cxn ang="0">
                  <a:pos x="281" y="22"/>
                </a:cxn>
                <a:cxn ang="0">
                  <a:pos x="261" y="7"/>
                </a:cxn>
                <a:cxn ang="0">
                  <a:pos x="254" y="4"/>
                </a:cxn>
                <a:cxn ang="0">
                  <a:pos x="252" y="3"/>
                </a:cxn>
                <a:cxn ang="0">
                  <a:pos x="251" y="0"/>
                </a:cxn>
              </a:cxnLst>
              <a:rect l="0" t="0" r="r" b="b"/>
              <a:pathLst>
                <a:path w="393" h="304">
                  <a:moveTo>
                    <a:pt x="2" y="199"/>
                  </a:moveTo>
                  <a:lnTo>
                    <a:pt x="1" y="200"/>
                  </a:lnTo>
                  <a:lnTo>
                    <a:pt x="0" y="201"/>
                  </a:lnTo>
                  <a:lnTo>
                    <a:pt x="1" y="199"/>
                  </a:lnTo>
                  <a:lnTo>
                    <a:pt x="2" y="199"/>
                  </a:lnTo>
                  <a:close/>
                  <a:moveTo>
                    <a:pt x="251" y="0"/>
                  </a:moveTo>
                  <a:lnTo>
                    <a:pt x="255" y="0"/>
                  </a:lnTo>
                  <a:lnTo>
                    <a:pt x="257" y="1"/>
                  </a:lnTo>
                  <a:lnTo>
                    <a:pt x="263" y="3"/>
                  </a:lnTo>
                  <a:lnTo>
                    <a:pt x="271" y="9"/>
                  </a:lnTo>
                  <a:lnTo>
                    <a:pt x="281" y="16"/>
                  </a:lnTo>
                  <a:lnTo>
                    <a:pt x="292" y="25"/>
                  </a:lnTo>
                  <a:lnTo>
                    <a:pt x="303" y="37"/>
                  </a:lnTo>
                  <a:lnTo>
                    <a:pt x="315" y="50"/>
                  </a:lnTo>
                  <a:lnTo>
                    <a:pt x="327" y="65"/>
                  </a:lnTo>
                  <a:lnTo>
                    <a:pt x="338" y="79"/>
                  </a:lnTo>
                  <a:lnTo>
                    <a:pt x="354" y="101"/>
                  </a:lnTo>
                  <a:lnTo>
                    <a:pt x="367" y="121"/>
                  </a:lnTo>
                  <a:lnTo>
                    <a:pt x="377" y="141"/>
                  </a:lnTo>
                  <a:lnTo>
                    <a:pt x="385" y="162"/>
                  </a:lnTo>
                  <a:lnTo>
                    <a:pt x="391" y="186"/>
                  </a:lnTo>
                  <a:lnTo>
                    <a:pt x="393" y="204"/>
                  </a:lnTo>
                  <a:lnTo>
                    <a:pt x="391" y="223"/>
                  </a:lnTo>
                  <a:lnTo>
                    <a:pt x="385" y="242"/>
                  </a:lnTo>
                  <a:lnTo>
                    <a:pt x="375" y="260"/>
                  </a:lnTo>
                  <a:lnTo>
                    <a:pt x="362" y="275"/>
                  </a:lnTo>
                  <a:lnTo>
                    <a:pt x="346" y="288"/>
                  </a:lnTo>
                  <a:lnTo>
                    <a:pt x="328" y="297"/>
                  </a:lnTo>
                  <a:lnTo>
                    <a:pt x="308" y="303"/>
                  </a:lnTo>
                  <a:lnTo>
                    <a:pt x="288" y="304"/>
                  </a:lnTo>
                  <a:lnTo>
                    <a:pt x="264" y="303"/>
                  </a:lnTo>
                  <a:lnTo>
                    <a:pt x="239" y="298"/>
                  </a:lnTo>
                  <a:lnTo>
                    <a:pt x="214" y="293"/>
                  </a:lnTo>
                  <a:lnTo>
                    <a:pt x="187" y="285"/>
                  </a:lnTo>
                  <a:lnTo>
                    <a:pt x="161" y="275"/>
                  </a:lnTo>
                  <a:lnTo>
                    <a:pt x="136" y="264"/>
                  </a:lnTo>
                  <a:lnTo>
                    <a:pt x="112" y="253"/>
                  </a:lnTo>
                  <a:lnTo>
                    <a:pt x="91" y="241"/>
                  </a:lnTo>
                  <a:lnTo>
                    <a:pt x="74" y="229"/>
                  </a:lnTo>
                  <a:lnTo>
                    <a:pt x="58" y="217"/>
                  </a:lnTo>
                  <a:lnTo>
                    <a:pt x="45" y="208"/>
                  </a:lnTo>
                  <a:lnTo>
                    <a:pt x="35" y="201"/>
                  </a:lnTo>
                  <a:lnTo>
                    <a:pt x="27" y="197"/>
                  </a:lnTo>
                  <a:lnTo>
                    <a:pt x="21" y="195"/>
                  </a:lnTo>
                  <a:lnTo>
                    <a:pt x="16" y="194"/>
                  </a:lnTo>
                  <a:lnTo>
                    <a:pt x="9" y="196"/>
                  </a:lnTo>
                  <a:lnTo>
                    <a:pt x="2" y="199"/>
                  </a:lnTo>
                  <a:lnTo>
                    <a:pt x="2" y="198"/>
                  </a:lnTo>
                  <a:lnTo>
                    <a:pt x="4" y="197"/>
                  </a:lnTo>
                  <a:lnTo>
                    <a:pt x="7" y="196"/>
                  </a:lnTo>
                  <a:lnTo>
                    <a:pt x="9" y="194"/>
                  </a:lnTo>
                  <a:lnTo>
                    <a:pt x="14" y="192"/>
                  </a:lnTo>
                  <a:lnTo>
                    <a:pt x="18" y="191"/>
                  </a:lnTo>
                  <a:lnTo>
                    <a:pt x="22" y="191"/>
                  </a:lnTo>
                  <a:lnTo>
                    <a:pt x="26" y="193"/>
                  </a:lnTo>
                  <a:lnTo>
                    <a:pt x="33" y="195"/>
                  </a:lnTo>
                  <a:lnTo>
                    <a:pt x="40" y="199"/>
                  </a:lnTo>
                  <a:lnTo>
                    <a:pt x="50" y="205"/>
                  </a:lnTo>
                  <a:lnTo>
                    <a:pt x="62" y="214"/>
                  </a:lnTo>
                  <a:lnTo>
                    <a:pt x="77" y="225"/>
                  </a:lnTo>
                  <a:lnTo>
                    <a:pt x="94" y="237"/>
                  </a:lnTo>
                  <a:lnTo>
                    <a:pt x="115" y="250"/>
                  </a:lnTo>
                  <a:lnTo>
                    <a:pt x="138" y="261"/>
                  </a:lnTo>
                  <a:lnTo>
                    <a:pt x="163" y="271"/>
                  </a:lnTo>
                  <a:lnTo>
                    <a:pt x="188" y="281"/>
                  </a:lnTo>
                  <a:lnTo>
                    <a:pt x="214" y="288"/>
                  </a:lnTo>
                  <a:lnTo>
                    <a:pt x="239" y="295"/>
                  </a:lnTo>
                  <a:lnTo>
                    <a:pt x="264" y="298"/>
                  </a:lnTo>
                  <a:lnTo>
                    <a:pt x="287" y="299"/>
                  </a:lnTo>
                  <a:lnTo>
                    <a:pt x="307" y="298"/>
                  </a:lnTo>
                  <a:lnTo>
                    <a:pt x="326" y="293"/>
                  </a:lnTo>
                  <a:lnTo>
                    <a:pt x="344" y="285"/>
                  </a:lnTo>
                  <a:lnTo>
                    <a:pt x="358" y="273"/>
                  </a:lnTo>
                  <a:lnTo>
                    <a:pt x="371" y="257"/>
                  </a:lnTo>
                  <a:lnTo>
                    <a:pt x="380" y="240"/>
                  </a:lnTo>
                  <a:lnTo>
                    <a:pt x="387" y="222"/>
                  </a:lnTo>
                  <a:lnTo>
                    <a:pt x="390" y="204"/>
                  </a:lnTo>
                  <a:lnTo>
                    <a:pt x="388" y="187"/>
                  </a:lnTo>
                  <a:lnTo>
                    <a:pt x="382" y="167"/>
                  </a:lnTo>
                  <a:lnTo>
                    <a:pt x="377" y="151"/>
                  </a:lnTo>
                  <a:lnTo>
                    <a:pt x="369" y="135"/>
                  </a:lnTo>
                  <a:lnTo>
                    <a:pt x="360" y="119"/>
                  </a:lnTo>
                  <a:lnTo>
                    <a:pt x="348" y="101"/>
                  </a:lnTo>
                  <a:lnTo>
                    <a:pt x="335" y="82"/>
                  </a:lnTo>
                  <a:lnTo>
                    <a:pt x="321" y="64"/>
                  </a:lnTo>
                  <a:lnTo>
                    <a:pt x="306" y="48"/>
                  </a:lnTo>
                  <a:lnTo>
                    <a:pt x="293" y="33"/>
                  </a:lnTo>
                  <a:lnTo>
                    <a:pt x="281" y="22"/>
                  </a:lnTo>
                  <a:lnTo>
                    <a:pt x="270" y="12"/>
                  </a:lnTo>
                  <a:lnTo>
                    <a:pt x="261" y="7"/>
                  </a:lnTo>
                  <a:lnTo>
                    <a:pt x="256" y="4"/>
                  </a:lnTo>
                  <a:lnTo>
                    <a:pt x="254" y="4"/>
                  </a:lnTo>
                  <a:lnTo>
                    <a:pt x="253" y="3"/>
                  </a:lnTo>
                  <a:lnTo>
                    <a:pt x="252" y="3"/>
                  </a:lnTo>
                  <a:lnTo>
                    <a:pt x="250" y="1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8" name="Freeform 85"/>
            <p:cNvSpPr>
              <a:spLocks/>
            </p:cNvSpPr>
            <p:nvPr/>
          </p:nvSpPr>
          <p:spPr bwMode="auto">
            <a:xfrm>
              <a:off x="6686262" y="3522322"/>
              <a:ext cx="205259" cy="206665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92" y="3"/>
                </a:cxn>
                <a:cxn ang="0">
                  <a:pos x="110" y="10"/>
                </a:cxn>
                <a:cxn ang="0">
                  <a:pos x="125" y="21"/>
                </a:cxn>
                <a:cxn ang="0">
                  <a:pos x="136" y="37"/>
                </a:cxn>
                <a:cxn ang="0">
                  <a:pos x="143" y="54"/>
                </a:cxn>
                <a:cxn ang="0">
                  <a:pos x="146" y="74"/>
                </a:cxn>
                <a:cxn ang="0">
                  <a:pos x="143" y="93"/>
                </a:cxn>
                <a:cxn ang="0">
                  <a:pos x="136" y="110"/>
                </a:cxn>
                <a:cxn ang="0">
                  <a:pos x="125" y="125"/>
                </a:cxn>
                <a:cxn ang="0">
                  <a:pos x="110" y="137"/>
                </a:cxn>
                <a:cxn ang="0">
                  <a:pos x="92" y="144"/>
                </a:cxn>
                <a:cxn ang="0">
                  <a:pos x="72" y="147"/>
                </a:cxn>
                <a:cxn ang="0">
                  <a:pos x="53" y="144"/>
                </a:cxn>
                <a:cxn ang="0">
                  <a:pos x="36" y="137"/>
                </a:cxn>
                <a:cxn ang="0">
                  <a:pos x="21" y="125"/>
                </a:cxn>
                <a:cxn ang="0">
                  <a:pos x="10" y="110"/>
                </a:cxn>
                <a:cxn ang="0">
                  <a:pos x="3" y="93"/>
                </a:cxn>
                <a:cxn ang="0">
                  <a:pos x="0" y="74"/>
                </a:cxn>
                <a:cxn ang="0">
                  <a:pos x="3" y="54"/>
                </a:cxn>
                <a:cxn ang="0">
                  <a:pos x="10" y="37"/>
                </a:cxn>
                <a:cxn ang="0">
                  <a:pos x="21" y="21"/>
                </a:cxn>
                <a:cxn ang="0">
                  <a:pos x="36" y="10"/>
                </a:cxn>
                <a:cxn ang="0">
                  <a:pos x="53" y="3"/>
                </a:cxn>
                <a:cxn ang="0">
                  <a:pos x="72" y="0"/>
                </a:cxn>
              </a:cxnLst>
              <a:rect l="0" t="0" r="r" b="b"/>
              <a:pathLst>
                <a:path w="146" h="147">
                  <a:moveTo>
                    <a:pt x="72" y="0"/>
                  </a:moveTo>
                  <a:lnTo>
                    <a:pt x="92" y="3"/>
                  </a:lnTo>
                  <a:lnTo>
                    <a:pt x="110" y="10"/>
                  </a:lnTo>
                  <a:lnTo>
                    <a:pt x="125" y="21"/>
                  </a:lnTo>
                  <a:lnTo>
                    <a:pt x="136" y="37"/>
                  </a:lnTo>
                  <a:lnTo>
                    <a:pt x="143" y="54"/>
                  </a:lnTo>
                  <a:lnTo>
                    <a:pt x="146" y="74"/>
                  </a:lnTo>
                  <a:lnTo>
                    <a:pt x="143" y="93"/>
                  </a:lnTo>
                  <a:lnTo>
                    <a:pt x="136" y="110"/>
                  </a:lnTo>
                  <a:lnTo>
                    <a:pt x="125" y="125"/>
                  </a:lnTo>
                  <a:lnTo>
                    <a:pt x="110" y="137"/>
                  </a:lnTo>
                  <a:lnTo>
                    <a:pt x="92" y="144"/>
                  </a:lnTo>
                  <a:lnTo>
                    <a:pt x="72" y="147"/>
                  </a:lnTo>
                  <a:lnTo>
                    <a:pt x="53" y="144"/>
                  </a:lnTo>
                  <a:lnTo>
                    <a:pt x="36" y="137"/>
                  </a:lnTo>
                  <a:lnTo>
                    <a:pt x="21" y="125"/>
                  </a:lnTo>
                  <a:lnTo>
                    <a:pt x="10" y="110"/>
                  </a:lnTo>
                  <a:lnTo>
                    <a:pt x="3" y="93"/>
                  </a:lnTo>
                  <a:lnTo>
                    <a:pt x="0" y="74"/>
                  </a:lnTo>
                  <a:lnTo>
                    <a:pt x="3" y="54"/>
                  </a:lnTo>
                  <a:lnTo>
                    <a:pt x="10" y="37"/>
                  </a:lnTo>
                  <a:lnTo>
                    <a:pt x="21" y="21"/>
                  </a:lnTo>
                  <a:lnTo>
                    <a:pt x="36" y="10"/>
                  </a:lnTo>
                  <a:lnTo>
                    <a:pt x="53" y="3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9" name="Freeform 86"/>
            <p:cNvSpPr>
              <a:spLocks/>
            </p:cNvSpPr>
            <p:nvPr/>
          </p:nvSpPr>
          <p:spPr bwMode="auto">
            <a:xfrm>
              <a:off x="6694697" y="3533569"/>
              <a:ext cx="186983" cy="186983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84" y="2"/>
                </a:cxn>
                <a:cxn ang="0">
                  <a:pos x="100" y="9"/>
                </a:cxn>
                <a:cxn ang="0">
                  <a:pos x="114" y="19"/>
                </a:cxn>
                <a:cxn ang="0">
                  <a:pos x="124" y="33"/>
                </a:cxn>
                <a:cxn ang="0">
                  <a:pos x="130" y="48"/>
                </a:cxn>
                <a:cxn ang="0">
                  <a:pos x="133" y="66"/>
                </a:cxn>
                <a:cxn ang="0">
                  <a:pos x="130" y="83"/>
                </a:cxn>
                <a:cxn ang="0">
                  <a:pos x="124" y="100"/>
                </a:cxn>
                <a:cxn ang="0">
                  <a:pos x="114" y="112"/>
                </a:cxn>
                <a:cxn ang="0">
                  <a:pos x="100" y="123"/>
                </a:cxn>
                <a:cxn ang="0">
                  <a:pos x="84" y="130"/>
                </a:cxn>
                <a:cxn ang="0">
                  <a:pos x="66" y="133"/>
                </a:cxn>
                <a:cxn ang="0">
                  <a:pos x="49" y="130"/>
                </a:cxn>
                <a:cxn ang="0">
                  <a:pos x="33" y="123"/>
                </a:cxn>
                <a:cxn ang="0">
                  <a:pos x="20" y="112"/>
                </a:cxn>
                <a:cxn ang="0">
                  <a:pos x="10" y="100"/>
                </a:cxn>
                <a:cxn ang="0">
                  <a:pos x="3" y="83"/>
                </a:cxn>
                <a:cxn ang="0">
                  <a:pos x="0" y="66"/>
                </a:cxn>
                <a:cxn ang="0">
                  <a:pos x="3" y="48"/>
                </a:cxn>
                <a:cxn ang="0">
                  <a:pos x="10" y="33"/>
                </a:cxn>
                <a:cxn ang="0">
                  <a:pos x="20" y="19"/>
                </a:cxn>
                <a:cxn ang="0">
                  <a:pos x="33" y="9"/>
                </a:cxn>
                <a:cxn ang="0">
                  <a:pos x="49" y="2"/>
                </a:cxn>
                <a:cxn ang="0">
                  <a:pos x="66" y="0"/>
                </a:cxn>
              </a:cxnLst>
              <a:rect l="0" t="0" r="r" b="b"/>
              <a:pathLst>
                <a:path w="133" h="133">
                  <a:moveTo>
                    <a:pt x="66" y="0"/>
                  </a:moveTo>
                  <a:lnTo>
                    <a:pt x="84" y="2"/>
                  </a:lnTo>
                  <a:lnTo>
                    <a:pt x="100" y="9"/>
                  </a:lnTo>
                  <a:lnTo>
                    <a:pt x="114" y="19"/>
                  </a:lnTo>
                  <a:lnTo>
                    <a:pt x="124" y="33"/>
                  </a:lnTo>
                  <a:lnTo>
                    <a:pt x="130" y="48"/>
                  </a:lnTo>
                  <a:lnTo>
                    <a:pt x="133" y="66"/>
                  </a:lnTo>
                  <a:lnTo>
                    <a:pt x="130" y="83"/>
                  </a:lnTo>
                  <a:lnTo>
                    <a:pt x="124" y="100"/>
                  </a:lnTo>
                  <a:lnTo>
                    <a:pt x="114" y="112"/>
                  </a:lnTo>
                  <a:lnTo>
                    <a:pt x="100" y="123"/>
                  </a:lnTo>
                  <a:lnTo>
                    <a:pt x="84" y="130"/>
                  </a:lnTo>
                  <a:lnTo>
                    <a:pt x="66" y="133"/>
                  </a:lnTo>
                  <a:lnTo>
                    <a:pt x="49" y="130"/>
                  </a:lnTo>
                  <a:lnTo>
                    <a:pt x="33" y="123"/>
                  </a:lnTo>
                  <a:lnTo>
                    <a:pt x="20" y="112"/>
                  </a:lnTo>
                  <a:lnTo>
                    <a:pt x="10" y="100"/>
                  </a:lnTo>
                  <a:lnTo>
                    <a:pt x="3" y="83"/>
                  </a:lnTo>
                  <a:lnTo>
                    <a:pt x="0" y="66"/>
                  </a:lnTo>
                  <a:lnTo>
                    <a:pt x="3" y="48"/>
                  </a:lnTo>
                  <a:lnTo>
                    <a:pt x="10" y="33"/>
                  </a:lnTo>
                  <a:lnTo>
                    <a:pt x="20" y="19"/>
                  </a:lnTo>
                  <a:lnTo>
                    <a:pt x="33" y="9"/>
                  </a:lnTo>
                  <a:lnTo>
                    <a:pt x="49" y="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0" name="Freeform 87"/>
            <p:cNvSpPr>
              <a:spLocks/>
            </p:cNvSpPr>
            <p:nvPr/>
          </p:nvSpPr>
          <p:spPr bwMode="auto">
            <a:xfrm>
              <a:off x="6576603" y="2933257"/>
              <a:ext cx="492058" cy="493464"/>
            </a:xfrm>
            <a:custGeom>
              <a:avLst/>
              <a:gdLst/>
              <a:ahLst/>
              <a:cxnLst>
                <a:cxn ang="0">
                  <a:pos x="175" y="0"/>
                </a:cxn>
                <a:cxn ang="0">
                  <a:pos x="206" y="3"/>
                </a:cxn>
                <a:cxn ang="0">
                  <a:pos x="236" y="11"/>
                </a:cxn>
                <a:cxn ang="0">
                  <a:pos x="264" y="24"/>
                </a:cxn>
                <a:cxn ang="0">
                  <a:pos x="288" y="42"/>
                </a:cxn>
                <a:cxn ang="0">
                  <a:pos x="309" y="63"/>
                </a:cxn>
                <a:cxn ang="0">
                  <a:pos x="326" y="87"/>
                </a:cxn>
                <a:cxn ang="0">
                  <a:pos x="339" y="115"/>
                </a:cxn>
                <a:cxn ang="0">
                  <a:pos x="347" y="144"/>
                </a:cxn>
                <a:cxn ang="0">
                  <a:pos x="350" y="175"/>
                </a:cxn>
                <a:cxn ang="0">
                  <a:pos x="347" y="207"/>
                </a:cxn>
                <a:cxn ang="0">
                  <a:pos x="339" y="236"/>
                </a:cxn>
                <a:cxn ang="0">
                  <a:pos x="326" y="263"/>
                </a:cxn>
                <a:cxn ang="0">
                  <a:pos x="309" y="288"/>
                </a:cxn>
                <a:cxn ang="0">
                  <a:pos x="288" y="309"/>
                </a:cxn>
                <a:cxn ang="0">
                  <a:pos x="264" y="327"/>
                </a:cxn>
                <a:cxn ang="0">
                  <a:pos x="236" y="340"/>
                </a:cxn>
                <a:cxn ang="0">
                  <a:pos x="206" y="348"/>
                </a:cxn>
                <a:cxn ang="0">
                  <a:pos x="175" y="351"/>
                </a:cxn>
                <a:cxn ang="0">
                  <a:pos x="144" y="348"/>
                </a:cxn>
                <a:cxn ang="0">
                  <a:pos x="115" y="340"/>
                </a:cxn>
                <a:cxn ang="0">
                  <a:pos x="87" y="327"/>
                </a:cxn>
                <a:cxn ang="0">
                  <a:pos x="62" y="309"/>
                </a:cxn>
                <a:cxn ang="0">
                  <a:pos x="41" y="288"/>
                </a:cxn>
                <a:cxn ang="0">
                  <a:pos x="24" y="263"/>
                </a:cxn>
                <a:cxn ang="0">
                  <a:pos x="11" y="236"/>
                </a:cxn>
                <a:cxn ang="0">
                  <a:pos x="3" y="207"/>
                </a:cxn>
                <a:cxn ang="0">
                  <a:pos x="0" y="175"/>
                </a:cxn>
                <a:cxn ang="0">
                  <a:pos x="3" y="144"/>
                </a:cxn>
                <a:cxn ang="0">
                  <a:pos x="11" y="115"/>
                </a:cxn>
                <a:cxn ang="0">
                  <a:pos x="24" y="87"/>
                </a:cxn>
                <a:cxn ang="0">
                  <a:pos x="41" y="63"/>
                </a:cxn>
                <a:cxn ang="0">
                  <a:pos x="62" y="42"/>
                </a:cxn>
                <a:cxn ang="0">
                  <a:pos x="87" y="24"/>
                </a:cxn>
                <a:cxn ang="0">
                  <a:pos x="115" y="11"/>
                </a:cxn>
                <a:cxn ang="0">
                  <a:pos x="144" y="3"/>
                </a:cxn>
                <a:cxn ang="0">
                  <a:pos x="175" y="0"/>
                </a:cxn>
              </a:cxnLst>
              <a:rect l="0" t="0" r="r" b="b"/>
              <a:pathLst>
                <a:path w="350" h="351">
                  <a:moveTo>
                    <a:pt x="175" y="0"/>
                  </a:moveTo>
                  <a:lnTo>
                    <a:pt x="206" y="3"/>
                  </a:lnTo>
                  <a:lnTo>
                    <a:pt x="236" y="11"/>
                  </a:lnTo>
                  <a:lnTo>
                    <a:pt x="264" y="24"/>
                  </a:lnTo>
                  <a:lnTo>
                    <a:pt x="288" y="42"/>
                  </a:lnTo>
                  <a:lnTo>
                    <a:pt x="309" y="63"/>
                  </a:lnTo>
                  <a:lnTo>
                    <a:pt x="326" y="87"/>
                  </a:lnTo>
                  <a:lnTo>
                    <a:pt x="339" y="115"/>
                  </a:lnTo>
                  <a:lnTo>
                    <a:pt x="347" y="144"/>
                  </a:lnTo>
                  <a:lnTo>
                    <a:pt x="350" y="175"/>
                  </a:lnTo>
                  <a:lnTo>
                    <a:pt x="347" y="207"/>
                  </a:lnTo>
                  <a:lnTo>
                    <a:pt x="339" y="236"/>
                  </a:lnTo>
                  <a:lnTo>
                    <a:pt x="326" y="263"/>
                  </a:lnTo>
                  <a:lnTo>
                    <a:pt x="309" y="288"/>
                  </a:lnTo>
                  <a:lnTo>
                    <a:pt x="288" y="309"/>
                  </a:lnTo>
                  <a:lnTo>
                    <a:pt x="264" y="327"/>
                  </a:lnTo>
                  <a:lnTo>
                    <a:pt x="236" y="340"/>
                  </a:lnTo>
                  <a:lnTo>
                    <a:pt x="206" y="348"/>
                  </a:lnTo>
                  <a:lnTo>
                    <a:pt x="175" y="351"/>
                  </a:lnTo>
                  <a:lnTo>
                    <a:pt x="144" y="348"/>
                  </a:lnTo>
                  <a:lnTo>
                    <a:pt x="115" y="340"/>
                  </a:lnTo>
                  <a:lnTo>
                    <a:pt x="87" y="327"/>
                  </a:lnTo>
                  <a:lnTo>
                    <a:pt x="62" y="309"/>
                  </a:lnTo>
                  <a:lnTo>
                    <a:pt x="41" y="288"/>
                  </a:lnTo>
                  <a:lnTo>
                    <a:pt x="24" y="263"/>
                  </a:lnTo>
                  <a:lnTo>
                    <a:pt x="11" y="236"/>
                  </a:lnTo>
                  <a:lnTo>
                    <a:pt x="3" y="207"/>
                  </a:lnTo>
                  <a:lnTo>
                    <a:pt x="0" y="175"/>
                  </a:lnTo>
                  <a:lnTo>
                    <a:pt x="3" y="144"/>
                  </a:lnTo>
                  <a:lnTo>
                    <a:pt x="11" y="115"/>
                  </a:lnTo>
                  <a:lnTo>
                    <a:pt x="24" y="87"/>
                  </a:lnTo>
                  <a:lnTo>
                    <a:pt x="41" y="63"/>
                  </a:lnTo>
                  <a:lnTo>
                    <a:pt x="62" y="42"/>
                  </a:lnTo>
                  <a:lnTo>
                    <a:pt x="87" y="24"/>
                  </a:lnTo>
                  <a:lnTo>
                    <a:pt x="115" y="11"/>
                  </a:lnTo>
                  <a:lnTo>
                    <a:pt x="144" y="3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2" name="Freeform 89"/>
            <p:cNvSpPr>
              <a:spLocks/>
            </p:cNvSpPr>
            <p:nvPr/>
          </p:nvSpPr>
          <p:spPr bwMode="auto">
            <a:xfrm>
              <a:off x="6608939" y="2965593"/>
              <a:ext cx="427388" cy="428794"/>
            </a:xfrm>
            <a:custGeom>
              <a:avLst/>
              <a:gdLst/>
              <a:ahLst/>
              <a:cxnLst>
                <a:cxn ang="0">
                  <a:pos x="152" y="0"/>
                </a:cxn>
                <a:cxn ang="0">
                  <a:pos x="180" y="3"/>
                </a:cxn>
                <a:cxn ang="0">
                  <a:pos x="205" y="9"/>
                </a:cxn>
                <a:cxn ang="0">
                  <a:pos x="229" y="21"/>
                </a:cxn>
                <a:cxn ang="0">
                  <a:pos x="250" y="36"/>
                </a:cxn>
                <a:cxn ang="0">
                  <a:pos x="268" y="54"/>
                </a:cxn>
                <a:cxn ang="0">
                  <a:pos x="283" y="75"/>
                </a:cxn>
                <a:cxn ang="0">
                  <a:pos x="295" y="99"/>
                </a:cxn>
                <a:cxn ang="0">
                  <a:pos x="301" y="125"/>
                </a:cxn>
                <a:cxn ang="0">
                  <a:pos x="304" y="152"/>
                </a:cxn>
                <a:cxn ang="0">
                  <a:pos x="301" y="180"/>
                </a:cxn>
                <a:cxn ang="0">
                  <a:pos x="295" y="206"/>
                </a:cxn>
                <a:cxn ang="0">
                  <a:pos x="283" y="229"/>
                </a:cxn>
                <a:cxn ang="0">
                  <a:pos x="268" y="251"/>
                </a:cxn>
                <a:cxn ang="0">
                  <a:pos x="250" y="269"/>
                </a:cxn>
                <a:cxn ang="0">
                  <a:pos x="229" y="284"/>
                </a:cxn>
                <a:cxn ang="0">
                  <a:pos x="205" y="295"/>
                </a:cxn>
                <a:cxn ang="0">
                  <a:pos x="180" y="302"/>
                </a:cxn>
                <a:cxn ang="0">
                  <a:pos x="152" y="305"/>
                </a:cxn>
                <a:cxn ang="0">
                  <a:pos x="125" y="302"/>
                </a:cxn>
                <a:cxn ang="0">
                  <a:pos x="99" y="295"/>
                </a:cxn>
                <a:cxn ang="0">
                  <a:pos x="76" y="284"/>
                </a:cxn>
                <a:cxn ang="0">
                  <a:pos x="54" y="269"/>
                </a:cxn>
                <a:cxn ang="0">
                  <a:pos x="36" y="251"/>
                </a:cxn>
                <a:cxn ang="0">
                  <a:pos x="21" y="229"/>
                </a:cxn>
                <a:cxn ang="0">
                  <a:pos x="9" y="206"/>
                </a:cxn>
                <a:cxn ang="0">
                  <a:pos x="3" y="180"/>
                </a:cxn>
                <a:cxn ang="0">
                  <a:pos x="0" y="152"/>
                </a:cxn>
                <a:cxn ang="0">
                  <a:pos x="3" y="125"/>
                </a:cxn>
                <a:cxn ang="0">
                  <a:pos x="9" y="99"/>
                </a:cxn>
                <a:cxn ang="0">
                  <a:pos x="21" y="75"/>
                </a:cxn>
                <a:cxn ang="0">
                  <a:pos x="36" y="54"/>
                </a:cxn>
                <a:cxn ang="0">
                  <a:pos x="54" y="36"/>
                </a:cxn>
                <a:cxn ang="0">
                  <a:pos x="76" y="21"/>
                </a:cxn>
                <a:cxn ang="0">
                  <a:pos x="99" y="9"/>
                </a:cxn>
                <a:cxn ang="0">
                  <a:pos x="125" y="3"/>
                </a:cxn>
                <a:cxn ang="0">
                  <a:pos x="152" y="0"/>
                </a:cxn>
              </a:cxnLst>
              <a:rect l="0" t="0" r="r" b="b"/>
              <a:pathLst>
                <a:path w="304" h="305">
                  <a:moveTo>
                    <a:pt x="152" y="0"/>
                  </a:moveTo>
                  <a:lnTo>
                    <a:pt x="180" y="3"/>
                  </a:lnTo>
                  <a:lnTo>
                    <a:pt x="205" y="9"/>
                  </a:lnTo>
                  <a:lnTo>
                    <a:pt x="229" y="21"/>
                  </a:lnTo>
                  <a:lnTo>
                    <a:pt x="250" y="36"/>
                  </a:lnTo>
                  <a:lnTo>
                    <a:pt x="268" y="54"/>
                  </a:lnTo>
                  <a:lnTo>
                    <a:pt x="283" y="75"/>
                  </a:lnTo>
                  <a:lnTo>
                    <a:pt x="295" y="99"/>
                  </a:lnTo>
                  <a:lnTo>
                    <a:pt x="301" y="125"/>
                  </a:lnTo>
                  <a:lnTo>
                    <a:pt x="304" y="152"/>
                  </a:lnTo>
                  <a:lnTo>
                    <a:pt x="301" y="180"/>
                  </a:lnTo>
                  <a:lnTo>
                    <a:pt x="295" y="206"/>
                  </a:lnTo>
                  <a:lnTo>
                    <a:pt x="283" y="229"/>
                  </a:lnTo>
                  <a:lnTo>
                    <a:pt x="268" y="251"/>
                  </a:lnTo>
                  <a:lnTo>
                    <a:pt x="250" y="269"/>
                  </a:lnTo>
                  <a:lnTo>
                    <a:pt x="229" y="284"/>
                  </a:lnTo>
                  <a:lnTo>
                    <a:pt x="205" y="295"/>
                  </a:lnTo>
                  <a:lnTo>
                    <a:pt x="180" y="302"/>
                  </a:lnTo>
                  <a:lnTo>
                    <a:pt x="152" y="305"/>
                  </a:lnTo>
                  <a:lnTo>
                    <a:pt x="125" y="302"/>
                  </a:lnTo>
                  <a:lnTo>
                    <a:pt x="99" y="295"/>
                  </a:lnTo>
                  <a:lnTo>
                    <a:pt x="76" y="284"/>
                  </a:lnTo>
                  <a:lnTo>
                    <a:pt x="54" y="269"/>
                  </a:lnTo>
                  <a:lnTo>
                    <a:pt x="36" y="251"/>
                  </a:lnTo>
                  <a:lnTo>
                    <a:pt x="21" y="229"/>
                  </a:lnTo>
                  <a:lnTo>
                    <a:pt x="9" y="206"/>
                  </a:lnTo>
                  <a:lnTo>
                    <a:pt x="3" y="180"/>
                  </a:lnTo>
                  <a:lnTo>
                    <a:pt x="0" y="152"/>
                  </a:lnTo>
                  <a:lnTo>
                    <a:pt x="3" y="125"/>
                  </a:lnTo>
                  <a:lnTo>
                    <a:pt x="9" y="99"/>
                  </a:lnTo>
                  <a:lnTo>
                    <a:pt x="21" y="75"/>
                  </a:lnTo>
                  <a:lnTo>
                    <a:pt x="36" y="54"/>
                  </a:lnTo>
                  <a:lnTo>
                    <a:pt x="54" y="36"/>
                  </a:lnTo>
                  <a:lnTo>
                    <a:pt x="76" y="21"/>
                  </a:lnTo>
                  <a:lnTo>
                    <a:pt x="99" y="9"/>
                  </a:lnTo>
                  <a:lnTo>
                    <a:pt x="125" y="3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1A2A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" name="Freeform 90"/>
            <p:cNvSpPr>
              <a:spLocks/>
            </p:cNvSpPr>
            <p:nvPr/>
          </p:nvSpPr>
          <p:spPr bwMode="auto">
            <a:xfrm>
              <a:off x="6617374" y="2974028"/>
              <a:ext cx="411923" cy="411923"/>
            </a:xfrm>
            <a:custGeom>
              <a:avLst/>
              <a:gdLst/>
              <a:ahLst/>
              <a:cxnLst>
                <a:cxn ang="0">
                  <a:pos x="146" y="0"/>
                </a:cxn>
                <a:cxn ang="0">
                  <a:pos x="173" y="3"/>
                </a:cxn>
                <a:cxn ang="0">
                  <a:pos x="197" y="9"/>
                </a:cxn>
                <a:cxn ang="0">
                  <a:pos x="220" y="20"/>
                </a:cxn>
                <a:cxn ang="0">
                  <a:pos x="240" y="35"/>
                </a:cxn>
                <a:cxn ang="0">
                  <a:pos x="258" y="52"/>
                </a:cxn>
                <a:cxn ang="0">
                  <a:pos x="272" y="72"/>
                </a:cxn>
                <a:cxn ang="0">
                  <a:pos x="283" y="95"/>
                </a:cxn>
                <a:cxn ang="0">
                  <a:pos x="290" y="120"/>
                </a:cxn>
                <a:cxn ang="0">
                  <a:pos x="293" y="146"/>
                </a:cxn>
                <a:cxn ang="0">
                  <a:pos x="290" y="173"/>
                </a:cxn>
                <a:cxn ang="0">
                  <a:pos x="283" y="198"/>
                </a:cxn>
                <a:cxn ang="0">
                  <a:pos x="272" y="221"/>
                </a:cxn>
                <a:cxn ang="0">
                  <a:pos x="258" y="241"/>
                </a:cxn>
                <a:cxn ang="0">
                  <a:pos x="240" y="258"/>
                </a:cxn>
                <a:cxn ang="0">
                  <a:pos x="220" y="273"/>
                </a:cxn>
                <a:cxn ang="0">
                  <a:pos x="197" y="284"/>
                </a:cxn>
                <a:cxn ang="0">
                  <a:pos x="173" y="290"/>
                </a:cxn>
                <a:cxn ang="0">
                  <a:pos x="146" y="293"/>
                </a:cxn>
                <a:cxn ang="0">
                  <a:pos x="120" y="290"/>
                </a:cxn>
                <a:cxn ang="0">
                  <a:pos x="95" y="284"/>
                </a:cxn>
                <a:cxn ang="0">
                  <a:pos x="72" y="273"/>
                </a:cxn>
                <a:cxn ang="0">
                  <a:pos x="52" y="258"/>
                </a:cxn>
                <a:cxn ang="0">
                  <a:pos x="34" y="241"/>
                </a:cxn>
                <a:cxn ang="0">
                  <a:pos x="20" y="221"/>
                </a:cxn>
                <a:cxn ang="0">
                  <a:pos x="9" y="198"/>
                </a:cxn>
                <a:cxn ang="0">
                  <a:pos x="2" y="173"/>
                </a:cxn>
                <a:cxn ang="0">
                  <a:pos x="0" y="146"/>
                </a:cxn>
                <a:cxn ang="0">
                  <a:pos x="2" y="120"/>
                </a:cxn>
                <a:cxn ang="0">
                  <a:pos x="9" y="95"/>
                </a:cxn>
                <a:cxn ang="0">
                  <a:pos x="20" y="72"/>
                </a:cxn>
                <a:cxn ang="0">
                  <a:pos x="34" y="52"/>
                </a:cxn>
                <a:cxn ang="0">
                  <a:pos x="52" y="35"/>
                </a:cxn>
                <a:cxn ang="0">
                  <a:pos x="72" y="20"/>
                </a:cxn>
                <a:cxn ang="0">
                  <a:pos x="95" y="9"/>
                </a:cxn>
                <a:cxn ang="0">
                  <a:pos x="120" y="3"/>
                </a:cxn>
                <a:cxn ang="0">
                  <a:pos x="146" y="0"/>
                </a:cxn>
              </a:cxnLst>
              <a:rect l="0" t="0" r="r" b="b"/>
              <a:pathLst>
                <a:path w="293" h="293">
                  <a:moveTo>
                    <a:pt x="146" y="0"/>
                  </a:moveTo>
                  <a:lnTo>
                    <a:pt x="173" y="3"/>
                  </a:lnTo>
                  <a:lnTo>
                    <a:pt x="197" y="9"/>
                  </a:lnTo>
                  <a:lnTo>
                    <a:pt x="220" y="20"/>
                  </a:lnTo>
                  <a:lnTo>
                    <a:pt x="240" y="35"/>
                  </a:lnTo>
                  <a:lnTo>
                    <a:pt x="258" y="52"/>
                  </a:lnTo>
                  <a:lnTo>
                    <a:pt x="272" y="72"/>
                  </a:lnTo>
                  <a:lnTo>
                    <a:pt x="283" y="95"/>
                  </a:lnTo>
                  <a:lnTo>
                    <a:pt x="290" y="120"/>
                  </a:lnTo>
                  <a:lnTo>
                    <a:pt x="293" y="146"/>
                  </a:lnTo>
                  <a:lnTo>
                    <a:pt x="290" y="173"/>
                  </a:lnTo>
                  <a:lnTo>
                    <a:pt x="283" y="198"/>
                  </a:lnTo>
                  <a:lnTo>
                    <a:pt x="272" y="221"/>
                  </a:lnTo>
                  <a:lnTo>
                    <a:pt x="258" y="241"/>
                  </a:lnTo>
                  <a:lnTo>
                    <a:pt x="240" y="258"/>
                  </a:lnTo>
                  <a:lnTo>
                    <a:pt x="220" y="273"/>
                  </a:lnTo>
                  <a:lnTo>
                    <a:pt x="197" y="284"/>
                  </a:lnTo>
                  <a:lnTo>
                    <a:pt x="173" y="290"/>
                  </a:lnTo>
                  <a:lnTo>
                    <a:pt x="146" y="293"/>
                  </a:lnTo>
                  <a:lnTo>
                    <a:pt x="120" y="290"/>
                  </a:lnTo>
                  <a:lnTo>
                    <a:pt x="95" y="284"/>
                  </a:lnTo>
                  <a:lnTo>
                    <a:pt x="72" y="273"/>
                  </a:lnTo>
                  <a:lnTo>
                    <a:pt x="52" y="258"/>
                  </a:lnTo>
                  <a:lnTo>
                    <a:pt x="34" y="241"/>
                  </a:lnTo>
                  <a:lnTo>
                    <a:pt x="20" y="221"/>
                  </a:lnTo>
                  <a:lnTo>
                    <a:pt x="9" y="198"/>
                  </a:lnTo>
                  <a:lnTo>
                    <a:pt x="2" y="173"/>
                  </a:lnTo>
                  <a:lnTo>
                    <a:pt x="0" y="146"/>
                  </a:lnTo>
                  <a:lnTo>
                    <a:pt x="2" y="120"/>
                  </a:lnTo>
                  <a:lnTo>
                    <a:pt x="9" y="95"/>
                  </a:lnTo>
                  <a:lnTo>
                    <a:pt x="20" y="72"/>
                  </a:lnTo>
                  <a:lnTo>
                    <a:pt x="34" y="52"/>
                  </a:lnTo>
                  <a:lnTo>
                    <a:pt x="52" y="35"/>
                  </a:lnTo>
                  <a:lnTo>
                    <a:pt x="72" y="20"/>
                  </a:lnTo>
                  <a:lnTo>
                    <a:pt x="95" y="9"/>
                  </a:lnTo>
                  <a:lnTo>
                    <a:pt x="120" y="3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4" name="Freeform 53"/>
            <p:cNvSpPr>
              <a:spLocks/>
            </p:cNvSpPr>
            <p:nvPr/>
          </p:nvSpPr>
          <p:spPr bwMode="auto">
            <a:xfrm>
              <a:off x="5612503" y="4745504"/>
              <a:ext cx="188910" cy="188910"/>
            </a:xfrm>
            <a:custGeom>
              <a:avLst/>
              <a:gdLst/>
              <a:ahLst/>
              <a:cxnLst>
                <a:cxn ang="0">
                  <a:pos x="73" y="0"/>
                </a:cxn>
                <a:cxn ang="0">
                  <a:pos x="92" y="3"/>
                </a:cxn>
                <a:cxn ang="0">
                  <a:pos x="109" y="10"/>
                </a:cxn>
                <a:cxn ang="0">
                  <a:pos x="125" y="21"/>
                </a:cxn>
                <a:cxn ang="0">
                  <a:pos x="136" y="36"/>
                </a:cxn>
                <a:cxn ang="0">
                  <a:pos x="143" y="53"/>
                </a:cxn>
                <a:cxn ang="0">
                  <a:pos x="146" y="72"/>
                </a:cxn>
                <a:cxn ang="0">
                  <a:pos x="143" y="92"/>
                </a:cxn>
                <a:cxn ang="0">
                  <a:pos x="136" y="109"/>
                </a:cxn>
                <a:cxn ang="0">
                  <a:pos x="125" y="124"/>
                </a:cxn>
                <a:cxn ang="0">
                  <a:pos x="109" y="136"/>
                </a:cxn>
                <a:cxn ang="0">
                  <a:pos x="92" y="143"/>
                </a:cxn>
                <a:cxn ang="0">
                  <a:pos x="73" y="146"/>
                </a:cxn>
                <a:cxn ang="0">
                  <a:pos x="53" y="143"/>
                </a:cxn>
                <a:cxn ang="0">
                  <a:pos x="36" y="136"/>
                </a:cxn>
                <a:cxn ang="0">
                  <a:pos x="21" y="124"/>
                </a:cxn>
                <a:cxn ang="0">
                  <a:pos x="10" y="109"/>
                </a:cxn>
                <a:cxn ang="0">
                  <a:pos x="3" y="92"/>
                </a:cxn>
                <a:cxn ang="0">
                  <a:pos x="0" y="72"/>
                </a:cxn>
                <a:cxn ang="0">
                  <a:pos x="3" y="53"/>
                </a:cxn>
                <a:cxn ang="0">
                  <a:pos x="10" y="36"/>
                </a:cxn>
                <a:cxn ang="0">
                  <a:pos x="21" y="21"/>
                </a:cxn>
                <a:cxn ang="0">
                  <a:pos x="36" y="10"/>
                </a:cxn>
                <a:cxn ang="0">
                  <a:pos x="53" y="3"/>
                </a:cxn>
                <a:cxn ang="0">
                  <a:pos x="73" y="0"/>
                </a:cxn>
              </a:cxnLst>
              <a:rect l="0" t="0" r="r" b="b"/>
              <a:pathLst>
                <a:path w="146" h="146">
                  <a:moveTo>
                    <a:pt x="73" y="0"/>
                  </a:moveTo>
                  <a:lnTo>
                    <a:pt x="92" y="3"/>
                  </a:lnTo>
                  <a:lnTo>
                    <a:pt x="109" y="10"/>
                  </a:lnTo>
                  <a:lnTo>
                    <a:pt x="125" y="21"/>
                  </a:lnTo>
                  <a:lnTo>
                    <a:pt x="136" y="36"/>
                  </a:lnTo>
                  <a:lnTo>
                    <a:pt x="143" y="53"/>
                  </a:lnTo>
                  <a:lnTo>
                    <a:pt x="146" y="72"/>
                  </a:lnTo>
                  <a:lnTo>
                    <a:pt x="143" y="92"/>
                  </a:lnTo>
                  <a:lnTo>
                    <a:pt x="136" y="109"/>
                  </a:lnTo>
                  <a:lnTo>
                    <a:pt x="125" y="124"/>
                  </a:lnTo>
                  <a:lnTo>
                    <a:pt x="109" y="136"/>
                  </a:lnTo>
                  <a:lnTo>
                    <a:pt x="92" y="143"/>
                  </a:lnTo>
                  <a:lnTo>
                    <a:pt x="73" y="146"/>
                  </a:lnTo>
                  <a:lnTo>
                    <a:pt x="53" y="143"/>
                  </a:lnTo>
                  <a:lnTo>
                    <a:pt x="36" y="136"/>
                  </a:lnTo>
                  <a:lnTo>
                    <a:pt x="21" y="124"/>
                  </a:lnTo>
                  <a:lnTo>
                    <a:pt x="10" y="109"/>
                  </a:lnTo>
                  <a:lnTo>
                    <a:pt x="3" y="92"/>
                  </a:lnTo>
                  <a:lnTo>
                    <a:pt x="0" y="72"/>
                  </a:lnTo>
                  <a:lnTo>
                    <a:pt x="3" y="53"/>
                  </a:lnTo>
                  <a:lnTo>
                    <a:pt x="10" y="36"/>
                  </a:lnTo>
                  <a:lnTo>
                    <a:pt x="21" y="21"/>
                  </a:lnTo>
                  <a:lnTo>
                    <a:pt x="36" y="10"/>
                  </a:lnTo>
                  <a:lnTo>
                    <a:pt x="53" y="3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A0B4B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125" name="Group 95"/>
            <p:cNvGrpSpPr/>
            <p:nvPr/>
          </p:nvGrpSpPr>
          <p:grpSpPr>
            <a:xfrm>
              <a:off x="5619199" y="4741219"/>
              <a:ext cx="172924" cy="172924"/>
              <a:chOff x="5516563" y="4495800"/>
              <a:chExt cx="195263" cy="195263"/>
            </a:xfrm>
          </p:grpSpPr>
          <p:sp>
            <p:nvSpPr>
              <p:cNvPr id="128" name="Freeform 55"/>
              <p:cNvSpPr>
                <a:spLocks/>
              </p:cNvSpPr>
              <p:nvPr/>
            </p:nvSpPr>
            <p:spPr bwMode="auto">
              <a:xfrm>
                <a:off x="5516563" y="4495800"/>
                <a:ext cx="195263" cy="195263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78" y="2"/>
                  </a:cxn>
                  <a:cxn ang="0">
                    <a:pos x="93" y="9"/>
                  </a:cxn>
                  <a:cxn ang="0">
                    <a:pos x="104" y="19"/>
                  </a:cxn>
                  <a:cxn ang="0">
                    <a:pos x="115" y="31"/>
                  </a:cxn>
                  <a:cxn ang="0">
                    <a:pos x="121" y="45"/>
                  </a:cxn>
                  <a:cxn ang="0">
                    <a:pos x="123" y="62"/>
                  </a:cxn>
                  <a:cxn ang="0">
                    <a:pos x="121" y="78"/>
                  </a:cxn>
                  <a:cxn ang="0">
                    <a:pos x="115" y="93"/>
                  </a:cxn>
                  <a:cxn ang="0">
                    <a:pos x="104" y="105"/>
                  </a:cxn>
                  <a:cxn ang="0">
                    <a:pos x="93" y="115"/>
                  </a:cxn>
                  <a:cxn ang="0">
                    <a:pos x="78" y="121"/>
                  </a:cxn>
                  <a:cxn ang="0">
                    <a:pos x="61" y="123"/>
                  </a:cxn>
                  <a:cxn ang="0">
                    <a:pos x="45" y="121"/>
                  </a:cxn>
                  <a:cxn ang="0">
                    <a:pos x="30" y="115"/>
                  </a:cxn>
                  <a:cxn ang="0">
                    <a:pos x="18" y="105"/>
                  </a:cxn>
                  <a:cxn ang="0">
                    <a:pos x="8" y="93"/>
                  </a:cxn>
                  <a:cxn ang="0">
                    <a:pos x="2" y="78"/>
                  </a:cxn>
                  <a:cxn ang="0">
                    <a:pos x="0" y="62"/>
                  </a:cxn>
                  <a:cxn ang="0">
                    <a:pos x="2" y="45"/>
                  </a:cxn>
                  <a:cxn ang="0">
                    <a:pos x="8" y="31"/>
                  </a:cxn>
                  <a:cxn ang="0">
                    <a:pos x="18" y="19"/>
                  </a:cxn>
                  <a:cxn ang="0">
                    <a:pos x="30" y="9"/>
                  </a:cxn>
                  <a:cxn ang="0">
                    <a:pos x="45" y="2"/>
                  </a:cxn>
                  <a:cxn ang="0">
                    <a:pos x="61" y="0"/>
                  </a:cxn>
                </a:cxnLst>
                <a:rect l="0" t="0" r="r" b="b"/>
                <a:pathLst>
                  <a:path w="123" h="123">
                    <a:moveTo>
                      <a:pt x="61" y="0"/>
                    </a:moveTo>
                    <a:lnTo>
                      <a:pt x="78" y="2"/>
                    </a:lnTo>
                    <a:lnTo>
                      <a:pt x="93" y="9"/>
                    </a:lnTo>
                    <a:lnTo>
                      <a:pt x="104" y="19"/>
                    </a:lnTo>
                    <a:lnTo>
                      <a:pt x="115" y="31"/>
                    </a:lnTo>
                    <a:lnTo>
                      <a:pt x="121" y="45"/>
                    </a:lnTo>
                    <a:lnTo>
                      <a:pt x="123" y="62"/>
                    </a:lnTo>
                    <a:lnTo>
                      <a:pt x="121" y="78"/>
                    </a:lnTo>
                    <a:lnTo>
                      <a:pt x="115" y="93"/>
                    </a:lnTo>
                    <a:lnTo>
                      <a:pt x="104" y="105"/>
                    </a:lnTo>
                    <a:lnTo>
                      <a:pt x="93" y="115"/>
                    </a:lnTo>
                    <a:lnTo>
                      <a:pt x="78" y="121"/>
                    </a:lnTo>
                    <a:lnTo>
                      <a:pt x="61" y="123"/>
                    </a:lnTo>
                    <a:lnTo>
                      <a:pt x="45" y="121"/>
                    </a:lnTo>
                    <a:lnTo>
                      <a:pt x="30" y="115"/>
                    </a:lnTo>
                    <a:lnTo>
                      <a:pt x="18" y="105"/>
                    </a:lnTo>
                    <a:lnTo>
                      <a:pt x="8" y="93"/>
                    </a:lnTo>
                    <a:lnTo>
                      <a:pt x="2" y="78"/>
                    </a:lnTo>
                    <a:lnTo>
                      <a:pt x="0" y="62"/>
                    </a:lnTo>
                    <a:lnTo>
                      <a:pt x="2" y="45"/>
                    </a:lnTo>
                    <a:lnTo>
                      <a:pt x="8" y="31"/>
                    </a:lnTo>
                    <a:lnTo>
                      <a:pt x="18" y="19"/>
                    </a:lnTo>
                    <a:lnTo>
                      <a:pt x="30" y="9"/>
                    </a:lnTo>
                    <a:lnTo>
                      <a:pt x="45" y="2"/>
                    </a:lnTo>
                    <a:lnTo>
                      <a:pt x="61" y="0"/>
                    </a:lnTo>
                    <a:close/>
                  </a:path>
                </a:pathLst>
              </a:custGeom>
              <a:solidFill>
                <a:srgbClr val="394A4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9" name="Freeform 56"/>
              <p:cNvSpPr>
                <a:spLocks/>
              </p:cNvSpPr>
              <p:nvPr/>
            </p:nvSpPr>
            <p:spPr bwMode="auto">
              <a:xfrm>
                <a:off x="5526088" y="4505325"/>
                <a:ext cx="176213" cy="177800"/>
              </a:xfrm>
              <a:custGeom>
                <a:avLst/>
                <a:gdLst/>
                <a:ahLst/>
                <a:cxnLst>
                  <a:cxn ang="0">
                    <a:pos x="55" y="0"/>
                  </a:cxn>
                  <a:cxn ang="0">
                    <a:pos x="70" y="2"/>
                  </a:cxn>
                  <a:cxn ang="0">
                    <a:pos x="84" y="7"/>
                  </a:cxn>
                  <a:cxn ang="0">
                    <a:pos x="95" y="16"/>
                  </a:cxn>
                  <a:cxn ang="0">
                    <a:pos x="104" y="27"/>
                  </a:cxn>
                  <a:cxn ang="0">
                    <a:pos x="109" y="41"/>
                  </a:cxn>
                  <a:cxn ang="0">
                    <a:pos x="111" y="56"/>
                  </a:cxn>
                  <a:cxn ang="0">
                    <a:pos x="109" y="71"/>
                  </a:cxn>
                  <a:cxn ang="0">
                    <a:pos x="104" y="84"/>
                  </a:cxn>
                  <a:cxn ang="0">
                    <a:pos x="95" y="95"/>
                  </a:cxn>
                  <a:cxn ang="0">
                    <a:pos x="84" y="104"/>
                  </a:cxn>
                  <a:cxn ang="0">
                    <a:pos x="70" y="110"/>
                  </a:cxn>
                  <a:cxn ang="0">
                    <a:pos x="55" y="112"/>
                  </a:cxn>
                  <a:cxn ang="0">
                    <a:pos x="41" y="110"/>
                  </a:cxn>
                  <a:cxn ang="0">
                    <a:pos x="27" y="104"/>
                  </a:cxn>
                  <a:cxn ang="0">
                    <a:pos x="16" y="95"/>
                  </a:cxn>
                  <a:cxn ang="0">
                    <a:pos x="7" y="84"/>
                  </a:cxn>
                  <a:cxn ang="0">
                    <a:pos x="1" y="71"/>
                  </a:cxn>
                  <a:cxn ang="0">
                    <a:pos x="0" y="56"/>
                  </a:cxn>
                  <a:cxn ang="0">
                    <a:pos x="1" y="41"/>
                  </a:cxn>
                  <a:cxn ang="0">
                    <a:pos x="7" y="27"/>
                  </a:cxn>
                  <a:cxn ang="0">
                    <a:pos x="16" y="16"/>
                  </a:cxn>
                  <a:cxn ang="0">
                    <a:pos x="27" y="7"/>
                  </a:cxn>
                  <a:cxn ang="0">
                    <a:pos x="41" y="2"/>
                  </a:cxn>
                  <a:cxn ang="0">
                    <a:pos x="55" y="0"/>
                  </a:cxn>
                </a:cxnLst>
                <a:rect l="0" t="0" r="r" b="b"/>
                <a:pathLst>
                  <a:path w="111" h="112">
                    <a:moveTo>
                      <a:pt x="55" y="0"/>
                    </a:moveTo>
                    <a:lnTo>
                      <a:pt x="70" y="2"/>
                    </a:lnTo>
                    <a:lnTo>
                      <a:pt x="84" y="7"/>
                    </a:lnTo>
                    <a:lnTo>
                      <a:pt x="95" y="16"/>
                    </a:lnTo>
                    <a:lnTo>
                      <a:pt x="104" y="27"/>
                    </a:lnTo>
                    <a:lnTo>
                      <a:pt x="109" y="41"/>
                    </a:lnTo>
                    <a:lnTo>
                      <a:pt x="111" y="56"/>
                    </a:lnTo>
                    <a:lnTo>
                      <a:pt x="109" y="71"/>
                    </a:lnTo>
                    <a:lnTo>
                      <a:pt x="104" y="84"/>
                    </a:lnTo>
                    <a:lnTo>
                      <a:pt x="95" y="95"/>
                    </a:lnTo>
                    <a:lnTo>
                      <a:pt x="84" y="104"/>
                    </a:lnTo>
                    <a:lnTo>
                      <a:pt x="70" y="110"/>
                    </a:lnTo>
                    <a:lnTo>
                      <a:pt x="55" y="112"/>
                    </a:lnTo>
                    <a:lnTo>
                      <a:pt x="41" y="110"/>
                    </a:lnTo>
                    <a:lnTo>
                      <a:pt x="27" y="104"/>
                    </a:lnTo>
                    <a:lnTo>
                      <a:pt x="16" y="95"/>
                    </a:lnTo>
                    <a:lnTo>
                      <a:pt x="7" y="84"/>
                    </a:lnTo>
                    <a:lnTo>
                      <a:pt x="1" y="71"/>
                    </a:lnTo>
                    <a:lnTo>
                      <a:pt x="0" y="56"/>
                    </a:lnTo>
                    <a:lnTo>
                      <a:pt x="1" y="41"/>
                    </a:lnTo>
                    <a:lnTo>
                      <a:pt x="7" y="27"/>
                    </a:lnTo>
                    <a:lnTo>
                      <a:pt x="16" y="16"/>
                    </a:lnTo>
                    <a:lnTo>
                      <a:pt x="27" y="7"/>
                    </a:lnTo>
                    <a:lnTo>
                      <a:pt x="41" y="2"/>
                    </a:lnTo>
                    <a:lnTo>
                      <a:pt x="55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26" name="Freeform 37"/>
            <p:cNvSpPr>
              <a:spLocks/>
            </p:cNvSpPr>
            <p:nvPr/>
          </p:nvSpPr>
          <p:spPr bwMode="auto">
            <a:xfrm>
              <a:off x="5391869" y="4393003"/>
              <a:ext cx="492058" cy="271335"/>
            </a:xfrm>
            <a:custGeom>
              <a:avLst/>
              <a:gdLst/>
              <a:ahLst/>
              <a:cxnLst>
                <a:cxn ang="0">
                  <a:pos x="192" y="0"/>
                </a:cxn>
                <a:cxn ang="0">
                  <a:pos x="350" y="158"/>
                </a:cxn>
                <a:cxn ang="0">
                  <a:pos x="0" y="193"/>
                </a:cxn>
                <a:cxn ang="0">
                  <a:pos x="192" y="0"/>
                </a:cxn>
              </a:cxnLst>
              <a:rect l="0" t="0" r="r" b="b"/>
              <a:pathLst>
                <a:path w="350" h="193">
                  <a:moveTo>
                    <a:pt x="192" y="0"/>
                  </a:moveTo>
                  <a:lnTo>
                    <a:pt x="350" y="158"/>
                  </a:lnTo>
                  <a:lnTo>
                    <a:pt x="0" y="193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7" name="Freeform 17"/>
            <p:cNvSpPr>
              <a:spLocks/>
            </p:cNvSpPr>
            <p:nvPr/>
          </p:nvSpPr>
          <p:spPr bwMode="auto">
            <a:xfrm>
              <a:off x="5585856" y="3521978"/>
              <a:ext cx="359904" cy="359905"/>
            </a:xfrm>
            <a:custGeom>
              <a:avLst/>
              <a:gdLst>
                <a:gd name="connsiteX0" fmla="*/ 460 w 533"/>
                <a:gd name="connsiteY0" fmla="*/ 0 h 582"/>
                <a:gd name="connsiteX1" fmla="*/ 533 w 533"/>
                <a:gd name="connsiteY1" fmla="*/ 73 h 582"/>
                <a:gd name="connsiteX2" fmla="*/ 25 w 533"/>
                <a:gd name="connsiteY2" fmla="*/ 582 h 582"/>
                <a:gd name="connsiteX3" fmla="*/ 280 w 533"/>
                <a:gd name="connsiteY3" fmla="*/ 179 h 582"/>
                <a:gd name="connsiteX4" fmla="*/ 460 w 533"/>
                <a:gd name="connsiteY4" fmla="*/ 0 h 582"/>
                <a:gd name="connsiteX0" fmla="*/ 180 w 253"/>
                <a:gd name="connsiteY0" fmla="*/ 0 h 256"/>
                <a:gd name="connsiteX1" fmla="*/ 253 w 253"/>
                <a:gd name="connsiteY1" fmla="*/ 73 h 256"/>
                <a:gd name="connsiteX2" fmla="*/ 72 w 253"/>
                <a:gd name="connsiteY2" fmla="*/ 256 h 256"/>
                <a:gd name="connsiteX3" fmla="*/ 0 w 253"/>
                <a:gd name="connsiteY3" fmla="*/ 179 h 256"/>
                <a:gd name="connsiteX4" fmla="*/ 180 w 253"/>
                <a:gd name="connsiteY4" fmla="*/ 0 h 256"/>
                <a:gd name="connsiteX0" fmla="*/ 183 w 256"/>
                <a:gd name="connsiteY0" fmla="*/ 0 h 256"/>
                <a:gd name="connsiteX1" fmla="*/ 256 w 256"/>
                <a:gd name="connsiteY1" fmla="*/ 73 h 256"/>
                <a:gd name="connsiteX2" fmla="*/ 75 w 256"/>
                <a:gd name="connsiteY2" fmla="*/ 256 h 256"/>
                <a:gd name="connsiteX3" fmla="*/ 0 w 256"/>
                <a:gd name="connsiteY3" fmla="*/ 184 h 256"/>
                <a:gd name="connsiteX4" fmla="*/ 183 w 256"/>
                <a:gd name="connsiteY4" fmla="*/ 0 h 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6" h="256">
                  <a:moveTo>
                    <a:pt x="183" y="0"/>
                  </a:moveTo>
                  <a:lnTo>
                    <a:pt x="256" y="73"/>
                  </a:lnTo>
                  <a:lnTo>
                    <a:pt x="75" y="256"/>
                  </a:lnTo>
                  <a:lnTo>
                    <a:pt x="0" y="184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bg1">
                <a:lumMod val="65000"/>
                <a:alpha val="18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31" name="Group 127"/>
          <p:cNvGrpSpPr/>
          <p:nvPr/>
        </p:nvGrpSpPr>
        <p:grpSpPr>
          <a:xfrm>
            <a:off x="990600" y="929402"/>
            <a:ext cx="5562600" cy="5623798"/>
            <a:chOff x="2700338" y="1588"/>
            <a:chExt cx="6781800" cy="6856413"/>
          </a:xfrm>
          <a:solidFill>
            <a:schemeClr val="bg1">
              <a:alpha val="17000"/>
            </a:schemeClr>
          </a:solidFill>
        </p:grpSpPr>
        <p:sp>
          <p:nvSpPr>
            <p:cNvPr id="132" name="Freeform 6"/>
            <p:cNvSpPr>
              <a:spLocks noEditPoints="1"/>
            </p:cNvSpPr>
            <p:nvPr/>
          </p:nvSpPr>
          <p:spPr bwMode="auto">
            <a:xfrm>
              <a:off x="3144838" y="2287588"/>
              <a:ext cx="6337300" cy="4570413"/>
            </a:xfrm>
            <a:custGeom>
              <a:avLst/>
              <a:gdLst/>
              <a:ahLst/>
              <a:cxnLst>
                <a:cxn ang="0">
                  <a:pos x="932" y="1488"/>
                </a:cxn>
                <a:cxn ang="0">
                  <a:pos x="2570" y="1373"/>
                </a:cxn>
                <a:cxn ang="0">
                  <a:pos x="1791" y="110"/>
                </a:cxn>
                <a:cxn ang="0">
                  <a:pos x="2113" y="137"/>
                </a:cxn>
                <a:cxn ang="0">
                  <a:pos x="2441" y="0"/>
                </a:cxn>
                <a:cxn ang="0">
                  <a:pos x="2521" y="426"/>
                </a:cxn>
                <a:cxn ang="0">
                  <a:pos x="2305" y="1016"/>
                </a:cxn>
                <a:cxn ang="0">
                  <a:pos x="2339" y="1284"/>
                </a:cxn>
                <a:cxn ang="0">
                  <a:pos x="2561" y="1460"/>
                </a:cxn>
                <a:cxn ang="0">
                  <a:pos x="2252" y="1477"/>
                </a:cxn>
                <a:cxn ang="0">
                  <a:pos x="2640" y="1936"/>
                </a:cxn>
                <a:cxn ang="0">
                  <a:pos x="2306" y="2219"/>
                </a:cxn>
                <a:cxn ang="0">
                  <a:pos x="2710" y="2549"/>
                </a:cxn>
                <a:cxn ang="0">
                  <a:pos x="2755" y="2323"/>
                </a:cxn>
                <a:cxn ang="0">
                  <a:pos x="2818" y="1914"/>
                </a:cxn>
                <a:cxn ang="0">
                  <a:pos x="3195" y="1761"/>
                </a:cxn>
                <a:cxn ang="0">
                  <a:pos x="3623" y="1689"/>
                </a:cxn>
                <a:cxn ang="0">
                  <a:pos x="3750" y="1395"/>
                </a:cxn>
                <a:cxn ang="0">
                  <a:pos x="3936" y="1512"/>
                </a:cxn>
                <a:cxn ang="0">
                  <a:pos x="3847" y="1753"/>
                </a:cxn>
                <a:cxn ang="0">
                  <a:pos x="3880" y="1833"/>
                </a:cxn>
                <a:cxn ang="0">
                  <a:pos x="3665" y="2036"/>
                </a:cxn>
                <a:cxn ang="0">
                  <a:pos x="3539" y="1863"/>
                </a:cxn>
                <a:cxn ang="0">
                  <a:pos x="3399" y="2296"/>
                </a:cxn>
                <a:cxn ang="0">
                  <a:pos x="3326" y="1872"/>
                </a:cxn>
                <a:cxn ang="0">
                  <a:pos x="2987" y="2240"/>
                </a:cxn>
                <a:cxn ang="0">
                  <a:pos x="2769" y="2523"/>
                </a:cxn>
                <a:cxn ang="0">
                  <a:pos x="2765" y="2878"/>
                </a:cxn>
                <a:cxn ang="0">
                  <a:pos x="2171" y="2651"/>
                </a:cxn>
                <a:cxn ang="0">
                  <a:pos x="2051" y="2475"/>
                </a:cxn>
                <a:cxn ang="0">
                  <a:pos x="2149" y="2186"/>
                </a:cxn>
                <a:cxn ang="0">
                  <a:pos x="1700" y="2330"/>
                </a:cxn>
                <a:cxn ang="0">
                  <a:pos x="1621" y="2477"/>
                </a:cxn>
                <a:cxn ang="0">
                  <a:pos x="1176" y="2154"/>
                </a:cxn>
                <a:cxn ang="0">
                  <a:pos x="1002" y="2413"/>
                </a:cxn>
                <a:cxn ang="0">
                  <a:pos x="889" y="2143"/>
                </a:cxn>
                <a:cxn ang="0">
                  <a:pos x="511" y="2016"/>
                </a:cxn>
                <a:cxn ang="0">
                  <a:pos x="193" y="2130"/>
                </a:cxn>
                <a:cxn ang="0">
                  <a:pos x="468" y="1859"/>
                </a:cxn>
                <a:cxn ang="0">
                  <a:pos x="778" y="2016"/>
                </a:cxn>
                <a:cxn ang="0">
                  <a:pos x="1038" y="1752"/>
                </a:cxn>
                <a:cxn ang="0">
                  <a:pos x="1374" y="1392"/>
                </a:cxn>
                <a:cxn ang="0">
                  <a:pos x="1235" y="1014"/>
                </a:cxn>
                <a:cxn ang="0">
                  <a:pos x="1543" y="1203"/>
                </a:cxn>
                <a:cxn ang="0">
                  <a:pos x="1584" y="1238"/>
                </a:cxn>
                <a:cxn ang="0">
                  <a:pos x="1498" y="1668"/>
                </a:cxn>
                <a:cxn ang="0">
                  <a:pos x="1656" y="1724"/>
                </a:cxn>
                <a:cxn ang="0">
                  <a:pos x="1384" y="1740"/>
                </a:cxn>
                <a:cxn ang="0">
                  <a:pos x="1075" y="1881"/>
                </a:cxn>
                <a:cxn ang="0">
                  <a:pos x="1384" y="2103"/>
                </a:cxn>
                <a:cxn ang="0">
                  <a:pos x="1855" y="2147"/>
                </a:cxn>
                <a:cxn ang="0">
                  <a:pos x="2180" y="2104"/>
                </a:cxn>
                <a:cxn ang="0">
                  <a:pos x="1956" y="1807"/>
                </a:cxn>
                <a:cxn ang="0">
                  <a:pos x="2171" y="1430"/>
                </a:cxn>
                <a:cxn ang="0">
                  <a:pos x="2133" y="1236"/>
                </a:cxn>
                <a:cxn ang="0">
                  <a:pos x="2270" y="1065"/>
                </a:cxn>
                <a:cxn ang="0">
                  <a:pos x="1926" y="949"/>
                </a:cxn>
                <a:cxn ang="0">
                  <a:pos x="2260" y="955"/>
                </a:cxn>
                <a:cxn ang="0">
                  <a:pos x="2255" y="350"/>
                </a:cxn>
                <a:cxn ang="0">
                  <a:pos x="1567" y="379"/>
                </a:cxn>
                <a:cxn ang="0">
                  <a:pos x="1914" y="518"/>
                </a:cxn>
                <a:cxn ang="0">
                  <a:pos x="1526" y="536"/>
                </a:cxn>
                <a:cxn ang="0">
                  <a:pos x="1531" y="120"/>
                </a:cxn>
              </a:cxnLst>
              <a:rect l="0" t="0" r="r" b="b"/>
              <a:pathLst>
                <a:path w="3992" h="2879">
                  <a:moveTo>
                    <a:pt x="956" y="1441"/>
                  </a:moveTo>
                  <a:lnTo>
                    <a:pt x="1025" y="1441"/>
                  </a:lnTo>
                  <a:lnTo>
                    <a:pt x="1032" y="1444"/>
                  </a:lnTo>
                  <a:lnTo>
                    <a:pt x="1037" y="1447"/>
                  </a:lnTo>
                  <a:lnTo>
                    <a:pt x="1041" y="1450"/>
                  </a:lnTo>
                  <a:lnTo>
                    <a:pt x="1046" y="1454"/>
                  </a:lnTo>
                  <a:lnTo>
                    <a:pt x="1055" y="1464"/>
                  </a:lnTo>
                  <a:lnTo>
                    <a:pt x="1065" y="1482"/>
                  </a:lnTo>
                  <a:lnTo>
                    <a:pt x="1069" y="1500"/>
                  </a:lnTo>
                  <a:lnTo>
                    <a:pt x="1069" y="1515"/>
                  </a:lnTo>
                  <a:lnTo>
                    <a:pt x="1066" y="1526"/>
                  </a:lnTo>
                  <a:lnTo>
                    <a:pt x="1061" y="1538"/>
                  </a:lnTo>
                  <a:lnTo>
                    <a:pt x="1053" y="1549"/>
                  </a:lnTo>
                  <a:lnTo>
                    <a:pt x="1049" y="1553"/>
                  </a:lnTo>
                  <a:lnTo>
                    <a:pt x="1049" y="1554"/>
                  </a:lnTo>
                  <a:lnTo>
                    <a:pt x="1048" y="1554"/>
                  </a:lnTo>
                  <a:lnTo>
                    <a:pt x="1048" y="1555"/>
                  </a:lnTo>
                  <a:lnTo>
                    <a:pt x="1032" y="1567"/>
                  </a:lnTo>
                  <a:lnTo>
                    <a:pt x="1014" y="1572"/>
                  </a:lnTo>
                  <a:lnTo>
                    <a:pt x="1006" y="1574"/>
                  </a:lnTo>
                  <a:lnTo>
                    <a:pt x="999" y="1574"/>
                  </a:lnTo>
                  <a:lnTo>
                    <a:pt x="986" y="1572"/>
                  </a:lnTo>
                  <a:lnTo>
                    <a:pt x="973" y="1568"/>
                  </a:lnTo>
                  <a:lnTo>
                    <a:pt x="970" y="1567"/>
                  </a:lnTo>
                  <a:lnTo>
                    <a:pt x="969" y="1567"/>
                  </a:lnTo>
                  <a:lnTo>
                    <a:pt x="968" y="1566"/>
                  </a:lnTo>
                  <a:lnTo>
                    <a:pt x="959" y="1560"/>
                  </a:lnTo>
                  <a:lnTo>
                    <a:pt x="948" y="1551"/>
                  </a:lnTo>
                  <a:lnTo>
                    <a:pt x="942" y="1541"/>
                  </a:lnTo>
                  <a:lnTo>
                    <a:pt x="940" y="1540"/>
                  </a:lnTo>
                  <a:lnTo>
                    <a:pt x="939" y="1537"/>
                  </a:lnTo>
                  <a:lnTo>
                    <a:pt x="936" y="1529"/>
                  </a:lnTo>
                  <a:lnTo>
                    <a:pt x="932" y="1519"/>
                  </a:lnTo>
                  <a:lnTo>
                    <a:pt x="931" y="1508"/>
                  </a:lnTo>
                  <a:lnTo>
                    <a:pt x="931" y="1494"/>
                  </a:lnTo>
                  <a:lnTo>
                    <a:pt x="932" y="1488"/>
                  </a:lnTo>
                  <a:lnTo>
                    <a:pt x="935" y="1483"/>
                  </a:lnTo>
                  <a:lnTo>
                    <a:pt x="938" y="1475"/>
                  </a:lnTo>
                  <a:lnTo>
                    <a:pt x="940" y="1471"/>
                  </a:lnTo>
                  <a:lnTo>
                    <a:pt x="949" y="1458"/>
                  </a:lnTo>
                  <a:lnTo>
                    <a:pt x="960" y="1449"/>
                  </a:lnTo>
                  <a:lnTo>
                    <a:pt x="956" y="1441"/>
                  </a:lnTo>
                  <a:close/>
                  <a:moveTo>
                    <a:pt x="564" y="1441"/>
                  </a:moveTo>
                  <a:lnTo>
                    <a:pt x="579" y="1441"/>
                  </a:lnTo>
                  <a:lnTo>
                    <a:pt x="575" y="1443"/>
                  </a:lnTo>
                  <a:lnTo>
                    <a:pt x="566" y="1443"/>
                  </a:lnTo>
                  <a:lnTo>
                    <a:pt x="564" y="1441"/>
                  </a:lnTo>
                  <a:close/>
                  <a:moveTo>
                    <a:pt x="0" y="1441"/>
                  </a:moveTo>
                  <a:lnTo>
                    <a:pt x="229" y="1441"/>
                  </a:lnTo>
                  <a:lnTo>
                    <a:pt x="224" y="1460"/>
                  </a:lnTo>
                  <a:lnTo>
                    <a:pt x="216" y="1477"/>
                  </a:lnTo>
                  <a:lnTo>
                    <a:pt x="204" y="1491"/>
                  </a:lnTo>
                  <a:lnTo>
                    <a:pt x="202" y="1495"/>
                  </a:lnTo>
                  <a:lnTo>
                    <a:pt x="190" y="1507"/>
                  </a:lnTo>
                  <a:lnTo>
                    <a:pt x="166" y="1522"/>
                  </a:lnTo>
                  <a:lnTo>
                    <a:pt x="153" y="1529"/>
                  </a:lnTo>
                  <a:lnTo>
                    <a:pt x="143" y="1532"/>
                  </a:lnTo>
                  <a:lnTo>
                    <a:pt x="142" y="1532"/>
                  </a:lnTo>
                  <a:lnTo>
                    <a:pt x="131" y="1534"/>
                  </a:lnTo>
                  <a:lnTo>
                    <a:pt x="110" y="1534"/>
                  </a:lnTo>
                  <a:lnTo>
                    <a:pt x="106" y="1533"/>
                  </a:lnTo>
                  <a:lnTo>
                    <a:pt x="92" y="1533"/>
                  </a:lnTo>
                  <a:lnTo>
                    <a:pt x="67" y="1525"/>
                  </a:lnTo>
                  <a:lnTo>
                    <a:pt x="46" y="1512"/>
                  </a:lnTo>
                  <a:lnTo>
                    <a:pt x="28" y="1496"/>
                  </a:lnTo>
                  <a:lnTo>
                    <a:pt x="13" y="1475"/>
                  </a:lnTo>
                  <a:lnTo>
                    <a:pt x="12" y="1475"/>
                  </a:lnTo>
                  <a:lnTo>
                    <a:pt x="12" y="1474"/>
                  </a:lnTo>
                  <a:lnTo>
                    <a:pt x="5" y="1458"/>
                  </a:lnTo>
                  <a:lnTo>
                    <a:pt x="0" y="1441"/>
                  </a:lnTo>
                  <a:close/>
                  <a:moveTo>
                    <a:pt x="2570" y="1321"/>
                  </a:moveTo>
                  <a:lnTo>
                    <a:pt x="2570" y="1373"/>
                  </a:lnTo>
                  <a:lnTo>
                    <a:pt x="2566" y="1346"/>
                  </a:lnTo>
                  <a:lnTo>
                    <a:pt x="2566" y="1333"/>
                  </a:lnTo>
                  <a:lnTo>
                    <a:pt x="2570" y="1321"/>
                  </a:lnTo>
                  <a:close/>
                  <a:moveTo>
                    <a:pt x="1817" y="0"/>
                  </a:moveTo>
                  <a:lnTo>
                    <a:pt x="1935" y="0"/>
                  </a:lnTo>
                  <a:lnTo>
                    <a:pt x="1938" y="13"/>
                  </a:lnTo>
                  <a:lnTo>
                    <a:pt x="1938" y="19"/>
                  </a:lnTo>
                  <a:lnTo>
                    <a:pt x="1934" y="37"/>
                  </a:lnTo>
                  <a:lnTo>
                    <a:pt x="1925" y="53"/>
                  </a:lnTo>
                  <a:lnTo>
                    <a:pt x="1924" y="55"/>
                  </a:lnTo>
                  <a:lnTo>
                    <a:pt x="1921" y="56"/>
                  </a:lnTo>
                  <a:lnTo>
                    <a:pt x="1914" y="62"/>
                  </a:lnTo>
                  <a:lnTo>
                    <a:pt x="1905" y="69"/>
                  </a:lnTo>
                  <a:lnTo>
                    <a:pt x="1895" y="73"/>
                  </a:lnTo>
                  <a:lnTo>
                    <a:pt x="1893" y="73"/>
                  </a:lnTo>
                  <a:lnTo>
                    <a:pt x="1891" y="74"/>
                  </a:lnTo>
                  <a:lnTo>
                    <a:pt x="1889" y="74"/>
                  </a:lnTo>
                  <a:lnTo>
                    <a:pt x="1886" y="75"/>
                  </a:lnTo>
                  <a:lnTo>
                    <a:pt x="1865" y="75"/>
                  </a:lnTo>
                  <a:lnTo>
                    <a:pt x="1859" y="74"/>
                  </a:lnTo>
                  <a:lnTo>
                    <a:pt x="1852" y="72"/>
                  </a:lnTo>
                  <a:lnTo>
                    <a:pt x="1840" y="64"/>
                  </a:lnTo>
                  <a:lnTo>
                    <a:pt x="1837" y="61"/>
                  </a:lnTo>
                  <a:lnTo>
                    <a:pt x="1833" y="58"/>
                  </a:lnTo>
                  <a:lnTo>
                    <a:pt x="1823" y="45"/>
                  </a:lnTo>
                  <a:lnTo>
                    <a:pt x="1817" y="30"/>
                  </a:lnTo>
                  <a:lnTo>
                    <a:pt x="1815" y="13"/>
                  </a:lnTo>
                  <a:lnTo>
                    <a:pt x="1815" y="11"/>
                  </a:lnTo>
                  <a:lnTo>
                    <a:pt x="1816" y="5"/>
                  </a:lnTo>
                  <a:lnTo>
                    <a:pt x="1817" y="0"/>
                  </a:lnTo>
                  <a:close/>
                  <a:moveTo>
                    <a:pt x="1710" y="0"/>
                  </a:moveTo>
                  <a:lnTo>
                    <a:pt x="1740" y="0"/>
                  </a:lnTo>
                  <a:lnTo>
                    <a:pt x="1773" y="113"/>
                  </a:lnTo>
                  <a:lnTo>
                    <a:pt x="1780" y="111"/>
                  </a:lnTo>
                  <a:lnTo>
                    <a:pt x="1786" y="110"/>
                  </a:lnTo>
                  <a:lnTo>
                    <a:pt x="1791" y="110"/>
                  </a:lnTo>
                  <a:lnTo>
                    <a:pt x="1799" y="111"/>
                  </a:lnTo>
                  <a:lnTo>
                    <a:pt x="1806" y="112"/>
                  </a:lnTo>
                  <a:lnTo>
                    <a:pt x="1816" y="112"/>
                  </a:lnTo>
                  <a:lnTo>
                    <a:pt x="1820" y="113"/>
                  </a:lnTo>
                  <a:lnTo>
                    <a:pt x="1841" y="120"/>
                  </a:lnTo>
                  <a:lnTo>
                    <a:pt x="1861" y="130"/>
                  </a:lnTo>
                  <a:lnTo>
                    <a:pt x="1876" y="145"/>
                  </a:lnTo>
                  <a:lnTo>
                    <a:pt x="1889" y="162"/>
                  </a:lnTo>
                  <a:lnTo>
                    <a:pt x="1997" y="116"/>
                  </a:lnTo>
                  <a:lnTo>
                    <a:pt x="1997" y="104"/>
                  </a:lnTo>
                  <a:lnTo>
                    <a:pt x="1998" y="98"/>
                  </a:lnTo>
                  <a:lnTo>
                    <a:pt x="1998" y="95"/>
                  </a:lnTo>
                  <a:lnTo>
                    <a:pt x="1999" y="94"/>
                  </a:lnTo>
                  <a:lnTo>
                    <a:pt x="2005" y="79"/>
                  </a:lnTo>
                  <a:lnTo>
                    <a:pt x="2014" y="68"/>
                  </a:lnTo>
                  <a:lnTo>
                    <a:pt x="2018" y="64"/>
                  </a:lnTo>
                  <a:lnTo>
                    <a:pt x="2023" y="60"/>
                  </a:lnTo>
                  <a:lnTo>
                    <a:pt x="2027" y="57"/>
                  </a:lnTo>
                  <a:lnTo>
                    <a:pt x="2030" y="57"/>
                  </a:lnTo>
                  <a:lnTo>
                    <a:pt x="2043" y="51"/>
                  </a:lnTo>
                  <a:lnTo>
                    <a:pt x="2057" y="49"/>
                  </a:lnTo>
                  <a:lnTo>
                    <a:pt x="2064" y="49"/>
                  </a:lnTo>
                  <a:lnTo>
                    <a:pt x="2075" y="52"/>
                  </a:lnTo>
                  <a:lnTo>
                    <a:pt x="2086" y="56"/>
                  </a:lnTo>
                  <a:lnTo>
                    <a:pt x="2096" y="64"/>
                  </a:lnTo>
                  <a:lnTo>
                    <a:pt x="2099" y="65"/>
                  </a:lnTo>
                  <a:lnTo>
                    <a:pt x="2107" y="73"/>
                  </a:lnTo>
                  <a:lnTo>
                    <a:pt x="2113" y="83"/>
                  </a:lnTo>
                  <a:lnTo>
                    <a:pt x="2116" y="94"/>
                  </a:lnTo>
                  <a:lnTo>
                    <a:pt x="2117" y="96"/>
                  </a:lnTo>
                  <a:lnTo>
                    <a:pt x="2117" y="99"/>
                  </a:lnTo>
                  <a:lnTo>
                    <a:pt x="2119" y="107"/>
                  </a:lnTo>
                  <a:lnTo>
                    <a:pt x="2119" y="125"/>
                  </a:lnTo>
                  <a:lnTo>
                    <a:pt x="2116" y="132"/>
                  </a:lnTo>
                  <a:lnTo>
                    <a:pt x="2115" y="132"/>
                  </a:lnTo>
                  <a:lnTo>
                    <a:pt x="2113" y="137"/>
                  </a:lnTo>
                  <a:lnTo>
                    <a:pt x="2108" y="145"/>
                  </a:lnTo>
                  <a:lnTo>
                    <a:pt x="2106" y="147"/>
                  </a:lnTo>
                  <a:lnTo>
                    <a:pt x="2106" y="149"/>
                  </a:lnTo>
                  <a:lnTo>
                    <a:pt x="2104" y="150"/>
                  </a:lnTo>
                  <a:lnTo>
                    <a:pt x="2103" y="153"/>
                  </a:lnTo>
                  <a:lnTo>
                    <a:pt x="2102" y="154"/>
                  </a:lnTo>
                  <a:lnTo>
                    <a:pt x="2088" y="163"/>
                  </a:lnTo>
                  <a:lnTo>
                    <a:pt x="2074" y="170"/>
                  </a:lnTo>
                  <a:lnTo>
                    <a:pt x="2058" y="171"/>
                  </a:lnTo>
                  <a:lnTo>
                    <a:pt x="2053" y="171"/>
                  </a:lnTo>
                  <a:lnTo>
                    <a:pt x="2040" y="168"/>
                  </a:lnTo>
                  <a:lnTo>
                    <a:pt x="2028" y="163"/>
                  </a:lnTo>
                  <a:lnTo>
                    <a:pt x="2023" y="161"/>
                  </a:lnTo>
                  <a:lnTo>
                    <a:pt x="2018" y="157"/>
                  </a:lnTo>
                  <a:lnTo>
                    <a:pt x="2010" y="146"/>
                  </a:lnTo>
                  <a:lnTo>
                    <a:pt x="2007" y="144"/>
                  </a:lnTo>
                  <a:lnTo>
                    <a:pt x="1903" y="189"/>
                  </a:lnTo>
                  <a:lnTo>
                    <a:pt x="1905" y="202"/>
                  </a:lnTo>
                  <a:lnTo>
                    <a:pt x="1907" y="214"/>
                  </a:lnTo>
                  <a:lnTo>
                    <a:pt x="1907" y="222"/>
                  </a:lnTo>
                  <a:lnTo>
                    <a:pt x="2253" y="282"/>
                  </a:lnTo>
                  <a:lnTo>
                    <a:pt x="2261" y="256"/>
                  </a:lnTo>
                  <a:lnTo>
                    <a:pt x="2272" y="234"/>
                  </a:lnTo>
                  <a:lnTo>
                    <a:pt x="2289" y="213"/>
                  </a:lnTo>
                  <a:lnTo>
                    <a:pt x="2293" y="208"/>
                  </a:lnTo>
                  <a:lnTo>
                    <a:pt x="2298" y="204"/>
                  </a:lnTo>
                  <a:lnTo>
                    <a:pt x="2310" y="191"/>
                  </a:lnTo>
                  <a:lnTo>
                    <a:pt x="2327" y="179"/>
                  </a:lnTo>
                  <a:lnTo>
                    <a:pt x="2348" y="168"/>
                  </a:lnTo>
                  <a:lnTo>
                    <a:pt x="2367" y="162"/>
                  </a:lnTo>
                  <a:lnTo>
                    <a:pt x="2374" y="159"/>
                  </a:lnTo>
                  <a:lnTo>
                    <a:pt x="2380" y="158"/>
                  </a:lnTo>
                  <a:lnTo>
                    <a:pt x="2392" y="157"/>
                  </a:lnTo>
                  <a:lnTo>
                    <a:pt x="2405" y="155"/>
                  </a:lnTo>
                  <a:lnTo>
                    <a:pt x="2411" y="0"/>
                  </a:lnTo>
                  <a:lnTo>
                    <a:pt x="2441" y="0"/>
                  </a:lnTo>
                  <a:lnTo>
                    <a:pt x="2435" y="157"/>
                  </a:lnTo>
                  <a:lnTo>
                    <a:pt x="2452" y="159"/>
                  </a:lnTo>
                  <a:lnTo>
                    <a:pt x="2467" y="166"/>
                  </a:lnTo>
                  <a:lnTo>
                    <a:pt x="2468" y="166"/>
                  </a:lnTo>
                  <a:lnTo>
                    <a:pt x="2484" y="172"/>
                  </a:lnTo>
                  <a:lnTo>
                    <a:pt x="2497" y="180"/>
                  </a:lnTo>
                  <a:lnTo>
                    <a:pt x="2507" y="192"/>
                  </a:lnTo>
                  <a:lnTo>
                    <a:pt x="2513" y="195"/>
                  </a:lnTo>
                  <a:lnTo>
                    <a:pt x="2518" y="199"/>
                  </a:lnTo>
                  <a:lnTo>
                    <a:pt x="2523" y="204"/>
                  </a:lnTo>
                  <a:lnTo>
                    <a:pt x="2544" y="230"/>
                  </a:lnTo>
                  <a:lnTo>
                    <a:pt x="2559" y="260"/>
                  </a:lnTo>
                  <a:lnTo>
                    <a:pt x="2566" y="292"/>
                  </a:lnTo>
                  <a:lnTo>
                    <a:pt x="2566" y="328"/>
                  </a:lnTo>
                  <a:lnTo>
                    <a:pt x="2562" y="352"/>
                  </a:lnTo>
                  <a:lnTo>
                    <a:pt x="2555" y="373"/>
                  </a:lnTo>
                  <a:lnTo>
                    <a:pt x="2543" y="396"/>
                  </a:lnTo>
                  <a:lnTo>
                    <a:pt x="2539" y="403"/>
                  </a:lnTo>
                  <a:lnTo>
                    <a:pt x="2568" y="433"/>
                  </a:lnTo>
                  <a:lnTo>
                    <a:pt x="2570" y="430"/>
                  </a:lnTo>
                  <a:lnTo>
                    <a:pt x="2570" y="624"/>
                  </a:lnTo>
                  <a:lnTo>
                    <a:pt x="2569" y="623"/>
                  </a:lnTo>
                  <a:lnTo>
                    <a:pt x="2551" y="603"/>
                  </a:lnTo>
                  <a:lnTo>
                    <a:pt x="2538" y="584"/>
                  </a:lnTo>
                  <a:lnTo>
                    <a:pt x="2530" y="560"/>
                  </a:lnTo>
                  <a:lnTo>
                    <a:pt x="2528" y="557"/>
                  </a:lnTo>
                  <a:lnTo>
                    <a:pt x="2528" y="551"/>
                  </a:lnTo>
                  <a:lnTo>
                    <a:pt x="2526" y="536"/>
                  </a:lnTo>
                  <a:lnTo>
                    <a:pt x="2526" y="519"/>
                  </a:lnTo>
                  <a:lnTo>
                    <a:pt x="2528" y="502"/>
                  </a:lnTo>
                  <a:lnTo>
                    <a:pt x="2534" y="487"/>
                  </a:lnTo>
                  <a:lnTo>
                    <a:pt x="2534" y="484"/>
                  </a:lnTo>
                  <a:lnTo>
                    <a:pt x="2536" y="476"/>
                  </a:lnTo>
                  <a:lnTo>
                    <a:pt x="2542" y="467"/>
                  </a:lnTo>
                  <a:lnTo>
                    <a:pt x="2548" y="455"/>
                  </a:lnTo>
                  <a:lnTo>
                    <a:pt x="2521" y="426"/>
                  </a:lnTo>
                  <a:lnTo>
                    <a:pt x="2507" y="437"/>
                  </a:lnTo>
                  <a:lnTo>
                    <a:pt x="2502" y="441"/>
                  </a:lnTo>
                  <a:lnTo>
                    <a:pt x="2483" y="453"/>
                  </a:lnTo>
                  <a:lnTo>
                    <a:pt x="2463" y="462"/>
                  </a:lnTo>
                  <a:lnTo>
                    <a:pt x="2439" y="468"/>
                  </a:lnTo>
                  <a:lnTo>
                    <a:pt x="2416" y="471"/>
                  </a:lnTo>
                  <a:lnTo>
                    <a:pt x="2409" y="701"/>
                  </a:lnTo>
                  <a:lnTo>
                    <a:pt x="2422" y="708"/>
                  </a:lnTo>
                  <a:lnTo>
                    <a:pt x="2433" y="717"/>
                  </a:lnTo>
                  <a:lnTo>
                    <a:pt x="2439" y="722"/>
                  </a:lnTo>
                  <a:lnTo>
                    <a:pt x="2445" y="729"/>
                  </a:lnTo>
                  <a:lnTo>
                    <a:pt x="2449" y="734"/>
                  </a:lnTo>
                  <a:lnTo>
                    <a:pt x="2455" y="749"/>
                  </a:lnTo>
                  <a:lnTo>
                    <a:pt x="2460" y="764"/>
                  </a:lnTo>
                  <a:lnTo>
                    <a:pt x="2462" y="780"/>
                  </a:lnTo>
                  <a:lnTo>
                    <a:pt x="2462" y="784"/>
                  </a:lnTo>
                  <a:lnTo>
                    <a:pt x="2460" y="798"/>
                  </a:lnTo>
                  <a:lnTo>
                    <a:pt x="2455" y="813"/>
                  </a:lnTo>
                  <a:lnTo>
                    <a:pt x="2449" y="825"/>
                  </a:lnTo>
                  <a:lnTo>
                    <a:pt x="2446" y="830"/>
                  </a:lnTo>
                  <a:lnTo>
                    <a:pt x="2438" y="838"/>
                  </a:lnTo>
                  <a:lnTo>
                    <a:pt x="2433" y="842"/>
                  </a:lnTo>
                  <a:lnTo>
                    <a:pt x="2432" y="843"/>
                  </a:lnTo>
                  <a:lnTo>
                    <a:pt x="2418" y="852"/>
                  </a:lnTo>
                  <a:lnTo>
                    <a:pt x="2403" y="859"/>
                  </a:lnTo>
                  <a:lnTo>
                    <a:pt x="2387" y="861"/>
                  </a:lnTo>
                  <a:lnTo>
                    <a:pt x="2379" y="861"/>
                  </a:lnTo>
                  <a:lnTo>
                    <a:pt x="2363" y="860"/>
                  </a:lnTo>
                  <a:lnTo>
                    <a:pt x="2349" y="856"/>
                  </a:lnTo>
                  <a:lnTo>
                    <a:pt x="2286" y="970"/>
                  </a:lnTo>
                  <a:lnTo>
                    <a:pt x="2291" y="975"/>
                  </a:lnTo>
                  <a:lnTo>
                    <a:pt x="2295" y="982"/>
                  </a:lnTo>
                  <a:lnTo>
                    <a:pt x="2301" y="992"/>
                  </a:lnTo>
                  <a:lnTo>
                    <a:pt x="2303" y="1003"/>
                  </a:lnTo>
                  <a:lnTo>
                    <a:pt x="2303" y="1004"/>
                  </a:lnTo>
                  <a:lnTo>
                    <a:pt x="2305" y="1016"/>
                  </a:lnTo>
                  <a:lnTo>
                    <a:pt x="2302" y="1027"/>
                  </a:lnTo>
                  <a:lnTo>
                    <a:pt x="2298" y="1038"/>
                  </a:lnTo>
                  <a:lnTo>
                    <a:pt x="2298" y="1039"/>
                  </a:lnTo>
                  <a:lnTo>
                    <a:pt x="2363" y="1102"/>
                  </a:lnTo>
                  <a:lnTo>
                    <a:pt x="2366" y="1102"/>
                  </a:lnTo>
                  <a:lnTo>
                    <a:pt x="2369" y="1100"/>
                  </a:lnTo>
                  <a:lnTo>
                    <a:pt x="2371" y="1100"/>
                  </a:lnTo>
                  <a:lnTo>
                    <a:pt x="2373" y="1098"/>
                  </a:lnTo>
                  <a:lnTo>
                    <a:pt x="2383" y="1096"/>
                  </a:lnTo>
                  <a:lnTo>
                    <a:pt x="2403" y="1096"/>
                  </a:lnTo>
                  <a:lnTo>
                    <a:pt x="2413" y="1098"/>
                  </a:lnTo>
                  <a:lnTo>
                    <a:pt x="2418" y="1101"/>
                  </a:lnTo>
                  <a:lnTo>
                    <a:pt x="2420" y="1101"/>
                  </a:lnTo>
                  <a:lnTo>
                    <a:pt x="2434" y="1111"/>
                  </a:lnTo>
                  <a:lnTo>
                    <a:pt x="2445" y="1124"/>
                  </a:lnTo>
                  <a:lnTo>
                    <a:pt x="2451" y="1141"/>
                  </a:lnTo>
                  <a:lnTo>
                    <a:pt x="2452" y="1160"/>
                  </a:lnTo>
                  <a:lnTo>
                    <a:pt x="2452" y="1162"/>
                  </a:lnTo>
                  <a:lnTo>
                    <a:pt x="2451" y="1164"/>
                  </a:lnTo>
                  <a:lnTo>
                    <a:pt x="2450" y="1173"/>
                  </a:lnTo>
                  <a:lnTo>
                    <a:pt x="2446" y="1183"/>
                  </a:lnTo>
                  <a:lnTo>
                    <a:pt x="2439" y="1192"/>
                  </a:lnTo>
                  <a:lnTo>
                    <a:pt x="2438" y="1195"/>
                  </a:lnTo>
                  <a:lnTo>
                    <a:pt x="2432" y="1202"/>
                  </a:lnTo>
                  <a:lnTo>
                    <a:pt x="2416" y="1212"/>
                  </a:lnTo>
                  <a:lnTo>
                    <a:pt x="2408" y="1213"/>
                  </a:lnTo>
                  <a:lnTo>
                    <a:pt x="2403" y="1215"/>
                  </a:lnTo>
                  <a:lnTo>
                    <a:pt x="2396" y="1216"/>
                  </a:lnTo>
                  <a:lnTo>
                    <a:pt x="2394" y="1216"/>
                  </a:lnTo>
                  <a:lnTo>
                    <a:pt x="2390" y="1215"/>
                  </a:lnTo>
                  <a:lnTo>
                    <a:pt x="2390" y="1216"/>
                  </a:lnTo>
                  <a:lnTo>
                    <a:pt x="2386" y="1216"/>
                  </a:lnTo>
                  <a:lnTo>
                    <a:pt x="2383" y="1215"/>
                  </a:lnTo>
                  <a:lnTo>
                    <a:pt x="2379" y="1215"/>
                  </a:lnTo>
                  <a:lnTo>
                    <a:pt x="2377" y="1213"/>
                  </a:lnTo>
                  <a:lnTo>
                    <a:pt x="2339" y="1284"/>
                  </a:lnTo>
                  <a:lnTo>
                    <a:pt x="2348" y="1295"/>
                  </a:lnTo>
                  <a:lnTo>
                    <a:pt x="2357" y="1304"/>
                  </a:lnTo>
                  <a:lnTo>
                    <a:pt x="2366" y="1318"/>
                  </a:lnTo>
                  <a:lnTo>
                    <a:pt x="2370" y="1333"/>
                  </a:lnTo>
                  <a:lnTo>
                    <a:pt x="2371" y="1334"/>
                  </a:lnTo>
                  <a:lnTo>
                    <a:pt x="2371" y="1335"/>
                  </a:lnTo>
                  <a:lnTo>
                    <a:pt x="2375" y="1355"/>
                  </a:lnTo>
                  <a:lnTo>
                    <a:pt x="2375" y="1377"/>
                  </a:lnTo>
                  <a:lnTo>
                    <a:pt x="2371" y="1398"/>
                  </a:lnTo>
                  <a:lnTo>
                    <a:pt x="2369" y="1405"/>
                  </a:lnTo>
                  <a:lnTo>
                    <a:pt x="2366" y="1410"/>
                  </a:lnTo>
                  <a:lnTo>
                    <a:pt x="2417" y="1436"/>
                  </a:lnTo>
                  <a:lnTo>
                    <a:pt x="2417" y="1435"/>
                  </a:lnTo>
                  <a:lnTo>
                    <a:pt x="2432" y="1420"/>
                  </a:lnTo>
                  <a:lnTo>
                    <a:pt x="2445" y="1412"/>
                  </a:lnTo>
                  <a:lnTo>
                    <a:pt x="2456" y="1406"/>
                  </a:lnTo>
                  <a:lnTo>
                    <a:pt x="2467" y="1403"/>
                  </a:lnTo>
                  <a:lnTo>
                    <a:pt x="2476" y="1402"/>
                  </a:lnTo>
                  <a:lnTo>
                    <a:pt x="2479" y="1402"/>
                  </a:lnTo>
                  <a:lnTo>
                    <a:pt x="2480" y="1403"/>
                  </a:lnTo>
                  <a:lnTo>
                    <a:pt x="2481" y="1402"/>
                  </a:lnTo>
                  <a:lnTo>
                    <a:pt x="2487" y="1402"/>
                  </a:lnTo>
                  <a:lnTo>
                    <a:pt x="2501" y="1403"/>
                  </a:lnTo>
                  <a:lnTo>
                    <a:pt x="2515" y="1409"/>
                  </a:lnTo>
                  <a:lnTo>
                    <a:pt x="2527" y="1415"/>
                  </a:lnTo>
                  <a:lnTo>
                    <a:pt x="2532" y="1418"/>
                  </a:lnTo>
                  <a:lnTo>
                    <a:pt x="2536" y="1422"/>
                  </a:lnTo>
                  <a:lnTo>
                    <a:pt x="2540" y="1424"/>
                  </a:lnTo>
                  <a:lnTo>
                    <a:pt x="2570" y="1398"/>
                  </a:lnTo>
                  <a:lnTo>
                    <a:pt x="2570" y="1437"/>
                  </a:lnTo>
                  <a:lnTo>
                    <a:pt x="2565" y="1441"/>
                  </a:lnTo>
                  <a:lnTo>
                    <a:pt x="2557" y="1448"/>
                  </a:lnTo>
                  <a:lnTo>
                    <a:pt x="2559" y="1450"/>
                  </a:lnTo>
                  <a:lnTo>
                    <a:pt x="2559" y="1452"/>
                  </a:lnTo>
                  <a:lnTo>
                    <a:pt x="2561" y="1454"/>
                  </a:lnTo>
                  <a:lnTo>
                    <a:pt x="2561" y="1460"/>
                  </a:lnTo>
                  <a:lnTo>
                    <a:pt x="2565" y="1469"/>
                  </a:lnTo>
                  <a:lnTo>
                    <a:pt x="2568" y="1479"/>
                  </a:lnTo>
                  <a:lnTo>
                    <a:pt x="2568" y="1491"/>
                  </a:lnTo>
                  <a:lnTo>
                    <a:pt x="2565" y="1503"/>
                  </a:lnTo>
                  <a:lnTo>
                    <a:pt x="2565" y="1505"/>
                  </a:lnTo>
                  <a:lnTo>
                    <a:pt x="2564" y="1509"/>
                  </a:lnTo>
                  <a:lnTo>
                    <a:pt x="2560" y="1519"/>
                  </a:lnTo>
                  <a:lnTo>
                    <a:pt x="2555" y="1530"/>
                  </a:lnTo>
                  <a:lnTo>
                    <a:pt x="2548" y="1541"/>
                  </a:lnTo>
                  <a:lnTo>
                    <a:pt x="2540" y="1549"/>
                  </a:lnTo>
                  <a:lnTo>
                    <a:pt x="2530" y="1558"/>
                  </a:lnTo>
                  <a:lnTo>
                    <a:pt x="2519" y="1562"/>
                  </a:lnTo>
                  <a:lnTo>
                    <a:pt x="2515" y="1564"/>
                  </a:lnTo>
                  <a:lnTo>
                    <a:pt x="2510" y="1567"/>
                  </a:lnTo>
                  <a:lnTo>
                    <a:pt x="2497" y="1570"/>
                  </a:lnTo>
                  <a:lnTo>
                    <a:pt x="2484" y="1571"/>
                  </a:lnTo>
                  <a:lnTo>
                    <a:pt x="2463" y="1568"/>
                  </a:lnTo>
                  <a:lnTo>
                    <a:pt x="2442" y="1559"/>
                  </a:lnTo>
                  <a:lnTo>
                    <a:pt x="2441" y="1558"/>
                  </a:lnTo>
                  <a:lnTo>
                    <a:pt x="2426" y="1546"/>
                  </a:lnTo>
                  <a:lnTo>
                    <a:pt x="2416" y="1533"/>
                  </a:lnTo>
                  <a:lnTo>
                    <a:pt x="2407" y="1517"/>
                  </a:lnTo>
                  <a:lnTo>
                    <a:pt x="2403" y="1500"/>
                  </a:lnTo>
                  <a:lnTo>
                    <a:pt x="2401" y="1488"/>
                  </a:lnTo>
                  <a:lnTo>
                    <a:pt x="2401" y="1478"/>
                  </a:lnTo>
                  <a:lnTo>
                    <a:pt x="2404" y="1462"/>
                  </a:lnTo>
                  <a:lnTo>
                    <a:pt x="2352" y="1436"/>
                  </a:lnTo>
                  <a:lnTo>
                    <a:pt x="2335" y="1453"/>
                  </a:lnTo>
                  <a:lnTo>
                    <a:pt x="2327" y="1457"/>
                  </a:lnTo>
                  <a:lnTo>
                    <a:pt x="2312" y="1466"/>
                  </a:lnTo>
                  <a:lnTo>
                    <a:pt x="2294" y="1474"/>
                  </a:lnTo>
                  <a:lnTo>
                    <a:pt x="2274" y="1477"/>
                  </a:lnTo>
                  <a:lnTo>
                    <a:pt x="2273" y="1477"/>
                  </a:lnTo>
                  <a:lnTo>
                    <a:pt x="2269" y="1478"/>
                  </a:lnTo>
                  <a:lnTo>
                    <a:pt x="2263" y="1478"/>
                  </a:lnTo>
                  <a:lnTo>
                    <a:pt x="2252" y="1477"/>
                  </a:lnTo>
                  <a:lnTo>
                    <a:pt x="2239" y="1475"/>
                  </a:lnTo>
                  <a:lnTo>
                    <a:pt x="2225" y="1471"/>
                  </a:lnTo>
                  <a:lnTo>
                    <a:pt x="2213" y="1467"/>
                  </a:lnTo>
                  <a:lnTo>
                    <a:pt x="2145" y="1563"/>
                  </a:lnTo>
                  <a:lnTo>
                    <a:pt x="2164" y="1587"/>
                  </a:lnTo>
                  <a:lnTo>
                    <a:pt x="2179" y="1613"/>
                  </a:lnTo>
                  <a:lnTo>
                    <a:pt x="2188" y="1642"/>
                  </a:lnTo>
                  <a:lnTo>
                    <a:pt x="2192" y="1673"/>
                  </a:lnTo>
                  <a:lnTo>
                    <a:pt x="2192" y="1676"/>
                  </a:lnTo>
                  <a:lnTo>
                    <a:pt x="2189" y="1698"/>
                  </a:lnTo>
                  <a:lnTo>
                    <a:pt x="2184" y="1719"/>
                  </a:lnTo>
                  <a:lnTo>
                    <a:pt x="2178" y="1737"/>
                  </a:lnTo>
                  <a:lnTo>
                    <a:pt x="2176" y="1739"/>
                  </a:lnTo>
                  <a:lnTo>
                    <a:pt x="2175" y="1741"/>
                  </a:lnTo>
                  <a:lnTo>
                    <a:pt x="2175" y="1742"/>
                  </a:lnTo>
                  <a:lnTo>
                    <a:pt x="2443" y="1892"/>
                  </a:lnTo>
                  <a:lnTo>
                    <a:pt x="2447" y="1888"/>
                  </a:lnTo>
                  <a:lnTo>
                    <a:pt x="2466" y="1872"/>
                  </a:lnTo>
                  <a:lnTo>
                    <a:pt x="2487" y="1860"/>
                  </a:lnTo>
                  <a:lnTo>
                    <a:pt x="2502" y="1855"/>
                  </a:lnTo>
                  <a:lnTo>
                    <a:pt x="2518" y="1852"/>
                  </a:lnTo>
                  <a:lnTo>
                    <a:pt x="2531" y="1852"/>
                  </a:lnTo>
                  <a:lnTo>
                    <a:pt x="2551" y="1854"/>
                  </a:lnTo>
                  <a:lnTo>
                    <a:pt x="2570" y="1859"/>
                  </a:lnTo>
                  <a:lnTo>
                    <a:pt x="2576" y="1862"/>
                  </a:lnTo>
                  <a:lnTo>
                    <a:pt x="2581" y="1863"/>
                  </a:lnTo>
                  <a:lnTo>
                    <a:pt x="2582" y="1863"/>
                  </a:lnTo>
                  <a:lnTo>
                    <a:pt x="2582" y="1864"/>
                  </a:lnTo>
                  <a:lnTo>
                    <a:pt x="2585" y="1864"/>
                  </a:lnTo>
                  <a:lnTo>
                    <a:pt x="2585" y="1866"/>
                  </a:lnTo>
                  <a:lnTo>
                    <a:pt x="2586" y="1866"/>
                  </a:lnTo>
                  <a:lnTo>
                    <a:pt x="2602" y="1877"/>
                  </a:lnTo>
                  <a:lnTo>
                    <a:pt x="2616" y="1892"/>
                  </a:lnTo>
                  <a:lnTo>
                    <a:pt x="2628" y="1906"/>
                  </a:lnTo>
                  <a:lnTo>
                    <a:pt x="2636" y="1922"/>
                  </a:lnTo>
                  <a:lnTo>
                    <a:pt x="2640" y="1936"/>
                  </a:lnTo>
                  <a:lnTo>
                    <a:pt x="2640" y="1938"/>
                  </a:lnTo>
                  <a:lnTo>
                    <a:pt x="2641" y="1938"/>
                  </a:lnTo>
                  <a:lnTo>
                    <a:pt x="2641" y="1939"/>
                  </a:lnTo>
                  <a:lnTo>
                    <a:pt x="2644" y="1960"/>
                  </a:lnTo>
                  <a:lnTo>
                    <a:pt x="2644" y="1982"/>
                  </a:lnTo>
                  <a:lnTo>
                    <a:pt x="2638" y="2003"/>
                  </a:lnTo>
                  <a:lnTo>
                    <a:pt x="2628" y="2025"/>
                  </a:lnTo>
                  <a:lnTo>
                    <a:pt x="2615" y="2042"/>
                  </a:lnTo>
                  <a:lnTo>
                    <a:pt x="2596" y="2057"/>
                  </a:lnTo>
                  <a:lnTo>
                    <a:pt x="2589" y="2062"/>
                  </a:lnTo>
                  <a:lnTo>
                    <a:pt x="2578" y="2070"/>
                  </a:lnTo>
                  <a:lnTo>
                    <a:pt x="2555" y="2078"/>
                  </a:lnTo>
                  <a:lnTo>
                    <a:pt x="2539" y="2079"/>
                  </a:lnTo>
                  <a:lnTo>
                    <a:pt x="2536" y="2079"/>
                  </a:lnTo>
                  <a:lnTo>
                    <a:pt x="2534" y="2078"/>
                  </a:lnTo>
                  <a:lnTo>
                    <a:pt x="2530" y="2079"/>
                  </a:lnTo>
                  <a:lnTo>
                    <a:pt x="2523" y="2079"/>
                  </a:lnTo>
                  <a:lnTo>
                    <a:pt x="2510" y="2076"/>
                  </a:lnTo>
                  <a:lnTo>
                    <a:pt x="2493" y="2072"/>
                  </a:lnTo>
                  <a:lnTo>
                    <a:pt x="2476" y="2067"/>
                  </a:lnTo>
                  <a:lnTo>
                    <a:pt x="2464" y="2059"/>
                  </a:lnTo>
                  <a:lnTo>
                    <a:pt x="2464" y="2058"/>
                  </a:lnTo>
                  <a:lnTo>
                    <a:pt x="2456" y="2053"/>
                  </a:lnTo>
                  <a:lnTo>
                    <a:pt x="2450" y="2048"/>
                  </a:lnTo>
                  <a:lnTo>
                    <a:pt x="2311" y="2135"/>
                  </a:lnTo>
                  <a:lnTo>
                    <a:pt x="2312" y="2138"/>
                  </a:lnTo>
                  <a:lnTo>
                    <a:pt x="2312" y="2139"/>
                  </a:lnTo>
                  <a:lnTo>
                    <a:pt x="2314" y="2142"/>
                  </a:lnTo>
                  <a:lnTo>
                    <a:pt x="2314" y="2146"/>
                  </a:lnTo>
                  <a:lnTo>
                    <a:pt x="2319" y="2159"/>
                  </a:lnTo>
                  <a:lnTo>
                    <a:pt x="2320" y="2175"/>
                  </a:lnTo>
                  <a:lnTo>
                    <a:pt x="2318" y="2189"/>
                  </a:lnTo>
                  <a:lnTo>
                    <a:pt x="2318" y="2193"/>
                  </a:lnTo>
                  <a:lnTo>
                    <a:pt x="2316" y="2197"/>
                  </a:lnTo>
                  <a:lnTo>
                    <a:pt x="2312" y="2207"/>
                  </a:lnTo>
                  <a:lnTo>
                    <a:pt x="2306" y="2219"/>
                  </a:lnTo>
                  <a:lnTo>
                    <a:pt x="2299" y="2230"/>
                  </a:lnTo>
                  <a:lnTo>
                    <a:pt x="2291" y="2237"/>
                  </a:lnTo>
                  <a:lnTo>
                    <a:pt x="2290" y="2237"/>
                  </a:lnTo>
                  <a:lnTo>
                    <a:pt x="2285" y="2243"/>
                  </a:lnTo>
                  <a:lnTo>
                    <a:pt x="2363" y="2477"/>
                  </a:lnTo>
                  <a:lnTo>
                    <a:pt x="2367" y="2476"/>
                  </a:lnTo>
                  <a:lnTo>
                    <a:pt x="2378" y="2476"/>
                  </a:lnTo>
                  <a:lnTo>
                    <a:pt x="2384" y="2477"/>
                  </a:lnTo>
                  <a:lnTo>
                    <a:pt x="2387" y="2477"/>
                  </a:lnTo>
                  <a:lnTo>
                    <a:pt x="2391" y="2478"/>
                  </a:lnTo>
                  <a:lnTo>
                    <a:pt x="2395" y="2478"/>
                  </a:lnTo>
                  <a:lnTo>
                    <a:pt x="2413" y="2485"/>
                  </a:lnTo>
                  <a:lnTo>
                    <a:pt x="2429" y="2495"/>
                  </a:lnTo>
                  <a:lnTo>
                    <a:pt x="2443" y="2509"/>
                  </a:lnTo>
                  <a:lnTo>
                    <a:pt x="2454" y="2524"/>
                  </a:lnTo>
                  <a:lnTo>
                    <a:pt x="2454" y="2526"/>
                  </a:lnTo>
                  <a:lnTo>
                    <a:pt x="2458" y="2537"/>
                  </a:lnTo>
                  <a:lnTo>
                    <a:pt x="2462" y="2550"/>
                  </a:lnTo>
                  <a:lnTo>
                    <a:pt x="2463" y="2561"/>
                  </a:lnTo>
                  <a:lnTo>
                    <a:pt x="2463" y="2574"/>
                  </a:lnTo>
                  <a:lnTo>
                    <a:pt x="2460" y="2586"/>
                  </a:lnTo>
                  <a:lnTo>
                    <a:pt x="2570" y="2630"/>
                  </a:lnTo>
                  <a:lnTo>
                    <a:pt x="2651" y="2663"/>
                  </a:lnTo>
                  <a:lnTo>
                    <a:pt x="2653" y="2659"/>
                  </a:lnTo>
                  <a:lnTo>
                    <a:pt x="2655" y="2657"/>
                  </a:lnTo>
                  <a:lnTo>
                    <a:pt x="2657" y="2653"/>
                  </a:lnTo>
                  <a:lnTo>
                    <a:pt x="2658" y="2653"/>
                  </a:lnTo>
                  <a:lnTo>
                    <a:pt x="2658" y="2651"/>
                  </a:lnTo>
                  <a:lnTo>
                    <a:pt x="2659" y="2650"/>
                  </a:lnTo>
                  <a:lnTo>
                    <a:pt x="2676" y="2626"/>
                  </a:lnTo>
                  <a:lnTo>
                    <a:pt x="2697" y="2607"/>
                  </a:lnTo>
                  <a:lnTo>
                    <a:pt x="2722" y="2592"/>
                  </a:lnTo>
                  <a:lnTo>
                    <a:pt x="2730" y="2590"/>
                  </a:lnTo>
                  <a:lnTo>
                    <a:pt x="2713" y="2548"/>
                  </a:lnTo>
                  <a:lnTo>
                    <a:pt x="2712" y="2548"/>
                  </a:lnTo>
                  <a:lnTo>
                    <a:pt x="2710" y="2549"/>
                  </a:lnTo>
                  <a:lnTo>
                    <a:pt x="2704" y="2549"/>
                  </a:lnTo>
                  <a:lnTo>
                    <a:pt x="2699" y="2550"/>
                  </a:lnTo>
                  <a:lnTo>
                    <a:pt x="2687" y="2550"/>
                  </a:lnTo>
                  <a:lnTo>
                    <a:pt x="2682" y="2549"/>
                  </a:lnTo>
                  <a:lnTo>
                    <a:pt x="2675" y="2548"/>
                  </a:lnTo>
                  <a:lnTo>
                    <a:pt x="2672" y="2548"/>
                  </a:lnTo>
                  <a:lnTo>
                    <a:pt x="2650" y="2543"/>
                  </a:lnTo>
                  <a:lnTo>
                    <a:pt x="2628" y="2532"/>
                  </a:lnTo>
                  <a:lnTo>
                    <a:pt x="2610" y="2518"/>
                  </a:lnTo>
                  <a:lnTo>
                    <a:pt x="2593" y="2498"/>
                  </a:lnTo>
                  <a:lnTo>
                    <a:pt x="2581" y="2478"/>
                  </a:lnTo>
                  <a:lnTo>
                    <a:pt x="2574" y="2455"/>
                  </a:lnTo>
                  <a:lnTo>
                    <a:pt x="2573" y="2451"/>
                  </a:lnTo>
                  <a:lnTo>
                    <a:pt x="2573" y="2446"/>
                  </a:lnTo>
                  <a:lnTo>
                    <a:pt x="2570" y="2431"/>
                  </a:lnTo>
                  <a:lnTo>
                    <a:pt x="2572" y="2416"/>
                  </a:lnTo>
                  <a:lnTo>
                    <a:pt x="2574" y="2399"/>
                  </a:lnTo>
                  <a:lnTo>
                    <a:pt x="2581" y="2383"/>
                  </a:lnTo>
                  <a:lnTo>
                    <a:pt x="2581" y="2380"/>
                  </a:lnTo>
                  <a:lnTo>
                    <a:pt x="2582" y="2376"/>
                  </a:lnTo>
                  <a:lnTo>
                    <a:pt x="2583" y="2374"/>
                  </a:lnTo>
                  <a:lnTo>
                    <a:pt x="2590" y="2363"/>
                  </a:lnTo>
                  <a:lnTo>
                    <a:pt x="2598" y="2351"/>
                  </a:lnTo>
                  <a:lnTo>
                    <a:pt x="2608" y="2340"/>
                  </a:lnTo>
                  <a:lnTo>
                    <a:pt x="2617" y="2329"/>
                  </a:lnTo>
                  <a:lnTo>
                    <a:pt x="2628" y="2324"/>
                  </a:lnTo>
                  <a:lnTo>
                    <a:pt x="2629" y="2324"/>
                  </a:lnTo>
                  <a:lnTo>
                    <a:pt x="2640" y="2316"/>
                  </a:lnTo>
                  <a:lnTo>
                    <a:pt x="2651" y="2312"/>
                  </a:lnTo>
                  <a:lnTo>
                    <a:pt x="2663" y="2310"/>
                  </a:lnTo>
                  <a:lnTo>
                    <a:pt x="2667" y="2308"/>
                  </a:lnTo>
                  <a:lnTo>
                    <a:pt x="2678" y="2306"/>
                  </a:lnTo>
                  <a:lnTo>
                    <a:pt x="2692" y="2306"/>
                  </a:lnTo>
                  <a:lnTo>
                    <a:pt x="2714" y="2307"/>
                  </a:lnTo>
                  <a:lnTo>
                    <a:pt x="2735" y="2313"/>
                  </a:lnTo>
                  <a:lnTo>
                    <a:pt x="2755" y="2323"/>
                  </a:lnTo>
                  <a:lnTo>
                    <a:pt x="2773" y="2336"/>
                  </a:lnTo>
                  <a:lnTo>
                    <a:pt x="2775" y="2336"/>
                  </a:lnTo>
                  <a:lnTo>
                    <a:pt x="2775" y="2337"/>
                  </a:lnTo>
                  <a:lnTo>
                    <a:pt x="2785" y="2347"/>
                  </a:lnTo>
                  <a:lnTo>
                    <a:pt x="2793" y="2358"/>
                  </a:lnTo>
                  <a:lnTo>
                    <a:pt x="2877" y="2310"/>
                  </a:lnTo>
                  <a:lnTo>
                    <a:pt x="2877" y="2307"/>
                  </a:lnTo>
                  <a:lnTo>
                    <a:pt x="2875" y="2306"/>
                  </a:lnTo>
                  <a:lnTo>
                    <a:pt x="2875" y="2303"/>
                  </a:lnTo>
                  <a:lnTo>
                    <a:pt x="2873" y="2292"/>
                  </a:lnTo>
                  <a:lnTo>
                    <a:pt x="2873" y="2281"/>
                  </a:lnTo>
                  <a:lnTo>
                    <a:pt x="2877" y="2265"/>
                  </a:lnTo>
                  <a:lnTo>
                    <a:pt x="2879" y="2257"/>
                  </a:lnTo>
                  <a:lnTo>
                    <a:pt x="2882" y="2255"/>
                  </a:lnTo>
                  <a:lnTo>
                    <a:pt x="2882" y="2252"/>
                  </a:lnTo>
                  <a:lnTo>
                    <a:pt x="2883" y="2252"/>
                  </a:lnTo>
                  <a:lnTo>
                    <a:pt x="2890" y="2241"/>
                  </a:lnTo>
                  <a:lnTo>
                    <a:pt x="2899" y="2232"/>
                  </a:lnTo>
                  <a:lnTo>
                    <a:pt x="2911" y="2227"/>
                  </a:lnTo>
                  <a:lnTo>
                    <a:pt x="2916" y="2226"/>
                  </a:lnTo>
                  <a:lnTo>
                    <a:pt x="2920" y="2223"/>
                  </a:lnTo>
                  <a:lnTo>
                    <a:pt x="2903" y="2024"/>
                  </a:lnTo>
                  <a:lnTo>
                    <a:pt x="2902" y="2024"/>
                  </a:lnTo>
                  <a:lnTo>
                    <a:pt x="2886" y="2023"/>
                  </a:lnTo>
                  <a:lnTo>
                    <a:pt x="2870" y="2019"/>
                  </a:lnTo>
                  <a:lnTo>
                    <a:pt x="2869" y="2017"/>
                  </a:lnTo>
                  <a:lnTo>
                    <a:pt x="2868" y="2017"/>
                  </a:lnTo>
                  <a:lnTo>
                    <a:pt x="2866" y="2016"/>
                  </a:lnTo>
                  <a:lnTo>
                    <a:pt x="2848" y="2004"/>
                  </a:lnTo>
                  <a:lnTo>
                    <a:pt x="2832" y="1987"/>
                  </a:lnTo>
                  <a:lnTo>
                    <a:pt x="2824" y="1977"/>
                  </a:lnTo>
                  <a:lnTo>
                    <a:pt x="2820" y="1965"/>
                  </a:lnTo>
                  <a:lnTo>
                    <a:pt x="2820" y="1964"/>
                  </a:lnTo>
                  <a:lnTo>
                    <a:pt x="2816" y="1948"/>
                  </a:lnTo>
                  <a:lnTo>
                    <a:pt x="2815" y="1931"/>
                  </a:lnTo>
                  <a:lnTo>
                    <a:pt x="2818" y="1914"/>
                  </a:lnTo>
                  <a:lnTo>
                    <a:pt x="2824" y="1897"/>
                  </a:lnTo>
                  <a:lnTo>
                    <a:pt x="2835" y="1883"/>
                  </a:lnTo>
                  <a:lnTo>
                    <a:pt x="2849" y="1868"/>
                  </a:lnTo>
                  <a:lnTo>
                    <a:pt x="2852" y="1868"/>
                  </a:lnTo>
                  <a:lnTo>
                    <a:pt x="2862" y="1860"/>
                  </a:lnTo>
                  <a:lnTo>
                    <a:pt x="2877" y="1854"/>
                  </a:lnTo>
                  <a:lnTo>
                    <a:pt x="2892" y="1851"/>
                  </a:lnTo>
                  <a:lnTo>
                    <a:pt x="2894" y="1851"/>
                  </a:lnTo>
                  <a:lnTo>
                    <a:pt x="2895" y="1850"/>
                  </a:lnTo>
                  <a:lnTo>
                    <a:pt x="2902" y="1850"/>
                  </a:lnTo>
                  <a:lnTo>
                    <a:pt x="2913" y="1851"/>
                  </a:lnTo>
                  <a:lnTo>
                    <a:pt x="2926" y="1852"/>
                  </a:lnTo>
                  <a:lnTo>
                    <a:pt x="2938" y="1856"/>
                  </a:lnTo>
                  <a:lnTo>
                    <a:pt x="2947" y="1862"/>
                  </a:lnTo>
                  <a:lnTo>
                    <a:pt x="2953" y="1866"/>
                  </a:lnTo>
                  <a:lnTo>
                    <a:pt x="2959" y="1870"/>
                  </a:lnTo>
                  <a:lnTo>
                    <a:pt x="2967" y="1880"/>
                  </a:lnTo>
                  <a:lnTo>
                    <a:pt x="2968" y="1880"/>
                  </a:lnTo>
                  <a:lnTo>
                    <a:pt x="2972" y="1884"/>
                  </a:lnTo>
                  <a:lnTo>
                    <a:pt x="3068" y="1849"/>
                  </a:lnTo>
                  <a:lnTo>
                    <a:pt x="3067" y="1834"/>
                  </a:lnTo>
                  <a:lnTo>
                    <a:pt x="3069" y="1818"/>
                  </a:lnTo>
                  <a:lnTo>
                    <a:pt x="3074" y="1804"/>
                  </a:lnTo>
                  <a:lnTo>
                    <a:pt x="3074" y="1803"/>
                  </a:lnTo>
                  <a:lnTo>
                    <a:pt x="3076" y="1800"/>
                  </a:lnTo>
                  <a:lnTo>
                    <a:pt x="3076" y="1797"/>
                  </a:lnTo>
                  <a:lnTo>
                    <a:pt x="3081" y="1788"/>
                  </a:lnTo>
                  <a:lnTo>
                    <a:pt x="3099" y="1767"/>
                  </a:lnTo>
                  <a:lnTo>
                    <a:pt x="3108" y="1762"/>
                  </a:lnTo>
                  <a:lnTo>
                    <a:pt x="3110" y="1762"/>
                  </a:lnTo>
                  <a:lnTo>
                    <a:pt x="3122" y="1756"/>
                  </a:lnTo>
                  <a:lnTo>
                    <a:pt x="3135" y="1753"/>
                  </a:lnTo>
                  <a:lnTo>
                    <a:pt x="3140" y="1750"/>
                  </a:lnTo>
                  <a:lnTo>
                    <a:pt x="3153" y="1750"/>
                  </a:lnTo>
                  <a:lnTo>
                    <a:pt x="3175" y="1753"/>
                  </a:lnTo>
                  <a:lnTo>
                    <a:pt x="3195" y="1761"/>
                  </a:lnTo>
                  <a:lnTo>
                    <a:pt x="3213" y="1774"/>
                  </a:lnTo>
                  <a:lnTo>
                    <a:pt x="3214" y="1775"/>
                  </a:lnTo>
                  <a:lnTo>
                    <a:pt x="3222" y="1784"/>
                  </a:lnTo>
                  <a:lnTo>
                    <a:pt x="3229" y="1795"/>
                  </a:lnTo>
                  <a:lnTo>
                    <a:pt x="3234" y="1804"/>
                  </a:lnTo>
                  <a:lnTo>
                    <a:pt x="3241" y="1826"/>
                  </a:lnTo>
                  <a:lnTo>
                    <a:pt x="3324" y="1832"/>
                  </a:lnTo>
                  <a:lnTo>
                    <a:pt x="3331" y="1816"/>
                  </a:lnTo>
                  <a:lnTo>
                    <a:pt x="3341" y="1801"/>
                  </a:lnTo>
                  <a:lnTo>
                    <a:pt x="3344" y="1800"/>
                  </a:lnTo>
                  <a:lnTo>
                    <a:pt x="3345" y="1799"/>
                  </a:lnTo>
                  <a:lnTo>
                    <a:pt x="3355" y="1792"/>
                  </a:lnTo>
                  <a:lnTo>
                    <a:pt x="3365" y="1787"/>
                  </a:lnTo>
                  <a:lnTo>
                    <a:pt x="3377" y="1784"/>
                  </a:lnTo>
                  <a:lnTo>
                    <a:pt x="3385" y="1784"/>
                  </a:lnTo>
                  <a:lnTo>
                    <a:pt x="3386" y="1783"/>
                  </a:lnTo>
                  <a:lnTo>
                    <a:pt x="3398" y="1784"/>
                  </a:lnTo>
                  <a:lnTo>
                    <a:pt x="3408" y="1787"/>
                  </a:lnTo>
                  <a:lnTo>
                    <a:pt x="3417" y="1791"/>
                  </a:lnTo>
                  <a:lnTo>
                    <a:pt x="3423" y="1794"/>
                  </a:lnTo>
                  <a:lnTo>
                    <a:pt x="3427" y="1796"/>
                  </a:lnTo>
                  <a:lnTo>
                    <a:pt x="3440" y="1809"/>
                  </a:lnTo>
                  <a:lnTo>
                    <a:pt x="3444" y="1816"/>
                  </a:lnTo>
                  <a:lnTo>
                    <a:pt x="3446" y="1821"/>
                  </a:lnTo>
                  <a:lnTo>
                    <a:pt x="3525" y="1807"/>
                  </a:lnTo>
                  <a:lnTo>
                    <a:pt x="3527" y="1784"/>
                  </a:lnTo>
                  <a:lnTo>
                    <a:pt x="3533" y="1765"/>
                  </a:lnTo>
                  <a:lnTo>
                    <a:pt x="3540" y="1749"/>
                  </a:lnTo>
                  <a:lnTo>
                    <a:pt x="3548" y="1736"/>
                  </a:lnTo>
                  <a:lnTo>
                    <a:pt x="3563" y="1719"/>
                  </a:lnTo>
                  <a:lnTo>
                    <a:pt x="3580" y="1705"/>
                  </a:lnTo>
                  <a:lnTo>
                    <a:pt x="3601" y="1694"/>
                  </a:lnTo>
                  <a:lnTo>
                    <a:pt x="3602" y="1694"/>
                  </a:lnTo>
                  <a:lnTo>
                    <a:pt x="3603" y="1693"/>
                  </a:lnTo>
                  <a:lnTo>
                    <a:pt x="3606" y="1693"/>
                  </a:lnTo>
                  <a:lnTo>
                    <a:pt x="3623" y="1689"/>
                  </a:lnTo>
                  <a:lnTo>
                    <a:pt x="3641" y="1687"/>
                  </a:lnTo>
                  <a:lnTo>
                    <a:pt x="3647" y="1687"/>
                  </a:lnTo>
                  <a:lnTo>
                    <a:pt x="3671" y="1551"/>
                  </a:lnTo>
                  <a:lnTo>
                    <a:pt x="3666" y="1549"/>
                  </a:lnTo>
                  <a:lnTo>
                    <a:pt x="3662" y="1547"/>
                  </a:lnTo>
                  <a:lnTo>
                    <a:pt x="3654" y="1542"/>
                  </a:lnTo>
                  <a:lnTo>
                    <a:pt x="3649" y="1540"/>
                  </a:lnTo>
                  <a:lnTo>
                    <a:pt x="3644" y="1536"/>
                  </a:lnTo>
                  <a:lnTo>
                    <a:pt x="3640" y="1532"/>
                  </a:lnTo>
                  <a:lnTo>
                    <a:pt x="3636" y="1526"/>
                  </a:lnTo>
                  <a:lnTo>
                    <a:pt x="3635" y="1525"/>
                  </a:lnTo>
                  <a:lnTo>
                    <a:pt x="3633" y="1525"/>
                  </a:lnTo>
                  <a:lnTo>
                    <a:pt x="3624" y="1512"/>
                  </a:lnTo>
                  <a:lnTo>
                    <a:pt x="3618" y="1495"/>
                  </a:lnTo>
                  <a:lnTo>
                    <a:pt x="3614" y="1479"/>
                  </a:lnTo>
                  <a:lnTo>
                    <a:pt x="3614" y="1460"/>
                  </a:lnTo>
                  <a:lnTo>
                    <a:pt x="3618" y="1441"/>
                  </a:lnTo>
                  <a:lnTo>
                    <a:pt x="3619" y="1437"/>
                  </a:lnTo>
                  <a:lnTo>
                    <a:pt x="3622" y="1432"/>
                  </a:lnTo>
                  <a:lnTo>
                    <a:pt x="3624" y="1428"/>
                  </a:lnTo>
                  <a:lnTo>
                    <a:pt x="3624" y="1427"/>
                  </a:lnTo>
                  <a:lnTo>
                    <a:pt x="3628" y="1423"/>
                  </a:lnTo>
                  <a:lnTo>
                    <a:pt x="3635" y="1411"/>
                  </a:lnTo>
                  <a:lnTo>
                    <a:pt x="3647" y="1399"/>
                  </a:lnTo>
                  <a:lnTo>
                    <a:pt x="3661" y="1392"/>
                  </a:lnTo>
                  <a:lnTo>
                    <a:pt x="3664" y="1390"/>
                  </a:lnTo>
                  <a:lnTo>
                    <a:pt x="3667" y="1388"/>
                  </a:lnTo>
                  <a:lnTo>
                    <a:pt x="3678" y="1385"/>
                  </a:lnTo>
                  <a:lnTo>
                    <a:pt x="3691" y="1381"/>
                  </a:lnTo>
                  <a:lnTo>
                    <a:pt x="3704" y="1380"/>
                  </a:lnTo>
                  <a:lnTo>
                    <a:pt x="3715" y="1382"/>
                  </a:lnTo>
                  <a:lnTo>
                    <a:pt x="3716" y="1382"/>
                  </a:lnTo>
                  <a:lnTo>
                    <a:pt x="3729" y="1385"/>
                  </a:lnTo>
                  <a:lnTo>
                    <a:pt x="3741" y="1390"/>
                  </a:lnTo>
                  <a:lnTo>
                    <a:pt x="3746" y="1393"/>
                  </a:lnTo>
                  <a:lnTo>
                    <a:pt x="3750" y="1395"/>
                  </a:lnTo>
                  <a:lnTo>
                    <a:pt x="3766" y="1409"/>
                  </a:lnTo>
                  <a:lnTo>
                    <a:pt x="3777" y="1424"/>
                  </a:lnTo>
                  <a:lnTo>
                    <a:pt x="3785" y="1441"/>
                  </a:lnTo>
                  <a:lnTo>
                    <a:pt x="3785" y="1445"/>
                  </a:lnTo>
                  <a:lnTo>
                    <a:pt x="3835" y="1441"/>
                  </a:lnTo>
                  <a:lnTo>
                    <a:pt x="3870" y="1439"/>
                  </a:lnTo>
                  <a:lnTo>
                    <a:pt x="3870" y="1437"/>
                  </a:lnTo>
                  <a:lnTo>
                    <a:pt x="3872" y="1436"/>
                  </a:lnTo>
                  <a:lnTo>
                    <a:pt x="3872" y="1432"/>
                  </a:lnTo>
                  <a:lnTo>
                    <a:pt x="3873" y="1432"/>
                  </a:lnTo>
                  <a:lnTo>
                    <a:pt x="3878" y="1419"/>
                  </a:lnTo>
                  <a:lnTo>
                    <a:pt x="3886" y="1410"/>
                  </a:lnTo>
                  <a:lnTo>
                    <a:pt x="3895" y="1402"/>
                  </a:lnTo>
                  <a:lnTo>
                    <a:pt x="3907" y="1395"/>
                  </a:lnTo>
                  <a:lnTo>
                    <a:pt x="3919" y="1392"/>
                  </a:lnTo>
                  <a:lnTo>
                    <a:pt x="3923" y="1392"/>
                  </a:lnTo>
                  <a:lnTo>
                    <a:pt x="3925" y="1390"/>
                  </a:lnTo>
                  <a:lnTo>
                    <a:pt x="3932" y="1390"/>
                  </a:lnTo>
                  <a:lnTo>
                    <a:pt x="3945" y="1392"/>
                  </a:lnTo>
                  <a:lnTo>
                    <a:pt x="3958" y="1397"/>
                  </a:lnTo>
                  <a:lnTo>
                    <a:pt x="3959" y="1397"/>
                  </a:lnTo>
                  <a:lnTo>
                    <a:pt x="3973" y="1406"/>
                  </a:lnTo>
                  <a:lnTo>
                    <a:pt x="3983" y="1419"/>
                  </a:lnTo>
                  <a:lnTo>
                    <a:pt x="3988" y="1430"/>
                  </a:lnTo>
                  <a:lnTo>
                    <a:pt x="3990" y="1435"/>
                  </a:lnTo>
                  <a:lnTo>
                    <a:pt x="3990" y="1436"/>
                  </a:lnTo>
                  <a:lnTo>
                    <a:pt x="3991" y="1439"/>
                  </a:lnTo>
                  <a:lnTo>
                    <a:pt x="3991" y="1441"/>
                  </a:lnTo>
                  <a:lnTo>
                    <a:pt x="3992" y="1457"/>
                  </a:lnTo>
                  <a:lnTo>
                    <a:pt x="3988" y="1471"/>
                  </a:lnTo>
                  <a:lnTo>
                    <a:pt x="3983" y="1483"/>
                  </a:lnTo>
                  <a:lnTo>
                    <a:pt x="3976" y="1492"/>
                  </a:lnTo>
                  <a:lnTo>
                    <a:pt x="3967" y="1500"/>
                  </a:lnTo>
                  <a:lnTo>
                    <a:pt x="3966" y="1502"/>
                  </a:lnTo>
                  <a:lnTo>
                    <a:pt x="3950" y="1509"/>
                  </a:lnTo>
                  <a:lnTo>
                    <a:pt x="3936" y="1512"/>
                  </a:lnTo>
                  <a:lnTo>
                    <a:pt x="3933" y="1512"/>
                  </a:lnTo>
                  <a:lnTo>
                    <a:pt x="3932" y="1513"/>
                  </a:lnTo>
                  <a:lnTo>
                    <a:pt x="3928" y="1513"/>
                  </a:lnTo>
                  <a:lnTo>
                    <a:pt x="3918" y="1511"/>
                  </a:lnTo>
                  <a:lnTo>
                    <a:pt x="3904" y="1508"/>
                  </a:lnTo>
                  <a:lnTo>
                    <a:pt x="3895" y="1503"/>
                  </a:lnTo>
                  <a:lnTo>
                    <a:pt x="3895" y="1502"/>
                  </a:lnTo>
                  <a:lnTo>
                    <a:pt x="3890" y="1498"/>
                  </a:lnTo>
                  <a:lnTo>
                    <a:pt x="3886" y="1494"/>
                  </a:lnTo>
                  <a:lnTo>
                    <a:pt x="3882" y="1488"/>
                  </a:lnTo>
                  <a:lnTo>
                    <a:pt x="3881" y="1486"/>
                  </a:lnTo>
                  <a:lnTo>
                    <a:pt x="3878" y="1483"/>
                  </a:lnTo>
                  <a:lnTo>
                    <a:pt x="3876" y="1478"/>
                  </a:lnTo>
                  <a:lnTo>
                    <a:pt x="3873" y="1474"/>
                  </a:lnTo>
                  <a:lnTo>
                    <a:pt x="3872" y="1469"/>
                  </a:lnTo>
                  <a:lnTo>
                    <a:pt x="3788" y="1474"/>
                  </a:lnTo>
                  <a:lnTo>
                    <a:pt x="3787" y="1486"/>
                  </a:lnTo>
                  <a:lnTo>
                    <a:pt x="3785" y="1495"/>
                  </a:lnTo>
                  <a:lnTo>
                    <a:pt x="3777" y="1512"/>
                  </a:lnTo>
                  <a:lnTo>
                    <a:pt x="3767" y="1526"/>
                  </a:lnTo>
                  <a:lnTo>
                    <a:pt x="3760" y="1533"/>
                  </a:lnTo>
                  <a:lnTo>
                    <a:pt x="3754" y="1538"/>
                  </a:lnTo>
                  <a:lnTo>
                    <a:pt x="3749" y="1542"/>
                  </a:lnTo>
                  <a:lnTo>
                    <a:pt x="3726" y="1553"/>
                  </a:lnTo>
                  <a:lnTo>
                    <a:pt x="3702" y="1557"/>
                  </a:lnTo>
                  <a:lnTo>
                    <a:pt x="3675" y="1691"/>
                  </a:lnTo>
                  <a:lnTo>
                    <a:pt x="3687" y="1695"/>
                  </a:lnTo>
                  <a:lnTo>
                    <a:pt x="3698" y="1701"/>
                  </a:lnTo>
                  <a:lnTo>
                    <a:pt x="3699" y="1701"/>
                  </a:lnTo>
                  <a:lnTo>
                    <a:pt x="3700" y="1702"/>
                  </a:lnTo>
                  <a:lnTo>
                    <a:pt x="3719" y="1714"/>
                  </a:lnTo>
                  <a:lnTo>
                    <a:pt x="3736" y="1731"/>
                  </a:lnTo>
                  <a:lnTo>
                    <a:pt x="3747" y="1749"/>
                  </a:lnTo>
                  <a:lnTo>
                    <a:pt x="3757" y="1771"/>
                  </a:lnTo>
                  <a:lnTo>
                    <a:pt x="3844" y="1763"/>
                  </a:lnTo>
                  <a:lnTo>
                    <a:pt x="3847" y="1753"/>
                  </a:lnTo>
                  <a:lnTo>
                    <a:pt x="3849" y="1748"/>
                  </a:lnTo>
                  <a:lnTo>
                    <a:pt x="3852" y="1744"/>
                  </a:lnTo>
                  <a:lnTo>
                    <a:pt x="3852" y="1742"/>
                  </a:lnTo>
                  <a:lnTo>
                    <a:pt x="3853" y="1740"/>
                  </a:lnTo>
                  <a:lnTo>
                    <a:pt x="3855" y="1739"/>
                  </a:lnTo>
                  <a:lnTo>
                    <a:pt x="3860" y="1732"/>
                  </a:lnTo>
                  <a:lnTo>
                    <a:pt x="3866" y="1725"/>
                  </a:lnTo>
                  <a:lnTo>
                    <a:pt x="3874" y="1719"/>
                  </a:lnTo>
                  <a:lnTo>
                    <a:pt x="3881" y="1715"/>
                  </a:lnTo>
                  <a:lnTo>
                    <a:pt x="3882" y="1715"/>
                  </a:lnTo>
                  <a:lnTo>
                    <a:pt x="3893" y="1710"/>
                  </a:lnTo>
                  <a:lnTo>
                    <a:pt x="3901" y="1710"/>
                  </a:lnTo>
                  <a:lnTo>
                    <a:pt x="3902" y="1708"/>
                  </a:lnTo>
                  <a:lnTo>
                    <a:pt x="3908" y="1708"/>
                  </a:lnTo>
                  <a:lnTo>
                    <a:pt x="3928" y="1711"/>
                  </a:lnTo>
                  <a:lnTo>
                    <a:pt x="3944" y="1719"/>
                  </a:lnTo>
                  <a:lnTo>
                    <a:pt x="3958" y="1731"/>
                  </a:lnTo>
                  <a:lnTo>
                    <a:pt x="3959" y="1732"/>
                  </a:lnTo>
                  <a:lnTo>
                    <a:pt x="3965" y="1740"/>
                  </a:lnTo>
                  <a:lnTo>
                    <a:pt x="3969" y="1748"/>
                  </a:lnTo>
                  <a:lnTo>
                    <a:pt x="3971" y="1756"/>
                  </a:lnTo>
                  <a:lnTo>
                    <a:pt x="3974" y="1769"/>
                  </a:lnTo>
                  <a:lnTo>
                    <a:pt x="3974" y="1783"/>
                  </a:lnTo>
                  <a:lnTo>
                    <a:pt x="3973" y="1788"/>
                  </a:lnTo>
                  <a:lnTo>
                    <a:pt x="3969" y="1800"/>
                  </a:lnTo>
                  <a:lnTo>
                    <a:pt x="3959" y="1816"/>
                  </a:lnTo>
                  <a:lnTo>
                    <a:pt x="3945" y="1829"/>
                  </a:lnTo>
                  <a:lnTo>
                    <a:pt x="3944" y="1830"/>
                  </a:lnTo>
                  <a:lnTo>
                    <a:pt x="3935" y="1835"/>
                  </a:lnTo>
                  <a:lnTo>
                    <a:pt x="3923" y="1838"/>
                  </a:lnTo>
                  <a:lnTo>
                    <a:pt x="3911" y="1839"/>
                  </a:lnTo>
                  <a:lnTo>
                    <a:pt x="3899" y="1839"/>
                  </a:lnTo>
                  <a:lnTo>
                    <a:pt x="3895" y="1838"/>
                  </a:lnTo>
                  <a:lnTo>
                    <a:pt x="3893" y="1837"/>
                  </a:lnTo>
                  <a:lnTo>
                    <a:pt x="3891" y="1837"/>
                  </a:lnTo>
                  <a:lnTo>
                    <a:pt x="3880" y="1833"/>
                  </a:lnTo>
                  <a:lnTo>
                    <a:pt x="3868" y="1826"/>
                  </a:lnTo>
                  <a:lnTo>
                    <a:pt x="3860" y="1817"/>
                  </a:lnTo>
                  <a:lnTo>
                    <a:pt x="3852" y="1805"/>
                  </a:lnTo>
                  <a:lnTo>
                    <a:pt x="3847" y="1794"/>
                  </a:lnTo>
                  <a:lnTo>
                    <a:pt x="3762" y="1801"/>
                  </a:lnTo>
                  <a:lnTo>
                    <a:pt x="3762" y="1807"/>
                  </a:lnTo>
                  <a:lnTo>
                    <a:pt x="3760" y="1812"/>
                  </a:lnTo>
                  <a:lnTo>
                    <a:pt x="3760" y="1822"/>
                  </a:lnTo>
                  <a:lnTo>
                    <a:pt x="3758" y="1828"/>
                  </a:lnTo>
                  <a:lnTo>
                    <a:pt x="3755" y="1841"/>
                  </a:lnTo>
                  <a:lnTo>
                    <a:pt x="3750" y="1855"/>
                  </a:lnTo>
                  <a:lnTo>
                    <a:pt x="3742" y="1870"/>
                  </a:lnTo>
                  <a:lnTo>
                    <a:pt x="3732" y="1883"/>
                  </a:lnTo>
                  <a:lnTo>
                    <a:pt x="3730" y="1885"/>
                  </a:lnTo>
                  <a:lnTo>
                    <a:pt x="3728" y="1887"/>
                  </a:lnTo>
                  <a:lnTo>
                    <a:pt x="3717" y="1897"/>
                  </a:lnTo>
                  <a:lnTo>
                    <a:pt x="3705" y="1905"/>
                  </a:lnTo>
                  <a:lnTo>
                    <a:pt x="3692" y="1913"/>
                  </a:lnTo>
                  <a:lnTo>
                    <a:pt x="3679" y="1918"/>
                  </a:lnTo>
                  <a:lnTo>
                    <a:pt x="3669" y="1921"/>
                  </a:lnTo>
                  <a:lnTo>
                    <a:pt x="3667" y="1921"/>
                  </a:lnTo>
                  <a:lnTo>
                    <a:pt x="3658" y="1923"/>
                  </a:lnTo>
                  <a:lnTo>
                    <a:pt x="3648" y="1925"/>
                  </a:lnTo>
                  <a:lnTo>
                    <a:pt x="3644" y="1925"/>
                  </a:lnTo>
                  <a:lnTo>
                    <a:pt x="3640" y="1923"/>
                  </a:lnTo>
                  <a:lnTo>
                    <a:pt x="3628" y="1977"/>
                  </a:lnTo>
                  <a:lnTo>
                    <a:pt x="3635" y="1981"/>
                  </a:lnTo>
                  <a:lnTo>
                    <a:pt x="3640" y="1986"/>
                  </a:lnTo>
                  <a:lnTo>
                    <a:pt x="3643" y="1987"/>
                  </a:lnTo>
                  <a:lnTo>
                    <a:pt x="3644" y="1989"/>
                  </a:lnTo>
                  <a:lnTo>
                    <a:pt x="3649" y="1995"/>
                  </a:lnTo>
                  <a:lnTo>
                    <a:pt x="3656" y="2003"/>
                  </a:lnTo>
                  <a:lnTo>
                    <a:pt x="3661" y="2012"/>
                  </a:lnTo>
                  <a:lnTo>
                    <a:pt x="3662" y="2020"/>
                  </a:lnTo>
                  <a:lnTo>
                    <a:pt x="3665" y="2031"/>
                  </a:lnTo>
                  <a:lnTo>
                    <a:pt x="3665" y="2036"/>
                  </a:lnTo>
                  <a:lnTo>
                    <a:pt x="3664" y="2040"/>
                  </a:lnTo>
                  <a:lnTo>
                    <a:pt x="3665" y="2044"/>
                  </a:lnTo>
                  <a:lnTo>
                    <a:pt x="3664" y="2048"/>
                  </a:lnTo>
                  <a:lnTo>
                    <a:pt x="3658" y="2066"/>
                  </a:lnTo>
                  <a:lnTo>
                    <a:pt x="3648" y="2080"/>
                  </a:lnTo>
                  <a:lnTo>
                    <a:pt x="3635" y="2092"/>
                  </a:lnTo>
                  <a:lnTo>
                    <a:pt x="3633" y="2092"/>
                  </a:lnTo>
                  <a:lnTo>
                    <a:pt x="3633" y="2093"/>
                  </a:lnTo>
                  <a:lnTo>
                    <a:pt x="3620" y="2099"/>
                  </a:lnTo>
                  <a:lnTo>
                    <a:pt x="3607" y="2101"/>
                  </a:lnTo>
                  <a:lnTo>
                    <a:pt x="3592" y="2101"/>
                  </a:lnTo>
                  <a:lnTo>
                    <a:pt x="3578" y="2099"/>
                  </a:lnTo>
                  <a:lnTo>
                    <a:pt x="3563" y="2091"/>
                  </a:lnTo>
                  <a:lnTo>
                    <a:pt x="3550" y="2079"/>
                  </a:lnTo>
                  <a:lnTo>
                    <a:pt x="3539" y="2063"/>
                  </a:lnTo>
                  <a:lnTo>
                    <a:pt x="3539" y="2062"/>
                  </a:lnTo>
                  <a:lnTo>
                    <a:pt x="3538" y="2061"/>
                  </a:lnTo>
                  <a:lnTo>
                    <a:pt x="3538" y="2059"/>
                  </a:lnTo>
                  <a:lnTo>
                    <a:pt x="3535" y="2049"/>
                  </a:lnTo>
                  <a:lnTo>
                    <a:pt x="3534" y="2037"/>
                  </a:lnTo>
                  <a:lnTo>
                    <a:pt x="3534" y="2027"/>
                  </a:lnTo>
                  <a:lnTo>
                    <a:pt x="3535" y="2021"/>
                  </a:lnTo>
                  <a:lnTo>
                    <a:pt x="3538" y="2014"/>
                  </a:lnTo>
                  <a:lnTo>
                    <a:pt x="3540" y="2010"/>
                  </a:lnTo>
                  <a:lnTo>
                    <a:pt x="3540" y="2007"/>
                  </a:lnTo>
                  <a:lnTo>
                    <a:pt x="3551" y="1991"/>
                  </a:lnTo>
                  <a:lnTo>
                    <a:pt x="3565" y="1980"/>
                  </a:lnTo>
                  <a:lnTo>
                    <a:pt x="3582" y="1974"/>
                  </a:lnTo>
                  <a:lnTo>
                    <a:pt x="3598" y="1972"/>
                  </a:lnTo>
                  <a:lnTo>
                    <a:pt x="3610" y="1919"/>
                  </a:lnTo>
                  <a:lnTo>
                    <a:pt x="3589" y="1910"/>
                  </a:lnTo>
                  <a:lnTo>
                    <a:pt x="3569" y="1898"/>
                  </a:lnTo>
                  <a:lnTo>
                    <a:pt x="3554" y="1883"/>
                  </a:lnTo>
                  <a:lnTo>
                    <a:pt x="3540" y="1864"/>
                  </a:lnTo>
                  <a:lnTo>
                    <a:pt x="3540" y="1863"/>
                  </a:lnTo>
                  <a:lnTo>
                    <a:pt x="3539" y="1863"/>
                  </a:lnTo>
                  <a:lnTo>
                    <a:pt x="3539" y="1860"/>
                  </a:lnTo>
                  <a:lnTo>
                    <a:pt x="3533" y="1849"/>
                  </a:lnTo>
                  <a:lnTo>
                    <a:pt x="3530" y="1835"/>
                  </a:lnTo>
                  <a:lnTo>
                    <a:pt x="3453" y="1850"/>
                  </a:lnTo>
                  <a:lnTo>
                    <a:pt x="3453" y="1856"/>
                  </a:lnTo>
                  <a:lnTo>
                    <a:pt x="3451" y="1862"/>
                  </a:lnTo>
                  <a:lnTo>
                    <a:pt x="3451" y="1863"/>
                  </a:lnTo>
                  <a:lnTo>
                    <a:pt x="3446" y="1876"/>
                  </a:lnTo>
                  <a:lnTo>
                    <a:pt x="3440" y="1887"/>
                  </a:lnTo>
                  <a:lnTo>
                    <a:pt x="3436" y="1892"/>
                  </a:lnTo>
                  <a:lnTo>
                    <a:pt x="3432" y="1898"/>
                  </a:lnTo>
                  <a:lnTo>
                    <a:pt x="3425" y="1902"/>
                  </a:lnTo>
                  <a:lnTo>
                    <a:pt x="3420" y="1906"/>
                  </a:lnTo>
                  <a:lnTo>
                    <a:pt x="3415" y="1909"/>
                  </a:lnTo>
                  <a:lnTo>
                    <a:pt x="3410" y="1910"/>
                  </a:lnTo>
                  <a:lnTo>
                    <a:pt x="3411" y="2169"/>
                  </a:lnTo>
                  <a:lnTo>
                    <a:pt x="3416" y="2171"/>
                  </a:lnTo>
                  <a:lnTo>
                    <a:pt x="3420" y="2173"/>
                  </a:lnTo>
                  <a:lnTo>
                    <a:pt x="3425" y="2176"/>
                  </a:lnTo>
                  <a:lnTo>
                    <a:pt x="3427" y="2176"/>
                  </a:lnTo>
                  <a:lnTo>
                    <a:pt x="3432" y="2180"/>
                  </a:lnTo>
                  <a:lnTo>
                    <a:pt x="3438" y="2185"/>
                  </a:lnTo>
                  <a:lnTo>
                    <a:pt x="3446" y="2196"/>
                  </a:lnTo>
                  <a:lnTo>
                    <a:pt x="3453" y="2207"/>
                  </a:lnTo>
                  <a:lnTo>
                    <a:pt x="3457" y="2220"/>
                  </a:lnTo>
                  <a:lnTo>
                    <a:pt x="3458" y="2224"/>
                  </a:lnTo>
                  <a:lnTo>
                    <a:pt x="3458" y="2234"/>
                  </a:lnTo>
                  <a:lnTo>
                    <a:pt x="3457" y="2237"/>
                  </a:lnTo>
                  <a:lnTo>
                    <a:pt x="3453" y="2256"/>
                  </a:lnTo>
                  <a:lnTo>
                    <a:pt x="3444" y="2272"/>
                  </a:lnTo>
                  <a:lnTo>
                    <a:pt x="3444" y="2273"/>
                  </a:lnTo>
                  <a:lnTo>
                    <a:pt x="3434" y="2282"/>
                  </a:lnTo>
                  <a:lnTo>
                    <a:pt x="3424" y="2289"/>
                  </a:lnTo>
                  <a:lnTo>
                    <a:pt x="3415" y="2292"/>
                  </a:lnTo>
                  <a:lnTo>
                    <a:pt x="3407" y="2295"/>
                  </a:lnTo>
                  <a:lnTo>
                    <a:pt x="3399" y="2296"/>
                  </a:lnTo>
                  <a:lnTo>
                    <a:pt x="3391" y="2296"/>
                  </a:lnTo>
                  <a:lnTo>
                    <a:pt x="3374" y="2294"/>
                  </a:lnTo>
                  <a:lnTo>
                    <a:pt x="3360" y="2287"/>
                  </a:lnTo>
                  <a:lnTo>
                    <a:pt x="3344" y="2275"/>
                  </a:lnTo>
                  <a:lnTo>
                    <a:pt x="3335" y="2258"/>
                  </a:lnTo>
                  <a:lnTo>
                    <a:pt x="3334" y="2256"/>
                  </a:lnTo>
                  <a:lnTo>
                    <a:pt x="3334" y="2253"/>
                  </a:lnTo>
                  <a:lnTo>
                    <a:pt x="3330" y="2244"/>
                  </a:lnTo>
                  <a:lnTo>
                    <a:pt x="3328" y="2232"/>
                  </a:lnTo>
                  <a:lnTo>
                    <a:pt x="3330" y="2220"/>
                  </a:lnTo>
                  <a:lnTo>
                    <a:pt x="3330" y="2218"/>
                  </a:lnTo>
                  <a:lnTo>
                    <a:pt x="3331" y="2215"/>
                  </a:lnTo>
                  <a:lnTo>
                    <a:pt x="3334" y="2207"/>
                  </a:lnTo>
                  <a:lnTo>
                    <a:pt x="3338" y="2198"/>
                  </a:lnTo>
                  <a:lnTo>
                    <a:pt x="3343" y="2190"/>
                  </a:lnTo>
                  <a:lnTo>
                    <a:pt x="3349" y="2184"/>
                  </a:lnTo>
                  <a:lnTo>
                    <a:pt x="3361" y="2176"/>
                  </a:lnTo>
                  <a:lnTo>
                    <a:pt x="3365" y="2175"/>
                  </a:lnTo>
                  <a:lnTo>
                    <a:pt x="3368" y="2172"/>
                  </a:lnTo>
                  <a:lnTo>
                    <a:pt x="3370" y="2172"/>
                  </a:lnTo>
                  <a:lnTo>
                    <a:pt x="3373" y="2171"/>
                  </a:lnTo>
                  <a:lnTo>
                    <a:pt x="3381" y="2168"/>
                  </a:lnTo>
                  <a:lnTo>
                    <a:pt x="3379" y="1914"/>
                  </a:lnTo>
                  <a:lnTo>
                    <a:pt x="3376" y="1914"/>
                  </a:lnTo>
                  <a:lnTo>
                    <a:pt x="3370" y="1913"/>
                  </a:lnTo>
                  <a:lnTo>
                    <a:pt x="3366" y="1911"/>
                  </a:lnTo>
                  <a:lnTo>
                    <a:pt x="3365" y="1911"/>
                  </a:lnTo>
                  <a:lnTo>
                    <a:pt x="3364" y="1910"/>
                  </a:lnTo>
                  <a:lnTo>
                    <a:pt x="3355" y="1906"/>
                  </a:lnTo>
                  <a:lnTo>
                    <a:pt x="3344" y="1898"/>
                  </a:lnTo>
                  <a:lnTo>
                    <a:pt x="3336" y="1890"/>
                  </a:lnTo>
                  <a:lnTo>
                    <a:pt x="3328" y="1880"/>
                  </a:lnTo>
                  <a:lnTo>
                    <a:pt x="3327" y="1875"/>
                  </a:lnTo>
                  <a:lnTo>
                    <a:pt x="3327" y="1873"/>
                  </a:lnTo>
                  <a:lnTo>
                    <a:pt x="3326" y="1873"/>
                  </a:lnTo>
                  <a:lnTo>
                    <a:pt x="3326" y="1872"/>
                  </a:lnTo>
                  <a:lnTo>
                    <a:pt x="3323" y="1862"/>
                  </a:lnTo>
                  <a:lnTo>
                    <a:pt x="3238" y="1856"/>
                  </a:lnTo>
                  <a:lnTo>
                    <a:pt x="3238" y="1859"/>
                  </a:lnTo>
                  <a:lnTo>
                    <a:pt x="3237" y="1862"/>
                  </a:lnTo>
                  <a:lnTo>
                    <a:pt x="3237" y="1863"/>
                  </a:lnTo>
                  <a:lnTo>
                    <a:pt x="3230" y="1879"/>
                  </a:lnTo>
                  <a:lnTo>
                    <a:pt x="3221" y="1893"/>
                  </a:lnTo>
                  <a:lnTo>
                    <a:pt x="3207" y="1907"/>
                  </a:lnTo>
                  <a:lnTo>
                    <a:pt x="3194" y="1915"/>
                  </a:lnTo>
                  <a:lnTo>
                    <a:pt x="3179" y="1921"/>
                  </a:lnTo>
                  <a:lnTo>
                    <a:pt x="3165" y="1925"/>
                  </a:lnTo>
                  <a:lnTo>
                    <a:pt x="3144" y="1925"/>
                  </a:lnTo>
                  <a:lnTo>
                    <a:pt x="3140" y="1923"/>
                  </a:lnTo>
                  <a:lnTo>
                    <a:pt x="3137" y="1923"/>
                  </a:lnTo>
                  <a:lnTo>
                    <a:pt x="3122" y="1918"/>
                  </a:lnTo>
                  <a:lnTo>
                    <a:pt x="3106" y="1911"/>
                  </a:lnTo>
                  <a:lnTo>
                    <a:pt x="3094" y="1901"/>
                  </a:lnTo>
                  <a:lnTo>
                    <a:pt x="3084" y="1889"/>
                  </a:lnTo>
                  <a:lnTo>
                    <a:pt x="3076" y="1877"/>
                  </a:lnTo>
                  <a:lnTo>
                    <a:pt x="2985" y="1911"/>
                  </a:lnTo>
                  <a:lnTo>
                    <a:pt x="2989" y="1934"/>
                  </a:lnTo>
                  <a:lnTo>
                    <a:pt x="2988" y="1956"/>
                  </a:lnTo>
                  <a:lnTo>
                    <a:pt x="2984" y="1969"/>
                  </a:lnTo>
                  <a:lnTo>
                    <a:pt x="2976" y="1982"/>
                  </a:lnTo>
                  <a:lnTo>
                    <a:pt x="2970" y="1991"/>
                  </a:lnTo>
                  <a:lnTo>
                    <a:pt x="2962" y="2000"/>
                  </a:lnTo>
                  <a:lnTo>
                    <a:pt x="2953" y="2010"/>
                  </a:lnTo>
                  <a:lnTo>
                    <a:pt x="2941" y="2015"/>
                  </a:lnTo>
                  <a:lnTo>
                    <a:pt x="2933" y="2019"/>
                  </a:lnTo>
                  <a:lnTo>
                    <a:pt x="2950" y="2222"/>
                  </a:lnTo>
                  <a:lnTo>
                    <a:pt x="2953" y="2222"/>
                  </a:lnTo>
                  <a:lnTo>
                    <a:pt x="2954" y="2223"/>
                  </a:lnTo>
                  <a:lnTo>
                    <a:pt x="2964" y="2226"/>
                  </a:lnTo>
                  <a:lnTo>
                    <a:pt x="2975" y="2231"/>
                  </a:lnTo>
                  <a:lnTo>
                    <a:pt x="2984" y="2239"/>
                  </a:lnTo>
                  <a:lnTo>
                    <a:pt x="2987" y="2240"/>
                  </a:lnTo>
                  <a:lnTo>
                    <a:pt x="2988" y="2243"/>
                  </a:lnTo>
                  <a:lnTo>
                    <a:pt x="2993" y="2249"/>
                  </a:lnTo>
                  <a:lnTo>
                    <a:pt x="2998" y="2257"/>
                  </a:lnTo>
                  <a:lnTo>
                    <a:pt x="3002" y="2266"/>
                  </a:lnTo>
                  <a:lnTo>
                    <a:pt x="3004" y="2274"/>
                  </a:lnTo>
                  <a:lnTo>
                    <a:pt x="3004" y="2275"/>
                  </a:lnTo>
                  <a:lnTo>
                    <a:pt x="3006" y="2286"/>
                  </a:lnTo>
                  <a:lnTo>
                    <a:pt x="3005" y="2291"/>
                  </a:lnTo>
                  <a:lnTo>
                    <a:pt x="3004" y="2295"/>
                  </a:lnTo>
                  <a:lnTo>
                    <a:pt x="3004" y="2299"/>
                  </a:lnTo>
                  <a:lnTo>
                    <a:pt x="3002" y="2303"/>
                  </a:lnTo>
                  <a:lnTo>
                    <a:pt x="2996" y="2320"/>
                  </a:lnTo>
                  <a:lnTo>
                    <a:pt x="2984" y="2334"/>
                  </a:lnTo>
                  <a:lnTo>
                    <a:pt x="2970" y="2345"/>
                  </a:lnTo>
                  <a:lnTo>
                    <a:pt x="2960" y="2349"/>
                  </a:lnTo>
                  <a:lnTo>
                    <a:pt x="2950" y="2351"/>
                  </a:lnTo>
                  <a:lnTo>
                    <a:pt x="2941" y="2353"/>
                  </a:lnTo>
                  <a:lnTo>
                    <a:pt x="2930" y="2353"/>
                  </a:lnTo>
                  <a:lnTo>
                    <a:pt x="2921" y="2350"/>
                  </a:lnTo>
                  <a:lnTo>
                    <a:pt x="2913" y="2346"/>
                  </a:lnTo>
                  <a:lnTo>
                    <a:pt x="2904" y="2342"/>
                  </a:lnTo>
                  <a:lnTo>
                    <a:pt x="2898" y="2338"/>
                  </a:lnTo>
                  <a:lnTo>
                    <a:pt x="2894" y="2334"/>
                  </a:lnTo>
                  <a:lnTo>
                    <a:pt x="2807" y="2385"/>
                  </a:lnTo>
                  <a:lnTo>
                    <a:pt x="2813" y="2400"/>
                  </a:lnTo>
                  <a:lnTo>
                    <a:pt x="2814" y="2416"/>
                  </a:lnTo>
                  <a:lnTo>
                    <a:pt x="2814" y="2430"/>
                  </a:lnTo>
                  <a:lnTo>
                    <a:pt x="2813" y="2447"/>
                  </a:lnTo>
                  <a:lnTo>
                    <a:pt x="2810" y="2463"/>
                  </a:lnTo>
                  <a:lnTo>
                    <a:pt x="2801" y="2485"/>
                  </a:lnTo>
                  <a:lnTo>
                    <a:pt x="2788" y="2503"/>
                  </a:lnTo>
                  <a:lnTo>
                    <a:pt x="2772" y="2520"/>
                  </a:lnTo>
                  <a:lnTo>
                    <a:pt x="2772" y="2522"/>
                  </a:lnTo>
                  <a:lnTo>
                    <a:pt x="2771" y="2522"/>
                  </a:lnTo>
                  <a:lnTo>
                    <a:pt x="2771" y="2523"/>
                  </a:lnTo>
                  <a:lnTo>
                    <a:pt x="2769" y="2523"/>
                  </a:lnTo>
                  <a:lnTo>
                    <a:pt x="2768" y="2524"/>
                  </a:lnTo>
                  <a:lnTo>
                    <a:pt x="2767" y="2524"/>
                  </a:lnTo>
                  <a:lnTo>
                    <a:pt x="2755" y="2533"/>
                  </a:lnTo>
                  <a:lnTo>
                    <a:pt x="2742" y="2540"/>
                  </a:lnTo>
                  <a:lnTo>
                    <a:pt x="2759" y="2582"/>
                  </a:lnTo>
                  <a:lnTo>
                    <a:pt x="2771" y="2581"/>
                  </a:lnTo>
                  <a:lnTo>
                    <a:pt x="2784" y="2579"/>
                  </a:lnTo>
                  <a:lnTo>
                    <a:pt x="2797" y="2581"/>
                  </a:lnTo>
                  <a:lnTo>
                    <a:pt x="2811" y="2582"/>
                  </a:lnTo>
                  <a:lnTo>
                    <a:pt x="2816" y="2585"/>
                  </a:lnTo>
                  <a:lnTo>
                    <a:pt x="2822" y="2586"/>
                  </a:lnTo>
                  <a:lnTo>
                    <a:pt x="2839" y="2590"/>
                  </a:lnTo>
                  <a:lnTo>
                    <a:pt x="2857" y="2598"/>
                  </a:lnTo>
                  <a:lnTo>
                    <a:pt x="2875" y="2608"/>
                  </a:lnTo>
                  <a:lnTo>
                    <a:pt x="2899" y="2632"/>
                  </a:lnTo>
                  <a:lnTo>
                    <a:pt x="2908" y="2643"/>
                  </a:lnTo>
                  <a:lnTo>
                    <a:pt x="2917" y="2658"/>
                  </a:lnTo>
                  <a:lnTo>
                    <a:pt x="2925" y="2675"/>
                  </a:lnTo>
                  <a:lnTo>
                    <a:pt x="2932" y="2692"/>
                  </a:lnTo>
                  <a:lnTo>
                    <a:pt x="2934" y="2706"/>
                  </a:lnTo>
                  <a:lnTo>
                    <a:pt x="2934" y="2708"/>
                  </a:lnTo>
                  <a:lnTo>
                    <a:pt x="2937" y="2722"/>
                  </a:lnTo>
                  <a:lnTo>
                    <a:pt x="2936" y="2738"/>
                  </a:lnTo>
                  <a:lnTo>
                    <a:pt x="2933" y="2752"/>
                  </a:lnTo>
                  <a:lnTo>
                    <a:pt x="2933" y="2760"/>
                  </a:lnTo>
                  <a:lnTo>
                    <a:pt x="2930" y="2770"/>
                  </a:lnTo>
                  <a:lnTo>
                    <a:pt x="2917" y="2801"/>
                  </a:lnTo>
                  <a:lnTo>
                    <a:pt x="2900" y="2827"/>
                  </a:lnTo>
                  <a:lnTo>
                    <a:pt x="2877" y="2849"/>
                  </a:lnTo>
                  <a:lnTo>
                    <a:pt x="2849" y="2866"/>
                  </a:lnTo>
                  <a:lnTo>
                    <a:pt x="2848" y="2866"/>
                  </a:lnTo>
                  <a:lnTo>
                    <a:pt x="2827" y="2874"/>
                  </a:lnTo>
                  <a:lnTo>
                    <a:pt x="2806" y="2878"/>
                  </a:lnTo>
                  <a:lnTo>
                    <a:pt x="2788" y="2879"/>
                  </a:lnTo>
                  <a:lnTo>
                    <a:pt x="2785" y="2879"/>
                  </a:lnTo>
                  <a:lnTo>
                    <a:pt x="2765" y="2878"/>
                  </a:lnTo>
                  <a:lnTo>
                    <a:pt x="2744" y="2874"/>
                  </a:lnTo>
                  <a:lnTo>
                    <a:pt x="2726" y="2866"/>
                  </a:lnTo>
                  <a:lnTo>
                    <a:pt x="2706" y="2857"/>
                  </a:lnTo>
                  <a:lnTo>
                    <a:pt x="2691" y="2845"/>
                  </a:lnTo>
                  <a:lnTo>
                    <a:pt x="2670" y="2824"/>
                  </a:lnTo>
                  <a:lnTo>
                    <a:pt x="2654" y="2802"/>
                  </a:lnTo>
                  <a:lnTo>
                    <a:pt x="2642" y="2776"/>
                  </a:lnTo>
                  <a:lnTo>
                    <a:pt x="2640" y="2768"/>
                  </a:lnTo>
                  <a:lnTo>
                    <a:pt x="2636" y="2743"/>
                  </a:lnTo>
                  <a:lnTo>
                    <a:pt x="2636" y="2717"/>
                  </a:lnTo>
                  <a:lnTo>
                    <a:pt x="2640" y="2692"/>
                  </a:lnTo>
                  <a:lnTo>
                    <a:pt x="2640" y="2691"/>
                  </a:lnTo>
                  <a:lnTo>
                    <a:pt x="2570" y="2662"/>
                  </a:lnTo>
                  <a:lnTo>
                    <a:pt x="2449" y="2613"/>
                  </a:lnTo>
                  <a:lnTo>
                    <a:pt x="2447" y="2616"/>
                  </a:lnTo>
                  <a:lnTo>
                    <a:pt x="2445" y="2619"/>
                  </a:lnTo>
                  <a:lnTo>
                    <a:pt x="2433" y="2632"/>
                  </a:lnTo>
                  <a:lnTo>
                    <a:pt x="2420" y="2641"/>
                  </a:lnTo>
                  <a:lnTo>
                    <a:pt x="2404" y="2649"/>
                  </a:lnTo>
                  <a:lnTo>
                    <a:pt x="2403" y="2650"/>
                  </a:lnTo>
                  <a:lnTo>
                    <a:pt x="2400" y="2650"/>
                  </a:lnTo>
                  <a:lnTo>
                    <a:pt x="2388" y="2653"/>
                  </a:lnTo>
                  <a:lnTo>
                    <a:pt x="2375" y="2654"/>
                  </a:lnTo>
                  <a:lnTo>
                    <a:pt x="2354" y="2653"/>
                  </a:lnTo>
                  <a:lnTo>
                    <a:pt x="2342" y="2649"/>
                  </a:lnTo>
                  <a:lnTo>
                    <a:pt x="2332" y="2643"/>
                  </a:lnTo>
                  <a:lnTo>
                    <a:pt x="2331" y="2642"/>
                  </a:lnTo>
                  <a:lnTo>
                    <a:pt x="2329" y="2642"/>
                  </a:lnTo>
                  <a:lnTo>
                    <a:pt x="2315" y="2633"/>
                  </a:lnTo>
                  <a:lnTo>
                    <a:pt x="2303" y="2620"/>
                  </a:lnTo>
                  <a:lnTo>
                    <a:pt x="2294" y="2605"/>
                  </a:lnTo>
                  <a:lnTo>
                    <a:pt x="2291" y="2599"/>
                  </a:lnTo>
                  <a:lnTo>
                    <a:pt x="2289" y="2588"/>
                  </a:lnTo>
                  <a:lnTo>
                    <a:pt x="2179" y="2600"/>
                  </a:lnTo>
                  <a:lnTo>
                    <a:pt x="2178" y="2626"/>
                  </a:lnTo>
                  <a:lnTo>
                    <a:pt x="2171" y="2651"/>
                  </a:lnTo>
                  <a:lnTo>
                    <a:pt x="2159" y="2675"/>
                  </a:lnTo>
                  <a:lnTo>
                    <a:pt x="2142" y="2696"/>
                  </a:lnTo>
                  <a:lnTo>
                    <a:pt x="2142" y="2697"/>
                  </a:lnTo>
                  <a:lnTo>
                    <a:pt x="2141" y="2697"/>
                  </a:lnTo>
                  <a:lnTo>
                    <a:pt x="2126" y="2709"/>
                  </a:lnTo>
                  <a:lnTo>
                    <a:pt x="2111" y="2719"/>
                  </a:lnTo>
                  <a:lnTo>
                    <a:pt x="2096" y="2726"/>
                  </a:lnTo>
                  <a:lnTo>
                    <a:pt x="2082" y="2731"/>
                  </a:lnTo>
                  <a:lnTo>
                    <a:pt x="2066" y="2735"/>
                  </a:lnTo>
                  <a:lnTo>
                    <a:pt x="2052" y="2736"/>
                  </a:lnTo>
                  <a:lnTo>
                    <a:pt x="2047" y="2736"/>
                  </a:lnTo>
                  <a:lnTo>
                    <a:pt x="2043" y="2735"/>
                  </a:lnTo>
                  <a:lnTo>
                    <a:pt x="2023" y="2734"/>
                  </a:lnTo>
                  <a:lnTo>
                    <a:pt x="2007" y="2730"/>
                  </a:lnTo>
                  <a:lnTo>
                    <a:pt x="1984" y="2719"/>
                  </a:lnTo>
                  <a:lnTo>
                    <a:pt x="1964" y="2705"/>
                  </a:lnTo>
                  <a:lnTo>
                    <a:pt x="1946" y="2688"/>
                  </a:lnTo>
                  <a:lnTo>
                    <a:pt x="1942" y="2684"/>
                  </a:lnTo>
                  <a:lnTo>
                    <a:pt x="1942" y="2683"/>
                  </a:lnTo>
                  <a:lnTo>
                    <a:pt x="1941" y="2683"/>
                  </a:lnTo>
                  <a:lnTo>
                    <a:pt x="1930" y="2663"/>
                  </a:lnTo>
                  <a:lnTo>
                    <a:pt x="1922" y="2641"/>
                  </a:lnTo>
                  <a:lnTo>
                    <a:pt x="1917" y="2620"/>
                  </a:lnTo>
                  <a:lnTo>
                    <a:pt x="1917" y="2600"/>
                  </a:lnTo>
                  <a:lnTo>
                    <a:pt x="1920" y="2583"/>
                  </a:lnTo>
                  <a:lnTo>
                    <a:pt x="1920" y="2579"/>
                  </a:lnTo>
                  <a:lnTo>
                    <a:pt x="1926" y="2556"/>
                  </a:lnTo>
                  <a:lnTo>
                    <a:pt x="1938" y="2532"/>
                  </a:lnTo>
                  <a:lnTo>
                    <a:pt x="1954" y="2514"/>
                  </a:lnTo>
                  <a:lnTo>
                    <a:pt x="1975" y="2497"/>
                  </a:lnTo>
                  <a:lnTo>
                    <a:pt x="1997" y="2484"/>
                  </a:lnTo>
                  <a:lnTo>
                    <a:pt x="2022" y="2477"/>
                  </a:lnTo>
                  <a:lnTo>
                    <a:pt x="2024" y="2476"/>
                  </a:lnTo>
                  <a:lnTo>
                    <a:pt x="2032" y="2476"/>
                  </a:lnTo>
                  <a:lnTo>
                    <a:pt x="2037" y="2475"/>
                  </a:lnTo>
                  <a:lnTo>
                    <a:pt x="2051" y="2475"/>
                  </a:lnTo>
                  <a:lnTo>
                    <a:pt x="2075" y="2477"/>
                  </a:lnTo>
                  <a:lnTo>
                    <a:pt x="2099" y="2485"/>
                  </a:lnTo>
                  <a:lnTo>
                    <a:pt x="2104" y="2488"/>
                  </a:lnTo>
                  <a:lnTo>
                    <a:pt x="2109" y="2489"/>
                  </a:lnTo>
                  <a:lnTo>
                    <a:pt x="2120" y="2495"/>
                  </a:lnTo>
                  <a:lnTo>
                    <a:pt x="2132" y="2505"/>
                  </a:lnTo>
                  <a:lnTo>
                    <a:pt x="2145" y="2516"/>
                  </a:lnTo>
                  <a:lnTo>
                    <a:pt x="2154" y="2528"/>
                  </a:lnTo>
                  <a:lnTo>
                    <a:pt x="2161" y="2539"/>
                  </a:lnTo>
                  <a:lnTo>
                    <a:pt x="2162" y="2540"/>
                  </a:lnTo>
                  <a:lnTo>
                    <a:pt x="2170" y="2554"/>
                  </a:lnTo>
                  <a:lnTo>
                    <a:pt x="2174" y="2570"/>
                  </a:lnTo>
                  <a:lnTo>
                    <a:pt x="2286" y="2558"/>
                  </a:lnTo>
                  <a:lnTo>
                    <a:pt x="2286" y="2550"/>
                  </a:lnTo>
                  <a:lnTo>
                    <a:pt x="2288" y="2549"/>
                  </a:lnTo>
                  <a:lnTo>
                    <a:pt x="2289" y="2547"/>
                  </a:lnTo>
                  <a:lnTo>
                    <a:pt x="2290" y="2536"/>
                  </a:lnTo>
                  <a:lnTo>
                    <a:pt x="2301" y="2515"/>
                  </a:lnTo>
                  <a:lnTo>
                    <a:pt x="2308" y="2506"/>
                  </a:lnTo>
                  <a:lnTo>
                    <a:pt x="2310" y="2505"/>
                  </a:lnTo>
                  <a:lnTo>
                    <a:pt x="2311" y="2502"/>
                  </a:lnTo>
                  <a:lnTo>
                    <a:pt x="2314" y="2501"/>
                  </a:lnTo>
                  <a:lnTo>
                    <a:pt x="2323" y="2493"/>
                  </a:lnTo>
                  <a:lnTo>
                    <a:pt x="2335" y="2485"/>
                  </a:lnTo>
                  <a:lnTo>
                    <a:pt x="2257" y="2256"/>
                  </a:lnTo>
                  <a:lnTo>
                    <a:pt x="2246" y="2258"/>
                  </a:lnTo>
                  <a:lnTo>
                    <a:pt x="2233" y="2260"/>
                  </a:lnTo>
                  <a:lnTo>
                    <a:pt x="2209" y="2256"/>
                  </a:lnTo>
                  <a:lnTo>
                    <a:pt x="2187" y="2245"/>
                  </a:lnTo>
                  <a:lnTo>
                    <a:pt x="2185" y="2245"/>
                  </a:lnTo>
                  <a:lnTo>
                    <a:pt x="2176" y="2237"/>
                  </a:lnTo>
                  <a:lnTo>
                    <a:pt x="2167" y="2228"/>
                  </a:lnTo>
                  <a:lnTo>
                    <a:pt x="2162" y="2220"/>
                  </a:lnTo>
                  <a:lnTo>
                    <a:pt x="2155" y="2210"/>
                  </a:lnTo>
                  <a:lnTo>
                    <a:pt x="2150" y="2198"/>
                  </a:lnTo>
                  <a:lnTo>
                    <a:pt x="2149" y="2186"/>
                  </a:lnTo>
                  <a:lnTo>
                    <a:pt x="2147" y="2173"/>
                  </a:lnTo>
                  <a:lnTo>
                    <a:pt x="2147" y="2163"/>
                  </a:lnTo>
                  <a:lnTo>
                    <a:pt x="2149" y="2162"/>
                  </a:lnTo>
                  <a:lnTo>
                    <a:pt x="2149" y="2159"/>
                  </a:lnTo>
                  <a:lnTo>
                    <a:pt x="2086" y="2139"/>
                  </a:lnTo>
                  <a:lnTo>
                    <a:pt x="2075" y="2156"/>
                  </a:lnTo>
                  <a:lnTo>
                    <a:pt x="2062" y="2172"/>
                  </a:lnTo>
                  <a:lnTo>
                    <a:pt x="2048" y="2185"/>
                  </a:lnTo>
                  <a:lnTo>
                    <a:pt x="2034" y="2194"/>
                  </a:lnTo>
                  <a:lnTo>
                    <a:pt x="2032" y="2196"/>
                  </a:lnTo>
                  <a:lnTo>
                    <a:pt x="2030" y="2196"/>
                  </a:lnTo>
                  <a:lnTo>
                    <a:pt x="2011" y="2205"/>
                  </a:lnTo>
                  <a:lnTo>
                    <a:pt x="1990" y="2210"/>
                  </a:lnTo>
                  <a:lnTo>
                    <a:pt x="1969" y="2213"/>
                  </a:lnTo>
                  <a:lnTo>
                    <a:pt x="1964" y="2213"/>
                  </a:lnTo>
                  <a:lnTo>
                    <a:pt x="1958" y="2211"/>
                  </a:lnTo>
                  <a:lnTo>
                    <a:pt x="1930" y="2206"/>
                  </a:lnTo>
                  <a:lnTo>
                    <a:pt x="1908" y="2197"/>
                  </a:lnTo>
                  <a:lnTo>
                    <a:pt x="1886" y="2181"/>
                  </a:lnTo>
                  <a:lnTo>
                    <a:pt x="1882" y="2177"/>
                  </a:lnTo>
                  <a:lnTo>
                    <a:pt x="1879" y="2173"/>
                  </a:lnTo>
                  <a:lnTo>
                    <a:pt x="1878" y="2172"/>
                  </a:lnTo>
                  <a:lnTo>
                    <a:pt x="1876" y="2172"/>
                  </a:lnTo>
                  <a:lnTo>
                    <a:pt x="1874" y="2171"/>
                  </a:lnTo>
                  <a:lnTo>
                    <a:pt x="1734" y="2261"/>
                  </a:lnTo>
                  <a:lnTo>
                    <a:pt x="1735" y="2277"/>
                  </a:lnTo>
                  <a:lnTo>
                    <a:pt x="1734" y="2291"/>
                  </a:lnTo>
                  <a:lnTo>
                    <a:pt x="1734" y="2292"/>
                  </a:lnTo>
                  <a:lnTo>
                    <a:pt x="1732" y="2294"/>
                  </a:lnTo>
                  <a:lnTo>
                    <a:pt x="1726" y="2308"/>
                  </a:lnTo>
                  <a:lnTo>
                    <a:pt x="1715" y="2320"/>
                  </a:lnTo>
                  <a:lnTo>
                    <a:pt x="1713" y="2324"/>
                  </a:lnTo>
                  <a:lnTo>
                    <a:pt x="1709" y="2327"/>
                  </a:lnTo>
                  <a:lnTo>
                    <a:pt x="1701" y="2329"/>
                  </a:lnTo>
                  <a:lnTo>
                    <a:pt x="1701" y="2330"/>
                  </a:lnTo>
                  <a:lnTo>
                    <a:pt x="1700" y="2330"/>
                  </a:lnTo>
                  <a:lnTo>
                    <a:pt x="1692" y="2334"/>
                  </a:lnTo>
                  <a:lnTo>
                    <a:pt x="1697" y="2451"/>
                  </a:lnTo>
                  <a:lnTo>
                    <a:pt x="1718" y="2456"/>
                  </a:lnTo>
                  <a:lnTo>
                    <a:pt x="1736" y="2468"/>
                  </a:lnTo>
                  <a:lnTo>
                    <a:pt x="1742" y="2473"/>
                  </a:lnTo>
                  <a:lnTo>
                    <a:pt x="1752" y="2482"/>
                  </a:lnTo>
                  <a:lnTo>
                    <a:pt x="1760" y="2495"/>
                  </a:lnTo>
                  <a:lnTo>
                    <a:pt x="1765" y="2510"/>
                  </a:lnTo>
                  <a:lnTo>
                    <a:pt x="1766" y="2512"/>
                  </a:lnTo>
                  <a:lnTo>
                    <a:pt x="1768" y="2516"/>
                  </a:lnTo>
                  <a:lnTo>
                    <a:pt x="1769" y="2527"/>
                  </a:lnTo>
                  <a:lnTo>
                    <a:pt x="1770" y="2540"/>
                  </a:lnTo>
                  <a:lnTo>
                    <a:pt x="1769" y="2553"/>
                  </a:lnTo>
                  <a:lnTo>
                    <a:pt x="1766" y="2564"/>
                  </a:lnTo>
                  <a:lnTo>
                    <a:pt x="1765" y="2565"/>
                  </a:lnTo>
                  <a:lnTo>
                    <a:pt x="1761" y="2577"/>
                  </a:lnTo>
                  <a:lnTo>
                    <a:pt x="1753" y="2587"/>
                  </a:lnTo>
                  <a:lnTo>
                    <a:pt x="1751" y="2591"/>
                  </a:lnTo>
                  <a:lnTo>
                    <a:pt x="1747" y="2596"/>
                  </a:lnTo>
                  <a:lnTo>
                    <a:pt x="1727" y="2611"/>
                  </a:lnTo>
                  <a:lnTo>
                    <a:pt x="1706" y="2620"/>
                  </a:lnTo>
                  <a:lnTo>
                    <a:pt x="1683" y="2622"/>
                  </a:lnTo>
                  <a:lnTo>
                    <a:pt x="1680" y="2622"/>
                  </a:lnTo>
                  <a:lnTo>
                    <a:pt x="1660" y="2620"/>
                  </a:lnTo>
                  <a:lnTo>
                    <a:pt x="1645" y="2612"/>
                  </a:lnTo>
                  <a:lnTo>
                    <a:pt x="1630" y="2603"/>
                  </a:lnTo>
                  <a:lnTo>
                    <a:pt x="1617" y="2590"/>
                  </a:lnTo>
                  <a:lnTo>
                    <a:pt x="1609" y="2579"/>
                  </a:lnTo>
                  <a:lnTo>
                    <a:pt x="1605" y="2569"/>
                  </a:lnTo>
                  <a:lnTo>
                    <a:pt x="1599" y="2545"/>
                  </a:lnTo>
                  <a:lnTo>
                    <a:pt x="1599" y="2518"/>
                  </a:lnTo>
                  <a:lnTo>
                    <a:pt x="1600" y="2518"/>
                  </a:lnTo>
                  <a:lnTo>
                    <a:pt x="1600" y="2516"/>
                  </a:lnTo>
                  <a:lnTo>
                    <a:pt x="1604" y="2503"/>
                  </a:lnTo>
                  <a:lnTo>
                    <a:pt x="1612" y="2489"/>
                  </a:lnTo>
                  <a:lnTo>
                    <a:pt x="1621" y="2477"/>
                  </a:lnTo>
                  <a:lnTo>
                    <a:pt x="1626" y="2471"/>
                  </a:lnTo>
                  <a:lnTo>
                    <a:pt x="1639" y="2463"/>
                  </a:lnTo>
                  <a:lnTo>
                    <a:pt x="1641" y="2463"/>
                  </a:lnTo>
                  <a:lnTo>
                    <a:pt x="1641" y="2461"/>
                  </a:lnTo>
                  <a:lnTo>
                    <a:pt x="1654" y="2455"/>
                  </a:lnTo>
                  <a:lnTo>
                    <a:pt x="1667" y="2451"/>
                  </a:lnTo>
                  <a:lnTo>
                    <a:pt x="1662" y="2336"/>
                  </a:lnTo>
                  <a:lnTo>
                    <a:pt x="1646" y="2330"/>
                  </a:lnTo>
                  <a:lnTo>
                    <a:pt x="1633" y="2320"/>
                  </a:lnTo>
                  <a:lnTo>
                    <a:pt x="1629" y="2316"/>
                  </a:lnTo>
                  <a:lnTo>
                    <a:pt x="1620" y="2304"/>
                  </a:lnTo>
                  <a:lnTo>
                    <a:pt x="1615" y="2289"/>
                  </a:lnTo>
                  <a:lnTo>
                    <a:pt x="1615" y="2287"/>
                  </a:lnTo>
                  <a:lnTo>
                    <a:pt x="1613" y="2286"/>
                  </a:lnTo>
                  <a:lnTo>
                    <a:pt x="1613" y="2265"/>
                  </a:lnTo>
                  <a:lnTo>
                    <a:pt x="1616" y="2255"/>
                  </a:lnTo>
                  <a:lnTo>
                    <a:pt x="1493" y="2185"/>
                  </a:lnTo>
                  <a:lnTo>
                    <a:pt x="1476" y="2197"/>
                  </a:lnTo>
                  <a:lnTo>
                    <a:pt x="1456" y="2205"/>
                  </a:lnTo>
                  <a:lnTo>
                    <a:pt x="1435" y="2205"/>
                  </a:lnTo>
                  <a:lnTo>
                    <a:pt x="1431" y="2203"/>
                  </a:lnTo>
                  <a:lnTo>
                    <a:pt x="1427" y="2203"/>
                  </a:lnTo>
                  <a:lnTo>
                    <a:pt x="1418" y="2201"/>
                  </a:lnTo>
                  <a:lnTo>
                    <a:pt x="1409" y="2196"/>
                  </a:lnTo>
                  <a:lnTo>
                    <a:pt x="1401" y="2189"/>
                  </a:lnTo>
                  <a:lnTo>
                    <a:pt x="1397" y="2186"/>
                  </a:lnTo>
                  <a:lnTo>
                    <a:pt x="1393" y="2182"/>
                  </a:lnTo>
                  <a:lnTo>
                    <a:pt x="1391" y="2179"/>
                  </a:lnTo>
                  <a:lnTo>
                    <a:pt x="1388" y="2176"/>
                  </a:lnTo>
                  <a:lnTo>
                    <a:pt x="1379" y="2159"/>
                  </a:lnTo>
                  <a:lnTo>
                    <a:pt x="1375" y="2142"/>
                  </a:lnTo>
                  <a:lnTo>
                    <a:pt x="1220" y="2118"/>
                  </a:lnTo>
                  <a:lnTo>
                    <a:pt x="1213" y="2131"/>
                  </a:lnTo>
                  <a:lnTo>
                    <a:pt x="1209" y="2137"/>
                  </a:lnTo>
                  <a:lnTo>
                    <a:pt x="1193" y="2147"/>
                  </a:lnTo>
                  <a:lnTo>
                    <a:pt x="1176" y="2154"/>
                  </a:lnTo>
                  <a:lnTo>
                    <a:pt x="1169" y="2154"/>
                  </a:lnTo>
                  <a:lnTo>
                    <a:pt x="1165" y="2155"/>
                  </a:lnTo>
                  <a:lnTo>
                    <a:pt x="1159" y="2155"/>
                  </a:lnTo>
                  <a:lnTo>
                    <a:pt x="1143" y="2213"/>
                  </a:lnTo>
                  <a:lnTo>
                    <a:pt x="1118" y="2307"/>
                  </a:lnTo>
                  <a:lnTo>
                    <a:pt x="1124" y="2310"/>
                  </a:lnTo>
                  <a:lnTo>
                    <a:pt x="1127" y="2312"/>
                  </a:lnTo>
                  <a:lnTo>
                    <a:pt x="1131" y="2316"/>
                  </a:lnTo>
                  <a:lnTo>
                    <a:pt x="1135" y="2319"/>
                  </a:lnTo>
                  <a:lnTo>
                    <a:pt x="1138" y="2320"/>
                  </a:lnTo>
                  <a:lnTo>
                    <a:pt x="1143" y="2325"/>
                  </a:lnTo>
                  <a:lnTo>
                    <a:pt x="1150" y="2333"/>
                  </a:lnTo>
                  <a:lnTo>
                    <a:pt x="1156" y="2344"/>
                  </a:lnTo>
                  <a:lnTo>
                    <a:pt x="1162" y="2354"/>
                  </a:lnTo>
                  <a:lnTo>
                    <a:pt x="1164" y="2365"/>
                  </a:lnTo>
                  <a:lnTo>
                    <a:pt x="1165" y="2378"/>
                  </a:lnTo>
                  <a:lnTo>
                    <a:pt x="1164" y="2391"/>
                  </a:lnTo>
                  <a:lnTo>
                    <a:pt x="1165" y="2393"/>
                  </a:lnTo>
                  <a:lnTo>
                    <a:pt x="1165" y="2397"/>
                  </a:lnTo>
                  <a:lnTo>
                    <a:pt x="1164" y="2401"/>
                  </a:lnTo>
                  <a:lnTo>
                    <a:pt x="1155" y="2423"/>
                  </a:lnTo>
                  <a:lnTo>
                    <a:pt x="1143" y="2440"/>
                  </a:lnTo>
                  <a:lnTo>
                    <a:pt x="1133" y="2450"/>
                  </a:lnTo>
                  <a:lnTo>
                    <a:pt x="1122" y="2456"/>
                  </a:lnTo>
                  <a:lnTo>
                    <a:pt x="1121" y="2457"/>
                  </a:lnTo>
                  <a:lnTo>
                    <a:pt x="1120" y="2457"/>
                  </a:lnTo>
                  <a:lnTo>
                    <a:pt x="1109" y="2463"/>
                  </a:lnTo>
                  <a:lnTo>
                    <a:pt x="1097" y="2465"/>
                  </a:lnTo>
                  <a:lnTo>
                    <a:pt x="1087" y="2467"/>
                  </a:lnTo>
                  <a:lnTo>
                    <a:pt x="1080" y="2467"/>
                  </a:lnTo>
                  <a:lnTo>
                    <a:pt x="1065" y="2465"/>
                  </a:lnTo>
                  <a:lnTo>
                    <a:pt x="1052" y="2461"/>
                  </a:lnTo>
                  <a:lnTo>
                    <a:pt x="1040" y="2456"/>
                  </a:lnTo>
                  <a:lnTo>
                    <a:pt x="1031" y="2451"/>
                  </a:lnTo>
                  <a:lnTo>
                    <a:pt x="1014" y="2434"/>
                  </a:lnTo>
                  <a:lnTo>
                    <a:pt x="1002" y="2413"/>
                  </a:lnTo>
                  <a:lnTo>
                    <a:pt x="1000" y="2412"/>
                  </a:lnTo>
                  <a:lnTo>
                    <a:pt x="1000" y="2408"/>
                  </a:lnTo>
                  <a:lnTo>
                    <a:pt x="997" y="2393"/>
                  </a:lnTo>
                  <a:lnTo>
                    <a:pt x="997" y="2379"/>
                  </a:lnTo>
                  <a:lnTo>
                    <a:pt x="998" y="2366"/>
                  </a:lnTo>
                  <a:lnTo>
                    <a:pt x="1000" y="2354"/>
                  </a:lnTo>
                  <a:lnTo>
                    <a:pt x="1006" y="2344"/>
                  </a:lnTo>
                  <a:lnTo>
                    <a:pt x="1007" y="2344"/>
                  </a:lnTo>
                  <a:lnTo>
                    <a:pt x="1007" y="2341"/>
                  </a:lnTo>
                  <a:lnTo>
                    <a:pt x="1016" y="2328"/>
                  </a:lnTo>
                  <a:lnTo>
                    <a:pt x="1028" y="2316"/>
                  </a:lnTo>
                  <a:lnTo>
                    <a:pt x="1041" y="2308"/>
                  </a:lnTo>
                  <a:lnTo>
                    <a:pt x="1061" y="2300"/>
                  </a:lnTo>
                  <a:lnTo>
                    <a:pt x="1079" y="2298"/>
                  </a:lnTo>
                  <a:lnTo>
                    <a:pt x="1084" y="2298"/>
                  </a:lnTo>
                  <a:lnTo>
                    <a:pt x="1090" y="2299"/>
                  </a:lnTo>
                  <a:lnTo>
                    <a:pt x="1130" y="2145"/>
                  </a:lnTo>
                  <a:lnTo>
                    <a:pt x="1126" y="2141"/>
                  </a:lnTo>
                  <a:lnTo>
                    <a:pt x="1121" y="2137"/>
                  </a:lnTo>
                  <a:lnTo>
                    <a:pt x="1117" y="2133"/>
                  </a:lnTo>
                  <a:lnTo>
                    <a:pt x="1112" y="2125"/>
                  </a:lnTo>
                  <a:lnTo>
                    <a:pt x="1112" y="2124"/>
                  </a:lnTo>
                  <a:lnTo>
                    <a:pt x="1107" y="2116"/>
                  </a:lnTo>
                  <a:lnTo>
                    <a:pt x="1105" y="2110"/>
                  </a:lnTo>
                  <a:lnTo>
                    <a:pt x="1105" y="2107"/>
                  </a:lnTo>
                  <a:lnTo>
                    <a:pt x="1104" y="2105"/>
                  </a:lnTo>
                  <a:lnTo>
                    <a:pt x="1104" y="2095"/>
                  </a:lnTo>
                  <a:lnTo>
                    <a:pt x="995" y="2069"/>
                  </a:lnTo>
                  <a:lnTo>
                    <a:pt x="990" y="2082"/>
                  </a:lnTo>
                  <a:lnTo>
                    <a:pt x="981" y="2092"/>
                  </a:lnTo>
                  <a:lnTo>
                    <a:pt x="978" y="2100"/>
                  </a:lnTo>
                  <a:lnTo>
                    <a:pt x="974" y="2104"/>
                  </a:lnTo>
                  <a:lnTo>
                    <a:pt x="956" y="2121"/>
                  </a:lnTo>
                  <a:lnTo>
                    <a:pt x="935" y="2133"/>
                  </a:lnTo>
                  <a:lnTo>
                    <a:pt x="914" y="2141"/>
                  </a:lnTo>
                  <a:lnTo>
                    <a:pt x="889" y="2143"/>
                  </a:lnTo>
                  <a:lnTo>
                    <a:pt x="888" y="2143"/>
                  </a:lnTo>
                  <a:lnTo>
                    <a:pt x="872" y="2142"/>
                  </a:lnTo>
                  <a:lnTo>
                    <a:pt x="856" y="2137"/>
                  </a:lnTo>
                  <a:lnTo>
                    <a:pt x="843" y="2133"/>
                  </a:lnTo>
                  <a:lnTo>
                    <a:pt x="830" y="2125"/>
                  </a:lnTo>
                  <a:lnTo>
                    <a:pt x="816" y="2116"/>
                  </a:lnTo>
                  <a:lnTo>
                    <a:pt x="805" y="2105"/>
                  </a:lnTo>
                  <a:lnTo>
                    <a:pt x="796" y="2092"/>
                  </a:lnTo>
                  <a:lnTo>
                    <a:pt x="788" y="2079"/>
                  </a:lnTo>
                  <a:lnTo>
                    <a:pt x="787" y="2078"/>
                  </a:lnTo>
                  <a:lnTo>
                    <a:pt x="787" y="2075"/>
                  </a:lnTo>
                  <a:lnTo>
                    <a:pt x="756" y="2078"/>
                  </a:lnTo>
                  <a:lnTo>
                    <a:pt x="752" y="2090"/>
                  </a:lnTo>
                  <a:lnTo>
                    <a:pt x="746" y="2101"/>
                  </a:lnTo>
                  <a:lnTo>
                    <a:pt x="731" y="2117"/>
                  </a:lnTo>
                  <a:lnTo>
                    <a:pt x="716" y="2125"/>
                  </a:lnTo>
                  <a:lnTo>
                    <a:pt x="712" y="2127"/>
                  </a:lnTo>
                  <a:lnTo>
                    <a:pt x="707" y="2129"/>
                  </a:lnTo>
                  <a:lnTo>
                    <a:pt x="703" y="2130"/>
                  </a:lnTo>
                  <a:lnTo>
                    <a:pt x="697" y="2130"/>
                  </a:lnTo>
                  <a:lnTo>
                    <a:pt x="693" y="2131"/>
                  </a:lnTo>
                  <a:lnTo>
                    <a:pt x="689" y="2131"/>
                  </a:lnTo>
                  <a:lnTo>
                    <a:pt x="673" y="2130"/>
                  </a:lnTo>
                  <a:lnTo>
                    <a:pt x="659" y="2124"/>
                  </a:lnTo>
                  <a:lnTo>
                    <a:pt x="642" y="2112"/>
                  </a:lnTo>
                  <a:lnTo>
                    <a:pt x="630" y="2095"/>
                  </a:lnTo>
                  <a:lnTo>
                    <a:pt x="629" y="2093"/>
                  </a:lnTo>
                  <a:lnTo>
                    <a:pt x="629" y="2091"/>
                  </a:lnTo>
                  <a:lnTo>
                    <a:pt x="625" y="2080"/>
                  </a:lnTo>
                  <a:lnTo>
                    <a:pt x="622" y="2069"/>
                  </a:lnTo>
                  <a:lnTo>
                    <a:pt x="623" y="2057"/>
                  </a:lnTo>
                  <a:lnTo>
                    <a:pt x="623" y="2055"/>
                  </a:lnTo>
                  <a:lnTo>
                    <a:pt x="525" y="2003"/>
                  </a:lnTo>
                  <a:lnTo>
                    <a:pt x="519" y="2010"/>
                  </a:lnTo>
                  <a:lnTo>
                    <a:pt x="512" y="2015"/>
                  </a:lnTo>
                  <a:lnTo>
                    <a:pt x="511" y="2016"/>
                  </a:lnTo>
                  <a:lnTo>
                    <a:pt x="500" y="2021"/>
                  </a:lnTo>
                  <a:lnTo>
                    <a:pt x="489" y="2025"/>
                  </a:lnTo>
                  <a:lnTo>
                    <a:pt x="479" y="2028"/>
                  </a:lnTo>
                  <a:lnTo>
                    <a:pt x="474" y="2029"/>
                  </a:lnTo>
                  <a:lnTo>
                    <a:pt x="456" y="2029"/>
                  </a:lnTo>
                  <a:lnTo>
                    <a:pt x="443" y="2027"/>
                  </a:lnTo>
                  <a:lnTo>
                    <a:pt x="431" y="2023"/>
                  </a:lnTo>
                  <a:lnTo>
                    <a:pt x="422" y="2019"/>
                  </a:lnTo>
                  <a:lnTo>
                    <a:pt x="417" y="2016"/>
                  </a:lnTo>
                  <a:lnTo>
                    <a:pt x="413" y="2012"/>
                  </a:lnTo>
                  <a:lnTo>
                    <a:pt x="407" y="2008"/>
                  </a:lnTo>
                  <a:lnTo>
                    <a:pt x="347" y="2058"/>
                  </a:lnTo>
                  <a:lnTo>
                    <a:pt x="351" y="2070"/>
                  </a:lnTo>
                  <a:lnTo>
                    <a:pt x="352" y="2082"/>
                  </a:lnTo>
                  <a:lnTo>
                    <a:pt x="354" y="2092"/>
                  </a:lnTo>
                  <a:lnTo>
                    <a:pt x="352" y="2109"/>
                  </a:lnTo>
                  <a:lnTo>
                    <a:pt x="348" y="2125"/>
                  </a:lnTo>
                  <a:lnTo>
                    <a:pt x="342" y="2139"/>
                  </a:lnTo>
                  <a:lnTo>
                    <a:pt x="341" y="2139"/>
                  </a:lnTo>
                  <a:lnTo>
                    <a:pt x="341" y="2142"/>
                  </a:lnTo>
                  <a:lnTo>
                    <a:pt x="331" y="2154"/>
                  </a:lnTo>
                  <a:lnTo>
                    <a:pt x="318" y="2163"/>
                  </a:lnTo>
                  <a:lnTo>
                    <a:pt x="305" y="2171"/>
                  </a:lnTo>
                  <a:lnTo>
                    <a:pt x="293" y="2176"/>
                  </a:lnTo>
                  <a:lnTo>
                    <a:pt x="283" y="2177"/>
                  </a:lnTo>
                  <a:lnTo>
                    <a:pt x="282" y="2177"/>
                  </a:lnTo>
                  <a:lnTo>
                    <a:pt x="280" y="2179"/>
                  </a:lnTo>
                  <a:lnTo>
                    <a:pt x="267" y="2179"/>
                  </a:lnTo>
                  <a:lnTo>
                    <a:pt x="249" y="2177"/>
                  </a:lnTo>
                  <a:lnTo>
                    <a:pt x="232" y="2171"/>
                  </a:lnTo>
                  <a:lnTo>
                    <a:pt x="218" y="2162"/>
                  </a:lnTo>
                  <a:lnTo>
                    <a:pt x="204" y="2151"/>
                  </a:lnTo>
                  <a:lnTo>
                    <a:pt x="195" y="2137"/>
                  </a:lnTo>
                  <a:lnTo>
                    <a:pt x="194" y="2134"/>
                  </a:lnTo>
                  <a:lnTo>
                    <a:pt x="194" y="2133"/>
                  </a:lnTo>
                  <a:lnTo>
                    <a:pt x="193" y="2130"/>
                  </a:lnTo>
                  <a:lnTo>
                    <a:pt x="187" y="2118"/>
                  </a:lnTo>
                  <a:lnTo>
                    <a:pt x="185" y="2103"/>
                  </a:lnTo>
                  <a:lnTo>
                    <a:pt x="185" y="2080"/>
                  </a:lnTo>
                  <a:lnTo>
                    <a:pt x="187" y="2070"/>
                  </a:lnTo>
                  <a:lnTo>
                    <a:pt x="191" y="2057"/>
                  </a:lnTo>
                  <a:lnTo>
                    <a:pt x="198" y="2045"/>
                  </a:lnTo>
                  <a:lnTo>
                    <a:pt x="204" y="2037"/>
                  </a:lnTo>
                  <a:lnTo>
                    <a:pt x="214" y="2028"/>
                  </a:lnTo>
                  <a:lnTo>
                    <a:pt x="225" y="2021"/>
                  </a:lnTo>
                  <a:lnTo>
                    <a:pt x="231" y="2016"/>
                  </a:lnTo>
                  <a:lnTo>
                    <a:pt x="235" y="2015"/>
                  </a:lnTo>
                  <a:lnTo>
                    <a:pt x="252" y="2010"/>
                  </a:lnTo>
                  <a:lnTo>
                    <a:pt x="269" y="2008"/>
                  </a:lnTo>
                  <a:lnTo>
                    <a:pt x="287" y="2011"/>
                  </a:lnTo>
                  <a:lnTo>
                    <a:pt x="305" y="2016"/>
                  </a:lnTo>
                  <a:lnTo>
                    <a:pt x="307" y="2016"/>
                  </a:lnTo>
                  <a:lnTo>
                    <a:pt x="318" y="2024"/>
                  </a:lnTo>
                  <a:lnTo>
                    <a:pt x="330" y="2033"/>
                  </a:lnTo>
                  <a:lnTo>
                    <a:pt x="389" y="1986"/>
                  </a:lnTo>
                  <a:lnTo>
                    <a:pt x="388" y="1985"/>
                  </a:lnTo>
                  <a:lnTo>
                    <a:pt x="386" y="1982"/>
                  </a:lnTo>
                  <a:lnTo>
                    <a:pt x="386" y="1981"/>
                  </a:lnTo>
                  <a:lnTo>
                    <a:pt x="385" y="1980"/>
                  </a:lnTo>
                  <a:lnTo>
                    <a:pt x="381" y="1966"/>
                  </a:lnTo>
                  <a:lnTo>
                    <a:pt x="379" y="1952"/>
                  </a:lnTo>
                  <a:lnTo>
                    <a:pt x="379" y="1938"/>
                  </a:lnTo>
                  <a:lnTo>
                    <a:pt x="380" y="1925"/>
                  </a:lnTo>
                  <a:lnTo>
                    <a:pt x="384" y="1914"/>
                  </a:lnTo>
                  <a:lnTo>
                    <a:pt x="385" y="1913"/>
                  </a:lnTo>
                  <a:lnTo>
                    <a:pt x="385" y="1911"/>
                  </a:lnTo>
                  <a:lnTo>
                    <a:pt x="397" y="1890"/>
                  </a:lnTo>
                  <a:lnTo>
                    <a:pt x="415" y="1873"/>
                  </a:lnTo>
                  <a:lnTo>
                    <a:pt x="431" y="1866"/>
                  </a:lnTo>
                  <a:lnTo>
                    <a:pt x="445" y="1860"/>
                  </a:lnTo>
                  <a:lnTo>
                    <a:pt x="462" y="1859"/>
                  </a:lnTo>
                  <a:lnTo>
                    <a:pt x="468" y="1859"/>
                  </a:lnTo>
                  <a:lnTo>
                    <a:pt x="470" y="1860"/>
                  </a:lnTo>
                  <a:lnTo>
                    <a:pt x="473" y="1860"/>
                  </a:lnTo>
                  <a:lnTo>
                    <a:pt x="486" y="1862"/>
                  </a:lnTo>
                  <a:lnTo>
                    <a:pt x="499" y="1867"/>
                  </a:lnTo>
                  <a:lnTo>
                    <a:pt x="511" y="1875"/>
                  </a:lnTo>
                  <a:lnTo>
                    <a:pt x="512" y="1876"/>
                  </a:lnTo>
                  <a:lnTo>
                    <a:pt x="513" y="1876"/>
                  </a:lnTo>
                  <a:lnTo>
                    <a:pt x="516" y="1877"/>
                  </a:lnTo>
                  <a:lnTo>
                    <a:pt x="517" y="1879"/>
                  </a:lnTo>
                  <a:lnTo>
                    <a:pt x="525" y="1885"/>
                  </a:lnTo>
                  <a:lnTo>
                    <a:pt x="541" y="1906"/>
                  </a:lnTo>
                  <a:lnTo>
                    <a:pt x="545" y="1917"/>
                  </a:lnTo>
                  <a:lnTo>
                    <a:pt x="549" y="1930"/>
                  </a:lnTo>
                  <a:lnTo>
                    <a:pt x="549" y="1953"/>
                  </a:lnTo>
                  <a:lnTo>
                    <a:pt x="546" y="1966"/>
                  </a:lnTo>
                  <a:lnTo>
                    <a:pt x="542" y="1978"/>
                  </a:lnTo>
                  <a:lnTo>
                    <a:pt x="633" y="2027"/>
                  </a:lnTo>
                  <a:lnTo>
                    <a:pt x="635" y="2023"/>
                  </a:lnTo>
                  <a:lnTo>
                    <a:pt x="648" y="2010"/>
                  </a:lnTo>
                  <a:lnTo>
                    <a:pt x="656" y="2004"/>
                  </a:lnTo>
                  <a:lnTo>
                    <a:pt x="664" y="2000"/>
                  </a:lnTo>
                  <a:lnTo>
                    <a:pt x="677" y="1997"/>
                  </a:lnTo>
                  <a:lnTo>
                    <a:pt x="690" y="1995"/>
                  </a:lnTo>
                  <a:lnTo>
                    <a:pt x="705" y="1998"/>
                  </a:lnTo>
                  <a:lnTo>
                    <a:pt x="720" y="2003"/>
                  </a:lnTo>
                  <a:lnTo>
                    <a:pt x="723" y="2003"/>
                  </a:lnTo>
                  <a:lnTo>
                    <a:pt x="728" y="2007"/>
                  </a:lnTo>
                  <a:lnTo>
                    <a:pt x="735" y="2012"/>
                  </a:lnTo>
                  <a:lnTo>
                    <a:pt x="739" y="2017"/>
                  </a:lnTo>
                  <a:lnTo>
                    <a:pt x="743" y="2021"/>
                  </a:lnTo>
                  <a:lnTo>
                    <a:pt x="750" y="2033"/>
                  </a:lnTo>
                  <a:lnTo>
                    <a:pt x="756" y="2046"/>
                  </a:lnTo>
                  <a:lnTo>
                    <a:pt x="756" y="2048"/>
                  </a:lnTo>
                  <a:lnTo>
                    <a:pt x="778" y="2045"/>
                  </a:lnTo>
                  <a:lnTo>
                    <a:pt x="777" y="2031"/>
                  </a:lnTo>
                  <a:lnTo>
                    <a:pt x="778" y="2016"/>
                  </a:lnTo>
                  <a:lnTo>
                    <a:pt x="778" y="2015"/>
                  </a:lnTo>
                  <a:lnTo>
                    <a:pt x="779" y="2012"/>
                  </a:lnTo>
                  <a:lnTo>
                    <a:pt x="779" y="2010"/>
                  </a:lnTo>
                  <a:lnTo>
                    <a:pt x="784" y="1993"/>
                  </a:lnTo>
                  <a:lnTo>
                    <a:pt x="792" y="1974"/>
                  </a:lnTo>
                  <a:lnTo>
                    <a:pt x="803" y="1960"/>
                  </a:lnTo>
                  <a:lnTo>
                    <a:pt x="815" y="1948"/>
                  </a:lnTo>
                  <a:lnTo>
                    <a:pt x="826" y="1939"/>
                  </a:lnTo>
                  <a:lnTo>
                    <a:pt x="828" y="1939"/>
                  </a:lnTo>
                  <a:lnTo>
                    <a:pt x="829" y="1938"/>
                  </a:lnTo>
                  <a:lnTo>
                    <a:pt x="846" y="1927"/>
                  </a:lnTo>
                  <a:lnTo>
                    <a:pt x="867" y="1922"/>
                  </a:lnTo>
                  <a:lnTo>
                    <a:pt x="887" y="1919"/>
                  </a:lnTo>
                  <a:lnTo>
                    <a:pt x="891" y="1919"/>
                  </a:lnTo>
                  <a:lnTo>
                    <a:pt x="911" y="1922"/>
                  </a:lnTo>
                  <a:lnTo>
                    <a:pt x="930" y="1927"/>
                  </a:lnTo>
                  <a:lnTo>
                    <a:pt x="947" y="1936"/>
                  </a:lnTo>
                  <a:lnTo>
                    <a:pt x="1015" y="1855"/>
                  </a:lnTo>
                  <a:lnTo>
                    <a:pt x="1010" y="1850"/>
                  </a:lnTo>
                  <a:lnTo>
                    <a:pt x="1008" y="1846"/>
                  </a:lnTo>
                  <a:lnTo>
                    <a:pt x="1007" y="1843"/>
                  </a:lnTo>
                  <a:lnTo>
                    <a:pt x="1007" y="1842"/>
                  </a:lnTo>
                  <a:lnTo>
                    <a:pt x="1006" y="1841"/>
                  </a:lnTo>
                  <a:lnTo>
                    <a:pt x="1002" y="1830"/>
                  </a:lnTo>
                  <a:lnTo>
                    <a:pt x="999" y="1818"/>
                  </a:lnTo>
                  <a:lnTo>
                    <a:pt x="1000" y="1807"/>
                  </a:lnTo>
                  <a:lnTo>
                    <a:pt x="1000" y="1800"/>
                  </a:lnTo>
                  <a:lnTo>
                    <a:pt x="1003" y="1792"/>
                  </a:lnTo>
                  <a:lnTo>
                    <a:pt x="1007" y="1783"/>
                  </a:lnTo>
                  <a:lnTo>
                    <a:pt x="1012" y="1774"/>
                  </a:lnTo>
                  <a:lnTo>
                    <a:pt x="1018" y="1767"/>
                  </a:lnTo>
                  <a:lnTo>
                    <a:pt x="1019" y="1767"/>
                  </a:lnTo>
                  <a:lnTo>
                    <a:pt x="1027" y="1760"/>
                  </a:lnTo>
                  <a:lnTo>
                    <a:pt x="1031" y="1757"/>
                  </a:lnTo>
                  <a:lnTo>
                    <a:pt x="1035" y="1756"/>
                  </a:lnTo>
                  <a:lnTo>
                    <a:pt x="1038" y="1752"/>
                  </a:lnTo>
                  <a:lnTo>
                    <a:pt x="1042" y="1750"/>
                  </a:lnTo>
                  <a:lnTo>
                    <a:pt x="1054" y="1748"/>
                  </a:lnTo>
                  <a:lnTo>
                    <a:pt x="1067" y="1746"/>
                  </a:lnTo>
                  <a:lnTo>
                    <a:pt x="1082" y="1748"/>
                  </a:lnTo>
                  <a:lnTo>
                    <a:pt x="1096" y="1753"/>
                  </a:lnTo>
                  <a:lnTo>
                    <a:pt x="1099" y="1753"/>
                  </a:lnTo>
                  <a:lnTo>
                    <a:pt x="1101" y="1756"/>
                  </a:lnTo>
                  <a:lnTo>
                    <a:pt x="1104" y="1757"/>
                  </a:lnTo>
                  <a:lnTo>
                    <a:pt x="1143" y="1708"/>
                  </a:lnTo>
                  <a:lnTo>
                    <a:pt x="1289" y="1533"/>
                  </a:lnTo>
                  <a:lnTo>
                    <a:pt x="1283" y="1528"/>
                  </a:lnTo>
                  <a:lnTo>
                    <a:pt x="1278" y="1521"/>
                  </a:lnTo>
                  <a:lnTo>
                    <a:pt x="1274" y="1513"/>
                  </a:lnTo>
                  <a:lnTo>
                    <a:pt x="1273" y="1512"/>
                  </a:lnTo>
                  <a:lnTo>
                    <a:pt x="1272" y="1509"/>
                  </a:lnTo>
                  <a:lnTo>
                    <a:pt x="1272" y="1508"/>
                  </a:lnTo>
                  <a:lnTo>
                    <a:pt x="1268" y="1495"/>
                  </a:lnTo>
                  <a:lnTo>
                    <a:pt x="1265" y="1481"/>
                  </a:lnTo>
                  <a:lnTo>
                    <a:pt x="1265" y="1457"/>
                  </a:lnTo>
                  <a:lnTo>
                    <a:pt x="1266" y="1453"/>
                  </a:lnTo>
                  <a:lnTo>
                    <a:pt x="1237" y="1441"/>
                  </a:lnTo>
                  <a:lnTo>
                    <a:pt x="1143" y="1403"/>
                  </a:lnTo>
                  <a:lnTo>
                    <a:pt x="1143" y="1371"/>
                  </a:lnTo>
                  <a:lnTo>
                    <a:pt x="1278" y="1427"/>
                  </a:lnTo>
                  <a:lnTo>
                    <a:pt x="1290" y="1414"/>
                  </a:lnTo>
                  <a:lnTo>
                    <a:pt x="1303" y="1403"/>
                  </a:lnTo>
                  <a:lnTo>
                    <a:pt x="1319" y="1395"/>
                  </a:lnTo>
                  <a:lnTo>
                    <a:pt x="1333" y="1390"/>
                  </a:lnTo>
                  <a:lnTo>
                    <a:pt x="1350" y="1389"/>
                  </a:lnTo>
                  <a:lnTo>
                    <a:pt x="1357" y="1389"/>
                  </a:lnTo>
                  <a:lnTo>
                    <a:pt x="1358" y="1390"/>
                  </a:lnTo>
                  <a:lnTo>
                    <a:pt x="1359" y="1389"/>
                  </a:lnTo>
                  <a:lnTo>
                    <a:pt x="1364" y="1389"/>
                  </a:lnTo>
                  <a:lnTo>
                    <a:pt x="1367" y="1390"/>
                  </a:lnTo>
                  <a:lnTo>
                    <a:pt x="1371" y="1390"/>
                  </a:lnTo>
                  <a:lnTo>
                    <a:pt x="1374" y="1392"/>
                  </a:lnTo>
                  <a:lnTo>
                    <a:pt x="1395" y="1326"/>
                  </a:lnTo>
                  <a:lnTo>
                    <a:pt x="1393" y="1326"/>
                  </a:lnTo>
                  <a:lnTo>
                    <a:pt x="1393" y="1325"/>
                  </a:lnTo>
                  <a:lnTo>
                    <a:pt x="1392" y="1325"/>
                  </a:lnTo>
                  <a:lnTo>
                    <a:pt x="1384" y="1320"/>
                  </a:lnTo>
                  <a:lnTo>
                    <a:pt x="1378" y="1310"/>
                  </a:lnTo>
                  <a:lnTo>
                    <a:pt x="1372" y="1301"/>
                  </a:lnTo>
                  <a:lnTo>
                    <a:pt x="1371" y="1300"/>
                  </a:lnTo>
                  <a:lnTo>
                    <a:pt x="1371" y="1299"/>
                  </a:lnTo>
                  <a:lnTo>
                    <a:pt x="1370" y="1296"/>
                  </a:lnTo>
                  <a:lnTo>
                    <a:pt x="1367" y="1285"/>
                  </a:lnTo>
                  <a:lnTo>
                    <a:pt x="1366" y="1274"/>
                  </a:lnTo>
                  <a:lnTo>
                    <a:pt x="1367" y="1263"/>
                  </a:lnTo>
                  <a:lnTo>
                    <a:pt x="1368" y="1263"/>
                  </a:lnTo>
                  <a:lnTo>
                    <a:pt x="1368" y="1258"/>
                  </a:lnTo>
                  <a:lnTo>
                    <a:pt x="1370" y="1254"/>
                  </a:lnTo>
                  <a:lnTo>
                    <a:pt x="1375" y="1246"/>
                  </a:lnTo>
                  <a:lnTo>
                    <a:pt x="1375" y="1245"/>
                  </a:lnTo>
                  <a:lnTo>
                    <a:pt x="1376" y="1242"/>
                  </a:lnTo>
                  <a:lnTo>
                    <a:pt x="1387" y="1232"/>
                  </a:lnTo>
                  <a:lnTo>
                    <a:pt x="1307" y="1106"/>
                  </a:lnTo>
                  <a:lnTo>
                    <a:pt x="1303" y="1109"/>
                  </a:lnTo>
                  <a:lnTo>
                    <a:pt x="1298" y="1110"/>
                  </a:lnTo>
                  <a:lnTo>
                    <a:pt x="1279" y="1110"/>
                  </a:lnTo>
                  <a:lnTo>
                    <a:pt x="1273" y="1109"/>
                  </a:lnTo>
                  <a:lnTo>
                    <a:pt x="1268" y="1107"/>
                  </a:lnTo>
                  <a:lnTo>
                    <a:pt x="1256" y="1103"/>
                  </a:lnTo>
                  <a:lnTo>
                    <a:pt x="1245" y="1096"/>
                  </a:lnTo>
                  <a:lnTo>
                    <a:pt x="1240" y="1090"/>
                  </a:lnTo>
                  <a:lnTo>
                    <a:pt x="1235" y="1084"/>
                  </a:lnTo>
                  <a:lnTo>
                    <a:pt x="1227" y="1068"/>
                  </a:lnTo>
                  <a:lnTo>
                    <a:pt x="1224" y="1051"/>
                  </a:lnTo>
                  <a:lnTo>
                    <a:pt x="1224" y="1047"/>
                  </a:lnTo>
                  <a:lnTo>
                    <a:pt x="1227" y="1033"/>
                  </a:lnTo>
                  <a:lnTo>
                    <a:pt x="1232" y="1018"/>
                  </a:lnTo>
                  <a:lnTo>
                    <a:pt x="1235" y="1014"/>
                  </a:lnTo>
                  <a:lnTo>
                    <a:pt x="1240" y="1009"/>
                  </a:lnTo>
                  <a:lnTo>
                    <a:pt x="1244" y="1007"/>
                  </a:lnTo>
                  <a:lnTo>
                    <a:pt x="1245" y="1005"/>
                  </a:lnTo>
                  <a:lnTo>
                    <a:pt x="1253" y="999"/>
                  </a:lnTo>
                  <a:lnTo>
                    <a:pt x="1265" y="993"/>
                  </a:lnTo>
                  <a:lnTo>
                    <a:pt x="1275" y="991"/>
                  </a:lnTo>
                  <a:lnTo>
                    <a:pt x="1285" y="991"/>
                  </a:lnTo>
                  <a:lnTo>
                    <a:pt x="1298" y="992"/>
                  </a:lnTo>
                  <a:lnTo>
                    <a:pt x="1311" y="997"/>
                  </a:lnTo>
                  <a:lnTo>
                    <a:pt x="1312" y="999"/>
                  </a:lnTo>
                  <a:lnTo>
                    <a:pt x="1315" y="1000"/>
                  </a:lnTo>
                  <a:lnTo>
                    <a:pt x="1323" y="1005"/>
                  </a:lnTo>
                  <a:lnTo>
                    <a:pt x="1330" y="1013"/>
                  </a:lnTo>
                  <a:lnTo>
                    <a:pt x="1336" y="1022"/>
                  </a:lnTo>
                  <a:lnTo>
                    <a:pt x="1340" y="1026"/>
                  </a:lnTo>
                  <a:lnTo>
                    <a:pt x="1342" y="1034"/>
                  </a:lnTo>
                  <a:lnTo>
                    <a:pt x="1344" y="1043"/>
                  </a:lnTo>
                  <a:lnTo>
                    <a:pt x="1345" y="1051"/>
                  </a:lnTo>
                  <a:lnTo>
                    <a:pt x="1344" y="1059"/>
                  </a:lnTo>
                  <a:lnTo>
                    <a:pt x="1341" y="1072"/>
                  </a:lnTo>
                  <a:lnTo>
                    <a:pt x="1338" y="1077"/>
                  </a:lnTo>
                  <a:lnTo>
                    <a:pt x="1338" y="1079"/>
                  </a:lnTo>
                  <a:lnTo>
                    <a:pt x="1336" y="1084"/>
                  </a:lnTo>
                  <a:lnTo>
                    <a:pt x="1333" y="1086"/>
                  </a:lnTo>
                  <a:lnTo>
                    <a:pt x="1332" y="1089"/>
                  </a:lnTo>
                  <a:lnTo>
                    <a:pt x="1413" y="1217"/>
                  </a:lnTo>
                  <a:lnTo>
                    <a:pt x="1418" y="1217"/>
                  </a:lnTo>
                  <a:lnTo>
                    <a:pt x="1422" y="1216"/>
                  </a:lnTo>
                  <a:lnTo>
                    <a:pt x="1425" y="1216"/>
                  </a:lnTo>
                  <a:lnTo>
                    <a:pt x="1438" y="1217"/>
                  </a:lnTo>
                  <a:lnTo>
                    <a:pt x="1447" y="1221"/>
                  </a:lnTo>
                  <a:lnTo>
                    <a:pt x="1459" y="1227"/>
                  </a:lnTo>
                  <a:lnTo>
                    <a:pt x="1469" y="1234"/>
                  </a:lnTo>
                  <a:lnTo>
                    <a:pt x="1471" y="1237"/>
                  </a:lnTo>
                  <a:lnTo>
                    <a:pt x="1472" y="1238"/>
                  </a:lnTo>
                  <a:lnTo>
                    <a:pt x="1543" y="1203"/>
                  </a:lnTo>
                  <a:lnTo>
                    <a:pt x="1539" y="1190"/>
                  </a:lnTo>
                  <a:lnTo>
                    <a:pt x="1537" y="1177"/>
                  </a:lnTo>
                  <a:lnTo>
                    <a:pt x="1541" y="1160"/>
                  </a:lnTo>
                  <a:lnTo>
                    <a:pt x="1550" y="1144"/>
                  </a:lnTo>
                  <a:lnTo>
                    <a:pt x="1552" y="1143"/>
                  </a:lnTo>
                  <a:lnTo>
                    <a:pt x="1553" y="1140"/>
                  </a:lnTo>
                  <a:lnTo>
                    <a:pt x="1560" y="1134"/>
                  </a:lnTo>
                  <a:lnTo>
                    <a:pt x="1570" y="1127"/>
                  </a:lnTo>
                  <a:lnTo>
                    <a:pt x="1579" y="1123"/>
                  </a:lnTo>
                  <a:lnTo>
                    <a:pt x="1580" y="1123"/>
                  </a:lnTo>
                  <a:lnTo>
                    <a:pt x="1582" y="1122"/>
                  </a:lnTo>
                  <a:lnTo>
                    <a:pt x="1584" y="1122"/>
                  </a:lnTo>
                  <a:lnTo>
                    <a:pt x="1595" y="1119"/>
                  </a:lnTo>
                  <a:lnTo>
                    <a:pt x="1607" y="1119"/>
                  </a:lnTo>
                  <a:lnTo>
                    <a:pt x="1617" y="1122"/>
                  </a:lnTo>
                  <a:lnTo>
                    <a:pt x="1617" y="1123"/>
                  </a:lnTo>
                  <a:lnTo>
                    <a:pt x="1624" y="1124"/>
                  </a:lnTo>
                  <a:lnTo>
                    <a:pt x="1629" y="1127"/>
                  </a:lnTo>
                  <a:lnTo>
                    <a:pt x="1635" y="1134"/>
                  </a:lnTo>
                  <a:lnTo>
                    <a:pt x="1639" y="1135"/>
                  </a:lnTo>
                  <a:lnTo>
                    <a:pt x="1650" y="1149"/>
                  </a:lnTo>
                  <a:lnTo>
                    <a:pt x="1656" y="1165"/>
                  </a:lnTo>
                  <a:lnTo>
                    <a:pt x="1658" y="1182"/>
                  </a:lnTo>
                  <a:lnTo>
                    <a:pt x="1655" y="1195"/>
                  </a:lnTo>
                  <a:lnTo>
                    <a:pt x="1651" y="1206"/>
                  </a:lnTo>
                  <a:lnTo>
                    <a:pt x="1645" y="1217"/>
                  </a:lnTo>
                  <a:lnTo>
                    <a:pt x="1634" y="1227"/>
                  </a:lnTo>
                  <a:lnTo>
                    <a:pt x="1632" y="1229"/>
                  </a:lnTo>
                  <a:lnTo>
                    <a:pt x="1628" y="1230"/>
                  </a:lnTo>
                  <a:lnTo>
                    <a:pt x="1624" y="1233"/>
                  </a:lnTo>
                  <a:lnTo>
                    <a:pt x="1621" y="1234"/>
                  </a:lnTo>
                  <a:lnTo>
                    <a:pt x="1608" y="1238"/>
                  </a:lnTo>
                  <a:lnTo>
                    <a:pt x="1596" y="1240"/>
                  </a:lnTo>
                  <a:lnTo>
                    <a:pt x="1587" y="1240"/>
                  </a:lnTo>
                  <a:lnTo>
                    <a:pt x="1586" y="1238"/>
                  </a:lnTo>
                  <a:lnTo>
                    <a:pt x="1584" y="1238"/>
                  </a:lnTo>
                  <a:lnTo>
                    <a:pt x="1573" y="1234"/>
                  </a:lnTo>
                  <a:lnTo>
                    <a:pt x="1561" y="1228"/>
                  </a:lnTo>
                  <a:lnTo>
                    <a:pt x="1485" y="1265"/>
                  </a:lnTo>
                  <a:lnTo>
                    <a:pt x="1486" y="1270"/>
                  </a:lnTo>
                  <a:lnTo>
                    <a:pt x="1486" y="1284"/>
                  </a:lnTo>
                  <a:lnTo>
                    <a:pt x="1485" y="1293"/>
                  </a:lnTo>
                  <a:lnTo>
                    <a:pt x="1481" y="1304"/>
                  </a:lnTo>
                  <a:lnTo>
                    <a:pt x="1476" y="1312"/>
                  </a:lnTo>
                  <a:lnTo>
                    <a:pt x="1463" y="1325"/>
                  </a:lnTo>
                  <a:lnTo>
                    <a:pt x="1447" y="1333"/>
                  </a:lnTo>
                  <a:lnTo>
                    <a:pt x="1430" y="1337"/>
                  </a:lnTo>
                  <a:lnTo>
                    <a:pt x="1422" y="1337"/>
                  </a:lnTo>
                  <a:lnTo>
                    <a:pt x="1400" y="1405"/>
                  </a:lnTo>
                  <a:lnTo>
                    <a:pt x="1402" y="1405"/>
                  </a:lnTo>
                  <a:lnTo>
                    <a:pt x="1406" y="1409"/>
                  </a:lnTo>
                  <a:lnTo>
                    <a:pt x="1413" y="1414"/>
                  </a:lnTo>
                  <a:lnTo>
                    <a:pt x="1421" y="1423"/>
                  </a:lnTo>
                  <a:lnTo>
                    <a:pt x="1427" y="1432"/>
                  </a:lnTo>
                  <a:lnTo>
                    <a:pt x="1433" y="1441"/>
                  </a:lnTo>
                  <a:lnTo>
                    <a:pt x="1433" y="1444"/>
                  </a:lnTo>
                  <a:lnTo>
                    <a:pt x="1434" y="1445"/>
                  </a:lnTo>
                  <a:lnTo>
                    <a:pt x="1434" y="1448"/>
                  </a:lnTo>
                  <a:lnTo>
                    <a:pt x="1438" y="1461"/>
                  </a:lnTo>
                  <a:lnTo>
                    <a:pt x="1438" y="1483"/>
                  </a:lnTo>
                  <a:lnTo>
                    <a:pt x="1434" y="1502"/>
                  </a:lnTo>
                  <a:lnTo>
                    <a:pt x="1426" y="1519"/>
                  </a:lnTo>
                  <a:lnTo>
                    <a:pt x="1416" y="1533"/>
                  </a:lnTo>
                  <a:lnTo>
                    <a:pt x="1401" y="1545"/>
                  </a:lnTo>
                  <a:lnTo>
                    <a:pt x="1442" y="1643"/>
                  </a:lnTo>
                  <a:lnTo>
                    <a:pt x="1453" y="1643"/>
                  </a:lnTo>
                  <a:lnTo>
                    <a:pt x="1464" y="1646"/>
                  </a:lnTo>
                  <a:lnTo>
                    <a:pt x="1465" y="1646"/>
                  </a:lnTo>
                  <a:lnTo>
                    <a:pt x="1467" y="1647"/>
                  </a:lnTo>
                  <a:lnTo>
                    <a:pt x="1478" y="1651"/>
                  </a:lnTo>
                  <a:lnTo>
                    <a:pt x="1490" y="1659"/>
                  </a:lnTo>
                  <a:lnTo>
                    <a:pt x="1498" y="1668"/>
                  </a:lnTo>
                  <a:lnTo>
                    <a:pt x="1502" y="1673"/>
                  </a:lnTo>
                  <a:lnTo>
                    <a:pt x="1505" y="1677"/>
                  </a:lnTo>
                  <a:lnTo>
                    <a:pt x="1506" y="1681"/>
                  </a:lnTo>
                  <a:lnTo>
                    <a:pt x="1570" y="1667"/>
                  </a:lnTo>
                  <a:lnTo>
                    <a:pt x="1570" y="1661"/>
                  </a:lnTo>
                  <a:lnTo>
                    <a:pt x="1571" y="1656"/>
                  </a:lnTo>
                  <a:lnTo>
                    <a:pt x="1571" y="1652"/>
                  </a:lnTo>
                  <a:lnTo>
                    <a:pt x="1578" y="1636"/>
                  </a:lnTo>
                  <a:lnTo>
                    <a:pt x="1588" y="1622"/>
                  </a:lnTo>
                  <a:lnTo>
                    <a:pt x="1590" y="1622"/>
                  </a:lnTo>
                  <a:lnTo>
                    <a:pt x="1590" y="1621"/>
                  </a:lnTo>
                  <a:lnTo>
                    <a:pt x="1604" y="1612"/>
                  </a:lnTo>
                  <a:lnTo>
                    <a:pt x="1620" y="1606"/>
                  </a:lnTo>
                  <a:lnTo>
                    <a:pt x="1622" y="1606"/>
                  </a:lnTo>
                  <a:lnTo>
                    <a:pt x="1625" y="1605"/>
                  </a:lnTo>
                  <a:lnTo>
                    <a:pt x="1632" y="1605"/>
                  </a:lnTo>
                  <a:lnTo>
                    <a:pt x="1634" y="1606"/>
                  </a:lnTo>
                  <a:lnTo>
                    <a:pt x="1638" y="1606"/>
                  </a:lnTo>
                  <a:lnTo>
                    <a:pt x="1649" y="1608"/>
                  </a:lnTo>
                  <a:lnTo>
                    <a:pt x="1660" y="1613"/>
                  </a:lnTo>
                  <a:lnTo>
                    <a:pt x="1670" y="1619"/>
                  </a:lnTo>
                  <a:lnTo>
                    <a:pt x="1679" y="1630"/>
                  </a:lnTo>
                  <a:lnTo>
                    <a:pt x="1685" y="1639"/>
                  </a:lnTo>
                  <a:lnTo>
                    <a:pt x="1689" y="1651"/>
                  </a:lnTo>
                  <a:lnTo>
                    <a:pt x="1689" y="1655"/>
                  </a:lnTo>
                  <a:lnTo>
                    <a:pt x="1692" y="1664"/>
                  </a:lnTo>
                  <a:lnTo>
                    <a:pt x="1690" y="1676"/>
                  </a:lnTo>
                  <a:lnTo>
                    <a:pt x="1688" y="1686"/>
                  </a:lnTo>
                  <a:lnTo>
                    <a:pt x="1688" y="1689"/>
                  </a:lnTo>
                  <a:lnTo>
                    <a:pt x="1687" y="1690"/>
                  </a:lnTo>
                  <a:lnTo>
                    <a:pt x="1687" y="1691"/>
                  </a:lnTo>
                  <a:lnTo>
                    <a:pt x="1681" y="1701"/>
                  </a:lnTo>
                  <a:lnTo>
                    <a:pt x="1673" y="1711"/>
                  </a:lnTo>
                  <a:lnTo>
                    <a:pt x="1666" y="1718"/>
                  </a:lnTo>
                  <a:lnTo>
                    <a:pt x="1662" y="1722"/>
                  </a:lnTo>
                  <a:lnTo>
                    <a:pt x="1656" y="1724"/>
                  </a:lnTo>
                  <a:lnTo>
                    <a:pt x="1653" y="1725"/>
                  </a:lnTo>
                  <a:lnTo>
                    <a:pt x="1649" y="1725"/>
                  </a:lnTo>
                  <a:lnTo>
                    <a:pt x="1647" y="1727"/>
                  </a:lnTo>
                  <a:lnTo>
                    <a:pt x="1645" y="1728"/>
                  </a:lnTo>
                  <a:lnTo>
                    <a:pt x="1638" y="1728"/>
                  </a:lnTo>
                  <a:lnTo>
                    <a:pt x="1634" y="1729"/>
                  </a:lnTo>
                  <a:lnTo>
                    <a:pt x="1632" y="1729"/>
                  </a:lnTo>
                  <a:lnTo>
                    <a:pt x="1618" y="1728"/>
                  </a:lnTo>
                  <a:lnTo>
                    <a:pt x="1605" y="1723"/>
                  </a:lnTo>
                  <a:lnTo>
                    <a:pt x="1594" y="1716"/>
                  </a:lnTo>
                  <a:lnTo>
                    <a:pt x="1584" y="1706"/>
                  </a:lnTo>
                  <a:lnTo>
                    <a:pt x="1578" y="1695"/>
                  </a:lnTo>
                  <a:lnTo>
                    <a:pt x="1512" y="1711"/>
                  </a:lnTo>
                  <a:lnTo>
                    <a:pt x="1512" y="1722"/>
                  </a:lnTo>
                  <a:lnTo>
                    <a:pt x="1508" y="1733"/>
                  </a:lnTo>
                  <a:lnTo>
                    <a:pt x="1502" y="1746"/>
                  </a:lnTo>
                  <a:lnTo>
                    <a:pt x="1502" y="1748"/>
                  </a:lnTo>
                  <a:lnTo>
                    <a:pt x="1501" y="1749"/>
                  </a:lnTo>
                  <a:lnTo>
                    <a:pt x="1495" y="1756"/>
                  </a:lnTo>
                  <a:lnTo>
                    <a:pt x="1488" y="1763"/>
                  </a:lnTo>
                  <a:lnTo>
                    <a:pt x="1480" y="1769"/>
                  </a:lnTo>
                  <a:lnTo>
                    <a:pt x="1472" y="1773"/>
                  </a:lnTo>
                  <a:lnTo>
                    <a:pt x="1471" y="1773"/>
                  </a:lnTo>
                  <a:lnTo>
                    <a:pt x="1467" y="1774"/>
                  </a:lnTo>
                  <a:lnTo>
                    <a:pt x="1463" y="1777"/>
                  </a:lnTo>
                  <a:lnTo>
                    <a:pt x="1459" y="1778"/>
                  </a:lnTo>
                  <a:lnTo>
                    <a:pt x="1452" y="1778"/>
                  </a:lnTo>
                  <a:lnTo>
                    <a:pt x="1451" y="1777"/>
                  </a:lnTo>
                  <a:lnTo>
                    <a:pt x="1450" y="1778"/>
                  </a:lnTo>
                  <a:lnTo>
                    <a:pt x="1443" y="1778"/>
                  </a:lnTo>
                  <a:lnTo>
                    <a:pt x="1425" y="1774"/>
                  </a:lnTo>
                  <a:lnTo>
                    <a:pt x="1408" y="1766"/>
                  </a:lnTo>
                  <a:lnTo>
                    <a:pt x="1393" y="1754"/>
                  </a:lnTo>
                  <a:lnTo>
                    <a:pt x="1393" y="1753"/>
                  </a:lnTo>
                  <a:lnTo>
                    <a:pt x="1392" y="1753"/>
                  </a:lnTo>
                  <a:lnTo>
                    <a:pt x="1384" y="1740"/>
                  </a:lnTo>
                  <a:lnTo>
                    <a:pt x="1380" y="1727"/>
                  </a:lnTo>
                  <a:lnTo>
                    <a:pt x="1378" y="1712"/>
                  </a:lnTo>
                  <a:lnTo>
                    <a:pt x="1379" y="1698"/>
                  </a:lnTo>
                  <a:lnTo>
                    <a:pt x="1380" y="1693"/>
                  </a:lnTo>
                  <a:lnTo>
                    <a:pt x="1381" y="1686"/>
                  </a:lnTo>
                  <a:lnTo>
                    <a:pt x="1384" y="1681"/>
                  </a:lnTo>
                  <a:lnTo>
                    <a:pt x="1395" y="1665"/>
                  </a:lnTo>
                  <a:lnTo>
                    <a:pt x="1409" y="1652"/>
                  </a:lnTo>
                  <a:lnTo>
                    <a:pt x="1412" y="1652"/>
                  </a:lnTo>
                  <a:lnTo>
                    <a:pt x="1412" y="1651"/>
                  </a:lnTo>
                  <a:lnTo>
                    <a:pt x="1413" y="1651"/>
                  </a:lnTo>
                  <a:lnTo>
                    <a:pt x="1374" y="1557"/>
                  </a:lnTo>
                  <a:lnTo>
                    <a:pt x="1370" y="1558"/>
                  </a:lnTo>
                  <a:lnTo>
                    <a:pt x="1367" y="1558"/>
                  </a:lnTo>
                  <a:lnTo>
                    <a:pt x="1362" y="1559"/>
                  </a:lnTo>
                  <a:lnTo>
                    <a:pt x="1340" y="1559"/>
                  </a:lnTo>
                  <a:lnTo>
                    <a:pt x="1334" y="1558"/>
                  </a:lnTo>
                  <a:lnTo>
                    <a:pt x="1330" y="1557"/>
                  </a:lnTo>
                  <a:lnTo>
                    <a:pt x="1324" y="1555"/>
                  </a:lnTo>
                  <a:lnTo>
                    <a:pt x="1313" y="1550"/>
                  </a:lnTo>
                  <a:lnTo>
                    <a:pt x="1143" y="1756"/>
                  </a:lnTo>
                  <a:lnTo>
                    <a:pt x="1125" y="1778"/>
                  </a:lnTo>
                  <a:lnTo>
                    <a:pt x="1127" y="1782"/>
                  </a:lnTo>
                  <a:lnTo>
                    <a:pt x="1130" y="1787"/>
                  </a:lnTo>
                  <a:lnTo>
                    <a:pt x="1133" y="1797"/>
                  </a:lnTo>
                  <a:lnTo>
                    <a:pt x="1135" y="1811"/>
                  </a:lnTo>
                  <a:lnTo>
                    <a:pt x="1135" y="1816"/>
                  </a:lnTo>
                  <a:lnTo>
                    <a:pt x="1131" y="1834"/>
                  </a:lnTo>
                  <a:lnTo>
                    <a:pt x="1124" y="1852"/>
                  </a:lnTo>
                  <a:lnTo>
                    <a:pt x="1121" y="1855"/>
                  </a:lnTo>
                  <a:lnTo>
                    <a:pt x="1109" y="1868"/>
                  </a:lnTo>
                  <a:lnTo>
                    <a:pt x="1095" y="1876"/>
                  </a:lnTo>
                  <a:lnTo>
                    <a:pt x="1088" y="1879"/>
                  </a:lnTo>
                  <a:lnTo>
                    <a:pt x="1082" y="1880"/>
                  </a:lnTo>
                  <a:lnTo>
                    <a:pt x="1075" y="1880"/>
                  </a:lnTo>
                  <a:lnTo>
                    <a:pt x="1075" y="1881"/>
                  </a:lnTo>
                  <a:lnTo>
                    <a:pt x="1066" y="1881"/>
                  </a:lnTo>
                  <a:lnTo>
                    <a:pt x="1052" y="1880"/>
                  </a:lnTo>
                  <a:lnTo>
                    <a:pt x="1037" y="1875"/>
                  </a:lnTo>
                  <a:lnTo>
                    <a:pt x="970" y="1955"/>
                  </a:lnTo>
                  <a:lnTo>
                    <a:pt x="981" y="1965"/>
                  </a:lnTo>
                  <a:lnTo>
                    <a:pt x="987" y="1978"/>
                  </a:lnTo>
                  <a:lnTo>
                    <a:pt x="993" y="1991"/>
                  </a:lnTo>
                  <a:lnTo>
                    <a:pt x="994" y="1997"/>
                  </a:lnTo>
                  <a:lnTo>
                    <a:pt x="997" y="2000"/>
                  </a:lnTo>
                  <a:lnTo>
                    <a:pt x="999" y="2011"/>
                  </a:lnTo>
                  <a:lnTo>
                    <a:pt x="1000" y="2025"/>
                  </a:lnTo>
                  <a:lnTo>
                    <a:pt x="1000" y="2040"/>
                  </a:lnTo>
                  <a:lnTo>
                    <a:pt x="1110" y="2066"/>
                  </a:lnTo>
                  <a:lnTo>
                    <a:pt x="1114" y="2059"/>
                  </a:lnTo>
                  <a:lnTo>
                    <a:pt x="1120" y="2053"/>
                  </a:lnTo>
                  <a:lnTo>
                    <a:pt x="1120" y="2052"/>
                  </a:lnTo>
                  <a:lnTo>
                    <a:pt x="1121" y="2052"/>
                  </a:lnTo>
                  <a:lnTo>
                    <a:pt x="1131" y="2042"/>
                  </a:lnTo>
                  <a:lnTo>
                    <a:pt x="1142" y="2037"/>
                  </a:lnTo>
                  <a:lnTo>
                    <a:pt x="1143" y="2037"/>
                  </a:lnTo>
                  <a:lnTo>
                    <a:pt x="1147" y="2036"/>
                  </a:lnTo>
                  <a:lnTo>
                    <a:pt x="1158" y="2033"/>
                  </a:lnTo>
                  <a:lnTo>
                    <a:pt x="1173" y="2033"/>
                  </a:lnTo>
                  <a:lnTo>
                    <a:pt x="1184" y="2036"/>
                  </a:lnTo>
                  <a:lnTo>
                    <a:pt x="1198" y="2044"/>
                  </a:lnTo>
                  <a:lnTo>
                    <a:pt x="1211" y="2055"/>
                  </a:lnTo>
                  <a:lnTo>
                    <a:pt x="1213" y="2058"/>
                  </a:lnTo>
                  <a:lnTo>
                    <a:pt x="1214" y="2059"/>
                  </a:lnTo>
                  <a:lnTo>
                    <a:pt x="1219" y="2067"/>
                  </a:lnTo>
                  <a:lnTo>
                    <a:pt x="1223" y="2078"/>
                  </a:lnTo>
                  <a:lnTo>
                    <a:pt x="1224" y="2087"/>
                  </a:lnTo>
                  <a:lnTo>
                    <a:pt x="1226" y="2087"/>
                  </a:lnTo>
                  <a:lnTo>
                    <a:pt x="1226" y="2088"/>
                  </a:lnTo>
                  <a:lnTo>
                    <a:pt x="1380" y="2112"/>
                  </a:lnTo>
                  <a:lnTo>
                    <a:pt x="1381" y="2108"/>
                  </a:lnTo>
                  <a:lnTo>
                    <a:pt x="1384" y="2103"/>
                  </a:lnTo>
                  <a:lnTo>
                    <a:pt x="1389" y="2093"/>
                  </a:lnTo>
                  <a:lnTo>
                    <a:pt x="1396" y="2087"/>
                  </a:lnTo>
                  <a:lnTo>
                    <a:pt x="1397" y="2087"/>
                  </a:lnTo>
                  <a:lnTo>
                    <a:pt x="1397" y="2086"/>
                  </a:lnTo>
                  <a:lnTo>
                    <a:pt x="1408" y="2078"/>
                  </a:lnTo>
                  <a:lnTo>
                    <a:pt x="1421" y="2071"/>
                  </a:lnTo>
                  <a:lnTo>
                    <a:pt x="1433" y="2069"/>
                  </a:lnTo>
                  <a:lnTo>
                    <a:pt x="1438" y="2069"/>
                  </a:lnTo>
                  <a:lnTo>
                    <a:pt x="1444" y="2067"/>
                  </a:lnTo>
                  <a:lnTo>
                    <a:pt x="1459" y="2069"/>
                  </a:lnTo>
                  <a:lnTo>
                    <a:pt x="1473" y="2074"/>
                  </a:lnTo>
                  <a:lnTo>
                    <a:pt x="1477" y="2078"/>
                  </a:lnTo>
                  <a:lnTo>
                    <a:pt x="1486" y="2083"/>
                  </a:lnTo>
                  <a:lnTo>
                    <a:pt x="1495" y="2091"/>
                  </a:lnTo>
                  <a:lnTo>
                    <a:pt x="1502" y="2101"/>
                  </a:lnTo>
                  <a:lnTo>
                    <a:pt x="1503" y="2104"/>
                  </a:lnTo>
                  <a:lnTo>
                    <a:pt x="1506" y="2107"/>
                  </a:lnTo>
                  <a:lnTo>
                    <a:pt x="1508" y="2114"/>
                  </a:lnTo>
                  <a:lnTo>
                    <a:pt x="1511" y="2125"/>
                  </a:lnTo>
                  <a:lnTo>
                    <a:pt x="1512" y="2135"/>
                  </a:lnTo>
                  <a:lnTo>
                    <a:pt x="1512" y="2150"/>
                  </a:lnTo>
                  <a:lnTo>
                    <a:pt x="1511" y="2155"/>
                  </a:lnTo>
                  <a:lnTo>
                    <a:pt x="1508" y="2159"/>
                  </a:lnTo>
                  <a:lnTo>
                    <a:pt x="1632" y="2230"/>
                  </a:lnTo>
                  <a:lnTo>
                    <a:pt x="1633" y="2230"/>
                  </a:lnTo>
                  <a:lnTo>
                    <a:pt x="1633" y="2228"/>
                  </a:lnTo>
                  <a:lnTo>
                    <a:pt x="1653" y="2218"/>
                  </a:lnTo>
                  <a:lnTo>
                    <a:pt x="1673" y="2214"/>
                  </a:lnTo>
                  <a:lnTo>
                    <a:pt x="1680" y="2214"/>
                  </a:lnTo>
                  <a:lnTo>
                    <a:pt x="1689" y="2215"/>
                  </a:lnTo>
                  <a:lnTo>
                    <a:pt x="1700" y="2219"/>
                  </a:lnTo>
                  <a:lnTo>
                    <a:pt x="1706" y="2223"/>
                  </a:lnTo>
                  <a:lnTo>
                    <a:pt x="1711" y="2226"/>
                  </a:lnTo>
                  <a:lnTo>
                    <a:pt x="1717" y="2230"/>
                  </a:lnTo>
                  <a:lnTo>
                    <a:pt x="1721" y="2235"/>
                  </a:lnTo>
                  <a:lnTo>
                    <a:pt x="1855" y="2147"/>
                  </a:lnTo>
                  <a:lnTo>
                    <a:pt x="1848" y="2133"/>
                  </a:lnTo>
                  <a:lnTo>
                    <a:pt x="1844" y="2117"/>
                  </a:lnTo>
                  <a:lnTo>
                    <a:pt x="1841" y="2112"/>
                  </a:lnTo>
                  <a:lnTo>
                    <a:pt x="1840" y="2107"/>
                  </a:lnTo>
                  <a:lnTo>
                    <a:pt x="1838" y="2093"/>
                  </a:lnTo>
                  <a:lnTo>
                    <a:pt x="1838" y="2062"/>
                  </a:lnTo>
                  <a:lnTo>
                    <a:pt x="1841" y="2046"/>
                  </a:lnTo>
                  <a:lnTo>
                    <a:pt x="1846" y="2035"/>
                  </a:lnTo>
                  <a:lnTo>
                    <a:pt x="1846" y="2033"/>
                  </a:lnTo>
                  <a:lnTo>
                    <a:pt x="1850" y="2020"/>
                  </a:lnTo>
                  <a:lnTo>
                    <a:pt x="1857" y="2008"/>
                  </a:lnTo>
                  <a:lnTo>
                    <a:pt x="1866" y="2000"/>
                  </a:lnTo>
                  <a:lnTo>
                    <a:pt x="1869" y="1997"/>
                  </a:lnTo>
                  <a:lnTo>
                    <a:pt x="1876" y="1986"/>
                  </a:lnTo>
                  <a:lnTo>
                    <a:pt x="1897" y="1970"/>
                  </a:lnTo>
                  <a:lnTo>
                    <a:pt x="1920" y="1959"/>
                  </a:lnTo>
                  <a:lnTo>
                    <a:pt x="1943" y="1952"/>
                  </a:lnTo>
                  <a:lnTo>
                    <a:pt x="1969" y="1949"/>
                  </a:lnTo>
                  <a:lnTo>
                    <a:pt x="1980" y="1949"/>
                  </a:lnTo>
                  <a:lnTo>
                    <a:pt x="1999" y="1953"/>
                  </a:lnTo>
                  <a:lnTo>
                    <a:pt x="2018" y="1960"/>
                  </a:lnTo>
                  <a:lnTo>
                    <a:pt x="2032" y="1966"/>
                  </a:lnTo>
                  <a:lnTo>
                    <a:pt x="2047" y="1976"/>
                  </a:lnTo>
                  <a:lnTo>
                    <a:pt x="2061" y="1987"/>
                  </a:lnTo>
                  <a:lnTo>
                    <a:pt x="2073" y="2002"/>
                  </a:lnTo>
                  <a:lnTo>
                    <a:pt x="2083" y="2017"/>
                  </a:lnTo>
                  <a:lnTo>
                    <a:pt x="2091" y="2033"/>
                  </a:lnTo>
                  <a:lnTo>
                    <a:pt x="2098" y="2058"/>
                  </a:lnTo>
                  <a:lnTo>
                    <a:pt x="2100" y="2083"/>
                  </a:lnTo>
                  <a:lnTo>
                    <a:pt x="2098" y="2108"/>
                  </a:lnTo>
                  <a:lnTo>
                    <a:pt x="2096" y="2109"/>
                  </a:lnTo>
                  <a:lnTo>
                    <a:pt x="2096" y="2110"/>
                  </a:lnTo>
                  <a:lnTo>
                    <a:pt x="2158" y="2130"/>
                  </a:lnTo>
                  <a:lnTo>
                    <a:pt x="2166" y="2117"/>
                  </a:lnTo>
                  <a:lnTo>
                    <a:pt x="2167" y="2117"/>
                  </a:lnTo>
                  <a:lnTo>
                    <a:pt x="2180" y="2104"/>
                  </a:lnTo>
                  <a:lnTo>
                    <a:pt x="2193" y="2096"/>
                  </a:lnTo>
                  <a:lnTo>
                    <a:pt x="2206" y="2091"/>
                  </a:lnTo>
                  <a:lnTo>
                    <a:pt x="2217" y="2088"/>
                  </a:lnTo>
                  <a:lnTo>
                    <a:pt x="2226" y="2087"/>
                  </a:lnTo>
                  <a:lnTo>
                    <a:pt x="2236" y="2087"/>
                  </a:lnTo>
                  <a:lnTo>
                    <a:pt x="2251" y="2088"/>
                  </a:lnTo>
                  <a:lnTo>
                    <a:pt x="2267" y="2093"/>
                  </a:lnTo>
                  <a:lnTo>
                    <a:pt x="2280" y="2100"/>
                  </a:lnTo>
                  <a:lnTo>
                    <a:pt x="2285" y="2104"/>
                  </a:lnTo>
                  <a:lnTo>
                    <a:pt x="2289" y="2108"/>
                  </a:lnTo>
                  <a:lnTo>
                    <a:pt x="2294" y="2110"/>
                  </a:lnTo>
                  <a:lnTo>
                    <a:pt x="2433" y="2024"/>
                  </a:lnTo>
                  <a:lnTo>
                    <a:pt x="2432" y="2024"/>
                  </a:lnTo>
                  <a:lnTo>
                    <a:pt x="2432" y="2023"/>
                  </a:lnTo>
                  <a:lnTo>
                    <a:pt x="2421" y="2000"/>
                  </a:lnTo>
                  <a:lnTo>
                    <a:pt x="2417" y="1977"/>
                  </a:lnTo>
                  <a:lnTo>
                    <a:pt x="2417" y="1953"/>
                  </a:lnTo>
                  <a:lnTo>
                    <a:pt x="2422" y="1928"/>
                  </a:lnTo>
                  <a:lnTo>
                    <a:pt x="2422" y="1927"/>
                  </a:lnTo>
                  <a:lnTo>
                    <a:pt x="2424" y="1923"/>
                  </a:lnTo>
                  <a:lnTo>
                    <a:pt x="2425" y="1921"/>
                  </a:lnTo>
                  <a:lnTo>
                    <a:pt x="2428" y="1917"/>
                  </a:lnTo>
                  <a:lnTo>
                    <a:pt x="2159" y="1769"/>
                  </a:lnTo>
                  <a:lnTo>
                    <a:pt x="2149" y="1780"/>
                  </a:lnTo>
                  <a:lnTo>
                    <a:pt x="2138" y="1790"/>
                  </a:lnTo>
                  <a:lnTo>
                    <a:pt x="2126" y="1799"/>
                  </a:lnTo>
                  <a:lnTo>
                    <a:pt x="2115" y="1807"/>
                  </a:lnTo>
                  <a:lnTo>
                    <a:pt x="2104" y="1813"/>
                  </a:lnTo>
                  <a:lnTo>
                    <a:pt x="2069" y="1826"/>
                  </a:lnTo>
                  <a:lnTo>
                    <a:pt x="2034" y="1830"/>
                  </a:lnTo>
                  <a:lnTo>
                    <a:pt x="2026" y="1830"/>
                  </a:lnTo>
                  <a:lnTo>
                    <a:pt x="2018" y="1829"/>
                  </a:lnTo>
                  <a:lnTo>
                    <a:pt x="2014" y="1829"/>
                  </a:lnTo>
                  <a:lnTo>
                    <a:pt x="1994" y="1825"/>
                  </a:lnTo>
                  <a:lnTo>
                    <a:pt x="1975" y="1817"/>
                  </a:lnTo>
                  <a:lnTo>
                    <a:pt x="1956" y="1807"/>
                  </a:lnTo>
                  <a:lnTo>
                    <a:pt x="1939" y="1795"/>
                  </a:lnTo>
                  <a:lnTo>
                    <a:pt x="1922" y="1780"/>
                  </a:lnTo>
                  <a:lnTo>
                    <a:pt x="1910" y="1763"/>
                  </a:lnTo>
                  <a:lnTo>
                    <a:pt x="1909" y="1762"/>
                  </a:lnTo>
                  <a:lnTo>
                    <a:pt x="1908" y="1760"/>
                  </a:lnTo>
                  <a:lnTo>
                    <a:pt x="1897" y="1741"/>
                  </a:lnTo>
                  <a:lnTo>
                    <a:pt x="1889" y="1720"/>
                  </a:lnTo>
                  <a:lnTo>
                    <a:pt x="1884" y="1698"/>
                  </a:lnTo>
                  <a:lnTo>
                    <a:pt x="1884" y="1677"/>
                  </a:lnTo>
                  <a:lnTo>
                    <a:pt x="1887" y="1652"/>
                  </a:lnTo>
                  <a:lnTo>
                    <a:pt x="1891" y="1630"/>
                  </a:lnTo>
                  <a:lnTo>
                    <a:pt x="1900" y="1610"/>
                  </a:lnTo>
                  <a:lnTo>
                    <a:pt x="1912" y="1589"/>
                  </a:lnTo>
                  <a:lnTo>
                    <a:pt x="1916" y="1584"/>
                  </a:lnTo>
                  <a:lnTo>
                    <a:pt x="1920" y="1580"/>
                  </a:lnTo>
                  <a:lnTo>
                    <a:pt x="1930" y="1566"/>
                  </a:lnTo>
                  <a:lnTo>
                    <a:pt x="1946" y="1553"/>
                  </a:lnTo>
                  <a:lnTo>
                    <a:pt x="1964" y="1541"/>
                  </a:lnTo>
                  <a:lnTo>
                    <a:pt x="1990" y="1530"/>
                  </a:lnTo>
                  <a:lnTo>
                    <a:pt x="1996" y="1528"/>
                  </a:lnTo>
                  <a:lnTo>
                    <a:pt x="2010" y="1524"/>
                  </a:lnTo>
                  <a:lnTo>
                    <a:pt x="2028" y="1522"/>
                  </a:lnTo>
                  <a:lnTo>
                    <a:pt x="2048" y="1521"/>
                  </a:lnTo>
                  <a:lnTo>
                    <a:pt x="2060" y="1521"/>
                  </a:lnTo>
                  <a:lnTo>
                    <a:pt x="2071" y="1524"/>
                  </a:lnTo>
                  <a:lnTo>
                    <a:pt x="2081" y="1526"/>
                  </a:lnTo>
                  <a:lnTo>
                    <a:pt x="2103" y="1534"/>
                  </a:lnTo>
                  <a:lnTo>
                    <a:pt x="2121" y="1546"/>
                  </a:lnTo>
                  <a:lnTo>
                    <a:pt x="2189" y="1450"/>
                  </a:lnTo>
                  <a:lnTo>
                    <a:pt x="2185" y="1448"/>
                  </a:lnTo>
                  <a:lnTo>
                    <a:pt x="2183" y="1445"/>
                  </a:lnTo>
                  <a:lnTo>
                    <a:pt x="2181" y="1441"/>
                  </a:lnTo>
                  <a:lnTo>
                    <a:pt x="2180" y="1441"/>
                  </a:lnTo>
                  <a:lnTo>
                    <a:pt x="2180" y="1440"/>
                  </a:lnTo>
                  <a:lnTo>
                    <a:pt x="2174" y="1433"/>
                  </a:lnTo>
                  <a:lnTo>
                    <a:pt x="2171" y="1430"/>
                  </a:lnTo>
                  <a:lnTo>
                    <a:pt x="2161" y="1407"/>
                  </a:lnTo>
                  <a:lnTo>
                    <a:pt x="2154" y="1385"/>
                  </a:lnTo>
                  <a:lnTo>
                    <a:pt x="2153" y="1361"/>
                  </a:lnTo>
                  <a:lnTo>
                    <a:pt x="2157" y="1338"/>
                  </a:lnTo>
                  <a:lnTo>
                    <a:pt x="2158" y="1337"/>
                  </a:lnTo>
                  <a:lnTo>
                    <a:pt x="2158" y="1335"/>
                  </a:lnTo>
                  <a:lnTo>
                    <a:pt x="2161" y="1327"/>
                  </a:lnTo>
                  <a:lnTo>
                    <a:pt x="2140" y="1318"/>
                  </a:lnTo>
                  <a:lnTo>
                    <a:pt x="2132" y="1326"/>
                  </a:lnTo>
                  <a:lnTo>
                    <a:pt x="2128" y="1329"/>
                  </a:lnTo>
                  <a:lnTo>
                    <a:pt x="2126" y="1330"/>
                  </a:lnTo>
                  <a:lnTo>
                    <a:pt x="2116" y="1335"/>
                  </a:lnTo>
                  <a:lnTo>
                    <a:pt x="2106" y="1339"/>
                  </a:lnTo>
                  <a:lnTo>
                    <a:pt x="2095" y="1340"/>
                  </a:lnTo>
                  <a:lnTo>
                    <a:pt x="2083" y="1340"/>
                  </a:lnTo>
                  <a:lnTo>
                    <a:pt x="2078" y="1339"/>
                  </a:lnTo>
                  <a:lnTo>
                    <a:pt x="2074" y="1337"/>
                  </a:lnTo>
                  <a:lnTo>
                    <a:pt x="2071" y="1337"/>
                  </a:lnTo>
                  <a:lnTo>
                    <a:pt x="2068" y="1335"/>
                  </a:lnTo>
                  <a:lnTo>
                    <a:pt x="2053" y="1325"/>
                  </a:lnTo>
                  <a:lnTo>
                    <a:pt x="2043" y="1313"/>
                  </a:lnTo>
                  <a:lnTo>
                    <a:pt x="2036" y="1297"/>
                  </a:lnTo>
                  <a:lnTo>
                    <a:pt x="2036" y="1296"/>
                  </a:lnTo>
                  <a:lnTo>
                    <a:pt x="2034" y="1283"/>
                  </a:lnTo>
                  <a:lnTo>
                    <a:pt x="2035" y="1271"/>
                  </a:lnTo>
                  <a:lnTo>
                    <a:pt x="2037" y="1258"/>
                  </a:lnTo>
                  <a:lnTo>
                    <a:pt x="2044" y="1246"/>
                  </a:lnTo>
                  <a:lnTo>
                    <a:pt x="2056" y="1234"/>
                  </a:lnTo>
                  <a:lnTo>
                    <a:pt x="2070" y="1225"/>
                  </a:lnTo>
                  <a:lnTo>
                    <a:pt x="2086" y="1220"/>
                  </a:lnTo>
                  <a:lnTo>
                    <a:pt x="2094" y="1220"/>
                  </a:lnTo>
                  <a:lnTo>
                    <a:pt x="2107" y="1221"/>
                  </a:lnTo>
                  <a:lnTo>
                    <a:pt x="2119" y="1225"/>
                  </a:lnTo>
                  <a:lnTo>
                    <a:pt x="2129" y="1230"/>
                  </a:lnTo>
                  <a:lnTo>
                    <a:pt x="2133" y="1234"/>
                  </a:lnTo>
                  <a:lnTo>
                    <a:pt x="2133" y="1236"/>
                  </a:lnTo>
                  <a:lnTo>
                    <a:pt x="2134" y="1236"/>
                  </a:lnTo>
                  <a:lnTo>
                    <a:pt x="2142" y="1244"/>
                  </a:lnTo>
                  <a:lnTo>
                    <a:pt x="2149" y="1254"/>
                  </a:lnTo>
                  <a:lnTo>
                    <a:pt x="2151" y="1265"/>
                  </a:lnTo>
                  <a:lnTo>
                    <a:pt x="2154" y="1279"/>
                  </a:lnTo>
                  <a:lnTo>
                    <a:pt x="2153" y="1291"/>
                  </a:lnTo>
                  <a:lnTo>
                    <a:pt x="2176" y="1301"/>
                  </a:lnTo>
                  <a:lnTo>
                    <a:pt x="2180" y="1297"/>
                  </a:lnTo>
                  <a:lnTo>
                    <a:pt x="2191" y="1285"/>
                  </a:lnTo>
                  <a:lnTo>
                    <a:pt x="2202" y="1275"/>
                  </a:lnTo>
                  <a:lnTo>
                    <a:pt x="2217" y="1268"/>
                  </a:lnTo>
                  <a:lnTo>
                    <a:pt x="2233" y="1262"/>
                  </a:lnTo>
                  <a:lnTo>
                    <a:pt x="2247" y="1259"/>
                  </a:lnTo>
                  <a:lnTo>
                    <a:pt x="2257" y="1258"/>
                  </a:lnTo>
                  <a:lnTo>
                    <a:pt x="2267" y="1257"/>
                  </a:lnTo>
                  <a:lnTo>
                    <a:pt x="2288" y="1259"/>
                  </a:lnTo>
                  <a:lnTo>
                    <a:pt x="2308" y="1265"/>
                  </a:lnTo>
                  <a:lnTo>
                    <a:pt x="2311" y="1266"/>
                  </a:lnTo>
                  <a:lnTo>
                    <a:pt x="2312" y="1266"/>
                  </a:lnTo>
                  <a:lnTo>
                    <a:pt x="2312" y="1267"/>
                  </a:lnTo>
                  <a:lnTo>
                    <a:pt x="2314" y="1267"/>
                  </a:lnTo>
                  <a:lnTo>
                    <a:pt x="2352" y="1199"/>
                  </a:lnTo>
                  <a:lnTo>
                    <a:pt x="2345" y="1192"/>
                  </a:lnTo>
                  <a:lnTo>
                    <a:pt x="2342" y="1189"/>
                  </a:lnTo>
                  <a:lnTo>
                    <a:pt x="2336" y="1175"/>
                  </a:lnTo>
                  <a:lnTo>
                    <a:pt x="2333" y="1162"/>
                  </a:lnTo>
                  <a:lnTo>
                    <a:pt x="2333" y="1155"/>
                  </a:lnTo>
                  <a:lnTo>
                    <a:pt x="2335" y="1145"/>
                  </a:lnTo>
                  <a:lnTo>
                    <a:pt x="2337" y="1137"/>
                  </a:lnTo>
                  <a:lnTo>
                    <a:pt x="2340" y="1127"/>
                  </a:lnTo>
                  <a:lnTo>
                    <a:pt x="2342" y="1123"/>
                  </a:lnTo>
                  <a:lnTo>
                    <a:pt x="2278" y="1062"/>
                  </a:lnTo>
                  <a:lnTo>
                    <a:pt x="2277" y="1063"/>
                  </a:lnTo>
                  <a:lnTo>
                    <a:pt x="2274" y="1064"/>
                  </a:lnTo>
                  <a:lnTo>
                    <a:pt x="2273" y="1065"/>
                  </a:lnTo>
                  <a:lnTo>
                    <a:pt x="2270" y="1065"/>
                  </a:lnTo>
                  <a:lnTo>
                    <a:pt x="2260" y="1071"/>
                  </a:lnTo>
                  <a:lnTo>
                    <a:pt x="2246" y="1073"/>
                  </a:lnTo>
                  <a:lnTo>
                    <a:pt x="2243" y="1073"/>
                  </a:lnTo>
                  <a:lnTo>
                    <a:pt x="2240" y="1072"/>
                  </a:lnTo>
                  <a:lnTo>
                    <a:pt x="2235" y="1072"/>
                  </a:lnTo>
                  <a:lnTo>
                    <a:pt x="2225" y="1069"/>
                  </a:lnTo>
                  <a:lnTo>
                    <a:pt x="2213" y="1065"/>
                  </a:lnTo>
                  <a:lnTo>
                    <a:pt x="2205" y="1059"/>
                  </a:lnTo>
                  <a:lnTo>
                    <a:pt x="2201" y="1056"/>
                  </a:lnTo>
                  <a:lnTo>
                    <a:pt x="2197" y="1052"/>
                  </a:lnTo>
                  <a:lnTo>
                    <a:pt x="2195" y="1048"/>
                  </a:lnTo>
                  <a:lnTo>
                    <a:pt x="2193" y="1045"/>
                  </a:lnTo>
                  <a:lnTo>
                    <a:pt x="2191" y="1042"/>
                  </a:lnTo>
                  <a:lnTo>
                    <a:pt x="2189" y="1039"/>
                  </a:lnTo>
                  <a:lnTo>
                    <a:pt x="2185" y="1026"/>
                  </a:lnTo>
                  <a:lnTo>
                    <a:pt x="2184" y="1012"/>
                  </a:lnTo>
                  <a:lnTo>
                    <a:pt x="2031" y="957"/>
                  </a:lnTo>
                  <a:lnTo>
                    <a:pt x="2028" y="961"/>
                  </a:lnTo>
                  <a:lnTo>
                    <a:pt x="2023" y="966"/>
                  </a:lnTo>
                  <a:lnTo>
                    <a:pt x="2020" y="967"/>
                  </a:lnTo>
                  <a:lnTo>
                    <a:pt x="2009" y="976"/>
                  </a:lnTo>
                  <a:lnTo>
                    <a:pt x="1993" y="982"/>
                  </a:lnTo>
                  <a:lnTo>
                    <a:pt x="1992" y="982"/>
                  </a:lnTo>
                  <a:lnTo>
                    <a:pt x="1990" y="983"/>
                  </a:lnTo>
                  <a:lnTo>
                    <a:pt x="1971" y="983"/>
                  </a:lnTo>
                  <a:lnTo>
                    <a:pt x="1961" y="982"/>
                  </a:lnTo>
                  <a:lnTo>
                    <a:pt x="1955" y="979"/>
                  </a:lnTo>
                  <a:lnTo>
                    <a:pt x="1955" y="978"/>
                  </a:lnTo>
                  <a:lnTo>
                    <a:pt x="1950" y="976"/>
                  </a:lnTo>
                  <a:lnTo>
                    <a:pt x="1946" y="974"/>
                  </a:lnTo>
                  <a:lnTo>
                    <a:pt x="1943" y="971"/>
                  </a:lnTo>
                  <a:lnTo>
                    <a:pt x="1941" y="967"/>
                  </a:lnTo>
                  <a:lnTo>
                    <a:pt x="1938" y="967"/>
                  </a:lnTo>
                  <a:lnTo>
                    <a:pt x="1937" y="966"/>
                  </a:lnTo>
                  <a:lnTo>
                    <a:pt x="1935" y="963"/>
                  </a:lnTo>
                  <a:lnTo>
                    <a:pt x="1926" y="949"/>
                  </a:lnTo>
                  <a:lnTo>
                    <a:pt x="1921" y="933"/>
                  </a:lnTo>
                  <a:lnTo>
                    <a:pt x="1921" y="917"/>
                  </a:lnTo>
                  <a:lnTo>
                    <a:pt x="1924" y="903"/>
                  </a:lnTo>
                  <a:lnTo>
                    <a:pt x="1930" y="891"/>
                  </a:lnTo>
                  <a:lnTo>
                    <a:pt x="1934" y="886"/>
                  </a:lnTo>
                  <a:lnTo>
                    <a:pt x="1943" y="877"/>
                  </a:lnTo>
                  <a:lnTo>
                    <a:pt x="1948" y="873"/>
                  </a:lnTo>
                  <a:lnTo>
                    <a:pt x="1959" y="868"/>
                  </a:lnTo>
                  <a:lnTo>
                    <a:pt x="1963" y="866"/>
                  </a:lnTo>
                  <a:lnTo>
                    <a:pt x="1973" y="865"/>
                  </a:lnTo>
                  <a:lnTo>
                    <a:pt x="1982" y="864"/>
                  </a:lnTo>
                  <a:lnTo>
                    <a:pt x="1992" y="864"/>
                  </a:lnTo>
                  <a:lnTo>
                    <a:pt x="1997" y="865"/>
                  </a:lnTo>
                  <a:lnTo>
                    <a:pt x="1998" y="865"/>
                  </a:lnTo>
                  <a:lnTo>
                    <a:pt x="1998" y="866"/>
                  </a:lnTo>
                  <a:lnTo>
                    <a:pt x="1999" y="866"/>
                  </a:lnTo>
                  <a:lnTo>
                    <a:pt x="2009" y="869"/>
                  </a:lnTo>
                  <a:lnTo>
                    <a:pt x="2018" y="876"/>
                  </a:lnTo>
                  <a:lnTo>
                    <a:pt x="2028" y="886"/>
                  </a:lnTo>
                  <a:lnTo>
                    <a:pt x="2034" y="894"/>
                  </a:lnTo>
                  <a:lnTo>
                    <a:pt x="2035" y="897"/>
                  </a:lnTo>
                  <a:lnTo>
                    <a:pt x="2035" y="898"/>
                  </a:lnTo>
                  <a:lnTo>
                    <a:pt x="2036" y="899"/>
                  </a:lnTo>
                  <a:lnTo>
                    <a:pt x="2040" y="914"/>
                  </a:lnTo>
                  <a:lnTo>
                    <a:pt x="2040" y="928"/>
                  </a:lnTo>
                  <a:lnTo>
                    <a:pt x="2192" y="983"/>
                  </a:lnTo>
                  <a:lnTo>
                    <a:pt x="2195" y="979"/>
                  </a:lnTo>
                  <a:lnTo>
                    <a:pt x="2198" y="975"/>
                  </a:lnTo>
                  <a:lnTo>
                    <a:pt x="2201" y="971"/>
                  </a:lnTo>
                  <a:lnTo>
                    <a:pt x="2204" y="969"/>
                  </a:lnTo>
                  <a:lnTo>
                    <a:pt x="2214" y="961"/>
                  </a:lnTo>
                  <a:lnTo>
                    <a:pt x="2226" y="957"/>
                  </a:lnTo>
                  <a:lnTo>
                    <a:pt x="2231" y="955"/>
                  </a:lnTo>
                  <a:lnTo>
                    <a:pt x="2235" y="954"/>
                  </a:lnTo>
                  <a:lnTo>
                    <a:pt x="2252" y="954"/>
                  </a:lnTo>
                  <a:lnTo>
                    <a:pt x="2260" y="955"/>
                  </a:lnTo>
                  <a:lnTo>
                    <a:pt x="2324" y="842"/>
                  </a:lnTo>
                  <a:lnTo>
                    <a:pt x="2312" y="830"/>
                  </a:lnTo>
                  <a:lnTo>
                    <a:pt x="2305" y="815"/>
                  </a:lnTo>
                  <a:lnTo>
                    <a:pt x="2303" y="813"/>
                  </a:lnTo>
                  <a:lnTo>
                    <a:pt x="2301" y="810"/>
                  </a:lnTo>
                  <a:lnTo>
                    <a:pt x="2298" y="800"/>
                  </a:lnTo>
                  <a:lnTo>
                    <a:pt x="2294" y="788"/>
                  </a:lnTo>
                  <a:lnTo>
                    <a:pt x="2293" y="775"/>
                  </a:lnTo>
                  <a:lnTo>
                    <a:pt x="2294" y="764"/>
                  </a:lnTo>
                  <a:lnTo>
                    <a:pt x="2295" y="764"/>
                  </a:lnTo>
                  <a:lnTo>
                    <a:pt x="2298" y="751"/>
                  </a:lnTo>
                  <a:lnTo>
                    <a:pt x="2303" y="741"/>
                  </a:lnTo>
                  <a:lnTo>
                    <a:pt x="2303" y="738"/>
                  </a:lnTo>
                  <a:lnTo>
                    <a:pt x="2305" y="734"/>
                  </a:lnTo>
                  <a:lnTo>
                    <a:pt x="2307" y="732"/>
                  </a:lnTo>
                  <a:lnTo>
                    <a:pt x="2319" y="717"/>
                  </a:lnTo>
                  <a:lnTo>
                    <a:pt x="2333" y="707"/>
                  </a:lnTo>
                  <a:lnTo>
                    <a:pt x="2349" y="699"/>
                  </a:lnTo>
                  <a:lnTo>
                    <a:pt x="2367" y="695"/>
                  </a:lnTo>
                  <a:lnTo>
                    <a:pt x="2379" y="695"/>
                  </a:lnTo>
                  <a:lnTo>
                    <a:pt x="2386" y="470"/>
                  </a:lnTo>
                  <a:lnTo>
                    <a:pt x="2380" y="470"/>
                  </a:lnTo>
                  <a:lnTo>
                    <a:pt x="2374" y="468"/>
                  </a:lnTo>
                  <a:lnTo>
                    <a:pt x="2373" y="468"/>
                  </a:lnTo>
                  <a:lnTo>
                    <a:pt x="2371" y="467"/>
                  </a:lnTo>
                  <a:lnTo>
                    <a:pt x="2370" y="467"/>
                  </a:lnTo>
                  <a:lnTo>
                    <a:pt x="2350" y="462"/>
                  </a:lnTo>
                  <a:lnTo>
                    <a:pt x="2331" y="451"/>
                  </a:lnTo>
                  <a:lnTo>
                    <a:pt x="2312" y="440"/>
                  </a:lnTo>
                  <a:lnTo>
                    <a:pt x="2297" y="426"/>
                  </a:lnTo>
                  <a:lnTo>
                    <a:pt x="2282" y="408"/>
                  </a:lnTo>
                  <a:lnTo>
                    <a:pt x="2272" y="390"/>
                  </a:lnTo>
                  <a:lnTo>
                    <a:pt x="2270" y="387"/>
                  </a:lnTo>
                  <a:lnTo>
                    <a:pt x="2269" y="386"/>
                  </a:lnTo>
                  <a:lnTo>
                    <a:pt x="2260" y="370"/>
                  </a:lnTo>
                  <a:lnTo>
                    <a:pt x="2255" y="350"/>
                  </a:lnTo>
                  <a:lnTo>
                    <a:pt x="2251" y="332"/>
                  </a:lnTo>
                  <a:lnTo>
                    <a:pt x="2251" y="312"/>
                  </a:lnTo>
                  <a:lnTo>
                    <a:pt x="1904" y="252"/>
                  </a:lnTo>
                  <a:lnTo>
                    <a:pt x="1903" y="256"/>
                  </a:lnTo>
                  <a:lnTo>
                    <a:pt x="1900" y="261"/>
                  </a:lnTo>
                  <a:lnTo>
                    <a:pt x="1893" y="276"/>
                  </a:lnTo>
                  <a:lnTo>
                    <a:pt x="1886" y="288"/>
                  </a:lnTo>
                  <a:lnTo>
                    <a:pt x="1871" y="305"/>
                  </a:lnTo>
                  <a:lnTo>
                    <a:pt x="1855" y="318"/>
                  </a:lnTo>
                  <a:lnTo>
                    <a:pt x="1836" y="327"/>
                  </a:lnTo>
                  <a:lnTo>
                    <a:pt x="1834" y="328"/>
                  </a:lnTo>
                  <a:lnTo>
                    <a:pt x="1832" y="328"/>
                  </a:lnTo>
                  <a:lnTo>
                    <a:pt x="1831" y="330"/>
                  </a:lnTo>
                  <a:lnTo>
                    <a:pt x="1815" y="333"/>
                  </a:lnTo>
                  <a:lnTo>
                    <a:pt x="1797" y="335"/>
                  </a:lnTo>
                  <a:lnTo>
                    <a:pt x="1774" y="332"/>
                  </a:lnTo>
                  <a:lnTo>
                    <a:pt x="1759" y="328"/>
                  </a:lnTo>
                  <a:lnTo>
                    <a:pt x="1743" y="320"/>
                  </a:lnTo>
                  <a:lnTo>
                    <a:pt x="1742" y="320"/>
                  </a:lnTo>
                  <a:lnTo>
                    <a:pt x="1725" y="309"/>
                  </a:lnTo>
                  <a:lnTo>
                    <a:pt x="1709" y="293"/>
                  </a:lnTo>
                  <a:lnTo>
                    <a:pt x="1697" y="276"/>
                  </a:lnTo>
                  <a:lnTo>
                    <a:pt x="1689" y="254"/>
                  </a:lnTo>
                  <a:lnTo>
                    <a:pt x="1685" y="233"/>
                  </a:lnTo>
                  <a:lnTo>
                    <a:pt x="1685" y="208"/>
                  </a:lnTo>
                  <a:lnTo>
                    <a:pt x="1687" y="204"/>
                  </a:lnTo>
                  <a:lnTo>
                    <a:pt x="1688" y="201"/>
                  </a:lnTo>
                  <a:lnTo>
                    <a:pt x="1688" y="200"/>
                  </a:lnTo>
                  <a:lnTo>
                    <a:pt x="1632" y="179"/>
                  </a:lnTo>
                  <a:lnTo>
                    <a:pt x="1632" y="180"/>
                  </a:lnTo>
                  <a:lnTo>
                    <a:pt x="1630" y="180"/>
                  </a:lnTo>
                  <a:lnTo>
                    <a:pt x="1630" y="182"/>
                  </a:lnTo>
                  <a:lnTo>
                    <a:pt x="1618" y="192"/>
                  </a:lnTo>
                  <a:lnTo>
                    <a:pt x="1603" y="200"/>
                  </a:lnTo>
                  <a:lnTo>
                    <a:pt x="1590" y="202"/>
                  </a:lnTo>
                  <a:lnTo>
                    <a:pt x="1567" y="379"/>
                  </a:lnTo>
                  <a:lnTo>
                    <a:pt x="1571" y="381"/>
                  </a:lnTo>
                  <a:lnTo>
                    <a:pt x="1575" y="381"/>
                  </a:lnTo>
                  <a:lnTo>
                    <a:pt x="1578" y="382"/>
                  </a:lnTo>
                  <a:lnTo>
                    <a:pt x="1580" y="382"/>
                  </a:lnTo>
                  <a:lnTo>
                    <a:pt x="1595" y="388"/>
                  </a:lnTo>
                  <a:lnTo>
                    <a:pt x="1608" y="396"/>
                  </a:lnTo>
                  <a:lnTo>
                    <a:pt x="1620" y="408"/>
                  </a:lnTo>
                  <a:lnTo>
                    <a:pt x="1621" y="408"/>
                  </a:lnTo>
                  <a:lnTo>
                    <a:pt x="1621" y="409"/>
                  </a:lnTo>
                  <a:lnTo>
                    <a:pt x="1629" y="421"/>
                  </a:lnTo>
                  <a:lnTo>
                    <a:pt x="1635" y="436"/>
                  </a:lnTo>
                  <a:lnTo>
                    <a:pt x="1638" y="450"/>
                  </a:lnTo>
                  <a:lnTo>
                    <a:pt x="1639" y="455"/>
                  </a:lnTo>
                  <a:lnTo>
                    <a:pt x="1639" y="462"/>
                  </a:lnTo>
                  <a:lnTo>
                    <a:pt x="1756" y="476"/>
                  </a:lnTo>
                  <a:lnTo>
                    <a:pt x="1760" y="468"/>
                  </a:lnTo>
                  <a:lnTo>
                    <a:pt x="1765" y="459"/>
                  </a:lnTo>
                  <a:lnTo>
                    <a:pt x="1772" y="450"/>
                  </a:lnTo>
                  <a:lnTo>
                    <a:pt x="1789" y="434"/>
                  </a:lnTo>
                  <a:lnTo>
                    <a:pt x="1811" y="424"/>
                  </a:lnTo>
                  <a:lnTo>
                    <a:pt x="1812" y="424"/>
                  </a:lnTo>
                  <a:lnTo>
                    <a:pt x="1825" y="421"/>
                  </a:lnTo>
                  <a:lnTo>
                    <a:pt x="1832" y="421"/>
                  </a:lnTo>
                  <a:lnTo>
                    <a:pt x="1845" y="422"/>
                  </a:lnTo>
                  <a:lnTo>
                    <a:pt x="1857" y="424"/>
                  </a:lnTo>
                  <a:lnTo>
                    <a:pt x="1865" y="426"/>
                  </a:lnTo>
                  <a:lnTo>
                    <a:pt x="1871" y="429"/>
                  </a:lnTo>
                  <a:lnTo>
                    <a:pt x="1876" y="433"/>
                  </a:lnTo>
                  <a:lnTo>
                    <a:pt x="1878" y="434"/>
                  </a:lnTo>
                  <a:lnTo>
                    <a:pt x="1879" y="434"/>
                  </a:lnTo>
                  <a:lnTo>
                    <a:pt x="1892" y="443"/>
                  </a:lnTo>
                  <a:lnTo>
                    <a:pt x="1901" y="457"/>
                  </a:lnTo>
                  <a:lnTo>
                    <a:pt x="1909" y="470"/>
                  </a:lnTo>
                  <a:lnTo>
                    <a:pt x="1914" y="487"/>
                  </a:lnTo>
                  <a:lnTo>
                    <a:pt x="1916" y="502"/>
                  </a:lnTo>
                  <a:lnTo>
                    <a:pt x="1914" y="518"/>
                  </a:lnTo>
                  <a:lnTo>
                    <a:pt x="1914" y="521"/>
                  </a:lnTo>
                  <a:lnTo>
                    <a:pt x="1913" y="522"/>
                  </a:lnTo>
                  <a:lnTo>
                    <a:pt x="1912" y="525"/>
                  </a:lnTo>
                  <a:lnTo>
                    <a:pt x="1909" y="538"/>
                  </a:lnTo>
                  <a:lnTo>
                    <a:pt x="1901" y="551"/>
                  </a:lnTo>
                  <a:lnTo>
                    <a:pt x="1891" y="561"/>
                  </a:lnTo>
                  <a:lnTo>
                    <a:pt x="1889" y="564"/>
                  </a:lnTo>
                  <a:lnTo>
                    <a:pt x="1887" y="567"/>
                  </a:lnTo>
                  <a:lnTo>
                    <a:pt x="1879" y="572"/>
                  </a:lnTo>
                  <a:lnTo>
                    <a:pt x="1867" y="578"/>
                  </a:lnTo>
                  <a:lnTo>
                    <a:pt x="1855" y="584"/>
                  </a:lnTo>
                  <a:lnTo>
                    <a:pt x="1846" y="585"/>
                  </a:lnTo>
                  <a:lnTo>
                    <a:pt x="1845" y="585"/>
                  </a:lnTo>
                  <a:lnTo>
                    <a:pt x="1841" y="586"/>
                  </a:lnTo>
                  <a:lnTo>
                    <a:pt x="1834" y="586"/>
                  </a:lnTo>
                  <a:lnTo>
                    <a:pt x="1827" y="585"/>
                  </a:lnTo>
                  <a:lnTo>
                    <a:pt x="1820" y="584"/>
                  </a:lnTo>
                  <a:lnTo>
                    <a:pt x="1814" y="584"/>
                  </a:lnTo>
                  <a:lnTo>
                    <a:pt x="1810" y="582"/>
                  </a:lnTo>
                  <a:lnTo>
                    <a:pt x="1789" y="572"/>
                  </a:lnTo>
                  <a:lnTo>
                    <a:pt x="1772" y="557"/>
                  </a:lnTo>
                  <a:lnTo>
                    <a:pt x="1759" y="538"/>
                  </a:lnTo>
                  <a:lnTo>
                    <a:pt x="1759" y="535"/>
                  </a:lnTo>
                  <a:lnTo>
                    <a:pt x="1753" y="521"/>
                  </a:lnTo>
                  <a:lnTo>
                    <a:pt x="1752" y="506"/>
                  </a:lnTo>
                  <a:lnTo>
                    <a:pt x="1634" y="491"/>
                  </a:lnTo>
                  <a:lnTo>
                    <a:pt x="1626" y="505"/>
                  </a:lnTo>
                  <a:lnTo>
                    <a:pt x="1617" y="517"/>
                  </a:lnTo>
                  <a:lnTo>
                    <a:pt x="1604" y="527"/>
                  </a:lnTo>
                  <a:lnTo>
                    <a:pt x="1591" y="535"/>
                  </a:lnTo>
                  <a:lnTo>
                    <a:pt x="1574" y="540"/>
                  </a:lnTo>
                  <a:lnTo>
                    <a:pt x="1567" y="540"/>
                  </a:lnTo>
                  <a:lnTo>
                    <a:pt x="1560" y="543"/>
                  </a:lnTo>
                  <a:lnTo>
                    <a:pt x="1554" y="543"/>
                  </a:lnTo>
                  <a:lnTo>
                    <a:pt x="1540" y="542"/>
                  </a:lnTo>
                  <a:lnTo>
                    <a:pt x="1526" y="536"/>
                  </a:lnTo>
                  <a:lnTo>
                    <a:pt x="1524" y="535"/>
                  </a:lnTo>
                  <a:lnTo>
                    <a:pt x="1522" y="535"/>
                  </a:lnTo>
                  <a:lnTo>
                    <a:pt x="1520" y="534"/>
                  </a:lnTo>
                  <a:lnTo>
                    <a:pt x="1511" y="529"/>
                  </a:lnTo>
                  <a:lnTo>
                    <a:pt x="1501" y="521"/>
                  </a:lnTo>
                  <a:lnTo>
                    <a:pt x="1491" y="512"/>
                  </a:lnTo>
                  <a:lnTo>
                    <a:pt x="1486" y="504"/>
                  </a:lnTo>
                  <a:lnTo>
                    <a:pt x="1486" y="502"/>
                  </a:lnTo>
                  <a:lnTo>
                    <a:pt x="1480" y="491"/>
                  </a:lnTo>
                  <a:lnTo>
                    <a:pt x="1477" y="480"/>
                  </a:lnTo>
                  <a:lnTo>
                    <a:pt x="1476" y="477"/>
                  </a:lnTo>
                  <a:lnTo>
                    <a:pt x="1476" y="476"/>
                  </a:lnTo>
                  <a:lnTo>
                    <a:pt x="1474" y="474"/>
                  </a:lnTo>
                  <a:lnTo>
                    <a:pt x="1474" y="447"/>
                  </a:lnTo>
                  <a:lnTo>
                    <a:pt x="1481" y="426"/>
                  </a:lnTo>
                  <a:lnTo>
                    <a:pt x="1494" y="408"/>
                  </a:lnTo>
                  <a:lnTo>
                    <a:pt x="1503" y="399"/>
                  </a:lnTo>
                  <a:lnTo>
                    <a:pt x="1514" y="391"/>
                  </a:lnTo>
                  <a:lnTo>
                    <a:pt x="1524" y="386"/>
                  </a:lnTo>
                  <a:lnTo>
                    <a:pt x="1528" y="383"/>
                  </a:lnTo>
                  <a:lnTo>
                    <a:pt x="1533" y="382"/>
                  </a:lnTo>
                  <a:lnTo>
                    <a:pt x="1537" y="381"/>
                  </a:lnTo>
                  <a:lnTo>
                    <a:pt x="1560" y="196"/>
                  </a:lnTo>
                  <a:lnTo>
                    <a:pt x="1554" y="193"/>
                  </a:lnTo>
                  <a:lnTo>
                    <a:pt x="1549" y="189"/>
                  </a:lnTo>
                  <a:lnTo>
                    <a:pt x="1544" y="184"/>
                  </a:lnTo>
                  <a:lnTo>
                    <a:pt x="1540" y="179"/>
                  </a:lnTo>
                  <a:lnTo>
                    <a:pt x="1537" y="178"/>
                  </a:lnTo>
                  <a:lnTo>
                    <a:pt x="1536" y="176"/>
                  </a:lnTo>
                  <a:lnTo>
                    <a:pt x="1532" y="167"/>
                  </a:lnTo>
                  <a:lnTo>
                    <a:pt x="1528" y="155"/>
                  </a:lnTo>
                  <a:lnTo>
                    <a:pt x="1527" y="145"/>
                  </a:lnTo>
                  <a:lnTo>
                    <a:pt x="1527" y="136"/>
                  </a:lnTo>
                  <a:lnTo>
                    <a:pt x="1529" y="128"/>
                  </a:lnTo>
                  <a:lnTo>
                    <a:pt x="1529" y="123"/>
                  </a:lnTo>
                  <a:lnTo>
                    <a:pt x="1531" y="120"/>
                  </a:lnTo>
                  <a:lnTo>
                    <a:pt x="1540" y="106"/>
                  </a:lnTo>
                  <a:lnTo>
                    <a:pt x="1552" y="95"/>
                  </a:lnTo>
                  <a:lnTo>
                    <a:pt x="1566" y="89"/>
                  </a:lnTo>
                  <a:lnTo>
                    <a:pt x="1567" y="87"/>
                  </a:lnTo>
                  <a:lnTo>
                    <a:pt x="1573" y="86"/>
                  </a:lnTo>
                  <a:lnTo>
                    <a:pt x="1592" y="86"/>
                  </a:lnTo>
                  <a:lnTo>
                    <a:pt x="1604" y="89"/>
                  </a:lnTo>
                  <a:lnTo>
                    <a:pt x="1616" y="94"/>
                  </a:lnTo>
                  <a:lnTo>
                    <a:pt x="1621" y="98"/>
                  </a:lnTo>
                  <a:lnTo>
                    <a:pt x="1625" y="100"/>
                  </a:lnTo>
                  <a:lnTo>
                    <a:pt x="1628" y="104"/>
                  </a:lnTo>
                  <a:lnTo>
                    <a:pt x="1637" y="117"/>
                  </a:lnTo>
                  <a:lnTo>
                    <a:pt x="1643" y="133"/>
                  </a:lnTo>
                  <a:lnTo>
                    <a:pt x="1643" y="136"/>
                  </a:lnTo>
                  <a:lnTo>
                    <a:pt x="1645" y="140"/>
                  </a:lnTo>
                  <a:lnTo>
                    <a:pt x="1645" y="147"/>
                  </a:lnTo>
                  <a:lnTo>
                    <a:pt x="1643" y="151"/>
                  </a:lnTo>
                  <a:lnTo>
                    <a:pt x="1697" y="171"/>
                  </a:lnTo>
                  <a:lnTo>
                    <a:pt x="1704" y="159"/>
                  </a:lnTo>
                  <a:lnTo>
                    <a:pt x="1713" y="150"/>
                  </a:lnTo>
                  <a:lnTo>
                    <a:pt x="1718" y="142"/>
                  </a:lnTo>
                  <a:lnTo>
                    <a:pt x="1725" y="136"/>
                  </a:lnTo>
                  <a:lnTo>
                    <a:pt x="1745" y="123"/>
                  </a:lnTo>
                  <a:lnTo>
                    <a:pt x="171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3" name="Freeform 7"/>
            <p:cNvSpPr>
              <a:spLocks noEditPoints="1"/>
            </p:cNvSpPr>
            <p:nvPr/>
          </p:nvSpPr>
          <p:spPr bwMode="auto">
            <a:xfrm>
              <a:off x="3263901" y="1588"/>
              <a:ext cx="5267325" cy="2465388"/>
            </a:xfrm>
            <a:custGeom>
              <a:avLst/>
              <a:gdLst/>
              <a:ahLst/>
              <a:cxnLst>
                <a:cxn ang="0">
                  <a:pos x="1299" y="1471"/>
                </a:cxn>
                <a:cxn ang="0">
                  <a:pos x="1224" y="1551"/>
                </a:cxn>
                <a:cxn ang="0">
                  <a:pos x="2710" y="1133"/>
                </a:cxn>
                <a:cxn ang="0">
                  <a:pos x="2711" y="1256"/>
                </a:cxn>
                <a:cxn ang="0">
                  <a:pos x="2647" y="1364"/>
                </a:cxn>
                <a:cxn ang="0">
                  <a:pos x="2613" y="1405"/>
                </a:cxn>
                <a:cxn ang="0">
                  <a:pos x="2525" y="1255"/>
                </a:cxn>
                <a:cxn ang="0">
                  <a:pos x="2696" y="1134"/>
                </a:cxn>
                <a:cxn ang="0">
                  <a:pos x="967" y="1204"/>
                </a:cxn>
                <a:cxn ang="0">
                  <a:pos x="988" y="1409"/>
                </a:cxn>
                <a:cxn ang="0">
                  <a:pos x="852" y="1358"/>
                </a:cxn>
                <a:cxn ang="0">
                  <a:pos x="819" y="1251"/>
                </a:cxn>
                <a:cxn ang="0">
                  <a:pos x="908" y="1129"/>
                </a:cxn>
                <a:cxn ang="0">
                  <a:pos x="1060" y="904"/>
                </a:cxn>
                <a:cxn ang="0">
                  <a:pos x="1001" y="684"/>
                </a:cxn>
                <a:cxn ang="0">
                  <a:pos x="508" y="49"/>
                </a:cxn>
                <a:cxn ang="0">
                  <a:pos x="761" y="313"/>
                </a:cxn>
                <a:cxn ang="0">
                  <a:pos x="992" y="97"/>
                </a:cxn>
                <a:cxn ang="0">
                  <a:pos x="962" y="271"/>
                </a:cxn>
                <a:cxn ang="0">
                  <a:pos x="745" y="554"/>
                </a:cxn>
                <a:cxn ang="0">
                  <a:pos x="821" y="736"/>
                </a:cxn>
                <a:cxn ang="0">
                  <a:pos x="628" y="736"/>
                </a:cxn>
                <a:cxn ang="0">
                  <a:pos x="476" y="1065"/>
                </a:cxn>
                <a:cxn ang="0">
                  <a:pos x="493" y="1182"/>
                </a:cxn>
                <a:cxn ang="0">
                  <a:pos x="332" y="1437"/>
                </a:cxn>
                <a:cxn ang="0">
                  <a:pos x="21" y="1416"/>
                </a:cxn>
                <a:cxn ang="0">
                  <a:pos x="97" y="1275"/>
                </a:cxn>
                <a:cxn ang="0">
                  <a:pos x="336" y="1362"/>
                </a:cxn>
                <a:cxn ang="0">
                  <a:pos x="394" y="1120"/>
                </a:cxn>
                <a:cxn ang="0">
                  <a:pos x="366" y="880"/>
                </a:cxn>
                <a:cxn ang="0">
                  <a:pos x="165" y="825"/>
                </a:cxn>
                <a:cxn ang="0">
                  <a:pos x="173" y="668"/>
                </a:cxn>
                <a:cxn ang="0">
                  <a:pos x="378" y="820"/>
                </a:cxn>
                <a:cxn ang="0">
                  <a:pos x="616" y="624"/>
                </a:cxn>
                <a:cxn ang="0">
                  <a:pos x="711" y="468"/>
                </a:cxn>
                <a:cxn ang="0">
                  <a:pos x="685" y="339"/>
                </a:cxn>
                <a:cxn ang="0">
                  <a:pos x="362" y="296"/>
                </a:cxn>
                <a:cxn ang="0">
                  <a:pos x="263" y="510"/>
                </a:cxn>
                <a:cxn ang="0">
                  <a:pos x="162" y="332"/>
                </a:cxn>
                <a:cxn ang="0">
                  <a:pos x="391" y="163"/>
                </a:cxn>
                <a:cxn ang="0">
                  <a:pos x="2698" y="2"/>
                </a:cxn>
                <a:cxn ang="0">
                  <a:pos x="2829" y="102"/>
                </a:cxn>
                <a:cxn ang="0">
                  <a:pos x="2975" y="177"/>
                </a:cxn>
                <a:cxn ang="0">
                  <a:pos x="2878" y="423"/>
                </a:cxn>
                <a:cxn ang="0">
                  <a:pos x="3047" y="587"/>
                </a:cxn>
                <a:cxn ang="0">
                  <a:pos x="3222" y="656"/>
                </a:cxn>
                <a:cxn ang="0">
                  <a:pos x="3295" y="791"/>
                </a:cxn>
                <a:cxn ang="0">
                  <a:pos x="3162" y="774"/>
                </a:cxn>
                <a:cxn ang="0">
                  <a:pos x="3007" y="717"/>
                </a:cxn>
                <a:cxn ang="0">
                  <a:pos x="2884" y="1055"/>
                </a:cxn>
                <a:cxn ang="0">
                  <a:pos x="2793" y="958"/>
                </a:cxn>
                <a:cxn ang="0">
                  <a:pos x="2951" y="663"/>
                </a:cxn>
                <a:cxn ang="0">
                  <a:pos x="2777" y="679"/>
                </a:cxn>
                <a:cxn ang="0">
                  <a:pos x="2734" y="793"/>
                </a:cxn>
                <a:cxn ang="0">
                  <a:pos x="2757" y="601"/>
                </a:cxn>
                <a:cxn ang="0">
                  <a:pos x="2616" y="413"/>
                </a:cxn>
                <a:cxn ang="0">
                  <a:pos x="2508" y="349"/>
                </a:cxn>
                <a:cxn ang="0">
                  <a:pos x="2609" y="320"/>
                </a:cxn>
                <a:cxn ang="0">
                  <a:pos x="2778" y="393"/>
                </a:cxn>
                <a:cxn ang="0">
                  <a:pos x="2727" y="110"/>
                </a:cxn>
                <a:cxn ang="0">
                  <a:pos x="2628" y="44"/>
                </a:cxn>
              </a:cxnLst>
              <a:rect l="0" t="0" r="r" b="b"/>
              <a:pathLst>
                <a:path w="3318" h="1553">
                  <a:moveTo>
                    <a:pt x="1068" y="1440"/>
                  </a:moveTo>
                  <a:lnTo>
                    <a:pt x="1094" y="1440"/>
                  </a:lnTo>
                  <a:lnTo>
                    <a:pt x="1100" y="1450"/>
                  </a:lnTo>
                  <a:lnTo>
                    <a:pt x="1104" y="1460"/>
                  </a:lnTo>
                  <a:lnTo>
                    <a:pt x="1186" y="1470"/>
                  </a:lnTo>
                  <a:lnTo>
                    <a:pt x="1189" y="1464"/>
                  </a:lnTo>
                  <a:lnTo>
                    <a:pt x="1190" y="1460"/>
                  </a:lnTo>
                  <a:lnTo>
                    <a:pt x="1193" y="1455"/>
                  </a:lnTo>
                  <a:lnTo>
                    <a:pt x="1204" y="1443"/>
                  </a:lnTo>
                  <a:lnTo>
                    <a:pt x="1208" y="1442"/>
                  </a:lnTo>
                  <a:lnTo>
                    <a:pt x="1211" y="1440"/>
                  </a:lnTo>
                  <a:lnTo>
                    <a:pt x="1272" y="1440"/>
                  </a:lnTo>
                  <a:lnTo>
                    <a:pt x="1274" y="1441"/>
                  </a:lnTo>
                  <a:lnTo>
                    <a:pt x="1276" y="1442"/>
                  </a:lnTo>
                  <a:lnTo>
                    <a:pt x="1287" y="1451"/>
                  </a:lnTo>
                  <a:lnTo>
                    <a:pt x="1293" y="1460"/>
                  </a:lnTo>
                  <a:lnTo>
                    <a:pt x="1299" y="1471"/>
                  </a:lnTo>
                  <a:lnTo>
                    <a:pt x="1299" y="1476"/>
                  </a:lnTo>
                  <a:lnTo>
                    <a:pt x="1301" y="1485"/>
                  </a:lnTo>
                  <a:lnTo>
                    <a:pt x="1303" y="1496"/>
                  </a:lnTo>
                  <a:lnTo>
                    <a:pt x="1300" y="1508"/>
                  </a:lnTo>
                  <a:lnTo>
                    <a:pt x="1299" y="1509"/>
                  </a:lnTo>
                  <a:lnTo>
                    <a:pt x="1299" y="1512"/>
                  </a:lnTo>
                  <a:lnTo>
                    <a:pt x="1295" y="1521"/>
                  </a:lnTo>
                  <a:lnTo>
                    <a:pt x="1287" y="1532"/>
                  </a:lnTo>
                  <a:lnTo>
                    <a:pt x="1280" y="1539"/>
                  </a:lnTo>
                  <a:lnTo>
                    <a:pt x="1279" y="1539"/>
                  </a:lnTo>
                  <a:lnTo>
                    <a:pt x="1275" y="1543"/>
                  </a:lnTo>
                  <a:lnTo>
                    <a:pt x="1271" y="1546"/>
                  </a:lnTo>
                  <a:lnTo>
                    <a:pt x="1263" y="1548"/>
                  </a:lnTo>
                  <a:lnTo>
                    <a:pt x="1261" y="1550"/>
                  </a:lnTo>
                  <a:lnTo>
                    <a:pt x="1257" y="1551"/>
                  </a:lnTo>
                  <a:lnTo>
                    <a:pt x="1241" y="1553"/>
                  </a:lnTo>
                  <a:lnTo>
                    <a:pt x="1224" y="1551"/>
                  </a:lnTo>
                  <a:lnTo>
                    <a:pt x="1208" y="1543"/>
                  </a:lnTo>
                  <a:lnTo>
                    <a:pt x="1207" y="1542"/>
                  </a:lnTo>
                  <a:lnTo>
                    <a:pt x="1202" y="1538"/>
                  </a:lnTo>
                  <a:lnTo>
                    <a:pt x="1197" y="1532"/>
                  </a:lnTo>
                  <a:lnTo>
                    <a:pt x="1193" y="1527"/>
                  </a:lnTo>
                  <a:lnTo>
                    <a:pt x="1190" y="1523"/>
                  </a:lnTo>
                  <a:lnTo>
                    <a:pt x="1185" y="1512"/>
                  </a:lnTo>
                  <a:lnTo>
                    <a:pt x="1182" y="1500"/>
                  </a:lnTo>
                  <a:lnTo>
                    <a:pt x="1105" y="1491"/>
                  </a:lnTo>
                  <a:lnTo>
                    <a:pt x="1102" y="1505"/>
                  </a:lnTo>
                  <a:lnTo>
                    <a:pt x="1096" y="1521"/>
                  </a:lnTo>
                  <a:lnTo>
                    <a:pt x="1087" y="1532"/>
                  </a:lnTo>
                  <a:lnTo>
                    <a:pt x="1075" y="1544"/>
                  </a:lnTo>
                  <a:lnTo>
                    <a:pt x="1068" y="1550"/>
                  </a:lnTo>
                  <a:lnTo>
                    <a:pt x="1068" y="1440"/>
                  </a:lnTo>
                  <a:close/>
                  <a:moveTo>
                    <a:pt x="2701" y="1133"/>
                  </a:moveTo>
                  <a:lnTo>
                    <a:pt x="2710" y="1133"/>
                  </a:lnTo>
                  <a:lnTo>
                    <a:pt x="2727" y="1136"/>
                  </a:lnTo>
                  <a:lnTo>
                    <a:pt x="2743" y="1144"/>
                  </a:lnTo>
                  <a:lnTo>
                    <a:pt x="2748" y="1147"/>
                  </a:lnTo>
                  <a:lnTo>
                    <a:pt x="2755" y="1153"/>
                  </a:lnTo>
                  <a:lnTo>
                    <a:pt x="2762" y="1163"/>
                  </a:lnTo>
                  <a:lnTo>
                    <a:pt x="2768" y="1175"/>
                  </a:lnTo>
                  <a:lnTo>
                    <a:pt x="2770" y="1188"/>
                  </a:lnTo>
                  <a:lnTo>
                    <a:pt x="2770" y="1205"/>
                  </a:lnTo>
                  <a:lnTo>
                    <a:pt x="2765" y="1222"/>
                  </a:lnTo>
                  <a:lnTo>
                    <a:pt x="2756" y="1237"/>
                  </a:lnTo>
                  <a:lnTo>
                    <a:pt x="2755" y="1237"/>
                  </a:lnTo>
                  <a:lnTo>
                    <a:pt x="2755" y="1238"/>
                  </a:lnTo>
                  <a:lnTo>
                    <a:pt x="2741" y="1247"/>
                  </a:lnTo>
                  <a:lnTo>
                    <a:pt x="2726" y="1254"/>
                  </a:lnTo>
                  <a:lnTo>
                    <a:pt x="2721" y="1255"/>
                  </a:lnTo>
                  <a:lnTo>
                    <a:pt x="2714" y="1256"/>
                  </a:lnTo>
                  <a:lnTo>
                    <a:pt x="2711" y="1256"/>
                  </a:lnTo>
                  <a:lnTo>
                    <a:pt x="2709" y="1255"/>
                  </a:lnTo>
                  <a:lnTo>
                    <a:pt x="2707" y="1255"/>
                  </a:lnTo>
                  <a:lnTo>
                    <a:pt x="2690" y="1252"/>
                  </a:lnTo>
                  <a:lnTo>
                    <a:pt x="2672" y="1243"/>
                  </a:lnTo>
                  <a:lnTo>
                    <a:pt x="2668" y="1239"/>
                  </a:lnTo>
                  <a:lnTo>
                    <a:pt x="2591" y="1295"/>
                  </a:lnTo>
                  <a:lnTo>
                    <a:pt x="2594" y="1301"/>
                  </a:lnTo>
                  <a:lnTo>
                    <a:pt x="2596" y="1307"/>
                  </a:lnTo>
                  <a:lnTo>
                    <a:pt x="2597" y="1312"/>
                  </a:lnTo>
                  <a:lnTo>
                    <a:pt x="2600" y="1320"/>
                  </a:lnTo>
                  <a:lnTo>
                    <a:pt x="2601" y="1332"/>
                  </a:lnTo>
                  <a:lnTo>
                    <a:pt x="2601" y="1347"/>
                  </a:lnTo>
                  <a:lnTo>
                    <a:pt x="2599" y="1360"/>
                  </a:lnTo>
                  <a:lnTo>
                    <a:pt x="2630" y="1375"/>
                  </a:lnTo>
                  <a:lnTo>
                    <a:pt x="2634" y="1371"/>
                  </a:lnTo>
                  <a:lnTo>
                    <a:pt x="2645" y="1366"/>
                  </a:lnTo>
                  <a:lnTo>
                    <a:pt x="2647" y="1364"/>
                  </a:lnTo>
                  <a:lnTo>
                    <a:pt x="2648" y="1364"/>
                  </a:lnTo>
                  <a:lnTo>
                    <a:pt x="2651" y="1362"/>
                  </a:lnTo>
                  <a:lnTo>
                    <a:pt x="2663" y="1358"/>
                  </a:lnTo>
                  <a:lnTo>
                    <a:pt x="2673" y="1357"/>
                  </a:lnTo>
                  <a:lnTo>
                    <a:pt x="2688" y="1358"/>
                  </a:lnTo>
                  <a:lnTo>
                    <a:pt x="2702" y="1365"/>
                  </a:lnTo>
                  <a:lnTo>
                    <a:pt x="2713" y="1373"/>
                  </a:lnTo>
                  <a:lnTo>
                    <a:pt x="2722" y="1382"/>
                  </a:lnTo>
                  <a:lnTo>
                    <a:pt x="2728" y="1392"/>
                  </a:lnTo>
                  <a:lnTo>
                    <a:pt x="2732" y="1405"/>
                  </a:lnTo>
                  <a:lnTo>
                    <a:pt x="2734" y="1411"/>
                  </a:lnTo>
                  <a:lnTo>
                    <a:pt x="2734" y="1421"/>
                  </a:lnTo>
                  <a:lnTo>
                    <a:pt x="2731" y="1440"/>
                  </a:lnTo>
                  <a:lnTo>
                    <a:pt x="2616" y="1440"/>
                  </a:lnTo>
                  <a:lnTo>
                    <a:pt x="2612" y="1425"/>
                  </a:lnTo>
                  <a:lnTo>
                    <a:pt x="2613" y="1411"/>
                  </a:lnTo>
                  <a:lnTo>
                    <a:pt x="2613" y="1405"/>
                  </a:lnTo>
                  <a:lnTo>
                    <a:pt x="2614" y="1404"/>
                  </a:lnTo>
                  <a:lnTo>
                    <a:pt x="2614" y="1402"/>
                  </a:lnTo>
                  <a:lnTo>
                    <a:pt x="2586" y="1386"/>
                  </a:lnTo>
                  <a:lnTo>
                    <a:pt x="2584" y="1387"/>
                  </a:lnTo>
                  <a:lnTo>
                    <a:pt x="2583" y="1390"/>
                  </a:lnTo>
                  <a:lnTo>
                    <a:pt x="2578" y="1395"/>
                  </a:lnTo>
                  <a:lnTo>
                    <a:pt x="2561" y="1409"/>
                  </a:lnTo>
                  <a:lnTo>
                    <a:pt x="2541" y="1417"/>
                  </a:lnTo>
                  <a:lnTo>
                    <a:pt x="2519" y="1420"/>
                  </a:lnTo>
                  <a:lnTo>
                    <a:pt x="2516" y="1420"/>
                  </a:lnTo>
                  <a:lnTo>
                    <a:pt x="2506" y="1419"/>
                  </a:lnTo>
                  <a:lnTo>
                    <a:pt x="2495" y="1416"/>
                  </a:lnTo>
                  <a:lnTo>
                    <a:pt x="2495" y="1257"/>
                  </a:lnTo>
                  <a:lnTo>
                    <a:pt x="2507" y="1255"/>
                  </a:lnTo>
                  <a:lnTo>
                    <a:pt x="2518" y="1254"/>
                  </a:lnTo>
                  <a:lnTo>
                    <a:pt x="2521" y="1254"/>
                  </a:lnTo>
                  <a:lnTo>
                    <a:pt x="2525" y="1255"/>
                  </a:lnTo>
                  <a:lnTo>
                    <a:pt x="2542" y="1257"/>
                  </a:lnTo>
                  <a:lnTo>
                    <a:pt x="2557" y="1263"/>
                  </a:lnTo>
                  <a:lnTo>
                    <a:pt x="2570" y="1272"/>
                  </a:lnTo>
                  <a:lnTo>
                    <a:pt x="2571" y="1273"/>
                  </a:lnTo>
                  <a:lnTo>
                    <a:pt x="2652" y="1213"/>
                  </a:lnTo>
                  <a:lnTo>
                    <a:pt x="2652" y="1210"/>
                  </a:lnTo>
                  <a:lnTo>
                    <a:pt x="2650" y="1201"/>
                  </a:lnTo>
                  <a:lnTo>
                    <a:pt x="2650" y="1189"/>
                  </a:lnTo>
                  <a:lnTo>
                    <a:pt x="2651" y="1179"/>
                  </a:lnTo>
                  <a:lnTo>
                    <a:pt x="2652" y="1176"/>
                  </a:lnTo>
                  <a:lnTo>
                    <a:pt x="2652" y="1174"/>
                  </a:lnTo>
                  <a:lnTo>
                    <a:pt x="2655" y="1167"/>
                  </a:lnTo>
                  <a:lnTo>
                    <a:pt x="2666" y="1151"/>
                  </a:lnTo>
                  <a:lnTo>
                    <a:pt x="2672" y="1146"/>
                  </a:lnTo>
                  <a:lnTo>
                    <a:pt x="2680" y="1141"/>
                  </a:lnTo>
                  <a:lnTo>
                    <a:pt x="2688" y="1138"/>
                  </a:lnTo>
                  <a:lnTo>
                    <a:pt x="2696" y="1134"/>
                  </a:lnTo>
                  <a:lnTo>
                    <a:pt x="2701" y="1133"/>
                  </a:lnTo>
                  <a:close/>
                  <a:moveTo>
                    <a:pt x="960" y="1086"/>
                  </a:moveTo>
                  <a:lnTo>
                    <a:pt x="963" y="1086"/>
                  </a:lnTo>
                  <a:lnTo>
                    <a:pt x="979" y="1089"/>
                  </a:lnTo>
                  <a:lnTo>
                    <a:pt x="994" y="1094"/>
                  </a:lnTo>
                  <a:lnTo>
                    <a:pt x="1005" y="1104"/>
                  </a:lnTo>
                  <a:lnTo>
                    <a:pt x="1015" y="1115"/>
                  </a:lnTo>
                  <a:lnTo>
                    <a:pt x="1020" y="1127"/>
                  </a:lnTo>
                  <a:lnTo>
                    <a:pt x="1022" y="1138"/>
                  </a:lnTo>
                  <a:lnTo>
                    <a:pt x="1022" y="1151"/>
                  </a:lnTo>
                  <a:lnTo>
                    <a:pt x="1018" y="1167"/>
                  </a:lnTo>
                  <a:lnTo>
                    <a:pt x="1011" y="1182"/>
                  </a:lnTo>
                  <a:lnTo>
                    <a:pt x="999" y="1193"/>
                  </a:lnTo>
                  <a:lnTo>
                    <a:pt x="997" y="1193"/>
                  </a:lnTo>
                  <a:lnTo>
                    <a:pt x="996" y="1195"/>
                  </a:lnTo>
                  <a:lnTo>
                    <a:pt x="982" y="1201"/>
                  </a:lnTo>
                  <a:lnTo>
                    <a:pt x="967" y="1204"/>
                  </a:lnTo>
                  <a:lnTo>
                    <a:pt x="957" y="1204"/>
                  </a:lnTo>
                  <a:lnTo>
                    <a:pt x="952" y="1202"/>
                  </a:lnTo>
                  <a:lnTo>
                    <a:pt x="950" y="1202"/>
                  </a:lnTo>
                  <a:lnTo>
                    <a:pt x="945" y="1200"/>
                  </a:lnTo>
                  <a:lnTo>
                    <a:pt x="940" y="1199"/>
                  </a:lnTo>
                  <a:lnTo>
                    <a:pt x="894" y="1260"/>
                  </a:lnTo>
                  <a:lnTo>
                    <a:pt x="903" y="1271"/>
                  </a:lnTo>
                  <a:lnTo>
                    <a:pt x="908" y="1285"/>
                  </a:lnTo>
                  <a:lnTo>
                    <a:pt x="908" y="1286"/>
                  </a:lnTo>
                  <a:lnTo>
                    <a:pt x="910" y="1289"/>
                  </a:lnTo>
                  <a:lnTo>
                    <a:pt x="911" y="1299"/>
                  </a:lnTo>
                  <a:lnTo>
                    <a:pt x="910" y="1311"/>
                  </a:lnTo>
                  <a:lnTo>
                    <a:pt x="907" y="1322"/>
                  </a:lnTo>
                  <a:lnTo>
                    <a:pt x="906" y="1322"/>
                  </a:lnTo>
                  <a:lnTo>
                    <a:pt x="906" y="1324"/>
                  </a:lnTo>
                  <a:lnTo>
                    <a:pt x="987" y="1411"/>
                  </a:lnTo>
                  <a:lnTo>
                    <a:pt x="988" y="1409"/>
                  </a:lnTo>
                  <a:lnTo>
                    <a:pt x="991" y="1409"/>
                  </a:lnTo>
                  <a:lnTo>
                    <a:pt x="1005" y="1403"/>
                  </a:lnTo>
                  <a:lnTo>
                    <a:pt x="1021" y="1400"/>
                  </a:lnTo>
                  <a:lnTo>
                    <a:pt x="1022" y="1402"/>
                  </a:lnTo>
                  <a:lnTo>
                    <a:pt x="1039" y="1402"/>
                  </a:lnTo>
                  <a:lnTo>
                    <a:pt x="1045" y="1403"/>
                  </a:lnTo>
                  <a:lnTo>
                    <a:pt x="1056" y="1407"/>
                  </a:lnTo>
                  <a:lnTo>
                    <a:pt x="1068" y="1412"/>
                  </a:lnTo>
                  <a:lnTo>
                    <a:pt x="1068" y="1440"/>
                  </a:lnTo>
                  <a:lnTo>
                    <a:pt x="957" y="1440"/>
                  </a:lnTo>
                  <a:lnTo>
                    <a:pt x="958" y="1437"/>
                  </a:lnTo>
                  <a:lnTo>
                    <a:pt x="962" y="1433"/>
                  </a:lnTo>
                  <a:lnTo>
                    <a:pt x="963" y="1430"/>
                  </a:lnTo>
                  <a:lnTo>
                    <a:pt x="965" y="1429"/>
                  </a:lnTo>
                  <a:lnTo>
                    <a:pt x="886" y="1347"/>
                  </a:lnTo>
                  <a:lnTo>
                    <a:pt x="870" y="1356"/>
                  </a:lnTo>
                  <a:lnTo>
                    <a:pt x="852" y="1358"/>
                  </a:lnTo>
                  <a:lnTo>
                    <a:pt x="848" y="1358"/>
                  </a:lnTo>
                  <a:lnTo>
                    <a:pt x="839" y="1357"/>
                  </a:lnTo>
                  <a:lnTo>
                    <a:pt x="830" y="1354"/>
                  </a:lnTo>
                  <a:lnTo>
                    <a:pt x="823" y="1350"/>
                  </a:lnTo>
                  <a:lnTo>
                    <a:pt x="818" y="1348"/>
                  </a:lnTo>
                  <a:lnTo>
                    <a:pt x="813" y="1344"/>
                  </a:lnTo>
                  <a:lnTo>
                    <a:pt x="805" y="1333"/>
                  </a:lnTo>
                  <a:lnTo>
                    <a:pt x="801" y="1330"/>
                  </a:lnTo>
                  <a:lnTo>
                    <a:pt x="798" y="1324"/>
                  </a:lnTo>
                  <a:lnTo>
                    <a:pt x="797" y="1320"/>
                  </a:lnTo>
                  <a:lnTo>
                    <a:pt x="793" y="1303"/>
                  </a:lnTo>
                  <a:lnTo>
                    <a:pt x="795" y="1286"/>
                  </a:lnTo>
                  <a:lnTo>
                    <a:pt x="795" y="1285"/>
                  </a:lnTo>
                  <a:lnTo>
                    <a:pt x="801" y="1271"/>
                  </a:lnTo>
                  <a:lnTo>
                    <a:pt x="810" y="1257"/>
                  </a:lnTo>
                  <a:lnTo>
                    <a:pt x="814" y="1254"/>
                  </a:lnTo>
                  <a:lnTo>
                    <a:pt x="819" y="1251"/>
                  </a:lnTo>
                  <a:lnTo>
                    <a:pt x="823" y="1248"/>
                  </a:lnTo>
                  <a:lnTo>
                    <a:pt x="826" y="1248"/>
                  </a:lnTo>
                  <a:lnTo>
                    <a:pt x="838" y="1242"/>
                  </a:lnTo>
                  <a:lnTo>
                    <a:pt x="852" y="1240"/>
                  </a:lnTo>
                  <a:lnTo>
                    <a:pt x="855" y="1240"/>
                  </a:lnTo>
                  <a:lnTo>
                    <a:pt x="859" y="1242"/>
                  </a:lnTo>
                  <a:lnTo>
                    <a:pt x="863" y="1242"/>
                  </a:lnTo>
                  <a:lnTo>
                    <a:pt x="865" y="1243"/>
                  </a:lnTo>
                  <a:lnTo>
                    <a:pt x="869" y="1244"/>
                  </a:lnTo>
                  <a:lnTo>
                    <a:pt x="916" y="1180"/>
                  </a:lnTo>
                  <a:lnTo>
                    <a:pt x="910" y="1167"/>
                  </a:lnTo>
                  <a:lnTo>
                    <a:pt x="907" y="1154"/>
                  </a:lnTo>
                  <a:lnTo>
                    <a:pt x="906" y="1153"/>
                  </a:lnTo>
                  <a:lnTo>
                    <a:pt x="906" y="1150"/>
                  </a:lnTo>
                  <a:lnTo>
                    <a:pt x="907" y="1149"/>
                  </a:lnTo>
                  <a:lnTo>
                    <a:pt x="906" y="1140"/>
                  </a:lnTo>
                  <a:lnTo>
                    <a:pt x="908" y="1129"/>
                  </a:lnTo>
                  <a:lnTo>
                    <a:pt x="912" y="1120"/>
                  </a:lnTo>
                  <a:lnTo>
                    <a:pt x="912" y="1119"/>
                  </a:lnTo>
                  <a:lnTo>
                    <a:pt x="914" y="1117"/>
                  </a:lnTo>
                  <a:lnTo>
                    <a:pt x="914" y="1115"/>
                  </a:lnTo>
                  <a:lnTo>
                    <a:pt x="920" y="1107"/>
                  </a:lnTo>
                  <a:lnTo>
                    <a:pt x="928" y="1098"/>
                  </a:lnTo>
                  <a:lnTo>
                    <a:pt x="937" y="1092"/>
                  </a:lnTo>
                  <a:lnTo>
                    <a:pt x="943" y="1090"/>
                  </a:lnTo>
                  <a:lnTo>
                    <a:pt x="949" y="1089"/>
                  </a:lnTo>
                  <a:lnTo>
                    <a:pt x="954" y="1089"/>
                  </a:lnTo>
                  <a:lnTo>
                    <a:pt x="956" y="1087"/>
                  </a:lnTo>
                  <a:lnTo>
                    <a:pt x="958" y="1087"/>
                  </a:lnTo>
                  <a:lnTo>
                    <a:pt x="960" y="1086"/>
                  </a:lnTo>
                  <a:close/>
                  <a:moveTo>
                    <a:pt x="1068" y="632"/>
                  </a:moveTo>
                  <a:lnTo>
                    <a:pt x="1068" y="908"/>
                  </a:lnTo>
                  <a:lnTo>
                    <a:pt x="1064" y="905"/>
                  </a:lnTo>
                  <a:lnTo>
                    <a:pt x="1060" y="904"/>
                  </a:lnTo>
                  <a:lnTo>
                    <a:pt x="1058" y="901"/>
                  </a:lnTo>
                  <a:lnTo>
                    <a:pt x="1050" y="899"/>
                  </a:lnTo>
                  <a:lnTo>
                    <a:pt x="1034" y="888"/>
                  </a:lnTo>
                  <a:lnTo>
                    <a:pt x="1020" y="876"/>
                  </a:lnTo>
                  <a:lnTo>
                    <a:pt x="1007" y="862"/>
                  </a:lnTo>
                  <a:lnTo>
                    <a:pt x="996" y="849"/>
                  </a:lnTo>
                  <a:lnTo>
                    <a:pt x="990" y="836"/>
                  </a:lnTo>
                  <a:lnTo>
                    <a:pt x="990" y="834"/>
                  </a:lnTo>
                  <a:lnTo>
                    <a:pt x="982" y="820"/>
                  </a:lnTo>
                  <a:lnTo>
                    <a:pt x="978" y="806"/>
                  </a:lnTo>
                  <a:lnTo>
                    <a:pt x="978" y="791"/>
                  </a:lnTo>
                  <a:lnTo>
                    <a:pt x="975" y="783"/>
                  </a:lnTo>
                  <a:lnTo>
                    <a:pt x="974" y="778"/>
                  </a:lnTo>
                  <a:lnTo>
                    <a:pt x="974" y="773"/>
                  </a:lnTo>
                  <a:lnTo>
                    <a:pt x="977" y="740"/>
                  </a:lnTo>
                  <a:lnTo>
                    <a:pt x="986" y="711"/>
                  </a:lnTo>
                  <a:lnTo>
                    <a:pt x="1001" y="684"/>
                  </a:lnTo>
                  <a:lnTo>
                    <a:pt x="1022" y="659"/>
                  </a:lnTo>
                  <a:lnTo>
                    <a:pt x="1024" y="659"/>
                  </a:lnTo>
                  <a:lnTo>
                    <a:pt x="1024" y="658"/>
                  </a:lnTo>
                  <a:lnTo>
                    <a:pt x="1025" y="658"/>
                  </a:lnTo>
                  <a:lnTo>
                    <a:pt x="1038" y="647"/>
                  </a:lnTo>
                  <a:lnTo>
                    <a:pt x="1054" y="638"/>
                  </a:lnTo>
                  <a:lnTo>
                    <a:pt x="1068" y="632"/>
                  </a:lnTo>
                  <a:close/>
                  <a:moveTo>
                    <a:pt x="446" y="23"/>
                  </a:moveTo>
                  <a:lnTo>
                    <a:pt x="452" y="23"/>
                  </a:lnTo>
                  <a:lnTo>
                    <a:pt x="465" y="24"/>
                  </a:lnTo>
                  <a:lnTo>
                    <a:pt x="478" y="29"/>
                  </a:lnTo>
                  <a:lnTo>
                    <a:pt x="489" y="34"/>
                  </a:lnTo>
                  <a:lnTo>
                    <a:pt x="495" y="37"/>
                  </a:lnTo>
                  <a:lnTo>
                    <a:pt x="500" y="41"/>
                  </a:lnTo>
                  <a:lnTo>
                    <a:pt x="504" y="45"/>
                  </a:lnTo>
                  <a:lnTo>
                    <a:pt x="507" y="49"/>
                  </a:lnTo>
                  <a:lnTo>
                    <a:pt x="508" y="49"/>
                  </a:lnTo>
                  <a:lnTo>
                    <a:pt x="508" y="50"/>
                  </a:lnTo>
                  <a:lnTo>
                    <a:pt x="509" y="50"/>
                  </a:lnTo>
                  <a:lnTo>
                    <a:pt x="518" y="62"/>
                  </a:lnTo>
                  <a:lnTo>
                    <a:pt x="525" y="78"/>
                  </a:lnTo>
                  <a:lnTo>
                    <a:pt x="529" y="92"/>
                  </a:lnTo>
                  <a:lnTo>
                    <a:pt x="529" y="109"/>
                  </a:lnTo>
                  <a:lnTo>
                    <a:pt x="526" y="123"/>
                  </a:lnTo>
                  <a:lnTo>
                    <a:pt x="521" y="139"/>
                  </a:lnTo>
                  <a:lnTo>
                    <a:pt x="518" y="142"/>
                  </a:lnTo>
                  <a:lnTo>
                    <a:pt x="517" y="144"/>
                  </a:lnTo>
                  <a:lnTo>
                    <a:pt x="517" y="146"/>
                  </a:lnTo>
                  <a:lnTo>
                    <a:pt x="709" y="321"/>
                  </a:lnTo>
                  <a:lnTo>
                    <a:pt x="723" y="316"/>
                  </a:lnTo>
                  <a:lnTo>
                    <a:pt x="729" y="315"/>
                  </a:lnTo>
                  <a:lnTo>
                    <a:pt x="740" y="312"/>
                  </a:lnTo>
                  <a:lnTo>
                    <a:pt x="746" y="312"/>
                  </a:lnTo>
                  <a:lnTo>
                    <a:pt x="761" y="313"/>
                  </a:lnTo>
                  <a:lnTo>
                    <a:pt x="775" y="317"/>
                  </a:lnTo>
                  <a:lnTo>
                    <a:pt x="775" y="319"/>
                  </a:lnTo>
                  <a:lnTo>
                    <a:pt x="776" y="319"/>
                  </a:lnTo>
                  <a:lnTo>
                    <a:pt x="791" y="325"/>
                  </a:lnTo>
                  <a:lnTo>
                    <a:pt x="804" y="337"/>
                  </a:lnTo>
                  <a:lnTo>
                    <a:pt x="944" y="241"/>
                  </a:lnTo>
                  <a:lnTo>
                    <a:pt x="939" y="228"/>
                  </a:lnTo>
                  <a:lnTo>
                    <a:pt x="935" y="214"/>
                  </a:lnTo>
                  <a:lnTo>
                    <a:pt x="935" y="184"/>
                  </a:lnTo>
                  <a:lnTo>
                    <a:pt x="940" y="167"/>
                  </a:lnTo>
                  <a:lnTo>
                    <a:pt x="940" y="164"/>
                  </a:lnTo>
                  <a:lnTo>
                    <a:pt x="941" y="161"/>
                  </a:lnTo>
                  <a:lnTo>
                    <a:pt x="943" y="157"/>
                  </a:lnTo>
                  <a:lnTo>
                    <a:pt x="944" y="152"/>
                  </a:lnTo>
                  <a:lnTo>
                    <a:pt x="957" y="130"/>
                  </a:lnTo>
                  <a:lnTo>
                    <a:pt x="973" y="112"/>
                  </a:lnTo>
                  <a:lnTo>
                    <a:pt x="992" y="97"/>
                  </a:lnTo>
                  <a:lnTo>
                    <a:pt x="1016" y="87"/>
                  </a:lnTo>
                  <a:lnTo>
                    <a:pt x="1017" y="87"/>
                  </a:lnTo>
                  <a:lnTo>
                    <a:pt x="1034" y="83"/>
                  </a:lnTo>
                  <a:lnTo>
                    <a:pt x="1051" y="82"/>
                  </a:lnTo>
                  <a:lnTo>
                    <a:pt x="1062" y="82"/>
                  </a:lnTo>
                  <a:lnTo>
                    <a:pt x="1066" y="83"/>
                  </a:lnTo>
                  <a:lnTo>
                    <a:pt x="1068" y="83"/>
                  </a:lnTo>
                  <a:lnTo>
                    <a:pt x="1068" y="440"/>
                  </a:lnTo>
                  <a:lnTo>
                    <a:pt x="1056" y="316"/>
                  </a:lnTo>
                  <a:lnTo>
                    <a:pt x="1054" y="316"/>
                  </a:lnTo>
                  <a:lnTo>
                    <a:pt x="1037" y="315"/>
                  </a:lnTo>
                  <a:lnTo>
                    <a:pt x="1020" y="311"/>
                  </a:lnTo>
                  <a:lnTo>
                    <a:pt x="1012" y="305"/>
                  </a:lnTo>
                  <a:lnTo>
                    <a:pt x="999" y="302"/>
                  </a:lnTo>
                  <a:lnTo>
                    <a:pt x="984" y="294"/>
                  </a:lnTo>
                  <a:lnTo>
                    <a:pt x="973" y="283"/>
                  </a:lnTo>
                  <a:lnTo>
                    <a:pt x="962" y="271"/>
                  </a:lnTo>
                  <a:lnTo>
                    <a:pt x="961" y="269"/>
                  </a:lnTo>
                  <a:lnTo>
                    <a:pt x="960" y="267"/>
                  </a:lnTo>
                  <a:lnTo>
                    <a:pt x="819" y="363"/>
                  </a:lnTo>
                  <a:lnTo>
                    <a:pt x="821" y="364"/>
                  </a:lnTo>
                  <a:lnTo>
                    <a:pt x="821" y="367"/>
                  </a:lnTo>
                  <a:lnTo>
                    <a:pt x="825" y="381"/>
                  </a:lnTo>
                  <a:lnTo>
                    <a:pt x="825" y="397"/>
                  </a:lnTo>
                  <a:lnTo>
                    <a:pt x="822" y="413"/>
                  </a:lnTo>
                  <a:lnTo>
                    <a:pt x="817" y="429"/>
                  </a:lnTo>
                  <a:lnTo>
                    <a:pt x="808" y="442"/>
                  </a:lnTo>
                  <a:lnTo>
                    <a:pt x="797" y="453"/>
                  </a:lnTo>
                  <a:lnTo>
                    <a:pt x="795" y="455"/>
                  </a:lnTo>
                  <a:lnTo>
                    <a:pt x="792" y="457"/>
                  </a:lnTo>
                  <a:lnTo>
                    <a:pt x="781" y="465"/>
                  </a:lnTo>
                  <a:lnTo>
                    <a:pt x="767" y="470"/>
                  </a:lnTo>
                  <a:lnTo>
                    <a:pt x="753" y="473"/>
                  </a:lnTo>
                  <a:lnTo>
                    <a:pt x="745" y="554"/>
                  </a:lnTo>
                  <a:lnTo>
                    <a:pt x="763" y="558"/>
                  </a:lnTo>
                  <a:lnTo>
                    <a:pt x="780" y="566"/>
                  </a:lnTo>
                  <a:lnTo>
                    <a:pt x="795" y="577"/>
                  </a:lnTo>
                  <a:lnTo>
                    <a:pt x="813" y="594"/>
                  </a:lnTo>
                  <a:lnTo>
                    <a:pt x="826" y="612"/>
                  </a:lnTo>
                  <a:lnTo>
                    <a:pt x="834" y="634"/>
                  </a:lnTo>
                  <a:lnTo>
                    <a:pt x="835" y="638"/>
                  </a:lnTo>
                  <a:lnTo>
                    <a:pt x="835" y="643"/>
                  </a:lnTo>
                  <a:lnTo>
                    <a:pt x="839" y="656"/>
                  </a:lnTo>
                  <a:lnTo>
                    <a:pt x="840" y="673"/>
                  </a:lnTo>
                  <a:lnTo>
                    <a:pt x="839" y="689"/>
                  </a:lnTo>
                  <a:lnTo>
                    <a:pt x="835" y="704"/>
                  </a:lnTo>
                  <a:lnTo>
                    <a:pt x="834" y="707"/>
                  </a:lnTo>
                  <a:lnTo>
                    <a:pt x="834" y="710"/>
                  </a:lnTo>
                  <a:lnTo>
                    <a:pt x="833" y="714"/>
                  </a:lnTo>
                  <a:lnTo>
                    <a:pt x="827" y="724"/>
                  </a:lnTo>
                  <a:lnTo>
                    <a:pt x="821" y="736"/>
                  </a:lnTo>
                  <a:lnTo>
                    <a:pt x="813" y="748"/>
                  </a:lnTo>
                  <a:lnTo>
                    <a:pt x="802" y="759"/>
                  </a:lnTo>
                  <a:lnTo>
                    <a:pt x="793" y="765"/>
                  </a:lnTo>
                  <a:lnTo>
                    <a:pt x="793" y="766"/>
                  </a:lnTo>
                  <a:lnTo>
                    <a:pt x="778" y="776"/>
                  </a:lnTo>
                  <a:lnTo>
                    <a:pt x="762" y="781"/>
                  </a:lnTo>
                  <a:lnTo>
                    <a:pt x="757" y="783"/>
                  </a:lnTo>
                  <a:lnTo>
                    <a:pt x="753" y="785"/>
                  </a:lnTo>
                  <a:lnTo>
                    <a:pt x="747" y="786"/>
                  </a:lnTo>
                  <a:lnTo>
                    <a:pt x="724" y="789"/>
                  </a:lnTo>
                  <a:lnTo>
                    <a:pt x="699" y="786"/>
                  </a:lnTo>
                  <a:lnTo>
                    <a:pt x="675" y="778"/>
                  </a:lnTo>
                  <a:lnTo>
                    <a:pt x="653" y="764"/>
                  </a:lnTo>
                  <a:lnTo>
                    <a:pt x="652" y="764"/>
                  </a:lnTo>
                  <a:lnTo>
                    <a:pt x="652" y="762"/>
                  </a:lnTo>
                  <a:lnTo>
                    <a:pt x="639" y="751"/>
                  </a:lnTo>
                  <a:lnTo>
                    <a:pt x="628" y="736"/>
                  </a:lnTo>
                  <a:lnTo>
                    <a:pt x="478" y="836"/>
                  </a:lnTo>
                  <a:lnTo>
                    <a:pt x="482" y="849"/>
                  </a:lnTo>
                  <a:lnTo>
                    <a:pt x="483" y="863"/>
                  </a:lnTo>
                  <a:lnTo>
                    <a:pt x="483" y="869"/>
                  </a:lnTo>
                  <a:lnTo>
                    <a:pt x="482" y="879"/>
                  </a:lnTo>
                  <a:lnTo>
                    <a:pt x="478" y="891"/>
                  </a:lnTo>
                  <a:lnTo>
                    <a:pt x="471" y="899"/>
                  </a:lnTo>
                  <a:lnTo>
                    <a:pt x="470" y="900"/>
                  </a:lnTo>
                  <a:lnTo>
                    <a:pt x="467" y="904"/>
                  </a:lnTo>
                  <a:lnTo>
                    <a:pt x="465" y="907"/>
                  </a:lnTo>
                  <a:lnTo>
                    <a:pt x="457" y="912"/>
                  </a:lnTo>
                  <a:lnTo>
                    <a:pt x="454" y="913"/>
                  </a:lnTo>
                  <a:lnTo>
                    <a:pt x="450" y="916"/>
                  </a:lnTo>
                  <a:lnTo>
                    <a:pt x="449" y="916"/>
                  </a:lnTo>
                  <a:lnTo>
                    <a:pt x="465" y="1064"/>
                  </a:lnTo>
                  <a:lnTo>
                    <a:pt x="470" y="1064"/>
                  </a:lnTo>
                  <a:lnTo>
                    <a:pt x="476" y="1065"/>
                  </a:lnTo>
                  <a:lnTo>
                    <a:pt x="489" y="1070"/>
                  </a:lnTo>
                  <a:lnTo>
                    <a:pt x="500" y="1077"/>
                  </a:lnTo>
                  <a:lnTo>
                    <a:pt x="508" y="1087"/>
                  </a:lnTo>
                  <a:lnTo>
                    <a:pt x="509" y="1089"/>
                  </a:lnTo>
                  <a:lnTo>
                    <a:pt x="510" y="1091"/>
                  </a:lnTo>
                  <a:lnTo>
                    <a:pt x="517" y="1099"/>
                  </a:lnTo>
                  <a:lnTo>
                    <a:pt x="521" y="1111"/>
                  </a:lnTo>
                  <a:lnTo>
                    <a:pt x="522" y="1123"/>
                  </a:lnTo>
                  <a:lnTo>
                    <a:pt x="522" y="1136"/>
                  </a:lnTo>
                  <a:lnTo>
                    <a:pt x="521" y="1145"/>
                  </a:lnTo>
                  <a:lnTo>
                    <a:pt x="517" y="1155"/>
                  </a:lnTo>
                  <a:lnTo>
                    <a:pt x="513" y="1162"/>
                  </a:lnTo>
                  <a:lnTo>
                    <a:pt x="510" y="1167"/>
                  </a:lnTo>
                  <a:lnTo>
                    <a:pt x="508" y="1171"/>
                  </a:lnTo>
                  <a:lnTo>
                    <a:pt x="500" y="1176"/>
                  </a:lnTo>
                  <a:lnTo>
                    <a:pt x="496" y="1180"/>
                  </a:lnTo>
                  <a:lnTo>
                    <a:pt x="493" y="1182"/>
                  </a:lnTo>
                  <a:lnTo>
                    <a:pt x="476" y="1189"/>
                  </a:lnTo>
                  <a:lnTo>
                    <a:pt x="459" y="1192"/>
                  </a:lnTo>
                  <a:lnTo>
                    <a:pt x="455" y="1192"/>
                  </a:lnTo>
                  <a:lnTo>
                    <a:pt x="414" y="1344"/>
                  </a:lnTo>
                  <a:lnTo>
                    <a:pt x="428" y="1353"/>
                  </a:lnTo>
                  <a:lnTo>
                    <a:pt x="440" y="1367"/>
                  </a:lnTo>
                  <a:lnTo>
                    <a:pt x="441" y="1369"/>
                  </a:lnTo>
                  <a:lnTo>
                    <a:pt x="446" y="1382"/>
                  </a:lnTo>
                  <a:lnTo>
                    <a:pt x="449" y="1395"/>
                  </a:lnTo>
                  <a:lnTo>
                    <a:pt x="449" y="1408"/>
                  </a:lnTo>
                  <a:lnTo>
                    <a:pt x="445" y="1428"/>
                  </a:lnTo>
                  <a:lnTo>
                    <a:pt x="442" y="1433"/>
                  </a:lnTo>
                  <a:lnTo>
                    <a:pt x="440" y="1437"/>
                  </a:lnTo>
                  <a:lnTo>
                    <a:pt x="438" y="1438"/>
                  </a:lnTo>
                  <a:lnTo>
                    <a:pt x="438" y="1440"/>
                  </a:lnTo>
                  <a:lnTo>
                    <a:pt x="334" y="1440"/>
                  </a:lnTo>
                  <a:lnTo>
                    <a:pt x="332" y="1437"/>
                  </a:lnTo>
                  <a:lnTo>
                    <a:pt x="331" y="1436"/>
                  </a:lnTo>
                  <a:lnTo>
                    <a:pt x="325" y="1422"/>
                  </a:lnTo>
                  <a:lnTo>
                    <a:pt x="322" y="1409"/>
                  </a:lnTo>
                  <a:lnTo>
                    <a:pt x="166" y="1385"/>
                  </a:lnTo>
                  <a:lnTo>
                    <a:pt x="163" y="1392"/>
                  </a:lnTo>
                  <a:lnTo>
                    <a:pt x="154" y="1408"/>
                  </a:lnTo>
                  <a:lnTo>
                    <a:pt x="143" y="1421"/>
                  </a:lnTo>
                  <a:lnTo>
                    <a:pt x="139" y="1425"/>
                  </a:lnTo>
                  <a:lnTo>
                    <a:pt x="128" y="1433"/>
                  </a:lnTo>
                  <a:lnTo>
                    <a:pt x="124" y="1436"/>
                  </a:lnTo>
                  <a:lnTo>
                    <a:pt x="119" y="1437"/>
                  </a:lnTo>
                  <a:lnTo>
                    <a:pt x="114" y="1440"/>
                  </a:lnTo>
                  <a:lnTo>
                    <a:pt x="56" y="1440"/>
                  </a:lnTo>
                  <a:lnTo>
                    <a:pt x="43" y="1434"/>
                  </a:lnTo>
                  <a:lnTo>
                    <a:pt x="33" y="1428"/>
                  </a:lnTo>
                  <a:lnTo>
                    <a:pt x="26" y="1422"/>
                  </a:lnTo>
                  <a:lnTo>
                    <a:pt x="21" y="1416"/>
                  </a:lnTo>
                  <a:lnTo>
                    <a:pt x="17" y="1409"/>
                  </a:lnTo>
                  <a:lnTo>
                    <a:pt x="16" y="1408"/>
                  </a:lnTo>
                  <a:lnTo>
                    <a:pt x="8" y="1395"/>
                  </a:lnTo>
                  <a:lnTo>
                    <a:pt x="2" y="1378"/>
                  </a:lnTo>
                  <a:lnTo>
                    <a:pt x="0" y="1362"/>
                  </a:lnTo>
                  <a:lnTo>
                    <a:pt x="2" y="1344"/>
                  </a:lnTo>
                  <a:lnTo>
                    <a:pt x="6" y="1330"/>
                  </a:lnTo>
                  <a:lnTo>
                    <a:pt x="14" y="1314"/>
                  </a:lnTo>
                  <a:lnTo>
                    <a:pt x="18" y="1310"/>
                  </a:lnTo>
                  <a:lnTo>
                    <a:pt x="26" y="1299"/>
                  </a:lnTo>
                  <a:lnTo>
                    <a:pt x="39" y="1289"/>
                  </a:lnTo>
                  <a:lnTo>
                    <a:pt x="54" y="1282"/>
                  </a:lnTo>
                  <a:lnTo>
                    <a:pt x="56" y="1281"/>
                  </a:lnTo>
                  <a:lnTo>
                    <a:pt x="60" y="1280"/>
                  </a:lnTo>
                  <a:lnTo>
                    <a:pt x="73" y="1276"/>
                  </a:lnTo>
                  <a:lnTo>
                    <a:pt x="90" y="1275"/>
                  </a:lnTo>
                  <a:lnTo>
                    <a:pt x="97" y="1275"/>
                  </a:lnTo>
                  <a:lnTo>
                    <a:pt x="102" y="1276"/>
                  </a:lnTo>
                  <a:lnTo>
                    <a:pt x="106" y="1277"/>
                  </a:lnTo>
                  <a:lnTo>
                    <a:pt x="107" y="1277"/>
                  </a:lnTo>
                  <a:lnTo>
                    <a:pt x="119" y="1281"/>
                  </a:lnTo>
                  <a:lnTo>
                    <a:pt x="129" y="1288"/>
                  </a:lnTo>
                  <a:lnTo>
                    <a:pt x="132" y="1289"/>
                  </a:lnTo>
                  <a:lnTo>
                    <a:pt x="136" y="1290"/>
                  </a:lnTo>
                  <a:lnTo>
                    <a:pt x="139" y="1293"/>
                  </a:lnTo>
                  <a:lnTo>
                    <a:pt x="154" y="1310"/>
                  </a:lnTo>
                  <a:lnTo>
                    <a:pt x="165" y="1330"/>
                  </a:lnTo>
                  <a:lnTo>
                    <a:pt x="170" y="1352"/>
                  </a:lnTo>
                  <a:lnTo>
                    <a:pt x="170" y="1356"/>
                  </a:lnTo>
                  <a:lnTo>
                    <a:pt x="326" y="1379"/>
                  </a:lnTo>
                  <a:lnTo>
                    <a:pt x="328" y="1374"/>
                  </a:lnTo>
                  <a:lnTo>
                    <a:pt x="330" y="1370"/>
                  </a:lnTo>
                  <a:lnTo>
                    <a:pt x="332" y="1366"/>
                  </a:lnTo>
                  <a:lnTo>
                    <a:pt x="336" y="1362"/>
                  </a:lnTo>
                  <a:lnTo>
                    <a:pt x="338" y="1360"/>
                  </a:lnTo>
                  <a:lnTo>
                    <a:pt x="339" y="1358"/>
                  </a:lnTo>
                  <a:lnTo>
                    <a:pt x="345" y="1353"/>
                  </a:lnTo>
                  <a:lnTo>
                    <a:pt x="353" y="1347"/>
                  </a:lnTo>
                  <a:lnTo>
                    <a:pt x="361" y="1341"/>
                  </a:lnTo>
                  <a:lnTo>
                    <a:pt x="369" y="1340"/>
                  </a:lnTo>
                  <a:lnTo>
                    <a:pt x="372" y="1339"/>
                  </a:lnTo>
                  <a:lnTo>
                    <a:pt x="376" y="1337"/>
                  </a:lnTo>
                  <a:lnTo>
                    <a:pt x="385" y="1337"/>
                  </a:lnTo>
                  <a:lnTo>
                    <a:pt x="427" y="1183"/>
                  </a:lnTo>
                  <a:lnTo>
                    <a:pt x="423" y="1182"/>
                  </a:lnTo>
                  <a:lnTo>
                    <a:pt x="417" y="1176"/>
                  </a:lnTo>
                  <a:lnTo>
                    <a:pt x="407" y="1167"/>
                  </a:lnTo>
                  <a:lnTo>
                    <a:pt x="400" y="1155"/>
                  </a:lnTo>
                  <a:lnTo>
                    <a:pt x="398" y="1149"/>
                  </a:lnTo>
                  <a:lnTo>
                    <a:pt x="395" y="1138"/>
                  </a:lnTo>
                  <a:lnTo>
                    <a:pt x="394" y="1120"/>
                  </a:lnTo>
                  <a:lnTo>
                    <a:pt x="399" y="1102"/>
                  </a:lnTo>
                  <a:lnTo>
                    <a:pt x="399" y="1100"/>
                  </a:lnTo>
                  <a:lnTo>
                    <a:pt x="400" y="1100"/>
                  </a:lnTo>
                  <a:lnTo>
                    <a:pt x="400" y="1099"/>
                  </a:lnTo>
                  <a:lnTo>
                    <a:pt x="410" y="1086"/>
                  </a:lnTo>
                  <a:lnTo>
                    <a:pt x="421" y="1074"/>
                  </a:lnTo>
                  <a:lnTo>
                    <a:pt x="428" y="1070"/>
                  </a:lnTo>
                  <a:lnTo>
                    <a:pt x="435" y="1068"/>
                  </a:lnTo>
                  <a:lnTo>
                    <a:pt x="419" y="922"/>
                  </a:lnTo>
                  <a:lnTo>
                    <a:pt x="400" y="917"/>
                  </a:lnTo>
                  <a:lnTo>
                    <a:pt x="399" y="917"/>
                  </a:lnTo>
                  <a:lnTo>
                    <a:pt x="394" y="913"/>
                  </a:lnTo>
                  <a:lnTo>
                    <a:pt x="387" y="909"/>
                  </a:lnTo>
                  <a:lnTo>
                    <a:pt x="383" y="907"/>
                  </a:lnTo>
                  <a:lnTo>
                    <a:pt x="380" y="903"/>
                  </a:lnTo>
                  <a:lnTo>
                    <a:pt x="372" y="892"/>
                  </a:lnTo>
                  <a:lnTo>
                    <a:pt x="366" y="880"/>
                  </a:lnTo>
                  <a:lnTo>
                    <a:pt x="365" y="876"/>
                  </a:lnTo>
                  <a:lnTo>
                    <a:pt x="365" y="872"/>
                  </a:lnTo>
                  <a:lnTo>
                    <a:pt x="364" y="869"/>
                  </a:lnTo>
                  <a:lnTo>
                    <a:pt x="364" y="852"/>
                  </a:lnTo>
                  <a:lnTo>
                    <a:pt x="365" y="846"/>
                  </a:lnTo>
                  <a:lnTo>
                    <a:pt x="260" y="794"/>
                  </a:lnTo>
                  <a:lnTo>
                    <a:pt x="259" y="797"/>
                  </a:lnTo>
                  <a:lnTo>
                    <a:pt x="256" y="798"/>
                  </a:lnTo>
                  <a:lnTo>
                    <a:pt x="254" y="800"/>
                  </a:lnTo>
                  <a:lnTo>
                    <a:pt x="254" y="802"/>
                  </a:lnTo>
                  <a:lnTo>
                    <a:pt x="250" y="806"/>
                  </a:lnTo>
                  <a:lnTo>
                    <a:pt x="249" y="808"/>
                  </a:lnTo>
                  <a:lnTo>
                    <a:pt x="232" y="820"/>
                  </a:lnTo>
                  <a:lnTo>
                    <a:pt x="212" y="827"/>
                  </a:lnTo>
                  <a:lnTo>
                    <a:pt x="192" y="829"/>
                  </a:lnTo>
                  <a:lnTo>
                    <a:pt x="182" y="829"/>
                  </a:lnTo>
                  <a:lnTo>
                    <a:pt x="165" y="825"/>
                  </a:lnTo>
                  <a:lnTo>
                    <a:pt x="150" y="817"/>
                  </a:lnTo>
                  <a:lnTo>
                    <a:pt x="136" y="808"/>
                  </a:lnTo>
                  <a:lnTo>
                    <a:pt x="126" y="795"/>
                  </a:lnTo>
                  <a:lnTo>
                    <a:pt x="115" y="774"/>
                  </a:lnTo>
                  <a:lnTo>
                    <a:pt x="110" y="751"/>
                  </a:lnTo>
                  <a:lnTo>
                    <a:pt x="112" y="728"/>
                  </a:lnTo>
                  <a:lnTo>
                    <a:pt x="112" y="726"/>
                  </a:lnTo>
                  <a:lnTo>
                    <a:pt x="118" y="713"/>
                  </a:lnTo>
                  <a:lnTo>
                    <a:pt x="126" y="700"/>
                  </a:lnTo>
                  <a:lnTo>
                    <a:pt x="135" y="689"/>
                  </a:lnTo>
                  <a:lnTo>
                    <a:pt x="140" y="685"/>
                  </a:lnTo>
                  <a:lnTo>
                    <a:pt x="144" y="681"/>
                  </a:lnTo>
                  <a:lnTo>
                    <a:pt x="148" y="679"/>
                  </a:lnTo>
                  <a:lnTo>
                    <a:pt x="153" y="676"/>
                  </a:lnTo>
                  <a:lnTo>
                    <a:pt x="154" y="675"/>
                  </a:lnTo>
                  <a:lnTo>
                    <a:pt x="156" y="675"/>
                  </a:lnTo>
                  <a:lnTo>
                    <a:pt x="173" y="668"/>
                  </a:lnTo>
                  <a:lnTo>
                    <a:pt x="191" y="666"/>
                  </a:lnTo>
                  <a:lnTo>
                    <a:pt x="198" y="666"/>
                  </a:lnTo>
                  <a:lnTo>
                    <a:pt x="201" y="667"/>
                  </a:lnTo>
                  <a:lnTo>
                    <a:pt x="218" y="671"/>
                  </a:lnTo>
                  <a:lnTo>
                    <a:pt x="232" y="677"/>
                  </a:lnTo>
                  <a:lnTo>
                    <a:pt x="246" y="687"/>
                  </a:lnTo>
                  <a:lnTo>
                    <a:pt x="247" y="689"/>
                  </a:lnTo>
                  <a:lnTo>
                    <a:pt x="259" y="701"/>
                  </a:lnTo>
                  <a:lnTo>
                    <a:pt x="267" y="714"/>
                  </a:lnTo>
                  <a:lnTo>
                    <a:pt x="271" y="728"/>
                  </a:lnTo>
                  <a:lnTo>
                    <a:pt x="271" y="730"/>
                  </a:lnTo>
                  <a:lnTo>
                    <a:pt x="272" y="732"/>
                  </a:lnTo>
                  <a:lnTo>
                    <a:pt x="272" y="734"/>
                  </a:lnTo>
                  <a:lnTo>
                    <a:pt x="273" y="743"/>
                  </a:lnTo>
                  <a:lnTo>
                    <a:pt x="273" y="755"/>
                  </a:lnTo>
                  <a:lnTo>
                    <a:pt x="272" y="766"/>
                  </a:lnTo>
                  <a:lnTo>
                    <a:pt x="378" y="820"/>
                  </a:lnTo>
                  <a:lnTo>
                    <a:pt x="383" y="815"/>
                  </a:lnTo>
                  <a:lnTo>
                    <a:pt x="390" y="811"/>
                  </a:lnTo>
                  <a:lnTo>
                    <a:pt x="395" y="807"/>
                  </a:lnTo>
                  <a:lnTo>
                    <a:pt x="411" y="802"/>
                  </a:lnTo>
                  <a:lnTo>
                    <a:pt x="412" y="802"/>
                  </a:lnTo>
                  <a:lnTo>
                    <a:pt x="417" y="800"/>
                  </a:lnTo>
                  <a:lnTo>
                    <a:pt x="424" y="800"/>
                  </a:lnTo>
                  <a:lnTo>
                    <a:pt x="436" y="802"/>
                  </a:lnTo>
                  <a:lnTo>
                    <a:pt x="448" y="806"/>
                  </a:lnTo>
                  <a:lnTo>
                    <a:pt x="453" y="808"/>
                  </a:lnTo>
                  <a:lnTo>
                    <a:pt x="459" y="812"/>
                  </a:lnTo>
                  <a:lnTo>
                    <a:pt x="614" y="710"/>
                  </a:lnTo>
                  <a:lnTo>
                    <a:pt x="609" y="694"/>
                  </a:lnTo>
                  <a:lnTo>
                    <a:pt x="607" y="679"/>
                  </a:lnTo>
                  <a:lnTo>
                    <a:pt x="607" y="662"/>
                  </a:lnTo>
                  <a:lnTo>
                    <a:pt x="610" y="646"/>
                  </a:lnTo>
                  <a:lnTo>
                    <a:pt x="616" y="624"/>
                  </a:lnTo>
                  <a:lnTo>
                    <a:pt x="626" y="604"/>
                  </a:lnTo>
                  <a:lnTo>
                    <a:pt x="640" y="587"/>
                  </a:lnTo>
                  <a:lnTo>
                    <a:pt x="640" y="586"/>
                  </a:lnTo>
                  <a:lnTo>
                    <a:pt x="641" y="586"/>
                  </a:lnTo>
                  <a:lnTo>
                    <a:pt x="641" y="584"/>
                  </a:lnTo>
                  <a:lnTo>
                    <a:pt x="643" y="584"/>
                  </a:lnTo>
                  <a:lnTo>
                    <a:pt x="643" y="583"/>
                  </a:lnTo>
                  <a:lnTo>
                    <a:pt x="644" y="582"/>
                  </a:lnTo>
                  <a:lnTo>
                    <a:pt x="660" y="570"/>
                  </a:lnTo>
                  <a:lnTo>
                    <a:pt x="678" y="561"/>
                  </a:lnTo>
                  <a:lnTo>
                    <a:pt x="698" y="554"/>
                  </a:lnTo>
                  <a:lnTo>
                    <a:pt x="703" y="553"/>
                  </a:lnTo>
                  <a:lnTo>
                    <a:pt x="709" y="552"/>
                  </a:lnTo>
                  <a:lnTo>
                    <a:pt x="715" y="552"/>
                  </a:lnTo>
                  <a:lnTo>
                    <a:pt x="723" y="472"/>
                  </a:lnTo>
                  <a:lnTo>
                    <a:pt x="717" y="469"/>
                  </a:lnTo>
                  <a:lnTo>
                    <a:pt x="711" y="468"/>
                  </a:lnTo>
                  <a:lnTo>
                    <a:pt x="707" y="465"/>
                  </a:lnTo>
                  <a:lnTo>
                    <a:pt x="703" y="464"/>
                  </a:lnTo>
                  <a:lnTo>
                    <a:pt x="703" y="463"/>
                  </a:lnTo>
                  <a:lnTo>
                    <a:pt x="698" y="460"/>
                  </a:lnTo>
                  <a:lnTo>
                    <a:pt x="691" y="456"/>
                  </a:lnTo>
                  <a:lnTo>
                    <a:pt x="687" y="452"/>
                  </a:lnTo>
                  <a:lnTo>
                    <a:pt x="685" y="447"/>
                  </a:lnTo>
                  <a:lnTo>
                    <a:pt x="682" y="446"/>
                  </a:lnTo>
                  <a:lnTo>
                    <a:pt x="677" y="440"/>
                  </a:lnTo>
                  <a:lnTo>
                    <a:pt x="666" y="421"/>
                  </a:lnTo>
                  <a:lnTo>
                    <a:pt x="662" y="398"/>
                  </a:lnTo>
                  <a:lnTo>
                    <a:pt x="665" y="376"/>
                  </a:lnTo>
                  <a:lnTo>
                    <a:pt x="665" y="374"/>
                  </a:lnTo>
                  <a:lnTo>
                    <a:pt x="669" y="362"/>
                  </a:lnTo>
                  <a:lnTo>
                    <a:pt x="675" y="351"/>
                  </a:lnTo>
                  <a:lnTo>
                    <a:pt x="681" y="343"/>
                  </a:lnTo>
                  <a:lnTo>
                    <a:pt x="685" y="339"/>
                  </a:lnTo>
                  <a:lnTo>
                    <a:pt x="497" y="168"/>
                  </a:lnTo>
                  <a:lnTo>
                    <a:pt x="495" y="171"/>
                  </a:lnTo>
                  <a:lnTo>
                    <a:pt x="491" y="173"/>
                  </a:lnTo>
                  <a:lnTo>
                    <a:pt x="488" y="174"/>
                  </a:lnTo>
                  <a:lnTo>
                    <a:pt x="484" y="176"/>
                  </a:lnTo>
                  <a:lnTo>
                    <a:pt x="482" y="178"/>
                  </a:lnTo>
                  <a:lnTo>
                    <a:pt x="471" y="182"/>
                  </a:lnTo>
                  <a:lnTo>
                    <a:pt x="459" y="185"/>
                  </a:lnTo>
                  <a:lnTo>
                    <a:pt x="446" y="186"/>
                  </a:lnTo>
                  <a:lnTo>
                    <a:pt x="440" y="186"/>
                  </a:lnTo>
                  <a:lnTo>
                    <a:pt x="438" y="185"/>
                  </a:lnTo>
                  <a:lnTo>
                    <a:pt x="437" y="185"/>
                  </a:lnTo>
                  <a:lnTo>
                    <a:pt x="425" y="184"/>
                  </a:lnTo>
                  <a:lnTo>
                    <a:pt x="416" y="180"/>
                  </a:lnTo>
                  <a:lnTo>
                    <a:pt x="353" y="288"/>
                  </a:lnTo>
                  <a:lnTo>
                    <a:pt x="357" y="291"/>
                  </a:lnTo>
                  <a:lnTo>
                    <a:pt x="362" y="296"/>
                  </a:lnTo>
                  <a:lnTo>
                    <a:pt x="374" y="311"/>
                  </a:lnTo>
                  <a:lnTo>
                    <a:pt x="383" y="325"/>
                  </a:lnTo>
                  <a:lnTo>
                    <a:pt x="390" y="339"/>
                  </a:lnTo>
                  <a:lnTo>
                    <a:pt x="395" y="357"/>
                  </a:lnTo>
                  <a:lnTo>
                    <a:pt x="398" y="375"/>
                  </a:lnTo>
                  <a:lnTo>
                    <a:pt x="398" y="392"/>
                  </a:lnTo>
                  <a:lnTo>
                    <a:pt x="397" y="410"/>
                  </a:lnTo>
                  <a:lnTo>
                    <a:pt x="391" y="425"/>
                  </a:lnTo>
                  <a:lnTo>
                    <a:pt x="382" y="447"/>
                  </a:lnTo>
                  <a:lnTo>
                    <a:pt x="369" y="467"/>
                  </a:lnTo>
                  <a:lnTo>
                    <a:pt x="352" y="484"/>
                  </a:lnTo>
                  <a:lnTo>
                    <a:pt x="349" y="485"/>
                  </a:lnTo>
                  <a:lnTo>
                    <a:pt x="347" y="487"/>
                  </a:lnTo>
                  <a:lnTo>
                    <a:pt x="328" y="498"/>
                  </a:lnTo>
                  <a:lnTo>
                    <a:pt x="308" y="506"/>
                  </a:lnTo>
                  <a:lnTo>
                    <a:pt x="287" y="510"/>
                  </a:lnTo>
                  <a:lnTo>
                    <a:pt x="263" y="510"/>
                  </a:lnTo>
                  <a:lnTo>
                    <a:pt x="253" y="507"/>
                  </a:lnTo>
                  <a:lnTo>
                    <a:pt x="249" y="507"/>
                  </a:lnTo>
                  <a:lnTo>
                    <a:pt x="226" y="501"/>
                  </a:lnTo>
                  <a:lnTo>
                    <a:pt x="204" y="489"/>
                  </a:lnTo>
                  <a:lnTo>
                    <a:pt x="187" y="473"/>
                  </a:lnTo>
                  <a:lnTo>
                    <a:pt x="174" y="457"/>
                  </a:lnTo>
                  <a:lnTo>
                    <a:pt x="163" y="443"/>
                  </a:lnTo>
                  <a:lnTo>
                    <a:pt x="157" y="426"/>
                  </a:lnTo>
                  <a:lnTo>
                    <a:pt x="153" y="408"/>
                  </a:lnTo>
                  <a:lnTo>
                    <a:pt x="152" y="405"/>
                  </a:lnTo>
                  <a:lnTo>
                    <a:pt x="152" y="401"/>
                  </a:lnTo>
                  <a:lnTo>
                    <a:pt x="153" y="398"/>
                  </a:lnTo>
                  <a:lnTo>
                    <a:pt x="150" y="384"/>
                  </a:lnTo>
                  <a:lnTo>
                    <a:pt x="152" y="367"/>
                  </a:lnTo>
                  <a:lnTo>
                    <a:pt x="156" y="350"/>
                  </a:lnTo>
                  <a:lnTo>
                    <a:pt x="162" y="334"/>
                  </a:lnTo>
                  <a:lnTo>
                    <a:pt x="162" y="332"/>
                  </a:lnTo>
                  <a:lnTo>
                    <a:pt x="163" y="329"/>
                  </a:lnTo>
                  <a:lnTo>
                    <a:pt x="166" y="325"/>
                  </a:lnTo>
                  <a:lnTo>
                    <a:pt x="173" y="315"/>
                  </a:lnTo>
                  <a:lnTo>
                    <a:pt x="191" y="291"/>
                  </a:lnTo>
                  <a:lnTo>
                    <a:pt x="203" y="282"/>
                  </a:lnTo>
                  <a:lnTo>
                    <a:pt x="213" y="275"/>
                  </a:lnTo>
                  <a:lnTo>
                    <a:pt x="215" y="275"/>
                  </a:lnTo>
                  <a:lnTo>
                    <a:pt x="225" y="269"/>
                  </a:lnTo>
                  <a:lnTo>
                    <a:pt x="238" y="265"/>
                  </a:lnTo>
                  <a:lnTo>
                    <a:pt x="250" y="264"/>
                  </a:lnTo>
                  <a:lnTo>
                    <a:pt x="255" y="261"/>
                  </a:lnTo>
                  <a:lnTo>
                    <a:pt x="259" y="261"/>
                  </a:lnTo>
                  <a:lnTo>
                    <a:pt x="264" y="260"/>
                  </a:lnTo>
                  <a:lnTo>
                    <a:pt x="273" y="260"/>
                  </a:lnTo>
                  <a:lnTo>
                    <a:pt x="302" y="262"/>
                  </a:lnTo>
                  <a:lnTo>
                    <a:pt x="328" y="271"/>
                  </a:lnTo>
                  <a:lnTo>
                    <a:pt x="391" y="163"/>
                  </a:lnTo>
                  <a:lnTo>
                    <a:pt x="381" y="150"/>
                  </a:lnTo>
                  <a:lnTo>
                    <a:pt x="373" y="135"/>
                  </a:lnTo>
                  <a:lnTo>
                    <a:pt x="368" y="118"/>
                  </a:lnTo>
                  <a:lnTo>
                    <a:pt x="368" y="105"/>
                  </a:lnTo>
                  <a:lnTo>
                    <a:pt x="369" y="93"/>
                  </a:lnTo>
                  <a:lnTo>
                    <a:pt x="370" y="84"/>
                  </a:lnTo>
                  <a:lnTo>
                    <a:pt x="376" y="68"/>
                  </a:lnTo>
                  <a:lnTo>
                    <a:pt x="386" y="54"/>
                  </a:lnTo>
                  <a:lnTo>
                    <a:pt x="391" y="47"/>
                  </a:lnTo>
                  <a:lnTo>
                    <a:pt x="398" y="42"/>
                  </a:lnTo>
                  <a:lnTo>
                    <a:pt x="403" y="38"/>
                  </a:lnTo>
                  <a:lnTo>
                    <a:pt x="424" y="28"/>
                  </a:lnTo>
                  <a:lnTo>
                    <a:pt x="446" y="23"/>
                  </a:lnTo>
                  <a:close/>
                  <a:moveTo>
                    <a:pt x="2689" y="0"/>
                  </a:moveTo>
                  <a:lnTo>
                    <a:pt x="2693" y="0"/>
                  </a:lnTo>
                  <a:lnTo>
                    <a:pt x="2696" y="2"/>
                  </a:lnTo>
                  <a:lnTo>
                    <a:pt x="2698" y="2"/>
                  </a:lnTo>
                  <a:lnTo>
                    <a:pt x="2700" y="3"/>
                  </a:lnTo>
                  <a:lnTo>
                    <a:pt x="2705" y="3"/>
                  </a:lnTo>
                  <a:lnTo>
                    <a:pt x="2709" y="4"/>
                  </a:lnTo>
                  <a:lnTo>
                    <a:pt x="2717" y="9"/>
                  </a:lnTo>
                  <a:lnTo>
                    <a:pt x="2718" y="9"/>
                  </a:lnTo>
                  <a:lnTo>
                    <a:pt x="2721" y="11"/>
                  </a:lnTo>
                  <a:lnTo>
                    <a:pt x="2723" y="13"/>
                  </a:lnTo>
                  <a:lnTo>
                    <a:pt x="2736" y="25"/>
                  </a:lnTo>
                  <a:lnTo>
                    <a:pt x="2744" y="41"/>
                  </a:lnTo>
                  <a:lnTo>
                    <a:pt x="2748" y="58"/>
                  </a:lnTo>
                  <a:lnTo>
                    <a:pt x="2748" y="72"/>
                  </a:lnTo>
                  <a:lnTo>
                    <a:pt x="2747" y="79"/>
                  </a:lnTo>
                  <a:lnTo>
                    <a:pt x="2817" y="116"/>
                  </a:lnTo>
                  <a:lnTo>
                    <a:pt x="2817" y="114"/>
                  </a:lnTo>
                  <a:lnTo>
                    <a:pt x="2819" y="114"/>
                  </a:lnTo>
                  <a:lnTo>
                    <a:pt x="2820" y="113"/>
                  </a:lnTo>
                  <a:lnTo>
                    <a:pt x="2829" y="102"/>
                  </a:lnTo>
                  <a:lnTo>
                    <a:pt x="2844" y="93"/>
                  </a:lnTo>
                  <a:lnTo>
                    <a:pt x="2858" y="88"/>
                  </a:lnTo>
                  <a:lnTo>
                    <a:pt x="2866" y="85"/>
                  </a:lnTo>
                  <a:lnTo>
                    <a:pt x="2876" y="84"/>
                  </a:lnTo>
                  <a:lnTo>
                    <a:pt x="2889" y="83"/>
                  </a:lnTo>
                  <a:lnTo>
                    <a:pt x="2899" y="83"/>
                  </a:lnTo>
                  <a:lnTo>
                    <a:pt x="2908" y="85"/>
                  </a:lnTo>
                  <a:lnTo>
                    <a:pt x="2914" y="88"/>
                  </a:lnTo>
                  <a:lnTo>
                    <a:pt x="2916" y="88"/>
                  </a:lnTo>
                  <a:lnTo>
                    <a:pt x="2929" y="92"/>
                  </a:lnTo>
                  <a:lnTo>
                    <a:pt x="2939" y="101"/>
                  </a:lnTo>
                  <a:lnTo>
                    <a:pt x="2942" y="102"/>
                  </a:lnTo>
                  <a:lnTo>
                    <a:pt x="2947" y="108"/>
                  </a:lnTo>
                  <a:lnTo>
                    <a:pt x="2963" y="127"/>
                  </a:lnTo>
                  <a:lnTo>
                    <a:pt x="2972" y="150"/>
                  </a:lnTo>
                  <a:lnTo>
                    <a:pt x="2975" y="174"/>
                  </a:lnTo>
                  <a:lnTo>
                    <a:pt x="2975" y="177"/>
                  </a:lnTo>
                  <a:lnTo>
                    <a:pt x="2973" y="190"/>
                  </a:lnTo>
                  <a:lnTo>
                    <a:pt x="2969" y="203"/>
                  </a:lnTo>
                  <a:lnTo>
                    <a:pt x="2965" y="212"/>
                  </a:lnTo>
                  <a:lnTo>
                    <a:pt x="2959" y="223"/>
                  </a:lnTo>
                  <a:lnTo>
                    <a:pt x="2951" y="235"/>
                  </a:lnTo>
                  <a:lnTo>
                    <a:pt x="2940" y="243"/>
                  </a:lnTo>
                  <a:lnTo>
                    <a:pt x="2930" y="249"/>
                  </a:lnTo>
                  <a:lnTo>
                    <a:pt x="2920" y="254"/>
                  </a:lnTo>
                  <a:lnTo>
                    <a:pt x="2902" y="260"/>
                  </a:lnTo>
                  <a:lnTo>
                    <a:pt x="2884" y="262"/>
                  </a:lnTo>
                  <a:lnTo>
                    <a:pt x="2878" y="262"/>
                  </a:lnTo>
                  <a:lnTo>
                    <a:pt x="2845" y="400"/>
                  </a:lnTo>
                  <a:lnTo>
                    <a:pt x="2858" y="406"/>
                  </a:lnTo>
                  <a:lnTo>
                    <a:pt x="2867" y="415"/>
                  </a:lnTo>
                  <a:lnTo>
                    <a:pt x="2870" y="417"/>
                  </a:lnTo>
                  <a:lnTo>
                    <a:pt x="2874" y="419"/>
                  </a:lnTo>
                  <a:lnTo>
                    <a:pt x="2878" y="423"/>
                  </a:lnTo>
                  <a:lnTo>
                    <a:pt x="2892" y="442"/>
                  </a:lnTo>
                  <a:lnTo>
                    <a:pt x="2902" y="461"/>
                  </a:lnTo>
                  <a:lnTo>
                    <a:pt x="2908" y="484"/>
                  </a:lnTo>
                  <a:lnTo>
                    <a:pt x="2908" y="507"/>
                  </a:lnTo>
                  <a:lnTo>
                    <a:pt x="2906" y="520"/>
                  </a:lnTo>
                  <a:lnTo>
                    <a:pt x="2902" y="535"/>
                  </a:lnTo>
                  <a:lnTo>
                    <a:pt x="2897" y="546"/>
                  </a:lnTo>
                  <a:lnTo>
                    <a:pt x="2972" y="599"/>
                  </a:lnTo>
                  <a:lnTo>
                    <a:pt x="2982" y="591"/>
                  </a:lnTo>
                  <a:lnTo>
                    <a:pt x="2993" y="586"/>
                  </a:lnTo>
                  <a:lnTo>
                    <a:pt x="3001" y="583"/>
                  </a:lnTo>
                  <a:lnTo>
                    <a:pt x="3006" y="582"/>
                  </a:lnTo>
                  <a:lnTo>
                    <a:pt x="3007" y="582"/>
                  </a:lnTo>
                  <a:lnTo>
                    <a:pt x="3014" y="580"/>
                  </a:lnTo>
                  <a:lnTo>
                    <a:pt x="3019" y="580"/>
                  </a:lnTo>
                  <a:lnTo>
                    <a:pt x="3033" y="582"/>
                  </a:lnTo>
                  <a:lnTo>
                    <a:pt x="3047" y="587"/>
                  </a:lnTo>
                  <a:lnTo>
                    <a:pt x="3064" y="597"/>
                  </a:lnTo>
                  <a:lnTo>
                    <a:pt x="3077" y="613"/>
                  </a:lnTo>
                  <a:lnTo>
                    <a:pt x="3077" y="616"/>
                  </a:lnTo>
                  <a:lnTo>
                    <a:pt x="3078" y="617"/>
                  </a:lnTo>
                  <a:lnTo>
                    <a:pt x="3078" y="618"/>
                  </a:lnTo>
                  <a:lnTo>
                    <a:pt x="3083" y="629"/>
                  </a:lnTo>
                  <a:lnTo>
                    <a:pt x="3086" y="641"/>
                  </a:lnTo>
                  <a:lnTo>
                    <a:pt x="3086" y="660"/>
                  </a:lnTo>
                  <a:lnTo>
                    <a:pt x="3167" y="692"/>
                  </a:lnTo>
                  <a:lnTo>
                    <a:pt x="3168" y="689"/>
                  </a:lnTo>
                  <a:lnTo>
                    <a:pt x="3170" y="688"/>
                  </a:lnTo>
                  <a:lnTo>
                    <a:pt x="3180" y="676"/>
                  </a:lnTo>
                  <a:lnTo>
                    <a:pt x="3192" y="667"/>
                  </a:lnTo>
                  <a:lnTo>
                    <a:pt x="3206" y="660"/>
                  </a:lnTo>
                  <a:lnTo>
                    <a:pt x="3206" y="659"/>
                  </a:lnTo>
                  <a:lnTo>
                    <a:pt x="3210" y="659"/>
                  </a:lnTo>
                  <a:lnTo>
                    <a:pt x="3222" y="656"/>
                  </a:lnTo>
                  <a:lnTo>
                    <a:pt x="3234" y="655"/>
                  </a:lnTo>
                  <a:lnTo>
                    <a:pt x="3247" y="655"/>
                  </a:lnTo>
                  <a:lnTo>
                    <a:pt x="3252" y="656"/>
                  </a:lnTo>
                  <a:lnTo>
                    <a:pt x="3264" y="659"/>
                  </a:lnTo>
                  <a:lnTo>
                    <a:pt x="3273" y="666"/>
                  </a:lnTo>
                  <a:lnTo>
                    <a:pt x="3276" y="666"/>
                  </a:lnTo>
                  <a:lnTo>
                    <a:pt x="3289" y="675"/>
                  </a:lnTo>
                  <a:lnTo>
                    <a:pt x="3301" y="687"/>
                  </a:lnTo>
                  <a:lnTo>
                    <a:pt x="3308" y="700"/>
                  </a:lnTo>
                  <a:lnTo>
                    <a:pt x="3315" y="715"/>
                  </a:lnTo>
                  <a:lnTo>
                    <a:pt x="3318" y="731"/>
                  </a:lnTo>
                  <a:lnTo>
                    <a:pt x="3316" y="747"/>
                  </a:lnTo>
                  <a:lnTo>
                    <a:pt x="3315" y="751"/>
                  </a:lnTo>
                  <a:lnTo>
                    <a:pt x="3314" y="753"/>
                  </a:lnTo>
                  <a:lnTo>
                    <a:pt x="3311" y="766"/>
                  </a:lnTo>
                  <a:lnTo>
                    <a:pt x="3304" y="779"/>
                  </a:lnTo>
                  <a:lnTo>
                    <a:pt x="3295" y="791"/>
                  </a:lnTo>
                  <a:lnTo>
                    <a:pt x="3294" y="794"/>
                  </a:lnTo>
                  <a:lnTo>
                    <a:pt x="3291" y="797"/>
                  </a:lnTo>
                  <a:lnTo>
                    <a:pt x="3283" y="803"/>
                  </a:lnTo>
                  <a:lnTo>
                    <a:pt x="3273" y="810"/>
                  </a:lnTo>
                  <a:lnTo>
                    <a:pt x="3261" y="815"/>
                  </a:lnTo>
                  <a:lnTo>
                    <a:pt x="3251" y="817"/>
                  </a:lnTo>
                  <a:lnTo>
                    <a:pt x="3247" y="819"/>
                  </a:lnTo>
                  <a:lnTo>
                    <a:pt x="3242" y="820"/>
                  </a:lnTo>
                  <a:lnTo>
                    <a:pt x="3238" y="820"/>
                  </a:lnTo>
                  <a:lnTo>
                    <a:pt x="3232" y="819"/>
                  </a:lnTo>
                  <a:lnTo>
                    <a:pt x="3218" y="819"/>
                  </a:lnTo>
                  <a:lnTo>
                    <a:pt x="3215" y="817"/>
                  </a:lnTo>
                  <a:lnTo>
                    <a:pt x="3194" y="808"/>
                  </a:lnTo>
                  <a:lnTo>
                    <a:pt x="3176" y="795"/>
                  </a:lnTo>
                  <a:lnTo>
                    <a:pt x="3163" y="777"/>
                  </a:lnTo>
                  <a:lnTo>
                    <a:pt x="3162" y="776"/>
                  </a:lnTo>
                  <a:lnTo>
                    <a:pt x="3162" y="774"/>
                  </a:lnTo>
                  <a:lnTo>
                    <a:pt x="3156" y="757"/>
                  </a:lnTo>
                  <a:lnTo>
                    <a:pt x="3154" y="742"/>
                  </a:lnTo>
                  <a:lnTo>
                    <a:pt x="3153" y="730"/>
                  </a:lnTo>
                  <a:lnTo>
                    <a:pt x="3155" y="718"/>
                  </a:lnTo>
                  <a:lnTo>
                    <a:pt x="3075" y="688"/>
                  </a:lnTo>
                  <a:lnTo>
                    <a:pt x="3074" y="690"/>
                  </a:lnTo>
                  <a:lnTo>
                    <a:pt x="3071" y="693"/>
                  </a:lnTo>
                  <a:lnTo>
                    <a:pt x="3070" y="693"/>
                  </a:lnTo>
                  <a:lnTo>
                    <a:pt x="3067" y="698"/>
                  </a:lnTo>
                  <a:lnTo>
                    <a:pt x="3064" y="701"/>
                  </a:lnTo>
                  <a:lnTo>
                    <a:pt x="3060" y="705"/>
                  </a:lnTo>
                  <a:lnTo>
                    <a:pt x="3054" y="706"/>
                  </a:lnTo>
                  <a:lnTo>
                    <a:pt x="3053" y="709"/>
                  </a:lnTo>
                  <a:lnTo>
                    <a:pt x="3048" y="711"/>
                  </a:lnTo>
                  <a:lnTo>
                    <a:pt x="3033" y="717"/>
                  </a:lnTo>
                  <a:lnTo>
                    <a:pt x="3019" y="718"/>
                  </a:lnTo>
                  <a:lnTo>
                    <a:pt x="3007" y="717"/>
                  </a:lnTo>
                  <a:lnTo>
                    <a:pt x="2994" y="714"/>
                  </a:lnTo>
                  <a:lnTo>
                    <a:pt x="2891" y="941"/>
                  </a:lnTo>
                  <a:lnTo>
                    <a:pt x="2901" y="950"/>
                  </a:lnTo>
                  <a:lnTo>
                    <a:pt x="2909" y="962"/>
                  </a:lnTo>
                  <a:lnTo>
                    <a:pt x="2909" y="963"/>
                  </a:lnTo>
                  <a:lnTo>
                    <a:pt x="2910" y="965"/>
                  </a:lnTo>
                  <a:lnTo>
                    <a:pt x="2910" y="967"/>
                  </a:lnTo>
                  <a:lnTo>
                    <a:pt x="2916" y="977"/>
                  </a:lnTo>
                  <a:lnTo>
                    <a:pt x="2917" y="989"/>
                  </a:lnTo>
                  <a:lnTo>
                    <a:pt x="2917" y="1007"/>
                  </a:lnTo>
                  <a:lnTo>
                    <a:pt x="2916" y="1015"/>
                  </a:lnTo>
                  <a:lnTo>
                    <a:pt x="2912" y="1024"/>
                  </a:lnTo>
                  <a:lnTo>
                    <a:pt x="2906" y="1035"/>
                  </a:lnTo>
                  <a:lnTo>
                    <a:pt x="2901" y="1041"/>
                  </a:lnTo>
                  <a:lnTo>
                    <a:pt x="2896" y="1047"/>
                  </a:lnTo>
                  <a:lnTo>
                    <a:pt x="2891" y="1051"/>
                  </a:lnTo>
                  <a:lnTo>
                    <a:pt x="2884" y="1055"/>
                  </a:lnTo>
                  <a:lnTo>
                    <a:pt x="2882" y="1056"/>
                  </a:lnTo>
                  <a:lnTo>
                    <a:pt x="2878" y="1058"/>
                  </a:lnTo>
                  <a:lnTo>
                    <a:pt x="2865" y="1062"/>
                  </a:lnTo>
                  <a:lnTo>
                    <a:pt x="2850" y="1064"/>
                  </a:lnTo>
                  <a:lnTo>
                    <a:pt x="2836" y="1062"/>
                  </a:lnTo>
                  <a:lnTo>
                    <a:pt x="2820" y="1057"/>
                  </a:lnTo>
                  <a:lnTo>
                    <a:pt x="2819" y="1057"/>
                  </a:lnTo>
                  <a:lnTo>
                    <a:pt x="2811" y="1052"/>
                  </a:lnTo>
                  <a:lnTo>
                    <a:pt x="2803" y="1045"/>
                  </a:lnTo>
                  <a:lnTo>
                    <a:pt x="2798" y="1040"/>
                  </a:lnTo>
                  <a:lnTo>
                    <a:pt x="2790" y="1028"/>
                  </a:lnTo>
                  <a:lnTo>
                    <a:pt x="2785" y="1014"/>
                  </a:lnTo>
                  <a:lnTo>
                    <a:pt x="2782" y="1001"/>
                  </a:lnTo>
                  <a:lnTo>
                    <a:pt x="2781" y="996"/>
                  </a:lnTo>
                  <a:lnTo>
                    <a:pt x="2783" y="977"/>
                  </a:lnTo>
                  <a:lnTo>
                    <a:pt x="2791" y="959"/>
                  </a:lnTo>
                  <a:lnTo>
                    <a:pt x="2793" y="958"/>
                  </a:lnTo>
                  <a:lnTo>
                    <a:pt x="2793" y="956"/>
                  </a:lnTo>
                  <a:lnTo>
                    <a:pt x="2794" y="956"/>
                  </a:lnTo>
                  <a:lnTo>
                    <a:pt x="2794" y="955"/>
                  </a:lnTo>
                  <a:lnTo>
                    <a:pt x="2800" y="946"/>
                  </a:lnTo>
                  <a:lnTo>
                    <a:pt x="2811" y="939"/>
                  </a:lnTo>
                  <a:lnTo>
                    <a:pt x="2820" y="933"/>
                  </a:lnTo>
                  <a:lnTo>
                    <a:pt x="2827" y="930"/>
                  </a:lnTo>
                  <a:lnTo>
                    <a:pt x="2833" y="929"/>
                  </a:lnTo>
                  <a:lnTo>
                    <a:pt x="2838" y="929"/>
                  </a:lnTo>
                  <a:lnTo>
                    <a:pt x="2840" y="927"/>
                  </a:lnTo>
                  <a:lnTo>
                    <a:pt x="2859" y="927"/>
                  </a:lnTo>
                  <a:lnTo>
                    <a:pt x="2863" y="929"/>
                  </a:lnTo>
                  <a:lnTo>
                    <a:pt x="2969" y="697"/>
                  </a:lnTo>
                  <a:lnTo>
                    <a:pt x="2968" y="696"/>
                  </a:lnTo>
                  <a:lnTo>
                    <a:pt x="2968" y="694"/>
                  </a:lnTo>
                  <a:lnTo>
                    <a:pt x="2959" y="683"/>
                  </a:lnTo>
                  <a:lnTo>
                    <a:pt x="2951" y="663"/>
                  </a:lnTo>
                  <a:lnTo>
                    <a:pt x="2950" y="656"/>
                  </a:lnTo>
                  <a:lnTo>
                    <a:pt x="2950" y="651"/>
                  </a:lnTo>
                  <a:lnTo>
                    <a:pt x="2951" y="637"/>
                  </a:lnTo>
                  <a:lnTo>
                    <a:pt x="2955" y="622"/>
                  </a:lnTo>
                  <a:lnTo>
                    <a:pt x="2882" y="571"/>
                  </a:lnTo>
                  <a:lnTo>
                    <a:pt x="2876" y="578"/>
                  </a:lnTo>
                  <a:lnTo>
                    <a:pt x="2870" y="583"/>
                  </a:lnTo>
                  <a:lnTo>
                    <a:pt x="2865" y="587"/>
                  </a:lnTo>
                  <a:lnTo>
                    <a:pt x="2850" y="596"/>
                  </a:lnTo>
                  <a:lnTo>
                    <a:pt x="2837" y="601"/>
                  </a:lnTo>
                  <a:lnTo>
                    <a:pt x="2817" y="607"/>
                  </a:lnTo>
                  <a:lnTo>
                    <a:pt x="2798" y="609"/>
                  </a:lnTo>
                  <a:lnTo>
                    <a:pt x="2786" y="609"/>
                  </a:lnTo>
                  <a:lnTo>
                    <a:pt x="2772" y="676"/>
                  </a:lnTo>
                  <a:lnTo>
                    <a:pt x="2773" y="677"/>
                  </a:lnTo>
                  <a:lnTo>
                    <a:pt x="2775" y="677"/>
                  </a:lnTo>
                  <a:lnTo>
                    <a:pt x="2777" y="679"/>
                  </a:lnTo>
                  <a:lnTo>
                    <a:pt x="2783" y="684"/>
                  </a:lnTo>
                  <a:lnTo>
                    <a:pt x="2796" y="697"/>
                  </a:lnTo>
                  <a:lnTo>
                    <a:pt x="2799" y="705"/>
                  </a:lnTo>
                  <a:lnTo>
                    <a:pt x="2802" y="709"/>
                  </a:lnTo>
                  <a:lnTo>
                    <a:pt x="2804" y="719"/>
                  </a:lnTo>
                  <a:lnTo>
                    <a:pt x="2804" y="723"/>
                  </a:lnTo>
                  <a:lnTo>
                    <a:pt x="2806" y="727"/>
                  </a:lnTo>
                  <a:lnTo>
                    <a:pt x="2806" y="731"/>
                  </a:lnTo>
                  <a:lnTo>
                    <a:pt x="2803" y="748"/>
                  </a:lnTo>
                  <a:lnTo>
                    <a:pt x="2796" y="762"/>
                  </a:lnTo>
                  <a:lnTo>
                    <a:pt x="2786" y="776"/>
                  </a:lnTo>
                  <a:lnTo>
                    <a:pt x="2778" y="782"/>
                  </a:lnTo>
                  <a:lnTo>
                    <a:pt x="2769" y="787"/>
                  </a:lnTo>
                  <a:lnTo>
                    <a:pt x="2761" y="791"/>
                  </a:lnTo>
                  <a:lnTo>
                    <a:pt x="2743" y="794"/>
                  </a:lnTo>
                  <a:lnTo>
                    <a:pt x="2736" y="794"/>
                  </a:lnTo>
                  <a:lnTo>
                    <a:pt x="2734" y="793"/>
                  </a:lnTo>
                  <a:lnTo>
                    <a:pt x="2718" y="789"/>
                  </a:lnTo>
                  <a:lnTo>
                    <a:pt x="2702" y="779"/>
                  </a:lnTo>
                  <a:lnTo>
                    <a:pt x="2690" y="766"/>
                  </a:lnTo>
                  <a:lnTo>
                    <a:pt x="2690" y="765"/>
                  </a:lnTo>
                  <a:lnTo>
                    <a:pt x="2689" y="764"/>
                  </a:lnTo>
                  <a:lnTo>
                    <a:pt x="2683" y="749"/>
                  </a:lnTo>
                  <a:lnTo>
                    <a:pt x="2680" y="732"/>
                  </a:lnTo>
                  <a:lnTo>
                    <a:pt x="2680" y="726"/>
                  </a:lnTo>
                  <a:lnTo>
                    <a:pt x="2683" y="715"/>
                  </a:lnTo>
                  <a:lnTo>
                    <a:pt x="2683" y="714"/>
                  </a:lnTo>
                  <a:lnTo>
                    <a:pt x="2690" y="697"/>
                  </a:lnTo>
                  <a:lnTo>
                    <a:pt x="2702" y="684"/>
                  </a:lnTo>
                  <a:lnTo>
                    <a:pt x="2713" y="676"/>
                  </a:lnTo>
                  <a:lnTo>
                    <a:pt x="2723" y="672"/>
                  </a:lnTo>
                  <a:lnTo>
                    <a:pt x="2736" y="669"/>
                  </a:lnTo>
                  <a:lnTo>
                    <a:pt x="2743" y="669"/>
                  </a:lnTo>
                  <a:lnTo>
                    <a:pt x="2757" y="601"/>
                  </a:lnTo>
                  <a:lnTo>
                    <a:pt x="2738" y="591"/>
                  </a:lnTo>
                  <a:lnTo>
                    <a:pt x="2722" y="578"/>
                  </a:lnTo>
                  <a:lnTo>
                    <a:pt x="2711" y="566"/>
                  </a:lnTo>
                  <a:lnTo>
                    <a:pt x="2703" y="553"/>
                  </a:lnTo>
                  <a:lnTo>
                    <a:pt x="2703" y="552"/>
                  </a:lnTo>
                  <a:lnTo>
                    <a:pt x="2702" y="552"/>
                  </a:lnTo>
                  <a:lnTo>
                    <a:pt x="2702" y="549"/>
                  </a:lnTo>
                  <a:lnTo>
                    <a:pt x="2701" y="548"/>
                  </a:lnTo>
                  <a:lnTo>
                    <a:pt x="2495" y="607"/>
                  </a:lnTo>
                  <a:lnTo>
                    <a:pt x="2495" y="575"/>
                  </a:lnTo>
                  <a:lnTo>
                    <a:pt x="2690" y="520"/>
                  </a:lnTo>
                  <a:lnTo>
                    <a:pt x="2689" y="504"/>
                  </a:lnTo>
                  <a:lnTo>
                    <a:pt x="2690" y="490"/>
                  </a:lnTo>
                  <a:lnTo>
                    <a:pt x="2693" y="472"/>
                  </a:lnTo>
                  <a:lnTo>
                    <a:pt x="2700" y="455"/>
                  </a:lnTo>
                  <a:lnTo>
                    <a:pt x="2618" y="410"/>
                  </a:lnTo>
                  <a:lnTo>
                    <a:pt x="2616" y="413"/>
                  </a:lnTo>
                  <a:lnTo>
                    <a:pt x="2613" y="417"/>
                  </a:lnTo>
                  <a:lnTo>
                    <a:pt x="2612" y="418"/>
                  </a:lnTo>
                  <a:lnTo>
                    <a:pt x="2609" y="419"/>
                  </a:lnTo>
                  <a:lnTo>
                    <a:pt x="2595" y="427"/>
                  </a:lnTo>
                  <a:lnTo>
                    <a:pt x="2580" y="432"/>
                  </a:lnTo>
                  <a:lnTo>
                    <a:pt x="2578" y="434"/>
                  </a:lnTo>
                  <a:lnTo>
                    <a:pt x="2561" y="434"/>
                  </a:lnTo>
                  <a:lnTo>
                    <a:pt x="2549" y="431"/>
                  </a:lnTo>
                  <a:lnTo>
                    <a:pt x="2537" y="426"/>
                  </a:lnTo>
                  <a:lnTo>
                    <a:pt x="2528" y="419"/>
                  </a:lnTo>
                  <a:lnTo>
                    <a:pt x="2519" y="409"/>
                  </a:lnTo>
                  <a:lnTo>
                    <a:pt x="2511" y="398"/>
                  </a:lnTo>
                  <a:lnTo>
                    <a:pt x="2507" y="387"/>
                  </a:lnTo>
                  <a:lnTo>
                    <a:pt x="2507" y="381"/>
                  </a:lnTo>
                  <a:lnTo>
                    <a:pt x="2504" y="372"/>
                  </a:lnTo>
                  <a:lnTo>
                    <a:pt x="2506" y="360"/>
                  </a:lnTo>
                  <a:lnTo>
                    <a:pt x="2508" y="349"/>
                  </a:lnTo>
                  <a:lnTo>
                    <a:pt x="2508" y="347"/>
                  </a:lnTo>
                  <a:lnTo>
                    <a:pt x="2510" y="346"/>
                  </a:lnTo>
                  <a:lnTo>
                    <a:pt x="2510" y="343"/>
                  </a:lnTo>
                  <a:lnTo>
                    <a:pt x="2515" y="334"/>
                  </a:lnTo>
                  <a:lnTo>
                    <a:pt x="2524" y="322"/>
                  </a:lnTo>
                  <a:lnTo>
                    <a:pt x="2532" y="316"/>
                  </a:lnTo>
                  <a:lnTo>
                    <a:pt x="2533" y="316"/>
                  </a:lnTo>
                  <a:lnTo>
                    <a:pt x="2541" y="311"/>
                  </a:lnTo>
                  <a:lnTo>
                    <a:pt x="2546" y="309"/>
                  </a:lnTo>
                  <a:lnTo>
                    <a:pt x="2550" y="308"/>
                  </a:lnTo>
                  <a:lnTo>
                    <a:pt x="2552" y="307"/>
                  </a:lnTo>
                  <a:lnTo>
                    <a:pt x="2554" y="307"/>
                  </a:lnTo>
                  <a:lnTo>
                    <a:pt x="2558" y="305"/>
                  </a:lnTo>
                  <a:lnTo>
                    <a:pt x="2569" y="305"/>
                  </a:lnTo>
                  <a:lnTo>
                    <a:pt x="2583" y="307"/>
                  </a:lnTo>
                  <a:lnTo>
                    <a:pt x="2597" y="312"/>
                  </a:lnTo>
                  <a:lnTo>
                    <a:pt x="2609" y="320"/>
                  </a:lnTo>
                  <a:lnTo>
                    <a:pt x="2611" y="320"/>
                  </a:lnTo>
                  <a:lnTo>
                    <a:pt x="2617" y="326"/>
                  </a:lnTo>
                  <a:lnTo>
                    <a:pt x="2622" y="334"/>
                  </a:lnTo>
                  <a:lnTo>
                    <a:pt x="2626" y="341"/>
                  </a:lnTo>
                  <a:lnTo>
                    <a:pt x="2631" y="354"/>
                  </a:lnTo>
                  <a:lnTo>
                    <a:pt x="2633" y="367"/>
                  </a:lnTo>
                  <a:lnTo>
                    <a:pt x="2633" y="375"/>
                  </a:lnTo>
                  <a:lnTo>
                    <a:pt x="2631" y="383"/>
                  </a:lnTo>
                  <a:lnTo>
                    <a:pt x="2715" y="430"/>
                  </a:lnTo>
                  <a:lnTo>
                    <a:pt x="2719" y="426"/>
                  </a:lnTo>
                  <a:lnTo>
                    <a:pt x="2722" y="425"/>
                  </a:lnTo>
                  <a:lnTo>
                    <a:pt x="2730" y="415"/>
                  </a:lnTo>
                  <a:lnTo>
                    <a:pt x="2743" y="406"/>
                  </a:lnTo>
                  <a:lnTo>
                    <a:pt x="2756" y="400"/>
                  </a:lnTo>
                  <a:lnTo>
                    <a:pt x="2770" y="396"/>
                  </a:lnTo>
                  <a:lnTo>
                    <a:pt x="2775" y="393"/>
                  </a:lnTo>
                  <a:lnTo>
                    <a:pt x="2778" y="393"/>
                  </a:lnTo>
                  <a:lnTo>
                    <a:pt x="2789" y="392"/>
                  </a:lnTo>
                  <a:lnTo>
                    <a:pt x="2802" y="391"/>
                  </a:lnTo>
                  <a:lnTo>
                    <a:pt x="2808" y="391"/>
                  </a:lnTo>
                  <a:lnTo>
                    <a:pt x="2816" y="392"/>
                  </a:lnTo>
                  <a:lnTo>
                    <a:pt x="2849" y="254"/>
                  </a:lnTo>
                  <a:lnTo>
                    <a:pt x="2836" y="247"/>
                  </a:lnTo>
                  <a:lnTo>
                    <a:pt x="2820" y="235"/>
                  </a:lnTo>
                  <a:lnTo>
                    <a:pt x="2812" y="224"/>
                  </a:lnTo>
                  <a:lnTo>
                    <a:pt x="2810" y="219"/>
                  </a:lnTo>
                  <a:lnTo>
                    <a:pt x="2808" y="218"/>
                  </a:lnTo>
                  <a:lnTo>
                    <a:pt x="2800" y="202"/>
                  </a:lnTo>
                  <a:lnTo>
                    <a:pt x="2796" y="185"/>
                  </a:lnTo>
                  <a:lnTo>
                    <a:pt x="2796" y="168"/>
                  </a:lnTo>
                  <a:lnTo>
                    <a:pt x="2798" y="154"/>
                  </a:lnTo>
                  <a:lnTo>
                    <a:pt x="2802" y="142"/>
                  </a:lnTo>
                  <a:lnTo>
                    <a:pt x="2732" y="105"/>
                  </a:lnTo>
                  <a:lnTo>
                    <a:pt x="2727" y="110"/>
                  </a:lnTo>
                  <a:lnTo>
                    <a:pt x="2722" y="114"/>
                  </a:lnTo>
                  <a:lnTo>
                    <a:pt x="2718" y="117"/>
                  </a:lnTo>
                  <a:lnTo>
                    <a:pt x="2702" y="123"/>
                  </a:lnTo>
                  <a:lnTo>
                    <a:pt x="2684" y="126"/>
                  </a:lnTo>
                  <a:lnTo>
                    <a:pt x="2683" y="126"/>
                  </a:lnTo>
                  <a:lnTo>
                    <a:pt x="2680" y="125"/>
                  </a:lnTo>
                  <a:lnTo>
                    <a:pt x="2664" y="121"/>
                  </a:lnTo>
                  <a:lnTo>
                    <a:pt x="2651" y="114"/>
                  </a:lnTo>
                  <a:lnTo>
                    <a:pt x="2647" y="112"/>
                  </a:lnTo>
                  <a:lnTo>
                    <a:pt x="2638" y="102"/>
                  </a:lnTo>
                  <a:lnTo>
                    <a:pt x="2638" y="101"/>
                  </a:lnTo>
                  <a:lnTo>
                    <a:pt x="2637" y="101"/>
                  </a:lnTo>
                  <a:lnTo>
                    <a:pt x="2630" y="91"/>
                  </a:lnTo>
                  <a:lnTo>
                    <a:pt x="2626" y="79"/>
                  </a:lnTo>
                  <a:lnTo>
                    <a:pt x="2625" y="68"/>
                  </a:lnTo>
                  <a:lnTo>
                    <a:pt x="2625" y="55"/>
                  </a:lnTo>
                  <a:lnTo>
                    <a:pt x="2628" y="44"/>
                  </a:lnTo>
                  <a:lnTo>
                    <a:pt x="2633" y="32"/>
                  </a:lnTo>
                  <a:lnTo>
                    <a:pt x="2634" y="30"/>
                  </a:lnTo>
                  <a:lnTo>
                    <a:pt x="2634" y="29"/>
                  </a:lnTo>
                  <a:lnTo>
                    <a:pt x="2635" y="29"/>
                  </a:lnTo>
                  <a:lnTo>
                    <a:pt x="2641" y="21"/>
                  </a:lnTo>
                  <a:lnTo>
                    <a:pt x="2650" y="13"/>
                  </a:lnTo>
                  <a:lnTo>
                    <a:pt x="2663" y="7"/>
                  </a:lnTo>
                  <a:lnTo>
                    <a:pt x="2664" y="6"/>
                  </a:lnTo>
                  <a:lnTo>
                    <a:pt x="2676" y="2"/>
                  </a:lnTo>
                  <a:lnTo>
                    <a:pt x="268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4" name="Freeform 8"/>
            <p:cNvSpPr>
              <a:spLocks noEditPoints="1"/>
            </p:cNvSpPr>
            <p:nvPr/>
          </p:nvSpPr>
          <p:spPr bwMode="auto">
            <a:xfrm>
              <a:off x="2700338" y="133350"/>
              <a:ext cx="5630863" cy="4441825"/>
            </a:xfrm>
            <a:custGeom>
              <a:avLst/>
              <a:gdLst/>
              <a:ahLst/>
              <a:cxnLst>
                <a:cxn ang="0">
                  <a:pos x="2939" y="2789"/>
                </a:cxn>
                <a:cxn ang="0">
                  <a:pos x="3154" y="1650"/>
                </a:cxn>
                <a:cxn ang="0">
                  <a:pos x="3498" y="1816"/>
                </a:cxn>
                <a:cxn ang="0">
                  <a:pos x="3398" y="1927"/>
                </a:cxn>
                <a:cxn ang="0">
                  <a:pos x="3052" y="1900"/>
                </a:cxn>
                <a:cxn ang="0">
                  <a:pos x="2899" y="1764"/>
                </a:cxn>
                <a:cxn ang="0">
                  <a:pos x="333" y="1511"/>
                </a:cxn>
                <a:cxn ang="0">
                  <a:pos x="253" y="1666"/>
                </a:cxn>
                <a:cxn ang="0">
                  <a:pos x="203" y="1871"/>
                </a:cxn>
                <a:cxn ang="0">
                  <a:pos x="403" y="1924"/>
                </a:cxn>
                <a:cxn ang="0">
                  <a:pos x="703" y="1982"/>
                </a:cxn>
                <a:cxn ang="0">
                  <a:pos x="716" y="2247"/>
                </a:cxn>
                <a:cxn ang="0">
                  <a:pos x="685" y="2408"/>
                </a:cxn>
                <a:cxn ang="0">
                  <a:pos x="917" y="2595"/>
                </a:cxn>
                <a:cxn ang="0">
                  <a:pos x="1074" y="2352"/>
                </a:cxn>
                <a:cxn ang="0">
                  <a:pos x="1283" y="2112"/>
                </a:cxn>
                <a:cxn ang="0">
                  <a:pos x="1392" y="2239"/>
                </a:cxn>
                <a:cxn ang="0">
                  <a:pos x="1173" y="2352"/>
                </a:cxn>
                <a:cxn ang="0">
                  <a:pos x="1307" y="2713"/>
                </a:cxn>
                <a:cxn ang="0">
                  <a:pos x="1081" y="2762"/>
                </a:cxn>
                <a:cxn ang="0">
                  <a:pos x="767" y="2760"/>
                </a:cxn>
                <a:cxn ang="0">
                  <a:pos x="280" y="2798"/>
                </a:cxn>
                <a:cxn ang="0">
                  <a:pos x="542" y="2598"/>
                </a:cxn>
                <a:cxn ang="0">
                  <a:pos x="611" y="2364"/>
                </a:cxn>
                <a:cxn ang="0">
                  <a:pos x="473" y="2115"/>
                </a:cxn>
                <a:cxn ang="0">
                  <a:pos x="424" y="2422"/>
                </a:cxn>
                <a:cxn ang="0">
                  <a:pos x="401" y="2149"/>
                </a:cxn>
                <a:cxn ang="0">
                  <a:pos x="293" y="1920"/>
                </a:cxn>
                <a:cxn ang="0">
                  <a:pos x="178" y="2115"/>
                </a:cxn>
                <a:cxn ang="0">
                  <a:pos x="75" y="2079"/>
                </a:cxn>
                <a:cxn ang="0">
                  <a:pos x="63" y="1828"/>
                </a:cxn>
                <a:cxn ang="0">
                  <a:pos x="100" y="1595"/>
                </a:cxn>
                <a:cxn ang="0">
                  <a:pos x="3065" y="1385"/>
                </a:cxn>
                <a:cxn ang="0">
                  <a:pos x="750" y="1499"/>
                </a:cxn>
                <a:cxn ang="0">
                  <a:pos x="982" y="1464"/>
                </a:cxn>
                <a:cxn ang="0">
                  <a:pos x="1315" y="1442"/>
                </a:cxn>
                <a:cxn ang="0">
                  <a:pos x="795" y="1624"/>
                </a:cxn>
                <a:cxn ang="0">
                  <a:pos x="596" y="1524"/>
                </a:cxn>
                <a:cxn ang="0">
                  <a:pos x="1566" y="1357"/>
                </a:cxn>
                <a:cxn ang="0">
                  <a:pos x="2239" y="1123"/>
                </a:cxn>
                <a:cxn ang="0">
                  <a:pos x="2041" y="1278"/>
                </a:cxn>
                <a:cxn ang="0">
                  <a:pos x="2027" y="1313"/>
                </a:cxn>
                <a:cxn ang="0">
                  <a:pos x="1964" y="1215"/>
                </a:cxn>
                <a:cxn ang="0">
                  <a:pos x="1493" y="35"/>
                </a:cxn>
                <a:cxn ang="0">
                  <a:pos x="1588" y="579"/>
                </a:cxn>
                <a:cxn ang="0">
                  <a:pos x="1871" y="529"/>
                </a:cxn>
                <a:cxn ang="0">
                  <a:pos x="2155" y="453"/>
                </a:cxn>
                <a:cxn ang="0">
                  <a:pos x="2422" y="196"/>
                </a:cxn>
                <a:cxn ang="0">
                  <a:pos x="2547" y="239"/>
                </a:cxn>
                <a:cxn ang="0">
                  <a:pos x="2485" y="479"/>
                </a:cxn>
                <a:cxn ang="0">
                  <a:pos x="2773" y="588"/>
                </a:cxn>
                <a:cxn ang="0">
                  <a:pos x="2795" y="1105"/>
                </a:cxn>
                <a:cxn ang="0">
                  <a:pos x="2797" y="1224"/>
                </a:cxn>
                <a:cxn ang="0">
                  <a:pos x="2645" y="1283"/>
                </a:cxn>
                <a:cxn ang="0">
                  <a:pos x="2499" y="1160"/>
                </a:cxn>
                <a:cxn ang="0">
                  <a:pos x="2361" y="1256"/>
                </a:cxn>
                <a:cxn ang="0">
                  <a:pos x="2441" y="1084"/>
                </a:cxn>
                <a:cxn ang="0">
                  <a:pos x="2561" y="1104"/>
                </a:cxn>
                <a:cxn ang="0">
                  <a:pos x="2654" y="1061"/>
                </a:cxn>
                <a:cxn ang="0">
                  <a:pos x="2336" y="454"/>
                </a:cxn>
                <a:cxn ang="0">
                  <a:pos x="2209" y="681"/>
                </a:cxn>
                <a:cxn ang="0">
                  <a:pos x="1813" y="685"/>
                </a:cxn>
                <a:cxn ang="0">
                  <a:pos x="1493" y="835"/>
                </a:cxn>
              </a:cxnLst>
              <a:rect l="0" t="0" r="r" b="b"/>
              <a:pathLst>
                <a:path w="3547" h="2798">
                  <a:moveTo>
                    <a:pt x="2921" y="2622"/>
                  </a:moveTo>
                  <a:lnTo>
                    <a:pt x="2929" y="2622"/>
                  </a:lnTo>
                  <a:lnTo>
                    <a:pt x="2950" y="2624"/>
                  </a:lnTo>
                  <a:lnTo>
                    <a:pt x="2969" y="2632"/>
                  </a:lnTo>
                  <a:lnTo>
                    <a:pt x="2972" y="2635"/>
                  </a:lnTo>
                  <a:lnTo>
                    <a:pt x="2975" y="2636"/>
                  </a:lnTo>
                  <a:lnTo>
                    <a:pt x="2986" y="2644"/>
                  </a:lnTo>
                  <a:lnTo>
                    <a:pt x="2997" y="2656"/>
                  </a:lnTo>
                  <a:lnTo>
                    <a:pt x="3003" y="2669"/>
                  </a:lnTo>
                  <a:lnTo>
                    <a:pt x="3006" y="2671"/>
                  </a:lnTo>
                  <a:lnTo>
                    <a:pt x="3007" y="2674"/>
                  </a:lnTo>
                  <a:lnTo>
                    <a:pt x="3010" y="2684"/>
                  </a:lnTo>
                  <a:lnTo>
                    <a:pt x="3013" y="2697"/>
                  </a:lnTo>
                  <a:lnTo>
                    <a:pt x="3014" y="2709"/>
                  </a:lnTo>
                  <a:lnTo>
                    <a:pt x="3013" y="2720"/>
                  </a:lnTo>
                  <a:lnTo>
                    <a:pt x="3013" y="2721"/>
                  </a:lnTo>
                  <a:lnTo>
                    <a:pt x="3010" y="2733"/>
                  </a:lnTo>
                  <a:lnTo>
                    <a:pt x="3003" y="2743"/>
                  </a:lnTo>
                  <a:lnTo>
                    <a:pt x="3003" y="2746"/>
                  </a:lnTo>
                  <a:lnTo>
                    <a:pt x="3002" y="2750"/>
                  </a:lnTo>
                  <a:lnTo>
                    <a:pt x="3000" y="2754"/>
                  </a:lnTo>
                  <a:lnTo>
                    <a:pt x="2983" y="2771"/>
                  </a:lnTo>
                  <a:lnTo>
                    <a:pt x="2963" y="2783"/>
                  </a:lnTo>
                  <a:lnTo>
                    <a:pt x="2939" y="2788"/>
                  </a:lnTo>
                  <a:lnTo>
                    <a:pt x="2939" y="2789"/>
                  </a:lnTo>
                  <a:lnTo>
                    <a:pt x="2933" y="2789"/>
                  </a:lnTo>
                  <a:lnTo>
                    <a:pt x="2917" y="2788"/>
                  </a:lnTo>
                  <a:lnTo>
                    <a:pt x="2904" y="2784"/>
                  </a:lnTo>
                  <a:lnTo>
                    <a:pt x="2891" y="2779"/>
                  </a:lnTo>
                  <a:lnTo>
                    <a:pt x="2878" y="2771"/>
                  </a:lnTo>
                  <a:lnTo>
                    <a:pt x="2850" y="2794"/>
                  </a:lnTo>
                  <a:lnTo>
                    <a:pt x="2850" y="2755"/>
                  </a:lnTo>
                  <a:lnTo>
                    <a:pt x="2858" y="2747"/>
                  </a:lnTo>
                  <a:lnTo>
                    <a:pt x="2856" y="2743"/>
                  </a:lnTo>
                  <a:lnTo>
                    <a:pt x="2854" y="2739"/>
                  </a:lnTo>
                  <a:lnTo>
                    <a:pt x="2852" y="2734"/>
                  </a:lnTo>
                  <a:lnTo>
                    <a:pt x="2850" y="2730"/>
                  </a:lnTo>
                  <a:lnTo>
                    <a:pt x="2850" y="2678"/>
                  </a:lnTo>
                  <a:lnTo>
                    <a:pt x="2853" y="2673"/>
                  </a:lnTo>
                  <a:lnTo>
                    <a:pt x="2854" y="2667"/>
                  </a:lnTo>
                  <a:lnTo>
                    <a:pt x="2857" y="2662"/>
                  </a:lnTo>
                  <a:lnTo>
                    <a:pt x="2859" y="2658"/>
                  </a:lnTo>
                  <a:lnTo>
                    <a:pt x="2865" y="2652"/>
                  </a:lnTo>
                  <a:lnTo>
                    <a:pt x="2875" y="2641"/>
                  </a:lnTo>
                  <a:lnTo>
                    <a:pt x="2876" y="2641"/>
                  </a:lnTo>
                  <a:lnTo>
                    <a:pt x="2876" y="2640"/>
                  </a:lnTo>
                  <a:lnTo>
                    <a:pt x="2890" y="2631"/>
                  </a:lnTo>
                  <a:lnTo>
                    <a:pt x="2905" y="2624"/>
                  </a:lnTo>
                  <a:lnTo>
                    <a:pt x="2921" y="2622"/>
                  </a:lnTo>
                  <a:close/>
                  <a:moveTo>
                    <a:pt x="3154" y="1650"/>
                  </a:moveTo>
                  <a:lnTo>
                    <a:pt x="3171" y="1650"/>
                  </a:lnTo>
                  <a:lnTo>
                    <a:pt x="3182" y="1652"/>
                  </a:lnTo>
                  <a:lnTo>
                    <a:pt x="3195" y="1659"/>
                  </a:lnTo>
                  <a:lnTo>
                    <a:pt x="3203" y="1664"/>
                  </a:lnTo>
                  <a:lnTo>
                    <a:pt x="3205" y="1668"/>
                  </a:lnTo>
                  <a:lnTo>
                    <a:pt x="3206" y="1668"/>
                  </a:lnTo>
                  <a:lnTo>
                    <a:pt x="3208" y="1669"/>
                  </a:lnTo>
                  <a:lnTo>
                    <a:pt x="3209" y="1672"/>
                  </a:lnTo>
                  <a:lnTo>
                    <a:pt x="3210" y="1673"/>
                  </a:lnTo>
                  <a:lnTo>
                    <a:pt x="3220" y="1689"/>
                  </a:lnTo>
                  <a:lnTo>
                    <a:pt x="3223" y="1705"/>
                  </a:lnTo>
                  <a:lnTo>
                    <a:pt x="3222" y="1723"/>
                  </a:lnTo>
                  <a:lnTo>
                    <a:pt x="3222" y="1724"/>
                  </a:lnTo>
                  <a:lnTo>
                    <a:pt x="3412" y="1829"/>
                  </a:lnTo>
                  <a:lnTo>
                    <a:pt x="3420" y="1824"/>
                  </a:lnTo>
                  <a:lnTo>
                    <a:pt x="3422" y="1823"/>
                  </a:lnTo>
                  <a:lnTo>
                    <a:pt x="3424" y="1823"/>
                  </a:lnTo>
                  <a:lnTo>
                    <a:pt x="3424" y="1821"/>
                  </a:lnTo>
                  <a:lnTo>
                    <a:pt x="3425" y="1821"/>
                  </a:lnTo>
                  <a:lnTo>
                    <a:pt x="3437" y="1815"/>
                  </a:lnTo>
                  <a:lnTo>
                    <a:pt x="3451" y="1810"/>
                  </a:lnTo>
                  <a:lnTo>
                    <a:pt x="3464" y="1808"/>
                  </a:lnTo>
                  <a:lnTo>
                    <a:pt x="3468" y="1808"/>
                  </a:lnTo>
                  <a:lnTo>
                    <a:pt x="3485" y="1811"/>
                  </a:lnTo>
                  <a:lnTo>
                    <a:pt x="3498" y="1816"/>
                  </a:lnTo>
                  <a:lnTo>
                    <a:pt x="3513" y="1824"/>
                  </a:lnTo>
                  <a:lnTo>
                    <a:pt x="3517" y="1828"/>
                  </a:lnTo>
                  <a:lnTo>
                    <a:pt x="3527" y="1836"/>
                  </a:lnTo>
                  <a:lnTo>
                    <a:pt x="3535" y="1849"/>
                  </a:lnTo>
                  <a:lnTo>
                    <a:pt x="3540" y="1862"/>
                  </a:lnTo>
                  <a:lnTo>
                    <a:pt x="3542" y="1865"/>
                  </a:lnTo>
                  <a:lnTo>
                    <a:pt x="3543" y="1869"/>
                  </a:lnTo>
                  <a:lnTo>
                    <a:pt x="3546" y="1878"/>
                  </a:lnTo>
                  <a:lnTo>
                    <a:pt x="3547" y="1889"/>
                  </a:lnTo>
                  <a:lnTo>
                    <a:pt x="3546" y="1901"/>
                  </a:lnTo>
                  <a:lnTo>
                    <a:pt x="3543" y="1912"/>
                  </a:lnTo>
                  <a:lnTo>
                    <a:pt x="3539" y="1924"/>
                  </a:lnTo>
                  <a:lnTo>
                    <a:pt x="3532" y="1933"/>
                  </a:lnTo>
                  <a:lnTo>
                    <a:pt x="3530" y="1938"/>
                  </a:lnTo>
                  <a:lnTo>
                    <a:pt x="3527" y="1942"/>
                  </a:lnTo>
                  <a:lnTo>
                    <a:pt x="3510" y="1956"/>
                  </a:lnTo>
                  <a:lnTo>
                    <a:pt x="3491" y="1965"/>
                  </a:lnTo>
                  <a:lnTo>
                    <a:pt x="3468" y="1968"/>
                  </a:lnTo>
                  <a:lnTo>
                    <a:pt x="3466" y="1968"/>
                  </a:lnTo>
                  <a:lnTo>
                    <a:pt x="3447" y="1965"/>
                  </a:lnTo>
                  <a:lnTo>
                    <a:pt x="3433" y="1960"/>
                  </a:lnTo>
                  <a:lnTo>
                    <a:pt x="3419" y="1952"/>
                  </a:lnTo>
                  <a:lnTo>
                    <a:pt x="3407" y="1941"/>
                  </a:lnTo>
                  <a:lnTo>
                    <a:pt x="3402" y="1934"/>
                  </a:lnTo>
                  <a:lnTo>
                    <a:pt x="3398" y="1927"/>
                  </a:lnTo>
                  <a:lnTo>
                    <a:pt x="3395" y="1922"/>
                  </a:lnTo>
                  <a:lnTo>
                    <a:pt x="3388" y="1900"/>
                  </a:lnTo>
                  <a:lnTo>
                    <a:pt x="3388" y="1874"/>
                  </a:lnTo>
                  <a:lnTo>
                    <a:pt x="3391" y="1863"/>
                  </a:lnTo>
                  <a:lnTo>
                    <a:pt x="3395" y="1854"/>
                  </a:lnTo>
                  <a:lnTo>
                    <a:pt x="3209" y="1752"/>
                  </a:lnTo>
                  <a:lnTo>
                    <a:pt x="3204" y="1757"/>
                  </a:lnTo>
                  <a:lnTo>
                    <a:pt x="3193" y="1765"/>
                  </a:lnTo>
                  <a:lnTo>
                    <a:pt x="3189" y="1766"/>
                  </a:lnTo>
                  <a:lnTo>
                    <a:pt x="3185" y="1769"/>
                  </a:lnTo>
                  <a:lnTo>
                    <a:pt x="3178" y="1772"/>
                  </a:lnTo>
                  <a:lnTo>
                    <a:pt x="3171" y="1773"/>
                  </a:lnTo>
                  <a:lnTo>
                    <a:pt x="3155" y="1773"/>
                  </a:lnTo>
                  <a:lnTo>
                    <a:pt x="3142" y="1770"/>
                  </a:lnTo>
                  <a:lnTo>
                    <a:pt x="3141" y="1770"/>
                  </a:lnTo>
                  <a:lnTo>
                    <a:pt x="3138" y="1769"/>
                  </a:lnTo>
                  <a:lnTo>
                    <a:pt x="3127" y="1762"/>
                  </a:lnTo>
                  <a:lnTo>
                    <a:pt x="3115" y="1753"/>
                  </a:lnTo>
                  <a:lnTo>
                    <a:pt x="3031" y="1814"/>
                  </a:lnTo>
                  <a:lnTo>
                    <a:pt x="3034" y="1819"/>
                  </a:lnTo>
                  <a:lnTo>
                    <a:pt x="3041" y="1831"/>
                  </a:lnTo>
                  <a:lnTo>
                    <a:pt x="3048" y="1846"/>
                  </a:lnTo>
                  <a:lnTo>
                    <a:pt x="3052" y="1865"/>
                  </a:lnTo>
                  <a:lnTo>
                    <a:pt x="3053" y="1882"/>
                  </a:lnTo>
                  <a:lnTo>
                    <a:pt x="3052" y="1900"/>
                  </a:lnTo>
                  <a:lnTo>
                    <a:pt x="3049" y="1916"/>
                  </a:lnTo>
                  <a:lnTo>
                    <a:pt x="3041" y="1939"/>
                  </a:lnTo>
                  <a:lnTo>
                    <a:pt x="3030" y="1959"/>
                  </a:lnTo>
                  <a:lnTo>
                    <a:pt x="3014" y="1977"/>
                  </a:lnTo>
                  <a:lnTo>
                    <a:pt x="3011" y="1980"/>
                  </a:lnTo>
                  <a:lnTo>
                    <a:pt x="2994" y="1992"/>
                  </a:lnTo>
                  <a:lnTo>
                    <a:pt x="2972" y="2001"/>
                  </a:lnTo>
                  <a:lnTo>
                    <a:pt x="2952" y="2007"/>
                  </a:lnTo>
                  <a:lnTo>
                    <a:pt x="2939" y="2010"/>
                  </a:lnTo>
                  <a:lnTo>
                    <a:pt x="2925" y="2010"/>
                  </a:lnTo>
                  <a:lnTo>
                    <a:pt x="2917" y="2009"/>
                  </a:lnTo>
                  <a:lnTo>
                    <a:pt x="2913" y="2009"/>
                  </a:lnTo>
                  <a:lnTo>
                    <a:pt x="2896" y="2006"/>
                  </a:lnTo>
                  <a:lnTo>
                    <a:pt x="2880" y="1999"/>
                  </a:lnTo>
                  <a:lnTo>
                    <a:pt x="2863" y="1992"/>
                  </a:lnTo>
                  <a:lnTo>
                    <a:pt x="2850" y="1981"/>
                  </a:lnTo>
                  <a:lnTo>
                    <a:pt x="2850" y="1787"/>
                  </a:lnTo>
                  <a:lnTo>
                    <a:pt x="2853" y="1785"/>
                  </a:lnTo>
                  <a:lnTo>
                    <a:pt x="2857" y="1782"/>
                  </a:lnTo>
                  <a:lnTo>
                    <a:pt x="2859" y="1781"/>
                  </a:lnTo>
                  <a:lnTo>
                    <a:pt x="2861" y="1781"/>
                  </a:lnTo>
                  <a:lnTo>
                    <a:pt x="2871" y="1773"/>
                  </a:lnTo>
                  <a:lnTo>
                    <a:pt x="2883" y="1769"/>
                  </a:lnTo>
                  <a:lnTo>
                    <a:pt x="2895" y="1766"/>
                  </a:lnTo>
                  <a:lnTo>
                    <a:pt x="2899" y="1764"/>
                  </a:lnTo>
                  <a:lnTo>
                    <a:pt x="2909" y="1761"/>
                  </a:lnTo>
                  <a:lnTo>
                    <a:pt x="2920" y="1760"/>
                  </a:lnTo>
                  <a:lnTo>
                    <a:pt x="2930" y="1760"/>
                  </a:lnTo>
                  <a:lnTo>
                    <a:pt x="2958" y="1762"/>
                  </a:lnTo>
                  <a:lnTo>
                    <a:pt x="2985" y="1773"/>
                  </a:lnTo>
                  <a:lnTo>
                    <a:pt x="3010" y="1789"/>
                  </a:lnTo>
                  <a:lnTo>
                    <a:pt x="3010" y="1790"/>
                  </a:lnTo>
                  <a:lnTo>
                    <a:pt x="3011" y="1791"/>
                  </a:lnTo>
                  <a:lnTo>
                    <a:pt x="3102" y="1726"/>
                  </a:lnTo>
                  <a:lnTo>
                    <a:pt x="3099" y="1713"/>
                  </a:lnTo>
                  <a:lnTo>
                    <a:pt x="3100" y="1700"/>
                  </a:lnTo>
                  <a:lnTo>
                    <a:pt x="3107" y="1683"/>
                  </a:lnTo>
                  <a:lnTo>
                    <a:pt x="3119" y="1668"/>
                  </a:lnTo>
                  <a:lnTo>
                    <a:pt x="3121" y="1667"/>
                  </a:lnTo>
                  <a:lnTo>
                    <a:pt x="3123" y="1666"/>
                  </a:lnTo>
                  <a:lnTo>
                    <a:pt x="3130" y="1659"/>
                  </a:lnTo>
                  <a:lnTo>
                    <a:pt x="3141" y="1654"/>
                  </a:lnTo>
                  <a:lnTo>
                    <a:pt x="3151" y="1651"/>
                  </a:lnTo>
                  <a:lnTo>
                    <a:pt x="3153" y="1651"/>
                  </a:lnTo>
                  <a:lnTo>
                    <a:pt x="3154" y="1650"/>
                  </a:lnTo>
                  <a:close/>
                  <a:moveTo>
                    <a:pt x="282" y="1497"/>
                  </a:moveTo>
                  <a:lnTo>
                    <a:pt x="285" y="1497"/>
                  </a:lnTo>
                  <a:lnTo>
                    <a:pt x="304" y="1499"/>
                  </a:lnTo>
                  <a:lnTo>
                    <a:pt x="322" y="1506"/>
                  </a:lnTo>
                  <a:lnTo>
                    <a:pt x="333" y="1511"/>
                  </a:lnTo>
                  <a:lnTo>
                    <a:pt x="338" y="1515"/>
                  </a:lnTo>
                  <a:lnTo>
                    <a:pt x="355" y="1532"/>
                  </a:lnTo>
                  <a:lnTo>
                    <a:pt x="364" y="1546"/>
                  </a:lnTo>
                  <a:lnTo>
                    <a:pt x="369" y="1562"/>
                  </a:lnTo>
                  <a:lnTo>
                    <a:pt x="372" y="1580"/>
                  </a:lnTo>
                  <a:lnTo>
                    <a:pt x="371" y="1596"/>
                  </a:lnTo>
                  <a:lnTo>
                    <a:pt x="365" y="1613"/>
                  </a:lnTo>
                  <a:lnTo>
                    <a:pt x="365" y="1616"/>
                  </a:lnTo>
                  <a:lnTo>
                    <a:pt x="364" y="1617"/>
                  </a:lnTo>
                  <a:lnTo>
                    <a:pt x="363" y="1620"/>
                  </a:lnTo>
                  <a:lnTo>
                    <a:pt x="357" y="1633"/>
                  </a:lnTo>
                  <a:lnTo>
                    <a:pt x="347" y="1645"/>
                  </a:lnTo>
                  <a:lnTo>
                    <a:pt x="334" y="1654"/>
                  </a:lnTo>
                  <a:lnTo>
                    <a:pt x="333" y="1655"/>
                  </a:lnTo>
                  <a:lnTo>
                    <a:pt x="331" y="1658"/>
                  </a:lnTo>
                  <a:lnTo>
                    <a:pt x="329" y="1659"/>
                  </a:lnTo>
                  <a:lnTo>
                    <a:pt x="319" y="1663"/>
                  </a:lnTo>
                  <a:lnTo>
                    <a:pt x="299" y="1671"/>
                  </a:lnTo>
                  <a:lnTo>
                    <a:pt x="288" y="1672"/>
                  </a:lnTo>
                  <a:lnTo>
                    <a:pt x="285" y="1672"/>
                  </a:lnTo>
                  <a:lnTo>
                    <a:pt x="283" y="1671"/>
                  </a:lnTo>
                  <a:lnTo>
                    <a:pt x="278" y="1671"/>
                  </a:lnTo>
                  <a:lnTo>
                    <a:pt x="267" y="1669"/>
                  </a:lnTo>
                  <a:lnTo>
                    <a:pt x="257" y="1666"/>
                  </a:lnTo>
                  <a:lnTo>
                    <a:pt x="253" y="1666"/>
                  </a:lnTo>
                  <a:lnTo>
                    <a:pt x="247" y="1663"/>
                  </a:lnTo>
                  <a:lnTo>
                    <a:pt x="233" y="1654"/>
                  </a:lnTo>
                  <a:lnTo>
                    <a:pt x="221" y="1643"/>
                  </a:lnTo>
                  <a:lnTo>
                    <a:pt x="212" y="1632"/>
                  </a:lnTo>
                  <a:lnTo>
                    <a:pt x="169" y="1652"/>
                  </a:lnTo>
                  <a:lnTo>
                    <a:pt x="172" y="1667"/>
                  </a:lnTo>
                  <a:lnTo>
                    <a:pt x="173" y="1681"/>
                  </a:lnTo>
                  <a:lnTo>
                    <a:pt x="170" y="1700"/>
                  </a:lnTo>
                  <a:lnTo>
                    <a:pt x="165" y="1714"/>
                  </a:lnTo>
                  <a:lnTo>
                    <a:pt x="157" y="1730"/>
                  </a:lnTo>
                  <a:lnTo>
                    <a:pt x="152" y="1735"/>
                  </a:lnTo>
                  <a:lnTo>
                    <a:pt x="143" y="1745"/>
                  </a:lnTo>
                  <a:lnTo>
                    <a:pt x="131" y="1755"/>
                  </a:lnTo>
                  <a:lnTo>
                    <a:pt x="117" y="1761"/>
                  </a:lnTo>
                  <a:lnTo>
                    <a:pt x="109" y="1764"/>
                  </a:lnTo>
                  <a:lnTo>
                    <a:pt x="107" y="1764"/>
                  </a:lnTo>
                  <a:lnTo>
                    <a:pt x="110" y="1817"/>
                  </a:lnTo>
                  <a:lnTo>
                    <a:pt x="120" y="1817"/>
                  </a:lnTo>
                  <a:lnTo>
                    <a:pt x="124" y="1819"/>
                  </a:lnTo>
                  <a:lnTo>
                    <a:pt x="130" y="1820"/>
                  </a:lnTo>
                  <a:lnTo>
                    <a:pt x="132" y="1820"/>
                  </a:lnTo>
                  <a:lnTo>
                    <a:pt x="152" y="1825"/>
                  </a:lnTo>
                  <a:lnTo>
                    <a:pt x="170" y="1836"/>
                  </a:lnTo>
                  <a:lnTo>
                    <a:pt x="186" y="1849"/>
                  </a:lnTo>
                  <a:lnTo>
                    <a:pt x="203" y="1871"/>
                  </a:lnTo>
                  <a:lnTo>
                    <a:pt x="213" y="1895"/>
                  </a:lnTo>
                  <a:lnTo>
                    <a:pt x="291" y="1888"/>
                  </a:lnTo>
                  <a:lnTo>
                    <a:pt x="293" y="1876"/>
                  </a:lnTo>
                  <a:lnTo>
                    <a:pt x="300" y="1865"/>
                  </a:lnTo>
                  <a:lnTo>
                    <a:pt x="308" y="1855"/>
                  </a:lnTo>
                  <a:lnTo>
                    <a:pt x="309" y="1854"/>
                  </a:lnTo>
                  <a:lnTo>
                    <a:pt x="319" y="1846"/>
                  </a:lnTo>
                  <a:lnTo>
                    <a:pt x="331" y="1841"/>
                  </a:lnTo>
                  <a:lnTo>
                    <a:pt x="350" y="1838"/>
                  </a:lnTo>
                  <a:lnTo>
                    <a:pt x="354" y="1838"/>
                  </a:lnTo>
                  <a:lnTo>
                    <a:pt x="356" y="1840"/>
                  </a:lnTo>
                  <a:lnTo>
                    <a:pt x="363" y="1840"/>
                  </a:lnTo>
                  <a:lnTo>
                    <a:pt x="368" y="1841"/>
                  </a:lnTo>
                  <a:lnTo>
                    <a:pt x="372" y="1844"/>
                  </a:lnTo>
                  <a:lnTo>
                    <a:pt x="388" y="1852"/>
                  </a:lnTo>
                  <a:lnTo>
                    <a:pt x="399" y="1865"/>
                  </a:lnTo>
                  <a:lnTo>
                    <a:pt x="399" y="1866"/>
                  </a:lnTo>
                  <a:lnTo>
                    <a:pt x="401" y="1866"/>
                  </a:lnTo>
                  <a:lnTo>
                    <a:pt x="405" y="1875"/>
                  </a:lnTo>
                  <a:lnTo>
                    <a:pt x="409" y="1886"/>
                  </a:lnTo>
                  <a:lnTo>
                    <a:pt x="410" y="1896"/>
                  </a:lnTo>
                  <a:lnTo>
                    <a:pt x="410" y="1901"/>
                  </a:lnTo>
                  <a:lnTo>
                    <a:pt x="407" y="1912"/>
                  </a:lnTo>
                  <a:lnTo>
                    <a:pt x="407" y="1913"/>
                  </a:lnTo>
                  <a:lnTo>
                    <a:pt x="403" y="1924"/>
                  </a:lnTo>
                  <a:lnTo>
                    <a:pt x="397" y="1934"/>
                  </a:lnTo>
                  <a:lnTo>
                    <a:pt x="389" y="1942"/>
                  </a:lnTo>
                  <a:lnTo>
                    <a:pt x="423" y="2035"/>
                  </a:lnTo>
                  <a:lnTo>
                    <a:pt x="436" y="2037"/>
                  </a:lnTo>
                  <a:lnTo>
                    <a:pt x="441" y="2039"/>
                  </a:lnTo>
                  <a:lnTo>
                    <a:pt x="452" y="2044"/>
                  </a:lnTo>
                  <a:lnTo>
                    <a:pt x="456" y="2048"/>
                  </a:lnTo>
                  <a:lnTo>
                    <a:pt x="457" y="2048"/>
                  </a:lnTo>
                  <a:lnTo>
                    <a:pt x="466" y="2057"/>
                  </a:lnTo>
                  <a:lnTo>
                    <a:pt x="473" y="2070"/>
                  </a:lnTo>
                  <a:lnTo>
                    <a:pt x="610" y="2057"/>
                  </a:lnTo>
                  <a:lnTo>
                    <a:pt x="611" y="2047"/>
                  </a:lnTo>
                  <a:lnTo>
                    <a:pt x="614" y="2037"/>
                  </a:lnTo>
                  <a:lnTo>
                    <a:pt x="614" y="2036"/>
                  </a:lnTo>
                  <a:lnTo>
                    <a:pt x="621" y="2023"/>
                  </a:lnTo>
                  <a:lnTo>
                    <a:pt x="630" y="2010"/>
                  </a:lnTo>
                  <a:lnTo>
                    <a:pt x="640" y="2001"/>
                  </a:lnTo>
                  <a:lnTo>
                    <a:pt x="644" y="1997"/>
                  </a:lnTo>
                  <a:lnTo>
                    <a:pt x="649" y="1993"/>
                  </a:lnTo>
                  <a:lnTo>
                    <a:pt x="655" y="1990"/>
                  </a:lnTo>
                  <a:lnTo>
                    <a:pt x="660" y="1989"/>
                  </a:lnTo>
                  <a:lnTo>
                    <a:pt x="661" y="1988"/>
                  </a:lnTo>
                  <a:lnTo>
                    <a:pt x="676" y="1984"/>
                  </a:lnTo>
                  <a:lnTo>
                    <a:pt x="691" y="1982"/>
                  </a:lnTo>
                  <a:lnTo>
                    <a:pt x="703" y="1982"/>
                  </a:lnTo>
                  <a:lnTo>
                    <a:pt x="708" y="1984"/>
                  </a:lnTo>
                  <a:lnTo>
                    <a:pt x="725" y="1989"/>
                  </a:lnTo>
                  <a:lnTo>
                    <a:pt x="738" y="1998"/>
                  </a:lnTo>
                  <a:lnTo>
                    <a:pt x="750" y="2009"/>
                  </a:lnTo>
                  <a:lnTo>
                    <a:pt x="752" y="2011"/>
                  </a:lnTo>
                  <a:lnTo>
                    <a:pt x="763" y="2023"/>
                  </a:lnTo>
                  <a:lnTo>
                    <a:pt x="769" y="2037"/>
                  </a:lnTo>
                  <a:lnTo>
                    <a:pt x="772" y="2052"/>
                  </a:lnTo>
                  <a:lnTo>
                    <a:pt x="772" y="2053"/>
                  </a:lnTo>
                  <a:lnTo>
                    <a:pt x="774" y="2056"/>
                  </a:lnTo>
                  <a:lnTo>
                    <a:pt x="774" y="2069"/>
                  </a:lnTo>
                  <a:lnTo>
                    <a:pt x="772" y="2082"/>
                  </a:lnTo>
                  <a:lnTo>
                    <a:pt x="770" y="2094"/>
                  </a:lnTo>
                  <a:lnTo>
                    <a:pt x="766" y="2103"/>
                  </a:lnTo>
                  <a:lnTo>
                    <a:pt x="765" y="2103"/>
                  </a:lnTo>
                  <a:lnTo>
                    <a:pt x="762" y="2108"/>
                  </a:lnTo>
                  <a:lnTo>
                    <a:pt x="759" y="2115"/>
                  </a:lnTo>
                  <a:lnTo>
                    <a:pt x="755" y="2119"/>
                  </a:lnTo>
                  <a:lnTo>
                    <a:pt x="750" y="2123"/>
                  </a:lnTo>
                  <a:lnTo>
                    <a:pt x="748" y="2127"/>
                  </a:lnTo>
                  <a:lnTo>
                    <a:pt x="744" y="2130"/>
                  </a:lnTo>
                  <a:lnTo>
                    <a:pt x="724" y="2141"/>
                  </a:lnTo>
                  <a:lnTo>
                    <a:pt x="704" y="2146"/>
                  </a:lnTo>
                  <a:lnTo>
                    <a:pt x="702" y="2243"/>
                  </a:lnTo>
                  <a:lnTo>
                    <a:pt x="716" y="2247"/>
                  </a:lnTo>
                  <a:lnTo>
                    <a:pt x="732" y="2255"/>
                  </a:lnTo>
                  <a:lnTo>
                    <a:pt x="733" y="2255"/>
                  </a:lnTo>
                  <a:lnTo>
                    <a:pt x="733" y="2256"/>
                  </a:lnTo>
                  <a:lnTo>
                    <a:pt x="735" y="2256"/>
                  </a:lnTo>
                  <a:lnTo>
                    <a:pt x="736" y="2257"/>
                  </a:lnTo>
                  <a:lnTo>
                    <a:pt x="746" y="2267"/>
                  </a:lnTo>
                  <a:lnTo>
                    <a:pt x="755" y="2277"/>
                  </a:lnTo>
                  <a:lnTo>
                    <a:pt x="762" y="2289"/>
                  </a:lnTo>
                  <a:lnTo>
                    <a:pt x="767" y="2301"/>
                  </a:lnTo>
                  <a:lnTo>
                    <a:pt x="769" y="2311"/>
                  </a:lnTo>
                  <a:lnTo>
                    <a:pt x="769" y="2312"/>
                  </a:lnTo>
                  <a:lnTo>
                    <a:pt x="770" y="2312"/>
                  </a:lnTo>
                  <a:lnTo>
                    <a:pt x="770" y="2329"/>
                  </a:lnTo>
                  <a:lnTo>
                    <a:pt x="767" y="2347"/>
                  </a:lnTo>
                  <a:lnTo>
                    <a:pt x="762" y="2361"/>
                  </a:lnTo>
                  <a:lnTo>
                    <a:pt x="753" y="2375"/>
                  </a:lnTo>
                  <a:lnTo>
                    <a:pt x="742" y="2387"/>
                  </a:lnTo>
                  <a:lnTo>
                    <a:pt x="728" y="2396"/>
                  </a:lnTo>
                  <a:lnTo>
                    <a:pt x="725" y="2398"/>
                  </a:lnTo>
                  <a:lnTo>
                    <a:pt x="724" y="2399"/>
                  </a:lnTo>
                  <a:lnTo>
                    <a:pt x="721" y="2399"/>
                  </a:lnTo>
                  <a:lnTo>
                    <a:pt x="712" y="2404"/>
                  </a:lnTo>
                  <a:lnTo>
                    <a:pt x="700" y="2407"/>
                  </a:lnTo>
                  <a:lnTo>
                    <a:pt x="689" y="2408"/>
                  </a:lnTo>
                  <a:lnTo>
                    <a:pt x="685" y="2408"/>
                  </a:lnTo>
                  <a:lnTo>
                    <a:pt x="681" y="2407"/>
                  </a:lnTo>
                  <a:lnTo>
                    <a:pt x="636" y="2540"/>
                  </a:lnTo>
                  <a:lnTo>
                    <a:pt x="648" y="2551"/>
                  </a:lnTo>
                  <a:lnTo>
                    <a:pt x="657" y="2563"/>
                  </a:lnTo>
                  <a:lnTo>
                    <a:pt x="659" y="2565"/>
                  </a:lnTo>
                  <a:lnTo>
                    <a:pt x="659" y="2568"/>
                  </a:lnTo>
                  <a:lnTo>
                    <a:pt x="663" y="2577"/>
                  </a:lnTo>
                  <a:lnTo>
                    <a:pt x="665" y="2587"/>
                  </a:lnTo>
                  <a:lnTo>
                    <a:pt x="665" y="2604"/>
                  </a:lnTo>
                  <a:lnTo>
                    <a:pt x="664" y="2607"/>
                  </a:lnTo>
                  <a:lnTo>
                    <a:pt x="664" y="2608"/>
                  </a:lnTo>
                  <a:lnTo>
                    <a:pt x="748" y="2644"/>
                  </a:lnTo>
                  <a:lnTo>
                    <a:pt x="757" y="2627"/>
                  </a:lnTo>
                  <a:lnTo>
                    <a:pt x="766" y="2614"/>
                  </a:lnTo>
                  <a:lnTo>
                    <a:pt x="778" y="2602"/>
                  </a:lnTo>
                  <a:lnTo>
                    <a:pt x="791" y="2593"/>
                  </a:lnTo>
                  <a:lnTo>
                    <a:pt x="792" y="2591"/>
                  </a:lnTo>
                  <a:lnTo>
                    <a:pt x="809" y="2582"/>
                  </a:lnTo>
                  <a:lnTo>
                    <a:pt x="830" y="2576"/>
                  </a:lnTo>
                  <a:lnTo>
                    <a:pt x="850" y="2573"/>
                  </a:lnTo>
                  <a:lnTo>
                    <a:pt x="851" y="2573"/>
                  </a:lnTo>
                  <a:lnTo>
                    <a:pt x="854" y="2574"/>
                  </a:lnTo>
                  <a:lnTo>
                    <a:pt x="877" y="2577"/>
                  </a:lnTo>
                  <a:lnTo>
                    <a:pt x="897" y="2584"/>
                  </a:lnTo>
                  <a:lnTo>
                    <a:pt x="917" y="2595"/>
                  </a:lnTo>
                  <a:lnTo>
                    <a:pt x="920" y="2598"/>
                  </a:lnTo>
                  <a:lnTo>
                    <a:pt x="923" y="2602"/>
                  </a:lnTo>
                  <a:lnTo>
                    <a:pt x="934" y="2610"/>
                  </a:lnTo>
                  <a:lnTo>
                    <a:pt x="943" y="2620"/>
                  </a:lnTo>
                  <a:lnTo>
                    <a:pt x="952" y="2635"/>
                  </a:lnTo>
                  <a:lnTo>
                    <a:pt x="957" y="2649"/>
                  </a:lnTo>
                  <a:lnTo>
                    <a:pt x="960" y="2654"/>
                  </a:lnTo>
                  <a:lnTo>
                    <a:pt x="960" y="2657"/>
                  </a:lnTo>
                  <a:lnTo>
                    <a:pt x="962" y="2667"/>
                  </a:lnTo>
                  <a:lnTo>
                    <a:pt x="1026" y="2656"/>
                  </a:lnTo>
                  <a:lnTo>
                    <a:pt x="1026" y="2632"/>
                  </a:lnTo>
                  <a:lnTo>
                    <a:pt x="1029" y="2610"/>
                  </a:lnTo>
                  <a:lnTo>
                    <a:pt x="1036" y="2589"/>
                  </a:lnTo>
                  <a:lnTo>
                    <a:pt x="1045" y="2570"/>
                  </a:lnTo>
                  <a:lnTo>
                    <a:pt x="1063" y="2546"/>
                  </a:lnTo>
                  <a:lnTo>
                    <a:pt x="1084" y="2526"/>
                  </a:lnTo>
                  <a:lnTo>
                    <a:pt x="1110" y="2510"/>
                  </a:lnTo>
                  <a:lnTo>
                    <a:pt x="1118" y="2508"/>
                  </a:lnTo>
                  <a:lnTo>
                    <a:pt x="1121" y="2508"/>
                  </a:lnTo>
                  <a:lnTo>
                    <a:pt x="1129" y="2504"/>
                  </a:lnTo>
                  <a:lnTo>
                    <a:pt x="1121" y="2377"/>
                  </a:lnTo>
                  <a:lnTo>
                    <a:pt x="1119" y="2377"/>
                  </a:lnTo>
                  <a:lnTo>
                    <a:pt x="1102" y="2373"/>
                  </a:lnTo>
                  <a:lnTo>
                    <a:pt x="1087" y="2365"/>
                  </a:lnTo>
                  <a:lnTo>
                    <a:pt x="1074" y="2352"/>
                  </a:lnTo>
                  <a:lnTo>
                    <a:pt x="1074" y="2350"/>
                  </a:lnTo>
                  <a:lnTo>
                    <a:pt x="1068" y="2343"/>
                  </a:lnTo>
                  <a:lnTo>
                    <a:pt x="1066" y="2335"/>
                  </a:lnTo>
                  <a:lnTo>
                    <a:pt x="1063" y="2328"/>
                  </a:lnTo>
                  <a:lnTo>
                    <a:pt x="1062" y="2314"/>
                  </a:lnTo>
                  <a:lnTo>
                    <a:pt x="1063" y="2301"/>
                  </a:lnTo>
                  <a:lnTo>
                    <a:pt x="1068" y="2285"/>
                  </a:lnTo>
                  <a:lnTo>
                    <a:pt x="1079" y="2271"/>
                  </a:lnTo>
                  <a:lnTo>
                    <a:pt x="1093" y="2259"/>
                  </a:lnTo>
                  <a:lnTo>
                    <a:pt x="1095" y="2259"/>
                  </a:lnTo>
                  <a:lnTo>
                    <a:pt x="1104" y="2255"/>
                  </a:lnTo>
                  <a:lnTo>
                    <a:pt x="1114" y="2252"/>
                  </a:lnTo>
                  <a:lnTo>
                    <a:pt x="1125" y="2251"/>
                  </a:lnTo>
                  <a:lnTo>
                    <a:pt x="1133" y="2251"/>
                  </a:lnTo>
                  <a:lnTo>
                    <a:pt x="1138" y="2252"/>
                  </a:lnTo>
                  <a:lnTo>
                    <a:pt x="1143" y="2255"/>
                  </a:lnTo>
                  <a:lnTo>
                    <a:pt x="1146" y="2255"/>
                  </a:lnTo>
                  <a:lnTo>
                    <a:pt x="1156" y="2260"/>
                  </a:lnTo>
                  <a:lnTo>
                    <a:pt x="1167" y="2268"/>
                  </a:lnTo>
                  <a:lnTo>
                    <a:pt x="1262" y="2204"/>
                  </a:lnTo>
                  <a:lnTo>
                    <a:pt x="1257" y="2189"/>
                  </a:lnTo>
                  <a:lnTo>
                    <a:pt x="1257" y="2175"/>
                  </a:lnTo>
                  <a:lnTo>
                    <a:pt x="1260" y="2153"/>
                  </a:lnTo>
                  <a:lnTo>
                    <a:pt x="1269" y="2130"/>
                  </a:lnTo>
                  <a:lnTo>
                    <a:pt x="1283" y="2112"/>
                  </a:lnTo>
                  <a:lnTo>
                    <a:pt x="1284" y="2111"/>
                  </a:lnTo>
                  <a:lnTo>
                    <a:pt x="1287" y="2109"/>
                  </a:lnTo>
                  <a:lnTo>
                    <a:pt x="1298" y="2102"/>
                  </a:lnTo>
                  <a:lnTo>
                    <a:pt x="1312" y="2096"/>
                  </a:lnTo>
                  <a:lnTo>
                    <a:pt x="1325" y="2092"/>
                  </a:lnTo>
                  <a:lnTo>
                    <a:pt x="1330" y="2091"/>
                  </a:lnTo>
                  <a:lnTo>
                    <a:pt x="1345" y="2091"/>
                  </a:lnTo>
                  <a:lnTo>
                    <a:pt x="1347" y="2092"/>
                  </a:lnTo>
                  <a:lnTo>
                    <a:pt x="1350" y="2092"/>
                  </a:lnTo>
                  <a:lnTo>
                    <a:pt x="1364" y="2096"/>
                  </a:lnTo>
                  <a:lnTo>
                    <a:pt x="1380" y="2103"/>
                  </a:lnTo>
                  <a:lnTo>
                    <a:pt x="1393" y="2112"/>
                  </a:lnTo>
                  <a:lnTo>
                    <a:pt x="1405" y="2125"/>
                  </a:lnTo>
                  <a:lnTo>
                    <a:pt x="1413" y="2138"/>
                  </a:lnTo>
                  <a:lnTo>
                    <a:pt x="1418" y="2154"/>
                  </a:lnTo>
                  <a:lnTo>
                    <a:pt x="1419" y="2157"/>
                  </a:lnTo>
                  <a:lnTo>
                    <a:pt x="1419" y="2161"/>
                  </a:lnTo>
                  <a:lnTo>
                    <a:pt x="1422" y="2174"/>
                  </a:lnTo>
                  <a:lnTo>
                    <a:pt x="1421" y="2188"/>
                  </a:lnTo>
                  <a:lnTo>
                    <a:pt x="1415" y="2202"/>
                  </a:lnTo>
                  <a:lnTo>
                    <a:pt x="1414" y="2206"/>
                  </a:lnTo>
                  <a:lnTo>
                    <a:pt x="1414" y="2210"/>
                  </a:lnTo>
                  <a:lnTo>
                    <a:pt x="1409" y="2219"/>
                  </a:lnTo>
                  <a:lnTo>
                    <a:pt x="1401" y="2230"/>
                  </a:lnTo>
                  <a:lnTo>
                    <a:pt x="1392" y="2239"/>
                  </a:lnTo>
                  <a:lnTo>
                    <a:pt x="1372" y="2252"/>
                  </a:lnTo>
                  <a:lnTo>
                    <a:pt x="1362" y="2255"/>
                  </a:lnTo>
                  <a:lnTo>
                    <a:pt x="1359" y="2256"/>
                  </a:lnTo>
                  <a:lnTo>
                    <a:pt x="1358" y="2256"/>
                  </a:lnTo>
                  <a:lnTo>
                    <a:pt x="1355" y="2257"/>
                  </a:lnTo>
                  <a:lnTo>
                    <a:pt x="1351" y="2257"/>
                  </a:lnTo>
                  <a:lnTo>
                    <a:pt x="1345" y="2259"/>
                  </a:lnTo>
                  <a:lnTo>
                    <a:pt x="1339" y="2259"/>
                  </a:lnTo>
                  <a:lnTo>
                    <a:pt x="1320" y="2256"/>
                  </a:lnTo>
                  <a:lnTo>
                    <a:pt x="1301" y="2250"/>
                  </a:lnTo>
                  <a:lnTo>
                    <a:pt x="1286" y="2238"/>
                  </a:lnTo>
                  <a:lnTo>
                    <a:pt x="1284" y="2238"/>
                  </a:lnTo>
                  <a:lnTo>
                    <a:pt x="1284" y="2237"/>
                  </a:lnTo>
                  <a:lnTo>
                    <a:pt x="1280" y="2234"/>
                  </a:lnTo>
                  <a:lnTo>
                    <a:pt x="1277" y="2229"/>
                  </a:lnTo>
                  <a:lnTo>
                    <a:pt x="1182" y="2294"/>
                  </a:lnTo>
                  <a:lnTo>
                    <a:pt x="1185" y="2305"/>
                  </a:lnTo>
                  <a:lnTo>
                    <a:pt x="1185" y="2314"/>
                  </a:lnTo>
                  <a:lnTo>
                    <a:pt x="1184" y="2316"/>
                  </a:lnTo>
                  <a:lnTo>
                    <a:pt x="1184" y="2326"/>
                  </a:lnTo>
                  <a:lnTo>
                    <a:pt x="1181" y="2337"/>
                  </a:lnTo>
                  <a:lnTo>
                    <a:pt x="1176" y="2347"/>
                  </a:lnTo>
                  <a:lnTo>
                    <a:pt x="1174" y="2348"/>
                  </a:lnTo>
                  <a:lnTo>
                    <a:pt x="1173" y="2350"/>
                  </a:lnTo>
                  <a:lnTo>
                    <a:pt x="1173" y="2352"/>
                  </a:lnTo>
                  <a:lnTo>
                    <a:pt x="1167" y="2358"/>
                  </a:lnTo>
                  <a:lnTo>
                    <a:pt x="1159" y="2365"/>
                  </a:lnTo>
                  <a:lnTo>
                    <a:pt x="1151" y="2370"/>
                  </a:lnTo>
                  <a:lnTo>
                    <a:pt x="1159" y="2496"/>
                  </a:lnTo>
                  <a:lnTo>
                    <a:pt x="1185" y="2496"/>
                  </a:lnTo>
                  <a:lnTo>
                    <a:pt x="1197" y="2498"/>
                  </a:lnTo>
                  <a:lnTo>
                    <a:pt x="1206" y="2498"/>
                  </a:lnTo>
                  <a:lnTo>
                    <a:pt x="1210" y="2500"/>
                  </a:lnTo>
                  <a:lnTo>
                    <a:pt x="1223" y="2504"/>
                  </a:lnTo>
                  <a:lnTo>
                    <a:pt x="1239" y="2510"/>
                  </a:lnTo>
                  <a:lnTo>
                    <a:pt x="1256" y="2519"/>
                  </a:lnTo>
                  <a:lnTo>
                    <a:pt x="1270" y="2529"/>
                  </a:lnTo>
                  <a:lnTo>
                    <a:pt x="1280" y="2539"/>
                  </a:lnTo>
                  <a:lnTo>
                    <a:pt x="1280" y="2540"/>
                  </a:lnTo>
                  <a:lnTo>
                    <a:pt x="1292" y="2551"/>
                  </a:lnTo>
                  <a:lnTo>
                    <a:pt x="1300" y="2564"/>
                  </a:lnTo>
                  <a:lnTo>
                    <a:pt x="1305" y="2577"/>
                  </a:lnTo>
                  <a:lnTo>
                    <a:pt x="1309" y="2581"/>
                  </a:lnTo>
                  <a:lnTo>
                    <a:pt x="1315" y="2594"/>
                  </a:lnTo>
                  <a:lnTo>
                    <a:pt x="1322" y="2625"/>
                  </a:lnTo>
                  <a:lnTo>
                    <a:pt x="1322" y="2656"/>
                  </a:lnTo>
                  <a:lnTo>
                    <a:pt x="1317" y="2684"/>
                  </a:lnTo>
                  <a:lnTo>
                    <a:pt x="1423" y="2728"/>
                  </a:lnTo>
                  <a:lnTo>
                    <a:pt x="1423" y="2760"/>
                  </a:lnTo>
                  <a:lnTo>
                    <a:pt x="1307" y="2713"/>
                  </a:lnTo>
                  <a:lnTo>
                    <a:pt x="1305" y="2716"/>
                  </a:lnTo>
                  <a:lnTo>
                    <a:pt x="1304" y="2717"/>
                  </a:lnTo>
                  <a:lnTo>
                    <a:pt x="1304" y="2718"/>
                  </a:lnTo>
                  <a:lnTo>
                    <a:pt x="1303" y="2720"/>
                  </a:lnTo>
                  <a:lnTo>
                    <a:pt x="1290" y="2737"/>
                  </a:lnTo>
                  <a:lnTo>
                    <a:pt x="1275" y="2752"/>
                  </a:lnTo>
                  <a:lnTo>
                    <a:pt x="1262" y="2764"/>
                  </a:lnTo>
                  <a:lnTo>
                    <a:pt x="1258" y="2767"/>
                  </a:lnTo>
                  <a:lnTo>
                    <a:pt x="1256" y="2768"/>
                  </a:lnTo>
                  <a:lnTo>
                    <a:pt x="1267" y="2794"/>
                  </a:lnTo>
                  <a:lnTo>
                    <a:pt x="1270" y="2794"/>
                  </a:lnTo>
                  <a:lnTo>
                    <a:pt x="1274" y="2793"/>
                  </a:lnTo>
                  <a:lnTo>
                    <a:pt x="1284" y="2793"/>
                  </a:lnTo>
                  <a:lnTo>
                    <a:pt x="1305" y="2798"/>
                  </a:lnTo>
                  <a:lnTo>
                    <a:pt x="1236" y="2798"/>
                  </a:lnTo>
                  <a:lnTo>
                    <a:pt x="1229" y="2783"/>
                  </a:lnTo>
                  <a:lnTo>
                    <a:pt x="1216" y="2787"/>
                  </a:lnTo>
                  <a:lnTo>
                    <a:pt x="1205" y="2789"/>
                  </a:lnTo>
                  <a:lnTo>
                    <a:pt x="1188" y="2792"/>
                  </a:lnTo>
                  <a:lnTo>
                    <a:pt x="1164" y="2792"/>
                  </a:lnTo>
                  <a:lnTo>
                    <a:pt x="1136" y="2788"/>
                  </a:lnTo>
                  <a:lnTo>
                    <a:pt x="1110" y="2779"/>
                  </a:lnTo>
                  <a:lnTo>
                    <a:pt x="1085" y="2764"/>
                  </a:lnTo>
                  <a:lnTo>
                    <a:pt x="1083" y="2762"/>
                  </a:lnTo>
                  <a:lnTo>
                    <a:pt x="1081" y="2762"/>
                  </a:lnTo>
                  <a:lnTo>
                    <a:pt x="1067" y="2749"/>
                  </a:lnTo>
                  <a:lnTo>
                    <a:pt x="1054" y="2733"/>
                  </a:lnTo>
                  <a:lnTo>
                    <a:pt x="1044" y="2714"/>
                  </a:lnTo>
                  <a:lnTo>
                    <a:pt x="1036" y="2697"/>
                  </a:lnTo>
                  <a:lnTo>
                    <a:pt x="1033" y="2692"/>
                  </a:lnTo>
                  <a:lnTo>
                    <a:pt x="1032" y="2686"/>
                  </a:lnTo>
                  <a:lnTo>
                    <a:pt x="964" y="2697"/>
                  </a:lnTo>
                  <a:lnTo>
                    <a:pt x="962" y="2709"/>
                  </a:lnTo>
                  <a:lnTo>
                    <a:pt x="960" y="2718"/>
                  </a:lnTo>
                  <a:lnTo>
                    <a:pt x="960" y="2720"/>
                  </a:lnTo>
                  <a:lnTo>
                    <a:pt x="953" y="2737"/>
                  </a:lnTo>
                  <a:lnTo>
                    <a:pt x="944" y="2750"/>
                  </a:lnTo>
                  <a:lnTo>
                    <a:pt x="943" y="2752"/>
                  </a:lnTo>
                  <a:lnTo>
                    <a:pt x="940" y="2756"/>
                  </a:lnTo>
                  <a:lnTo>
                    <a:pt x="936" y="2762"/>
                  </a:lnTo>
                  <a:lnTo>
                    <a:pt x="920" y="2776"/>
                  </a:lnTo>
                  <a:lnTo>
                    <a:pt x="902" y="2788"/>
                  </a:lnTo>
                  <a:lnTo>
                    <a:pt x="882" y="2794"/>
                  </a:lnTo>
                  <a:lnTo>
                    <a:pt x="862" y="2798"/>
                  </a:lnTo>
                  <a:lnTo>
                    <a:pt x="842" y="2798"/>
                  </a:lnTo>
                  <a:lnTo>
                    <a:pt x="821" y="2794"/>
                  </a:lnTo>
                  <a:lnTo>
                    <a:pt x="804" y="2788"/>
                  </a:lnTo>
                  <a:lnTo>
                    <a:pt x="791" y="2780"/>
                  </a:lnTo>
                  <a:lnTo>
                    <a:pt x="778" y="2771"/>
                  </a:lnTo>
                  <a:lnTo>
                    <a:pt x="767" y="2760"/>
                  </a:lnTo>
                  <a:lnTo>
                    <a:pt x="757" y="2746"/>
                  </a:lnTo>
                  <a:lnTo>
                    <a:pt x="750" y="2734"/>
                  </a:lnTo>
                  <a:lnTo>
                    <a:pt x="744" y="2713"/>
                  </a:lnTo>
                  <a:lnTo>
                    <a:pt x="740" y="2694"/>
                  </a:lnTo>
                  <a:lnTo>
                    <a:pt x="740" y="2673"/>
                  </a:lnTo>
                  <a:lnTo>
                    <a:pt x="651" y="2635"/>
                  </a:lnTo>
                  <a:lnTo>
                    <a:pt x="651" y="2636"/>
                  </a:lnTo>
                  <a:lnTo>
                    <a:pt x="649" y="2636"/>
                  </a:lnTo>
                  <a:lnTo>
                    <a:pt x="645" y="2641"/>
                  </a:lnTo>
                  <a:lnTo>
                    <a:pt x="635" y="2646"/>
                  </a:lnTo>
                  <a:lnTo>
                    <a:pt x="634" y="2649"/>
                  </a:lnTo>
                  <a:lnTo>
                    <a:pt x="628" y="2652"/>
                  </a:lnTo>
                  <a:lnTo>
                    <a:pt x="605" y="2656"/>
                  </a:lnTo>
                  <a:lnTo>
                    <a:pt x="590" y="2654"/>
                  </a:lnTo>
                  <a:lnTo>
                    <a:pt x="577" y="2650"/>
                  </a:lnTo>
                  <a:lnTo>
                    <a:pt x="577" y="2649"/>
                  </a:lnTo>
                  <a:lnTo>
                    <a:pt x="573" y="2648"/>
                  </a:lnTo>
                  <a:lnTo>
                    <a:pt x="571" y="2646"/>
                  </a:lnTo>
                  <a:lnTo>
                    <a:pt x="499" y="2713"/>
                  </a:lnTo>
                  <a:lnTo>
                    <a:pt x="508" y="2737"/>
                  </a:lnTo>
                  <a:lnTo>
                    <a:pt x="512" y="2759"/>
                  </a:lnTo>
                  <a:lnTo>
                    <a:pt x="512" y="2787"/>
                  </a:lnTo>
                  <a:lnTo>
                    <a:pt x="509" y="2792"/>
                  </a:lnTo>
                  <a:lnTo>
                    <a:pt x="509" y="2798"/>
                  </a:lnTo>
                  <a:lnTo>
                    <a:pt x="280" y="2798"/>
                  </a:lnTo>
                  <a:lnTo>
                    <a:pt x="278" y="2783"/>
                  </a:lnTo>
                  <a:lnTo>
                    <a:pt x="278" y="2766"/>
                  </a:lnTo>
                  <a:lnTo>
                    <a:pt x="279" y="2750"/>
                  </a:lnTo>
                  <a:lnTo>
                    <a:pt x="284" y="2733"/>
                  </a:lnTo>
                  <a:lnTo>
                    <a:pt x="291" y="2717"/>
                  </a:lnTo>
                  <a:lnTo>
                    <a:pt x="299" y="2704"/>
                  </a:lnTo>
                  <a:lnTo>
                    <a:pt x="313" y="2686"/>
                  </a:lnTo>
                  <a:lnTo>
                    <a:pt x="331" y="2671"/>
                  </a:lnTo>
                  <a:lnTo>
                    <a:pt x="351" y="2661"/>
                  </a:lnTo>
                  <a:lnTo>
                    <a:pt x="352" y="2659"/>
                  </a:lnTo>
                  <a:lnTo>
                    <a:pt x="355" y="2659"/>
                  </a:lnTo>
                  <a:lnTo>
                    <a:pt x="356" y="2658"/>
                  </a:lnTo>
                  <a:lnTo>
                    <a:pt x="376" y="2654"/>
                  </a:lnTo>
                  <a:lnTo>
                    <a:pt x="395" y="2653"/>
                  </a:lnTo>
                  <a:lnTo>
                    <a:pt x="416" y="2654"/>
                  </a:lnTo>
                  <a:lnTo>
                    <a:pt x="433" y="2658"/>
                  </a:lnTo>
                  <a:lnTo>
                    <a:pt x="448" y="2665"/>
                  </a:lnTo>
                  <a:lnTo>
                    <a:pt x="448" y="2666"/>
                  </a:lnTo>
                  <a:lnTo>
                    <a:pt x="450" y="2666"/>
                  </a:lnTo>
                  <a:lnTo>
                    <a:pt x="466" y="2675"/>
                  </a:lnTo>
                  <a:lnTo>
                    <a:pt x="481" y="2688"/>
                  </a:lnTo>
                  <a:lnTo>
                    <a:pt x="550" y="2624"/>
                  </a:lnTo>
                  <a:lnTo>
                    <a:pt x="547" y="2620"/>
                  </a:lnTo>
                  <a:lnTo>
                    <a:pt x="543" y="2604"/>
                  </a:lnTo>
                  <a:lnTo>
                    <a:pt x="542" y="2598"/>
                  </a:lnTo>
                  <a:lnTo>
                    <a:pt x="542" y="2593"/>
                  </a:lnTo>
                  <a:lnTo>
                    <a:pt x="545" y="2576"/>
                  </a:lnTo>
                  <a:lnTo>
                    <a:pt x="551" y="2559"/>
                  </a:lnTo>
                  <a:lnTo>
                    <a:pt x="553" y="2559"/>
                  </a:lnTo>
                  <a:lnTo>
                    <a:pt x="553" y="2557"/>
                  </a:lnTo>
                  <a:lnTo>
                    <a:pt x="554" y="2556"/>
                  </a:lnTo>
                  <a:lnTo>
                    <a:pt x="564" y="2544"/>
                  </a:lnTo>
                  <a:lnTo>
                    <a:pt x="577" y="2536"/>
                  </a:lnTo>
                  <a:lnTo>
                    <a:pt x="583" y="2534"/>
                  </a:lnTo>
                  <a:lnTo>
                    <a:pt x="589" y="2532"/>
                  </a:lnTo>
                  <a:lnTo>
                    <a:pt x="596" y="2532"/>
                  </a:lnTo>
                  <a:lnTo>
                    <a:pt x="596" y="2531"/>
                  </a:lnTo>
                  <a:lnTo>
                    <a:pt x="608" y="2531"/>
                  </a:lnTo>
                  <a:lnTo>
                    <a:pt x="651" y="2400"/>
                  </a:lnTo>
                  <a:lnTo>
                    <a:pt x="645" y="2398"/>
                  </a:lnTo>
                  <a:lnTo>
                    <a:pt x="639" y="2395"/>
                  </a:lnTo>
                  <a:lnTo>
                    <a:pt x="635" y="2391"/>
                  </a:lnTo>
                  <a:lnTo>
                    <a:pt x="631" y="2388"/>
                  </a:lnTo>
                  <a:lnTo>
                    <a:pt x="630" y="2387"/>
                  </a:lnTo>
                  <a:lnTo>
                    <a:pt x="625" y="2383"/>
                  </a:lnTo>
                  <a:lnTo>
                    <a:pt x="621" y="2379"/>
                  </a:lnTo>
                  <a:lnTo>
                    <a:pt x="618" y="2373"/>
                  </a:lnTo>
                  <a:lnTo>
                    <a:pt x="615" y="2367"/>
                  </a:lnTo>
                  <a:lnTo>
                    <a:pt x="613" y="2366"/>
                  </a:lnTo>
                  <a:lnTo>
                    <a:pt x="611" y="2364"/>
                  </a:lnTo>
                  <a:lnTo>
                    <a:pt x="609" y="2360"/>
                  </a:lnTo>
                  <a:lnTo>
                    <a:pt x="602" y="2336"/>
                  </a:lnTo>
                  <a:lnTo>
                    <a:pt x="604" y="2312"/>
                  </a:lnTo>
                  <a:lnTo>
                    <a:pt x="610" y="2290"/>
                  </a:lnTo>
                  <a:lnTo>
                    <a:pt x="611" y="2289"/>
                  </a:lnTo>
                  <a:lnTo>
                    <a:pt x="617" y="2278"/>
                  </a:lnTo>
                  <a:lnTo>
                    <a:pt x="625" y="2269"/>
                  </a:lnTo>
                  <a:lnTo>
                    <a:pt x="632" y="2263"/>
                  </a:lnTo>
                  <a:lnTo>
                    <a:pt x="647" y="2252"/>
                  </a:lnTo>
                  <a:lnTo>
                    <a:pt x="664" y="2246"/>
                  </a:lnTo>
                  <a:lnTo>
                    <a:pt x="668" y="2244"/>
                  </a:lnTo>
                  <a:lnTo>
                    <a:pt x="672" y="2244"/>
                  </a:lnTo>
                  <a:lnTo>
                    <a:pt x="674" y="2146"/>
                  </a:lnTo>
                  <a:lnTo>
                    <a:pt x="659" y="2140"/>
                  </a:lnTo>
                  <a:lnTo>
                    <a:pt x="644" y="2132"/>
                  </a:lnTo>
                  <a:lnTo>
                    <a:pt x="636" y="2124"/>
                  </a:lnTo>
                  <a:lnTo>
                    <a:pt x="627" y="2116"/>
                  </a:lnTo>
                  <a:lnTo>
                    <a:pt x="622" y="2106"/>
                  </a:lnTo>
                  <a:lnTo>
                    <a:pt x="617" y="2096"/>
                  </a:lnTo>
                  <a:lnTo>
                    <a:pt x="613" y="2087"/>
                  </a:lnTo>
                  <a:lnTo>
                    <a:pt x="477" y="2099"/>
                  </a:lnTo>
                  <a:lnTo>
                    <a:pt x="475" y="2106"/>
                  </a:lnTo>
                  <a:lnTo>
                    <a:pt x="474" y="2111"/>
                  </a:lnTo>
                  <a:lnTo>
                    <a:pt x="473" y="2113"/>
                  </a:lnTo>
                  <a:lnTo>
                    <a:pt x="473" y="2115"/>
                  </a:lnTo>
                  <a:lnTo>
                    <a:pt x="469" y="2123"/>
                  </a:lnTo>
                  <a:lnTo>
                    <a:pt x="463" y="2132"/>
                  </a:lnTo>
                  <a:lnTo>
                    <a:pt x="454" y="2138"/>
                  </a:lnTo>
                  <a:lnTo>
                    <a:pt x="450" y="2142"/>
                  </a:lnTo>
                  <a:lnTo>
                    <a:pt x="441" y="2146"/>
                  </a:lnTo>
                  <a:lnTo>
                    <a:pt x="429" y="2150"/>
                  </a:lnTo>
                  <a:lnTo>
                    <a:pt x="419" y="2314"/>
                  </a:lnTo>
                  <a:lnTo>
                    <a:pt x="427" y="2318"/>
                  </a:lnTo>
                  <a:lnTo>
                    <a:pt x="433" y="2322"/>
                  </a:lnTo>
                  <a:lnTo>
                    <a:pt x="445" y="2333"/>
                  </a:lnTo>
                  <a:lnTo>
                    <a:pt x="453" y="2349"/>
                  </a:lnTo>
                  <a:lnTo>
                    <a:pt x="454" y="2350"/>
                  </a:lnTo>
                  <a:lnTo>
                    <a:pt x="454" y="2354"/>
                  </a:lnTo>
                  <a:lnTo>
                    <a:pt x="457" y="2364"/>
                  </a:lnTo>
                  <a:lnTo>
                    <a:pt x="457" y="2374"/>
                  </a:lnTo>
                  <a:lnTo>
                    <a:pt x="454" y="2384"/>
                  </a:lnTo>
                  <a:lnTo>
                    <a:pt x="454" y="2387"/>
                  </a:lnTo>
                  <a:lnTo>
                    <a:pt x="453" y="2388"/>
                  </a:lnTo>
                  <a:lnTo>
                    <a:pt x="449" y="2398"/>
                  </a:lnTo>
                  <a:lnTo>
                    <a:pt x="443" y="2408"/>
                  </a:lnTo>
                  <a:lnTo>
                    <a:pt x="436" y="2415"/>
                  </a:lnTo>
                  <a:lnTo>
                    <a:pt x="435" y="2415"/>
                  </a:lnTo>
                  <a:lnTo>
                    <a:pt x="431" y="2419"/>
                  </a:lnTo>
                  <a:lnTo>
                    <a:pt x="427" y="2421"/>
                  </a:lnTo>
                  <a:lnTo>
                    <a:pt x="424" y="2422"/>
                  </a:lnTo>
                  <a:lnTo>
                    <a:pt x="420" y="2424"/>
                  </a:lnTo>
                  <a:lnTo>
                    <a:pt x="419" y="2424"/>
                  </a:lnTo>
                  <a:lnTo>
                    <a:pt x="414" y="2426"/>
                  </a:lnTo>
                  <a:lnTo>
                    <a:pt x="409" y="2426"/>
                  </a:lnTo>
                  <a:lnTo>
                    <a:pt x="403" y="2428"/>
                  </a:lnTo>
                  <a:lnTo>
                    <a:pt x="399" y="2428"/>
                  </a:lnTo>
                  <a:lnTo>
                    <a:pt x="382" y="2425"/>
                  </a:lnTo>
                  <a:lnTo>
                    <a:pt x="365" y="2417"/>
                  </a:lnTo>
                  <a:lnTo>
                    <a:pt x="365" y="2416"/>
                  </a:lnTo>
                  <a:lnTo>
                    <a:pt x="361" y="2413"/>
                  </a:lnTo>
                  <a:lnTo>
                    <a:pt x="357" y="2409"/>
                  </a:lnTo>
                  <a:lnTo>
                    <a:pt x="350" y="2398"/>
                  </a:lnTo>
                  <a:lnTo>
                    <a:pt x="344" y="2387"/>
                  </a:lnTo>
                  <a:lnTo>
                    <a:pt x="342" y="2374"/>
                  </a:lnTo>
                  <a:lnTo>
                    <a:pt x="342" y="2366"/>
                  </a:lnTo>
                  <a:lnTo>
                    <a:pt x="343" y="2358"/>
                  </a:lnTo>
                  <a:lnTo>
                    <a:pt x="347" y="2343"/>
                  </a:lnTo>
                  <a:lnTo>
                    <a:pt x="356" y="2329"/>
                  </a:lnTo>
                  <a:lnTo>
                    <a:pt x="359" y="2327"/>
                  </a:lnTo>
                  <a:lnTo>
                    <a:pt x="371" y="2318"/>
                  </a:lnTo>
                  <a:lnTo>
                    <a:pt x="384" y="2312"/>
                  </a:lnTo>
                  <a:lnTo>
                    <a:pt x="386" y="2312"/>
                  </a:lnTo>
                  <a:lnTo>
                    <a:pt x="388" y="2311"/>
                  </a:lnTo>
                  <a:lnTo>
                    <a:pt x="389" y="2311"/>
                  </a:lnTo>
                  <a:lnTo>
                    <a:pt x="401" y="2149"/>
                  </a:lnTo>
                  <a:lnTo>
                    <a:pt x="398" y="2147"/>
                  </a:lnTo>
                  <a:lnTo>
                    <a:pt x="397" y="2147"/>
                  </a:lnTo>
                  <a:lnTo>
                    <a:pt x="382" y="2138"/>
                  </a:lnTo>
                  <a:lnTo>
                    <a:pt x="371" y="2127"/>
                  </a:lnTo>
                  <a:lnTo>
                    <a:pt x="364" y="2111"/>
                  </a:lnTo>
                  <a:lnTo>
                    <a:pt x="361" y="2098"/>
                  </a:lnTo>
                  <a:lnTo>
                    <a:pt x="363" y="2086"/>
                  </a:lnTo>
                  <a:lnTo>
                    <a:pt x="364" y="2078"/>
                  </a:lnTo>
                  <a:lnTo>
                    <a:pt x="367" y="2070"/>
                  </a:lnTo>
                  <a:lnTo>
                    <a:pt x="371" y="2064"/>
                  </a:lnTo>
                  <a:lnTo>
                    <a:pt x="373" y="2058"/>
                  </a:lnTo>
                  <a:lnTo>
                    <a:pt x="381" y="2051"/>
                  </a:lnTo>
                  <a:lnTo>
                    <a:pt x="388" y="2045"/>
                  </a:lnTo>
                  <a:lnTo>
                    <a:pt x="394" y="2041"/>
                  </a:lnTo>
                  <a:lnTo>
                    <a:pt x="363" y="1955"/>
                  </a:lnTo>
                  <a:lnTo>
                    <a:pt x="360" y="1956"/>
                  </a:lnTo>
                  <a:lnTo>
                    <a:pt x="346" y="1956"/>
                  </a:lnTo>
                  <a:lnTo>
                    <a:pt x="334" y="1955"/>
                  </a:lnTo>
                  <a:lnTo>
                    <a:pt x="322" y="1950"/>
                  </a:lnTo>
                  <a:lnTo>
                    <a:pt x="317" y="1947"/>
                  </a:lnTo>
                  <a:lnTo>
                    <a:pt x="312" y="1943"/>
                  </a:lnTo>
                  <a:lnTo>
                    <a:pt x="304" y="1937"/>
                  </a:lnTo>
                  <a:lnTo>
                    <a:pt x="299" y="1930"/>
                  </a:lnTo>
                  <a:lnTo>
                    <a:pt x="296" y="1924"/>
                  </a:lnTo>
                  <a:lnTo>
                    <a:pt x="293" y="1920"/>
                  </a:lnTo>
                  <a:lnTo>
                    <a:pt x="292" y="1917"/>
                  </a:lnTo>
                  <a:lnTo>
                    <a:pt x="217" y="1925"/>
                  </a:lnTo>
                  <a:lnTo>
                    <a:pt x="217" y="1939"/>
                  </a:lnTo>
                  <a:lnTo>
                    <a:pt x="213" y="1955"/>
                  </a:lnTo>
                  <a:lnTo>
                    <a:pt x="208" y="1968"/>
                  </a:lnTo>
                  <a:lnTo>
                    <a:pt x="207" y="1971"/>
                  </a:lnTo>
                  <a:lnTo>
                    <a:pt x="207" y="1972"/>
                  </a:lnTo>
                  <a:lnTo>
                    <a:pt x="204" y="1977"/>
                  </a:lnTo>
                  <a:lnTo>
                    <a:pt x="198" y="1988"/>
                  </a:lnTo>
                  <a:lnTo>
                    <a:pt x="187" y="2001"/>
                  </a:lnTo>
                  <a:lnTo>
                    <a:pt x="175" y="2013"/>
                  </a:lnTo>
                  <a:lnTo>
                    <a:pt x="164" y="2019"/>
                  </a:lnTo>
                  <a:lnTo>
                    <a:pt x="148" y="2028"/>
                  </a:lnTo>
                  <a:lnTo>
                    <a:pt x="134" y="2031"/>
                  </a:lnTo>
                  <a:lnTo>
                    <a:pt x="132" y="2031"/>
                  </a:lnTo>
                  <a:lnTo>
                    <a:pt x="132" y="2062"/>
                  </a:lnTo>
                  <a:lnTo>
                    <a:pt x="135" y="2064"/>
                  </a:lnTo>
                  <a:lnTo>
                    <a:pt x="136" y="2064"/>
                  </a:lnTo>
                  <a:lnTo>
                    <a:pt x="139" y="2065"/>
                  </a:lnTo>
                  <a:lnTo>
                    <a:pt x="153" y="2072"/>
                  </a:lnTo>
                  <a:lnTo>
                    <a:pt x="166" y="2083"/>
                  </a:lnTo>
                  <a:lnTo>
                    <a:pt x="166" y="2085"/>
                  </a:lnTo>
                  <a:lnTo>
                    <a:pt x="168" y="2086"/>
                  </a:lnTo>
                  <a:lnTo>
                    <a:pt x="174" y="2100"/>
                  </a:lnTo>
                  <a:lnTo>
                    <a:pt x="178" y="2115"/>
                  </a:lnTo>
                  <a:lnTo>
                    <a:pt x="178" y="2127"/>
                  </a:lnTo>
                  <a:lnTo>
                    <a:pt x="177" y="2130"/>
                  </a:lnTo>
                  <a:lnTo>
                    <a:pt x="177" y="2133"/>
                  </a:lnTo>
                  <a:lnTo>
                    <a:pt x="172" y="2149"/>
                  </a:lnTo>
                  <a:lnTo>
                    <a:pt x="161" y="2162"/>
                  </a:lnTo>
                  <a:lnTo>
                    <a:pt x="145" y="2172"/>
                  </a:lnTo>
                  <a:lnTo>
                    <a:pt x="130" y="2179"/>
                  </a:lnTo>
                  <a:lnTo>
                    <a:pt x="117" y="2179"/>
                  </a:lnTo>
                  <a:lnTo>
                    <a:pt x="105" y="2178"/>
                  </a:lnTo>
                  <a:lnTo>
                    <a:pt x="94" y="2174"/>
                  </a:lnTo>
                  <a:lnTo>
                    <a:pt x="93" y="2174"/>
                  </a:lnTo>
                  <a:lnTo>
                    <a:pt x="90" y="2172"/>
                  </a:lnTo>
                  <a:lnTo>
                    <a:pt x="89" y="2172"/>
                  </a:lnTo>
                  <a:lnTo>
                    <a:pt x="83" y="2168"/>
                  </a:lnTo>
                  <a:lnTo>
                    <a:pt x="69" y="2155"/>
                  </a:lnTo>
                  <a:lnTo>
                    <a:pt x="65" y="2149"/>
                  </a:lnTo>
                  <a:lnTo>
                    <a:pt x="63" y="2145"/>
                  </a:lnTo>
                  <a:lnTo>
                    <a:pt x="62" y="2141"/>
                  </a:lnTo>
                  <a:lnTo>
                    <a:pt x="60" y="2136"/>
                  </a:lnTo>
                  <a:lnTo>
                    <a:pt x="60" y="2132"/>
                  </a:lnTo>
                  <a:lnTo>
                    <a:pt x="59" y="2130"/>
                  </a:lnTo>
                  <a:lnTo>
                    <a:pt x="59" y="2125"/>
                  </a:lnTo>
                  <a:lnTo>
                    <a:pt x="60" y="2108"/>
                  </a:lnTo>
                  <a:lnTo>
                    <a:pt x="65" y="2092"/>
                  </a:lnTo>
                  <a:lnTo>
                    <a:pt x="75" y="2079"/>
                  </a:lnTo>
                  <a:lnTo>
                    <a:pt x="76" y="2079"/>
                  </a:lnTo>
                  <a:lnTo>
                    <a:pt x="76" y="2078"/>
                  </a:lnTo>
                  <a:lnTo>
                    <a:pt x="83" y="2073"/>
                  </a:lnTo>
                  <a:lnTo>
                    <a:pt x="90" y="2069"/>
                  </a:lnTo>
                  <a:lnTo>
                    <a:pt x="97" y="2065"/>
                  </a:lnTo>
                  <a:lnTo>
                    <a:pt x="100" y="2065"/>
                  </a:lnTo>
                  <a:lnTo>
                    <a:pt x="101" y="2064"/>
                  </a:lnTo>
                  <a:lnTo>
                    <a:pt x="102" y="2064"/>
                  </a:lnTo>
                  <a:lnTo>
                    <a:pt x="102" y="2034"/>
                  </a:lnTo>
                  <a:lnTo>
                    <a:pt x="79" y="2028"/>
                  </a:lnTo>
                  <a:lnTo>
                    <a:pt x="56" y="2019"/>
                  </a:lnTo>
                  <a:lnTo>
                    <a:pt x="37" y="2003"/>
                  </a:lnTo>
                  <a:lnTo>
                    <a:pt x="35" y="2002"/>
                  </a:lnTo>
                  <a:lnTo>
                    <a:pt x="25" y="1990"/>
                  </a:lnTo>
                  <a:lnTo>
                    <a:pt x="17" y="1977"/>
                  </a:lnTo>
                  <a:lnTo>
                    <a:pt x="12" y="1965"/>
                  </a:lnTo>
                  <a:lnTo>
                    <a:pt x="7" y="1951"/>
                  </a:lnTo>
                  <a:lnTo>
                    <a:pt x="5" y="1935"/>
                  </a:lnTo>
                  <a:lnTo>
                    <a:pt x="5" y="1920"/>
                  </a:lnTo>
                  <a:lnTo>
                    <a:pt x="7" y="1904"/>
                  </a:lnTo>
                  <a:lnTo>
                    <a:pt x="10" y="1891"/>
                  </a:lnTo>
                  <a:lnTo>
                    <a:pt x="18" y="1872"/>
                  </a:lnTo>
                  <a:lnTo>
                    <a:pt x="30" y="1855"/>
                  </a:lnTo>
                  <a:lnTo>
                    <a:pt x="48" y="1837"/>
                  </a:lnTo>
                  <a:lnTo>
                    <a:pt x="63" y="1828"/>
                  </a:lnTo>
                  <a:lnTo>
                    <a:pt x="80" y="1823"/>
                  </a:lnTo>
                  <a:lnTo>
                    <a:pt x="77" y="1768"/>
                  </a:lnTo>
                  <a:lnTo>
                    <a:pt x="71" y="1768"/>
                  </a:lnTo>
                  <a:lnTo>
                    <a:pt x="65" y="1766"/>
                  </a:lnTo>
                  <a:lnTo>
                    <a:pt x="62" y="1765"/>
                  </a:lnTo>
                  <a:lnTo>
                    <a:pt x="62" y="1764"/>
                  </a:lnTo>
                  <a:lnTo>
                    <a:pt x="48" y="1760"/>
                  </a:lnTo>
                  <a:lnTo>
                    <a:pt x="38" y="1753"/>
                  </a:lnTo>
                  <a:lnTo>
                    <a:pt x="35" y="1752"/>
                  </a:lnTo>
                  <a:lnTo>
                    <a:pt x="34" y="1751"/>
                  </a:lnTo>
                  <a:lnTo>
                    <a:pt x="31" y="1749"/>
                  </a:lnTo>
                  <a:lnTo>
                    <a:pt x="29" y="1747"/>
                  </a:lnTo>
                  <a:lnTo>
                    <a:pt x="13" y="1728"/>
                  </a:lnTo>
                  <a:lnTo>
                    <a:pt x="4" y="1707"/>
                  </a:lnTo>
                  <a:lnTo>
                    <a:pt x="0" y="1684"/>
                  </a:lnTo>
                  <a:lnTo>
                    <a:pt x="0" y="1681"/>
                  </a:lnTo>
                  <a:lnTo>
                    <a:pt x="3" y="1663"/>
                  </a:lnTo>
                  <a:lnTo>
                    <a:pt x="8" y="1646"/>
                  </a:lnTo>
                  <a:lnTo>
                    <a:pt x="17" y="1630"/>
                  </a:lnTo>
                  <a:lnTo>
                    <a:pt x="30" y="1617"/>
                  </a:lnTo>
                  <a:lnTo>
                    <a:pt x="43" y="1607"/>
                  </a:lnTo>
                  <a:lnTo>
                    <a:pt x="50" y="1604"/>
                  </a:lnTo>
                  <a:lnTo>
                    <a:pt x="68" y="1597"/>
                  </a:lnTo>
                  <a:lnTo>
                    <a:pt x="88" y="1595"/>
                  </a:lnTo>
                  <a:lnTo>
                    <a:pt x="100" y="1595"/>
                  </a:lnTo>
                  <a:lnTo>
                    <a:pt x="114" y="1599"/>
                  </a:lnTo>
                  <a:lnTo>
                    <a:pt x="130" y="1605"/>
                  </a:lnTo>
                  <a:lnTo>
                    <a:pt x="141" y="1613"/>
                  </a:lnTo>
                  <a:lnTo>
                    <a:pt x="147" y="1617"/>
                  </a:lnTo>
                  <a:lnTo>
                    <a:pt x="151" y="1622"/>
                  </a:lnTo>
                  <a:lnTo>
                    <a:pt x="155" y="1626"/>
                  </a:lnTo>
                  <a:lnTo>
                    <a:pt x="202" y="1604"/>
                  </a:lnTo>
                  <a:lnTo>
                    <a:pt x="199" y="1587"/>
                  </a:lnTo>
                  <a:lnTo>
                    <a:pt x="200" y="1570"/>
                  </a:lnTo>
                  <a:lnTo>
                    <a:pt x="203" y="1558"/>
                  </a:lnTo>
                  <a:lnTo>
                    <a:pt x="208" y="1546"/>
                  </a:lnTo>
                  <a:lnTo>
                    <a:pt x="215" y="1536"/>
                  </a:lnTo>
                  <a:lnTo>
                    <a:pt x="220" y="1529"/>
                  </a:lnTo>
                  <a:lnTo>
                    <a:pt x="230" y="1519"/>
                  </a:lnTo>
                  <a:lnTo>
                    <a:pt x="251" y="1504"/>
                  </a:lnTo>
                  <a:lnTo>
                    <a:pt x="274" y="1498"/>
                  </a:lnTo>
                  <a:lnTo>
                    <a:pt x="279" y="1498"/>
                  </a:lnTo>
                  <a:lnTo>
                    <a:pt x="282" y="1497"/>
                  </a:lnTo>
                  <a:close/>
                  <a:moveTo>
                    <a:pt x="2971" y="1357"/>
                  </a:moveTo>
                  <a:lnTo>
                    <a:pt x="3086" y="1357"/>
                  </a:lnTo>
                  <a:lnTo>
                    <a:pt x="3082" y="1364"/>
                  </a:lnTo>
                  <a:lnTo>
                    <a:pt x="3078" y="1371"/>
                  </a:lnTo>
                  <a:lnTo>
                    <a:pt x="3077" y="1372"/>
                  </a:lnTo>
                  <a:lnTo>
                    <a:pt x="3076" y="1375"/>
                  </a:lnTo>
                  <a:lnTo>
                    <a:pt x="3065" y="1385"/>
                  </a:lnTo>
                  <a:lnTo>
                    <a:pt x="3051" y="1393"/>
                  </a:lnTo>
                  <a:lnTo>
                    <a:pt x="3043" y="1396"/>
                  </a:lnTo>
                  <a:lnTo>
                    <a:pt x="3035" y="1397"/>
                  </a:lnTo>
                  <a:lnTo>
                    <a:pt x="3027" y="1397"/>
                  </a:lnTo>
                  <a:lnTo>
                    <a:pt x="3013" y="1396"/>
                  </a:lnTo>
                  <a:lnTo>
                    <a:pt x="3000" y="1391"/>
                  </a:lnTo>
                  <a:lnTo>
                    <a:pt x="2988" y="1383"/>
                  </a:lnTo>
                  <a:lnTo>
                    <a:pt x="2980" y="1375"/>
                  </a:lnTo>
                  <a:lnTo>
                    <a:pt x="2973" y="1364"/>
                  </a:lnTo>
                  <a:lnTo>
                    <a:pt x="2973" y="1360"/>
                  </a:lnTo>
                  <a:lnTo>
                    <a:pt x="2972" y="1359"/>
                  </a:lnTo>
                  <a:lnTo>
                    <a:pt x="2972" y="1358"/>
                  </a:lnTo>
                  <a:lnTo>
                    <a:pt x="2971" y="1357"/>
                  </a:lnTo>
                  <a:close/>
                  <a:moveTo>
                    <a:pt x="689" y="1357"/>
                  </a:moveTo>
                  <a:lnTo>
                    <a:pt x="793" y="1357"/>
                  </a:lnTo>
                  <a:lnTo>
                    <a:pt x="782" y="1370"/>
                  </a:lnTo>
                  <a:lnTo>
                    <a:pt x="767" y="1379"/>
                  </a:lnTo>
                  <a:lnTo>
                    <a:pt x="765" y="1379"/>
                  </a:lnTo>
                  <a:lnTo>
                    <a:pt x="763" y="1380"/>
                  </a:lnTo>
                  <a:lnTo>
                    <a:pt x="754" y="1383"/>
                  </a:lnTo>
                  <a:lnTo>
                    <a:pt x="742" y="1384"/>
                  </a:lnTo>
                  <a:lnTo>
                    <a:pt x="724" y="1486"/>
                  </a:lnTo>
                  <a:lnTo>
                    <a:pt x="725" y="1486"/>
                  </a:lnTo>
                  <a:lnTo>
                    <a:pt x="738" y="1493"/>
                  </a:lnTo>
                  <a:lnTo>
                    <a:pt x="750" y="1499"/>
                  </a:lnTo>
                  <a:lnTo>
                    <a:pt x="762" y="1508"/>
                  </a:lnTo>
                  <a:lnTo>
                    <a:pt x="772" y="1519"/>
                  </a:lnTo>
                  <a:lnTo>
                    <a:pt x="780" y="1532"/>
                  </a:lnTo>
                  <a:lnTo>
                    <a:pt x="786" y="1540"/>
                  </a:lnTo>
                  <a:lnTo>
                    <a:pt x="787" y="1544"/>
                  </a:lnTo>
                  <a:lnTo>
                    <a:pt x="790" y="1549"/>
                  </a:lnTo>
                  <a:lnTo>
                    <a:pt x="901" y="1518"/>
                  </a:lnTo>
                  <a:lnTo>
                    <a:pt x="902" y="1506"/>
                  </a:lnTo>
                  <a:lnTo>
                    <a:pt x="905" y="1495"/>
                  </a:lnTo>
                  <a:lnTo>
                    <a:pt x="906" y="1493"/>
                  </a:lnTo>
                  <a:lnTo>
                    <a:pt x="907" y="1491"/>
                  </a:lnTo>
                  <a:lnTo>
                    <a:pt x="911" y="1484"/>
                  </a:lnTo>
                  <a:lnTo>
                    <a:pt x="919" y="1474"/>
                  </a:lnTo>
                  <a:lnTo>
                    <a:pt x="928" y="1469"/>
                  </a:lnTo>
                  <a:lnTo>
                    <a:pt x="928" y="1468"/>
                  </a:lnTo>
                  <a:lnTo>
                    <a:pt x="930" y="1468"/>
                  </a:lnTo>
                  <a:lnTo>
                    <a:pt x="932" y="1467"/>
                  </a:lnTo>
                  <a:lnTo>
                    <a:pt x="940" y="1464"/>
                  </a:lnTo>
                  <a:lnTo>
                    <a:pt x="949" y="1460"/>
                  </a:lnTo>
                  <a:lnTo>
                    <a:pt x="958" y="1459"/>
                  </a:lnTo>
                  <a:lnTo>
                    <a:pt x="961" y="1459"/>
                  </a:lnTo>
                  <a:lnTo>
                    <a:pt x="964" y="1460"/>
                  </a:lnTo>
                  <a:lnTo>
                    <a:pt x="969" y="1460"/>
                  </a:lnTo>
                  <a:lnTo>
                    <a:pt x="981" y="1464"/>
                  </a:lnTo>
                  <a:lnTo>
                    <a:pt x="982" y="1464"/>
                  </a:lnTo>
                  <a:lnTo>
                    <a:pt x="992" y="1469"/>
                  </a:lnTo>
                  <a:lnTo>
                    <a:pt x="998" y="1473"/>
                  </a:lnTo>
                  <a:lnTo>
                    <a:pt x="1002" y="1477"/>
                  </a:lnTo>
                  <a:lnTo>
                    <a:pt x="1006" y="1482"/>
                  </a:lnTo>
                  <a:lnTo>
                    <a:pt x="1300" y="1398"/>
                  </a:lnTo>
                  <a:lnTo>
                    <a:pt x="1303" y="1376"/>
                  </a:lnTo>
                  <a:lnTo>
                    <a:pt x="1312" y="1357"/>
                  </a:lnTo>
                  <a:lnTo>
                    <a:pt x="1423" y="1357"/>
                  </a:lnTo>
                  <a:lnTo>
                    <a:pt x="1423" y="1467"/>
                  </a:lnTo>
                  <a:lnTo>
                    <a:pt x="1402" y="1474"/>
                  </a:lnTo>
                  <a:lnTo>
                    <a:pt x="1401" y="1476"/>
                  </a:lnTo>
                  <a:lnTo>
                    <a:pt x="1396" y="1476"/>
                  </a:lnTo>
                  <a:lnTo>
                    <a:pt x="1392" y="1477"/>
                  </a:lnTo>
                  <a:lnTo>
                    <a:pt x="1387" y="1478"/>
                  </a:lnTo>
                  <a:lnTo>
                    <a:pt x="1380" y="1478"/>
                  </a:lnTo>
                  <a:lnTo>
                    <a:pt x="1367" y="1477"/>
                  </a:lnTo>
                  <a:lnTo>
                    <a:pt x="1355" y="1473"/>
                  </a:lnTo>
                  <a:lnTo>
                    <a:pt x="1352" y="1472"/>
                  </a:lnTo>
                  <a:lnTo>
                    <a:pt x="1351" y="1472"/>
                  </a:lnTo>
                  <a:lnTo>
                    <a:pt x="1349" y="1470"/>
                  </a:lnTo>
                  <a:lnTo>
                    <a:pt x="1339" y="1467"/>
                  </a:lnTo>
                  <a:lnTo>
                    <a:pt x="1329" y="1459"/>
                  </a:lnTo>
                  <a:lnTo>
                    <a:pt x="1321" y="1451"/>
                  </a:lnTo>
                  <a:lnTo>
                    <a:pt x="1315" y="1443"/>
                  </a:lnTo>
                  <a:lnTo>
                    <a:pt x="1315" y="1442"/>
                  </a:lnTo>
                  <a:lnTo>
                    <a:pt x="1311" y="1438"/>
                  </a:lnTo>
                  <a:lnTo>
                    <a:pt x="1308" y="1432"/>
                  </a:lnTo>
                  <a:lnTo>
                    <a:pt x="1307" y="1427"/>
                  </a:lnTo>
                  <a:lnTo>
                    <a:pt x="1017" y="1510"/>
                  </a:lnTo>
                  <a:lnTo>
                    <a:pt x="1017" y="1522"/>
                  </a:lnTo>
                  <a:lnTo>
                    <a:pt x="1016" y="1531"/>
                  </a:lnTo>
                  <a:lnTo>
                    <a:pt x="1012" y="1542"/>
                  </a:lnTo>
                  <a:lnTo>
                    <a:pt x="1006" y="1553"/>
                  </a:lnTo>
                  <a:lnTo>
                    <a:pt x="1003" y="1557"/>
                  </a:lnTo>
                  <a:lnTo>
                    <a:pt x="995" y="1565"/>
                  </a:lnTo>
                  <a:lnTo>
                    <a:pt x="981" y="1573"/>
                  </a:lnTo>
                  <a:lnTo>
                    <a:pt x="964" y="1577"/>
                  </a:lnTo>
                  <a:lnTo>
                    <a:pt x="958" y="1577"/>
                  </a:lnTo>
                  <a:lnTo>
                    <a:pt x="945" y="1575"/>
                  </a:lnTo>
                  <a:lnTo>
                    <a:pt x="932" y="1570"/>
                  </a:lnTo>
                  <a:lnTo>
                    <a:pt x="926" y="1566"/>
                  </a:lnTo>
                  <a:lnTo>
                    <a:pt x="919" y="1561"/>
                  </a:lnTo>
                  <a:lnTo>
                    <a:pt x="910" y="1552"/>
                  </a:lnTo>
                  <a:lnTo>
                    <a:pt x="907" y="1546"/>
                  </a:lnTo>
                  <a:lnTo>
                    <a:pt x="797" y="1578"/>
                  </a:lnTo>
                  <a:lnTo>
                    <a:pt x="799" y="1591"/>
                  </a:lnTo>
                  <a:lnTo>
                    <a:pt x="799" y="1600"/>
                  </a:lnTo>
                  <a:lnTo>
                    <a:pt x="797" y="1601"/>
                  </a:lnTo>
                  <a:lnTo>
                    <a:pt x="797" y="1612"/>
                  </a:lnTo>
                  <a:lnTo>
                    <a:pt x="795" y="1624"/>
                  </a:lnTo>
                  <a:lnTo>
                    <a:pt x="790" y="1633"/>
                  </a:lnTo>
                  <a:lnTo>
                    <a:pt x="787" y="1639"/>
                  </a:lnTo>
                  <a:lnTo>
                    <a:pt x="784" y="1647"/>
                  </a:lnTo>
                  <a:lnTo>
                    <a:pt x="770" y="1666"/>
                  </a:lnTo>
                  <a:lnTo>
                    <a:pt x="753" y="1681"/>
                  </a:lnTo>
                  <a:lnTo>
                    <a:pt x="733" y="1693"/>
                  </a:lnTo>
                  <a:lnTo>
                    <a:pt x="711" y="1701"/>
                  </a:lnTo>
                  <a:lnTo>
                    <a:pt x="708" y="1701"/>
                  </a:lnTo>
                  <a:lnTo>
                    <a:pt x="698" y="1702"/>
                  </a:lnTo>
                  <a:lnTo>
                    <a:pt x="689" y="1704"/>
                  </a:lnTo>
                  <a:lnTo>
                    <a:pt x="673" y="1702"/>
                  </a:lnTo>
                  <a:lnTo>
                    <a:pt x="661" y="1700"/>
                  </a:lnTo>
                  <a:lnTo>
                    <a:pt x="647" y="1696"/>
                  </a:lnTo>
                  <a:lnTo>
                    <a:pt x="631" y="1689"/>
                  </a:lnTo>
                  <a:lnTo>
                    <a:pt x="618" y="1680"/>
                  </a:lnTo>
                  <a:lnTo>
                    <a:pt x="606" y="1669"/>
                  </a:lnTo>
                  <a:lnTo>
                    <a:pt x="597" y="1658"/>
                  </a:lnTo>
                  <a:lnTo>
                    <a:pt x="585" y="1639"/>
                  </a:lnTo>
                  <a:lnTo>
                    <a:pt x="577" y="1620"/>
                  </a:lnTo>
                  <a:lnTo>
                    <a:pt x="573" y="1599"/>
                  </a:lnTo>
                  <a:lnTo>
                    <a:pt x="573" y="1596"/>
                  </a:lnTo>
                  <a:lnTo>
                    <a:pt x="575" y="1577"/>
                  </a:lnTo>
                  <a:lnTo>
                    <a:pt x="580" y="1556"/>
                  </a:lnTo>
                  <a:lnTo>
                    <a:pt x="588" y="1537"/>
                  </a:lnTo>
                  <a:lnTo>
                    <a:pt x="596" y="1524"/>
                  </a:lnTo>
                  <a:lnTo>
                    <a:pt x="608" y="1512"/>
                  </a:lnTo>
                  <a:lnTo>
                    <a:pt x="608" y="1511"/>
                  </a:lnTo>
                  <a:lnTo>
                    <a:pt x="609" y="1511"/>
                  </a:lnTo>
                  <a:lnTo>
                    <a:pt x="625" y="1497"/>
                  </a:lnTo>
                  <a:lnTo>
                    <a:pt x="644" y="1486"/>
                  </a:lnTo>
                  <a:lnTo>
                    <a:pt x="665" y="1481"/>
                  </a:lnTo>
                  <a:lnTo>
                    <a:pt x="676" y="1480"/>
                  </a:lnTo>
                  <a:lnTo>
                    <a:pt x="694" y="1480"/>
                  </a:lnTo>
                  <a:lnTo>
                    <a:pt x="714" y="1377"/>
                  </a:lnTo>
                  <a:lnTo>
                    <a:pt x="712" y="1376"/>
                  </a:lnTo>
                  <a:lnTo>
                    <a:pt x="699" y="1368"/>
                  </a:lnTo>
                  <a:lnTo>
                    <a:pt x="689" y="1357"/>
                  </a:lnTo>
                  <a:close/>
                  <a:moveTo>
                    <a:pt x="411" y="1357"/>
                  </a:moveTo>
                  <a:lnTo>
                    <a:pt x="469" y="1357"/>
                  </a:lnTo>
                  <a:lnTo>
                    <a:pt x="454" y="1360"/>
                  </a:lnTo>
                  <a:lnTo>
                    <a:pt x="439" y="1362"/>
                  </a:lnTo>
                  <a:lnTo>
                    <a:pt x="428" y="1362"/>
                  </a:lnTo>
                  <a:lnTo>
                    <a:pt x="423" y="1360"/>
                  </a:lnTo>
                  <a:lnTo>
                    <a:pt x="416" y="1359"/>
                  </a:lnTo>
                  <a:lnTo>
                    <a:pt x="411" y="1357"/>
                  </a:lnTo>
                  <a:close/>
                  <a:moveTo>
                    <a:pt x="1587" y="1349"/>
                  </a:moveTo>
                  <a:lnTo>
                    <a:pt x="1600" y="1349"/>
                  </a:lnTo>
                  <a:lnTo>
                    <a:pt x="1614" y="1350"/>
                  </a:lnTo>
                  <a:lnTo>
                    <a:pt x="1627" y="1357"/>
                  </a:lnTo>
                  <a:lnTo>
                    <a:pt x="1566" y="1357"/>
                  </a:lnTo>
                  <a:lnTo>
                    <a:pt x="1574" y="1354"/>
                  </a:lnTo>
                  <a:lnTo>
                    <a:pt x="1580" y="1351"/>
                  </a:lnTo>
                  <a:lnTo>
                    <a:pt x="1583" y="1350"/>
                  </a:lnTo>
                  <a:lnTo>
                    <a:pt x="1587" y="1349"/>
                  </a:lnTo>
                  <a:close/>
                  <a:moveTo>
                    <a:pt x="1423" y="1329"/>
                  </a:moveTo>
                  <a:lnTo>
                    <a:pt x="1431" y="1336"/>
                  </a:lnTo>
                  <a:lnTo>
                    <a:pt x="1440" y="1345"/>
                  </a:lnTo>
                  <a:lnTo>
                    <a:pt x="1443" y="1346"/>
                  </a:lnTo>
                  <a:lnTo>
                    <a:pt x="1445" y="1350"/>
                  </a:lnTo>
                  <a:lnTo>
                    <a:pt x="1448" y="1353"/>
                  </a:lnTo>
                  <a:lnTo>
                    <a:pt x="1449" y="1357"/>
                  </a:lnTo>
                  <a:lnTo>
                    <a:pt x="1423" y="1357"/>
                  </a:lnTo>
                  <a:lnTo>
                    <a:pt x="1423" y="1329"/>
                  </a:lnTo>
                  <a:close/>
                  <a:moveTo>
                    <a:pt x="2181" y="1041"/>
                  </a:moveTo>
                  <a:lnTo>
                    <a:pt x="2183" y="1041"/>
                  </a:lnTo>
                  <a:lnTo>
                    <a:pt x="2198" y="1044"/>
                  </a:lnTo>
                  <a:lnTo>
                    <a:pt x="2198" y="1045"/>
                  </a:lnTo>
                  <a:lnTo>
                    <a:pt x="2200" y="1045"/>
                  </a:lnTo>
                  <a:lnTo>
                    <a:pt x="2215" y="1053"/>
                  </a:lnTo>
                  <a:lnTo>
                    <a:pt x="2228" y="1064"/>
                  </a:lnTo>
                  <a:lnTo>
                    <a:pt x="2236" y="1075"/>
                  </a:lnTo>
                  <a:lnTo>
                    <a:pt x="2240" y="1085"/>
                  </a:lnTo>
                  <a:lnTo>
                    <a:pt x="2241" y="1097"/>
                  </a:lnTo>
                  <a:lnTo>
                    <a:pt x="2241" y="1112"/>
                  </a:lnTo>
                  <a:lnTo>
                    <a:pt x="2239" y="1123"/>
                  </a:lnTo>
                  <a:lnTo>
                    <a:pt x="2234" y="1133"/>
                  </a:lnTo>
                  <a:lnTo>
                    <a:pt x="2232" y="1135"/>
                  </a:lnTo>
                  <a:lnTo>
                    <a:pt x="2232" y="1137"/>
                  </a:lnTo>
                  <a:lnTo>
                    <a:pt x="2231" y="1138"/>
                  </a:lnTo>
                  <a:lnTo>
                    <a:pt x="2227" y="1143"/>
                  </a:lnTo>
                  <a:lnTo>
                    <a:pt x="2221" y="1150"/>
                  </a:lnTo>
                  <a:lnTo>
                    <a:pt x="2213" y="1156"/>
                  </a:lnTo>
                  <a:lnTo>
                    <a:pt x="2197" y="1161"/>
                  </a:lnTo>
                  <a:lnTo>
                    <a:pt x="2189" y="1163"/>
                  </a:lnTo>
                  <a:lnTo>
                    <a:pt x="2187" y="1163"/>
                  </a:lnTo>
                  <a:lnTo>
                    <a:pt x="2184" y="1164"/>
                  </a:lnTo>
                  <a:lnTo>
                    <a:pt x="2180" y="1164"/>
                  </a:lnTo>
                  <a:lnTo>
                    <a:pt x="2162" y="1161"/>
                  </a:lnTo>
                  <a:lnTo>
                    <a:pt x="2147" y="1154"/>
                  </a:lnTo>
                  <a:lnTo>
                    <a:pt x="2134" y="1142"/>
                  </a:lnTo>
                  <a:lnTo>
                    <a:pt x="2133" y="1140"/>
                  </a:lnTo>
                  <a:lnTo>
                    <a:pt x="2032" y="1243"/>
                  </a:lnTo>
                  <a:lnTo>
                    <a:pt x="2033" y="1245"/>
                  </a:lnTo>
                  <a:lnTo>
                    <a:pt x="2035" y="1247"/>
                  </a:lnTo>
                  <a:lnTo>
                    <a:pt x="2035" y="1249"/>
                  </a:lnTo>
                  <a:lnTo>
                    <a:pt x="2036" y="1249"/>
                  </a:lnTo>
                  <a:lnTo>
                    <a:pt x="2036" y="1250"/>
                  </a:lnTo>
                  <a:lnTo>
                    <a:pt x="2040" y="1264"/>
                  </a:lnTo>
                  <a:lnTo>
                    <a:pt x="2041" y="1275"/>
                  </a:lnTo>
                  <a:lnTo>
                    <a:pt x="2041" y="1278"/>
                  </a:lnTo>
                  <a:lnTo>
                    <a:pt x="2040" y="1281"/>
                  </a:lnTo>
                  <a:lnTo>
                    <a:pt x="2040" y="1284"/>
                  </a:lnTo>
                  <a:lnTo>
                    <a:pt x="2112" y="1330"/>
                  </a:lnTo>
                  <a:lnTo>
                    <a:pt x="2116" y="1326"/>
                  </a:lnTo>
                  <a:lnTo>
                    <a:pt x="2120" y="1324"/>
                  </a:lnTo>
                  <a:lnTo>
                    <a:pt x="2124" y="1320"/>
                  </a:lnTo>
                  <a:lnTo>
                    <a:pt x="2129" y="1317"/>
                  </a:lnTo>
                  <a:lnTo>
                    <a:pt x="2134" y="1316"/>
                  </a:lnTo>
                  <a:lnTo>
                    <a:pt x="2146" y="1312"/>
                  </a:lnTo>
                  <a:lnTo>
                    <a:pt x="2158" y="1311"/>
                  </a:lnTo>
                  <a:lnTo>
                    <a:pt x="2163" y="1311"/>
                  </a:lnTo>
                  <a:lnTo>
                    <a:pt x="2168" y="1312"/>
                  </a:lnTo>
                  <a:lnTo>
                    <a:pt x="2171" y="1312"/>
                  </a:lnTo>
                  <a:lnTo>
                    <a:pt x="2187" y="1319"/>
                  </a:lnTo>
                  <a:lnTo>
                    <a:pt x="2198" y="1328"/>
                  </a:lnTo>
                  <a:lnTo>
                    <a:pt x="2206" y="1336"/>
                  </a:lnTo>
                  <a:lnTo>
                    <a:pt x="2209" y="1341"/>
                  </a:lnTo>
                  <a:lnTo>
                    <a:pt x="2210" y="1342"/>
                  </a:lnTo>
                  <a:lnTo>
                    <a:pt x="2213" y="1346"/>
                  </a:lnTo>
                  <a:lnTo>
                    <a:pt x="2215" y="1357"/>
                  </a:lnTo>
                  <a:lnTo>
                    <a:pt x="2097" y="1357"/>
                  </a:lnTo>
                  <a:lnTo>
                    <a:pt x="2097" y="1355"/>
                  </a:lnTo>
                  <a:lnTo>
                    <a:pt x="2028" y="1312"/>
                  </a:lnTo>
                  <a:lnTo>
                    <a:pt x="2027" y="1312"/>
                  </a:lnTo>
                  <a:lnTo>
                    <a:pt x="2027" y="1313"/>
                  </a:lnTo>
                  <a:lnTo>
                    <a:pt x="2016" y="1324"/>
                  </a:lnTo>
                  <a:lnTo>
                    <a:pt x="2012" y="1326"/>
                  </a:lnTo>
                  <a:lnTo>
                    <a:pt x="2020" y="1357"/>
                  </a:lnTo>
                  <a:lnTo>
                    <a:pt x="1990" y="1357"/>
                  </a:lnTo>
                  <a:lnTo>
                    <a:pt x="1984" y="1336"/>
                  </a:lnTo>
                  <a:lnTo>
                    <a:pt x="1981" y="1336"/>
                  </a:lnTo>
                  <a:lnTo>
                    <a:pt x="1963" y="1333"/>
                  </a:lnTo>
                  <a:lnTo>
                    <a:pt x="1951" y="1329"/>
                  </a:lnTo>
                  <a:lnTo>
                    <a:pt x="1948" y="1326"/>
                  </a:lnTo>
                  <a:lnTo>
                    <a:pt x="1947" y="1326"/>
                  </a:lnTo>
                  <a:lnTo>
                    <a:pt x="1946" y="1325"/>
                  </a:lnTo>
                  <a:lnTo>
                    <a:pt x="1933" y="1313"/>
                  </a:lnTo>
                  <a:lnTo>
                    <a:pt x="1923" y="1299"/>
                  </a:lnTo>
                  <a:lnTo>
                    <a:pt x="1919" y="1287"/>
                  </a:lnTo>
                  <a:lnTo>
                    <a:pt x="1918" y="1275"/>
                  </a:lnTo>
                  <a:lnTo>
                    <a:pt x="1919" y="1264"/>
                  </a:lnTo>
                  <a:lnTo>
                    <a:pt x="1921" y="1261"/>
                  </a:lnTo>
                  <a:lnTo>
                    <a:pt x="1921" y="1260"/>
                  </a:lnTo>
                  <a:lnTo>
                    <a:pt x="1922" y="1258"/>
                  </a:lnTo>
                  <a:lnTo>
                    <a:pt x="1925" y="1249"/>
                  </a:lnTo>
                  <a:lnTo>
                    <a:pt x="1930" y="1239"/>
                  </a:lnTo>
                  <a:lnTo>
                    <a:pt x="1940" y="1228"/>
                  </a:lnTo>
                  <a:lnTo>
                    <a:pt x="1947" y="1224"/>
                  </a:lnTo>
                  <a:lnTo>
                    <a:pt x="1955" y="1219"/>
                  </a:lnTo>
                  <a:lnTo>
                    <a:pt x="1964" y="1215"/>
                  </a:lnTo>
                  <a:lnTo>
                    <a:pt x="1970" y="1214"/>
                  </a:lnTo>
                  <a:lnTo>
                    <a:pt x="1972" y="1214"/>
                  </a:lnTo>
                  <a:lnTo>
                    <a:pt x="1976" y="1212"/>
                  </a:lnTo>
                  <a:lnTo>
                    <a:pt x="1980" y="1212"/>
                  </a:lnTo>
                  <a:lnTo>
                    <a:pt x="1990" y="1215"/>
                  </a:lnTo>
                  <a:lnTo>
                    <a:pt x="1998" y="1215"/>
                  </a:lnTo>
                  <a:lnTo>
                    <a:pt x="2002" y="1218"/>
                  </a:lnTo>
                  <a:lnTo>
                    <a:pt x="2007" y="1219"/>
                  </a:lnTo>
                  <a:lnTo>
                    <a:pt x="2011" y="1222"/>
                  </a:lnTo>
                  <a:lnTo>
                    <a:pt x="2121" y="1112"/>
                  </a:lnTo>
                  <a:lnTo>
                    <a:pt x="2120" y="1101"/>
                  </a:lnTo>
                  <a:lnTo>
                    <a:pt x="2121" y="1092"/>
                  </a:lnTo>
                  <a:lnTo>
                    <a:pt x="2126" y="1076"/>
                  </a:lnTo>
                  <a:lnTo>
                    <a:pt x="2135" y="1062"/>
                  </a:lnTo>
                  <a:lnTo>
                    <a:pt x="2149" y="1050"/>
                  </a:lnTo>
                  <a:lnTo>
                    <a:pt x="2150" y="1050"/>
                  </a:lnTo>
                  <a:lnTo>
                    <a:pt x="2151" y="1049"/>
                  </a:lnTo>
                  <a:lnTo>
                    <a:pt x="2167" y="1044"/>
                  </a:lnTo>
                  <a:lnTo>
                    <a:pt x="2181" y="1041"/>
                  </a:lnTo>
                  <a:close/>
                  <a:moveTo>
                    <a:pt x="1423" y="0"/>
                  </a:moveTo>
                  <a:lnTo>
                    <a:pt x="1438" y="2"/>
                  </a:lnTo>
                  <a:lnTo>
                    <a:pt x="1453" y="8"/>
                  </a:lnTo>
                  <a:lnTo>
                    <a:pt x="1468" y="16"/>
                  </a:lnTo>
                  <a:lnTo>
                    <a:pt x="1481" y="25"/>
                  </a:lnTo>
                  <a:lnTo>
                    <a:pt x="1493" y="35"/>
                  </a:lnTo>
                  <a:lnTo>
                    <a:pt x="1507" y="52"/>
                  </a:lnTo>
                  <a:lnTo>
                    <a:pt x="1517" y="72"/>
                  </a:lnTo>
                  <a:lnTo>
                    <a:pt x="1524" y="94"/>
                  </a:lnTo>
                  <a:lnTo>
                    <a:pt x="1525" y="94"/>
                  </a:lnTo>
                  <a:lnTo>
                    <a:pt x="1525" y="101"/>
                  </a:lnTo>
                  <a:lnTo>
                    <a:pt x="1527" y="120"/>
                  </a:lnTo>
                  <a:lnTo>
                    <a:pt x="1524" y="141"/>
                  </a:lnTo>
                  <a:lnTo>
                    <a:pt x="1519" y="160"/>
                  </a:lnTo>
                  <a:lnTo>
                    <a:pt x="1512" y="174"/>
                  </a:lnTo>
                  <a:lnTo>
                    <a:pt x="1502" y="187"/>
                  </a:lnTo>
                  <a:lnTo>
                    <a:pt x="1502" y="188"/>
                  </a:lnTo>
                  <a:lnTo>
                    <a:pt x="1500" y="188"/>
                  </a:lnTo>
                  <a:lnTo>
                    <a:pt x="1500" y="190"/>
                  </a:lnTo>
                  <a:lnTo>
                    <a:pt x="1485" y="205"/>
                  </a:lnTo>
                  <a:lnTo>
                    <a:pt x="1465" y="219"/>
                  </a:lnTo>
                  <a:lnTo>
                    <a:pt x="1445" y="226"/>
                  </a:lnTo>
                  <a:lnTo>
                    <a:pt x="1443" y="228"/>
                  </a:lnTo>
                  <a:lnTo>
                    <a:pt x="1442" y="228"/>
                  </a:lnTo>
                  <a:lnTo>
                    <a:pt x="1469" y="537"/>
                  </a:lnTo>
                  <a:lnTo>
                    <a:pt x="1493" y="537"/>
                  </a:lnTo>
                  <a:lnTo>
                    <a:pt x="1499" y="538"/>
                  </a:lnTo>
                  <a:lnTo>
                    <a:pt x="1521" y="542"/>
                  </a:lnTo>
                  <a:lnTo>
                    <a:pt x="1540" y="549"/>
                  </a:lnTo>
                  <a:lnTo>
                    <a:pt x="1566" y="562"/>
                  </a:lnTo>
                  <a:lnTo>
                    <a:pt x="1588" y="579"/>
                  </a:lnTo>
                  <a:lnTo>
                    <a:pt x="1606" y="601"/>
                  </a:lnTo>
                  <a:lnTo>
                    <a:pt x="1608" y="601"/>
                  </a:lnTo>
                  <a:lnTo>
                    <a:pt x="1608" y="602"/>
                  </a:lnTo>
                  <a:lnTo>
                    <a:pt x="1609" y="604"/>
                  </a:lnTo>
                  <a:lnTo>
                    <a:pt x="1617" y="617"/>
                  </a:lnTo>
                  <a:lnTo>
                    <a:pt x="1624" y="632"/>
                  </a:lnTo>
                  <a:lnTo>
                    <a:pt x="1744" y="607"/>
                  </a:lnTo>
                  <a:lnTo>
                    <a:pt x="1743" y="601"/>
                  </a:lnTo>
                  <a:lnTo>
                    <a:pt x="1743" y="594"/>
                  </a:lnTo>
                  <a:lnTo>
                    <a:pt x="1744" y="593"/>
                  </a:lnTo>
                  <a:lnTo>
                    <a:pt x="1744" y="590"/>
                  </a:lnTo>
                  <a:lnTo>
                    <a:pt x="1747" y="577"/>
                  </a:lnTo>
                  <a:lnTo>
                    <a:pt x="1752" y="563"/>
                  </a:lnTo>
                  <a:lnTo>
                    <a:pt x="1760" y="551"/>
                  </a:lnTo>
                  <a:lnTo>
                    <a:pt x="1765" y="545"/>
                  </a:lnTo>
                  <a:lnTo>
                    <a:pt x="1770" y="539"/>
                  </a:lnTo>
                  <a:lnTo>
                    <a:pt x="1777" y="534"/>
                  </a:lnTo>
                  <a:lnTo>
                    <a:pt x="1778" y="533"/>
                  </a:lnTo>
                  <a:lnTo>
                    <a:pt x="1791" y="525"/>
                  </a:lnTo>
                  <a:lnTo>
                    <a:pt x="1807" y="520"/>
                  </a:lnTo>
                  <a:lnTo>
                    <a:pt x="1823" y="517"/>
                  </a:lnTo>
                  <a:lnTo>
                    <a:pt x="1825" y="517"/>
                  </a:lnTo>
                  <a:lnTo>
                    <a:pt x="1842" y="518"/>
                  </a:lnTo>
                  <a:lnTo>
                    <a:pt x="1857" y="522"/>
                  </a:lnTo>
                  <a:lnTo>
                    <a:pt x="1871" y="529"/>
                  </a:lnTo>
                  <a:lnTo>
                    <a:pt x="1874" y="530"/>
                  </a:lnTo>
                  <a:lnTo>
                    <a:pt x="1876" y="533"/>
                  </a:lnTo>
                  <a:lnTo>
                    <a:pt x="1887" y="541"/>
                  </a:lnTo>
                  <a:lnTo>
                    <a:pt x="1897" y="554"/>
                  </a:lnTo>
                  <a:lnTo>
                    <a:pt x="1905" y="567"/>
                  </a:lnTo>
                  <a:lnTo>
                    <a:pt x="1906" y="568"/>
                  </a:lnTo>
                  <a:lnTo>
                    <a:pt x="1906" y="571"/>
                  </a:lnTo>
                  <a:lnTo>
                    <a:pt x="1908" y="573"/>
                  </a:lnTo>
                  <a:lnTo>
                    <a:pt x="1910" y="581"/>
                  </a:lnTo>
                  <a:lnTo>
                    <a:pt x="1912" y="588"/>
                  </a:lnTo>
                  <a:lnTo>
                    <a:pt x="2121" y="596"/>
                  </a:lnTo>
                  <a:lnTo>
                    <a:pt x="2124" y="588"/>
                  </a:lnTo>
                  <a:lnTo>
                    <a:pt x="2128" y="581"/>
                  </a:lnTo>
                  <a:lnTo>
                    <a:pt x="2139" y="566"/>
                  </a:lnTo>
                  <a:lnTo>
                    <a:pt x="2155" y="554"/>
                  </a:lnTo>
                  <a:lnTo>
                    <a:pt x="2158" y="552"/>
                  </a:lnTo>
                  <a:lnTo>
                    <a:pt x="2159" y="551"/>
                  </a:lnTo>
                  <a:lnTo>
                    <a:pt x="2172" y="547"/>
                  </a:lnTo>
                  <a:lnTo>
                    <a:pt x="2187" y="546"/>
                  </a:lnTo>
                  <a:lnTo>
                    <a:pt x="2201" y="491"/>
                  </a:lnTo>
                  <a:lnTo>
                    <a:pt x="2187" y="483"/>
                  </a:lnTo>
                  <a:lnTo>
                    <a:pt x="2171" y="473"/>
                  </a:lnTo>
                  <a:lnTo>
                    <a:pt x="2169" y="470"/>
                  </a:lnTo>
                  <a:lnTo>
                    <a:pt x="2167" y="467"/>
                  </a:lnTo>
                  <a:lnTo>
                    <a:pt x="2155" y="453"/>
                  </a:lnTo>
                  <a:lnTo>
                    <a:pt x="2146" y="437"/>
                  </a:lnTo>
                  <a:lnTo>
                    <a:pt x="2139" y="420"/>
                  </a:lnTo>
                  <a:lnTo>
                    <a:pt x="2135" y="404"/>
                  </a:lnTo>
                  <a:lnTo>
                    <a:pt x="2135" y="386"/>
                  </a:lnTo>
                  <a:lnTo>
                    <a:pt x="2137" y="365"/>
                  </a:lnTo>
                  <a:lnTo>
                    <a:pt x="2145" y="346"/>
                  </a:lnTo>
                  <a:lnTo>
                    <a:pt x="2155" y="327"/>
                  </a:lnTo>
                  <a:lnTo>
                    <a:pt x="2171" y="310"/>
                  </a:lnTo>
                  <a:lnTo>
                    <a:pt x="2188" y="297"/>
                  </a:lnTo>
                  <a:lnTo>
                    <a:pt x="2207" y="288"/>
                  </a:lnTo>
                  <a:lnTo>
                    <a:pt x="2210" y="287"/>
                  </a:lnTo>
                  <a:lnTo>
                    <a:pt x="2214" y="285"/>
                  </a:lnTo>
                  <a:lnTo>
                    <a:pt x="2217" y="285"/>
                  </a:lnTo>
                  <a:lnTo>
                    <a:pt x="2230" y="281"/>
                  </a:lnTo>
                  <a:lnTo>
                    <a:pt x="2245" y="280"/>
                  </a:lnTo>
                  <a:lnTo>
                    <a:pt x="2260" y="281"/>
                  </a:lnTo>
                  <a:lnTo>
                    <a:pt x="2273" y="284"/>
                  </a:lnTo>
                  <a:lnTo>
                    <a:pt x="2276" y="285"/>
                  </a:lnTo>
                  <a:lnTo>
                    <a:pt x="2278" y="285"/>
                  </a:lnTo>
                  <a:lnTo>
                    <a:pt x="2282" y="287"/>
                  </a:lnTo>
                  <a:lnTo>
                    <a:pt x="2291" y="291"/>
                  </a:lnTo>
                  <a:lnTo>
                    <a:pt x="2303" y="296"/>
                  </a:lnTo>
                  <a:lnTo>
                    <a:pt x="2315" y="304"/>
                  </a:lnTo>
                  <a:lnTo>
                    <a:pt x="2425" y="217"/>
                  </a:lnTo>
                  <a:lnTo>
                    <a:pt x="2422" y="196"/>
                  </a:lnTo>
                  <a:lnTo>
                    <a:pt x="2423" y="186"/>
                  </a:lnTo>
                  <a:lnTo>
                    <a:pt x="2426" y="175"/>
                  </a:lnTo>
                  <a:lnTo>
                    <a:pt x="2430" y="166"/>
                  </a:lnTo>
                  <a:lnTo>
                    <a:pt x="2438" y="153"/>
                  </a:lnTo>
                  <a:lnTo>
                    <a:pt x="2448" y="143"/>
                  </a:lnTo>
                  <a:lnTo>
                    <a:pt x="2454" y="139"/>
                  </a:lnTo>
                  <a:lnTo>
                    <a:pt x="2460" y="136"/>
                  </a:lnTo>
                  <a:lnTo>
                    <a:pt x="2465" y="133"/>
                  </a:lnTo>
                  <a:lnTo>
                    <a:pt x="2478" y="129"/>
                  </a:lnTo>
                  <a:lnTo>
                    <a:pt x="2492" y="128"/>
                  </a:lnTo>
                  <a:lnTo>
                    <a:pt x="2503" y="128"/>
                  </a:lnTo>
                  <a:lnTo>
                    <a:pt x="2505" y="129"/>
                  </a:lnTo>
                  <a:lnTo>
                    <a:pt x="2507" y="129"/>
                  </a:lnTo>
                  <a:lnTo>
                    <a:pt x="2524" y="136"/>
                  </a:lnTo>
                  <a:lnTo>
                    <a:pt x="2539" y="146"/>
                  </a:lnTo>
                  <a:lnTo>
                    <a:pt x="2544" y="150"/>
                  </a:lnTo>
                  <a:lnTo>
                    <a:pt x="2548" y="156"/>
                  </a:lnTo>
                  <a:lnTo>
                    <a:pt x="2550" y="161"/>
                  </a:lnTo>
                  <a:lnTo>
                    <a:pt x="2550" y="162"/>
                  </a:lnTo>
                  <a:lnTo>
                    <a:pt x="2552" y="162"/>
                  </a:lnTo>
                  <a:lnTo>
                    <a:pt x="2557" y="174"/>
                  </a:lnTo>
                  <a:lnTo>
                    <a:pt x="2561" y="187"/>
                  </a:lnTo>
                  <a:lnTo>
                    <a:pt x="2561" y="200"/>
                  </a:lnTo>
                  <a:lnTo>
                    <a:pt x="2557" y="221"/>
                  </a:lnTo>
                  <a:lnTo>
                    <a:pt x="2547" y="239"/>
                  </a:lnTo>
                  <a:lnTo>
                    <a:pt x="2535" y="251"/>
                  </a:lnTo>
                  <a:lnTo>
                    <a:pt x="2524" y="258"/>
                  </a:lnTo>
                  <a:lnTo>
                    <a:pt x="2513" y="262"/>
                  </a:lnTo>
                  <a:lnTo>
                    <a:pt x="2511" y="263"/>
                  </a:lnTo>
                  <a:lnTo>
                    <a:pt x="2509" y="264"/>
                  </a:lnTo>
                  <a:lnTo>
                    <a:pt x="2507" y="264"/>
                  </a:lnTo>
                  <a:lnTo>
                    <a:pt x="2503" y="266"/>
                  </a:lnTo>
                  <a:lnTo>
                    <a:pt x="2477" y="266"/>
                  </a:lnTo>
                  <a:lnTo>
                    <a:pt x="2469" y="263"/>
                  </a:lnTo>
                  <a:lnTo>
                    <a:pt x="2468" y="263"/>
                  </a:lnTo>
                  <a:lnTo>
                    <a:pt x="2461" y="260"/>
                  </a:lnTo>
                  <a:lnTo>
                    <a:pt x="2451" y="253"/>
                  </a:lnTo>
                  <a:lnTo>
                    <a:pt x="2443" y="247"/>
                  </a:lnTo>
                  <a:lnTo>
                    <a:pt x="2442" y="245"/>
                  </a:lnTo>
                  <a:lnTo>
                    <a:pt x="2441" y="243"/>
                  </a:lnTo>
                  <a:lnTo>
                    <a:pt x="2336" y="326"/>
                  </a:lnTo>
                  <a:lnTo>
                    <a:pt x="2344" y="338"/>
                  </a:lnTo>
                  <a:lnTo>
                    <a:pt x="2348" y="351"/>
                  </a:lnTo>
                  <a:lnTo>
                    <a:pt x="2350" y="353"/>
                  </a:lnTo>
                  <a:lnTo>
                    <a:pt x="2351" y="357"/>
                  </a:lnTo>
                  <a:lnTo>
                    <a:pt x="2353" y="363"/>
                  </a:lnTo>
                  <a:lnTo>
                    <a:pt x="2357" y="381"/>
                  </a:lnTo>
                  <a:lnTo>
                    <a:pt x="2357" y="399"/>
                  </a:lnTo>
                  <a:lnTo>
                    <a:pt x="2353" y="416"/>
                  </a:lnTo>
                  <a:lnTo>
                    <a:pt x="2485" y="479"/>
                  </a:lnTo>
                  <a:lnTo>
                    <a:pt x="2501" y="461"/>
                  </a:lnTo>
                  <a:lnTo>
                    <a:pt x="2519" y="445"/>
                  </a:lnTo>
                  <a:lnTo>
                    <a:pt x="2539" y="432"/>
                  </a:lnTo>
                  <a:lnTo>
                    <a:pt x="2560" y="423"/>
                  </a:lnTo>
                  <a:lnTo>
                    <a:pt x="2581" y="418"/>
                  </a:lnTo>
                  <a:lnTo>
                    <a:pt x="2583" y="416"/>
                  </a:lnTo>
                  <a:lnTo>
                    <a:pt x="2585" y="416"/>
                  </a:lnTo>
                  <a:lnTo>
                    <a:pt x="2600" y="414"/>
                  </a:lnTo>
                  <a:lnTo>
                    <a:pt x="2616" y="412"/>
                  </a:lnTo>
                  <a:lnTo>
                    <a:pt x="2637" y="414"/>
                  </a:lnTo>
                  <a:lnTo>
                    <a:pt x="2657" y="418"/>
                  </a:lnTo>
                  <a:lnTo>
                    <a:pt x="2674" y="424"/>
                  </a:lnTo>
                  <a:lnTo>
                    <a:pt x="2697" y="436"/>
                  </a:lnTo>
                  <a:lnTo>
                    <a:pt x="2717" y="449"/>
                  </a:lnTo>
                  <a:lnTo>
                    <a:pt x="2732" y="465"/>
                  </a:lnTo>
                  <a:lnTo>
                    <a:pt x="2747" y="484"/>
                  </a:lnTo>
                  <a:lnTo>
                    <a:pt x="2749" y="490"/>
                  </a:lnTo>
                  <a:lnTo>
                    <a:pt x="2752" y="496"/>
                  </a:lnTo>
                  <a:lnTo>
                    <a:pt x="2759" y="505"/>
                  </a:lnTo>
                  <a:lnTo>
                    <a:pt x="2764" y="517"/>
                  </a:lnTo>
                  <a:lnTo>
                    <a:pt x="2850" y="492"/>
                  </a:lnTo>
                  <a:lnTo>
                    <a:pt x="2850" y="524"/>
                  </a:lnTo>
                  <a:lnTo>
                    <a:pt x="2772" y="546"/>
                  </a:lnTo>
                  <a:lnTo>
                    <a:pt x="2773" y="560"/>
                  </a:lnTo>
                  <a:lnTo>
                    <a:pt x="2773" y="588"/>
                  </a:lnTo>
                  <a:lnTo>
                    <a:pt x="2770" y="604"/>
                  </a:lnTo>
                  <a:lnTo>
                    <a:pt x="2767" y="622"/>
                  </a:lnTo>
                  <a:lnTo>
                    <a:pt x="2760" y="640"/>
                  </a:lnTo>
                  <a:lnTo>
                    <a:pt x="2751" y="657"/>
                  </a:lnTo>
                  <a:lnTo>
                    <a:pt x="2742" y="669"/>
                  </a:lnTo>
                  <a:lnTo>
                    <a:pt x="2742" y="670"/>
                  </a:lnTo>
                  <a:lnTo>
                    <a:pt x="2731" y="683"/>
                  </a:lnTo>
                  <a:lnTo>
                    <a:pt x="2718" y="694"/>
                  </a:lnTo>
                  <a:lnTo>
                    <a:pt x="2705" y="702"/>
                  </a:lnTo>
                  <a:lnTo>
                    <a:pt x="2701" y="706"/>
                  </a:lnTo>
                  <a:lnTo>
                    <a:pt x="2696" y="710"/>
                  </a:lnTo>
                  <a:lnTo>
                    <a:pt x="2689" y="714"/>
                  </a:lnTo>
                  <a:lnTo>
                    <a:pt x="2668" y="723"/>
                  </a:lnTo>
                  <a:lnTo>
                    <a:pt x="2647" y="729"/>
                  </a:lnTo>
                  <a:lnTo>
                    <a:pt x="2709" y="1038"/>
                  </a:lnTo>
                  <a:lnTo>
                    <a:pt x="2713" y="1038"/>
                  </a:lnTo>
                  <a:lnTo>
                    <a:pt x="2734" y="1041"/>
                  </a:lnTo>
                  <a:lnTo>
                    <a:pt x="2752" y="1049"/>
                  </a:lnTo>
                  <a:lnTo>
                    <a:pt x="2767" y="1059"/>
                  </a:lnTo>
                  <a:lnTo>
                    <a:pt x="2778" y="1071"/>
                  </a:lnTo>
                  <a:lnTo>
                    <a:pt x="2787" y="1085"/>
                  </a:lnTo>
                  <a:lnTo>
                    <a:pt x="2789" y="1088"/>
                  </a:lnTo>
                  <a:lnTo>
                    <a:pt x="2790" y="1089"/>
                  </a:lnTo>
                  <a:lnTo>
                    <a:pt x="2790" y="1092"/>
                  </a:lnTo>
                  <a:lnTo>
                    <a:pt x="2795" y="1105"/>
                  </a:lnTo>
                  <a:lnTo>
                    <a:pt x="2798" y="1121"/>
                  </a:lnTo>
                  <a:lnTo>
                    <a:pt x="2797" y="1137"/>
                  </a:lnTo>
                  <a:lnTo>
                    <a:pt x="2797" y="1139"/>
                  </a:lnTo>
                  <a:lnTo>
                    <a:pt x="2795" y="1143"/>
                  </a:lnTo>
                  <a:lnTo>
                    <a:pt x="2793" y="1155"/>
                  </a:lnTo>
                  <a:lnTo>
                    <a:pt x="2787" y="1167"/>
                  </a:lnTo>
                  <a:lnTo>
                    <a:pt x="2820" y="1190"/>
                  </a:lnTo>
                  <a:lnTo>
                    <a:pt x="2832" y="1182"/>
                  </a:lnTo>
                  <a:lnTo>
                    <a:pt x="2833" y="1182"/>
                  </a:lnTo>
                  <a:lnTo>
                    <a:pt x="2835" y="1181"/>
                  </a:lnTo>
                  <a:lnTo>
                    <a:pt x="2839" y="1178"/>
                  </a:lnTo>
                  <a:lnTo>
                    <a:pt x="2844" y="1176"/>
                  </a:lnTo>
                  <a:lnTo>
                    <a:pt x="2850" y="1174"/>
                  </a:lnTo>
                  <a:lnTo>
                    <a:pt x="2850" y="1333"/>
                  </a:lnTo>
                  <a:lnTo>
                    <a:pt x="2845" y="1330"/>
                  </a:lnTo>
                  <a:lnTo>
                    <a:pt x="2840" y="1329"/>
                  </a:lnTo>
                  <a:lnTo>
                    <a:pt x="2836" y="1326"/>
                  </a:lnTo>
                  <a:lnTo>
                    <a:pt x="2820" y="1317"/>
                  </a:lnTo>
                  <a:lnTo>
                    <a:pt x="2808" y="1304"/>
                  </a:lnTo>
                  <a:lnTo>
                    <a:pt x="2801" y="1288"/>
                  </a:lnTo>
                  <a:lnTo>
                    <a:pt x="2798" y="1284"/>
                  </a:lnTo>
                  <a:lnTo>
                    <a:pt x="2791" y="1261"/>
                  </a:lnTo>
                  <a:lnTo>
                    <a:pt x="2793" y="1237"/>
                  </a:lnTo>
                  <a:lnTo>
                    <a:pt x="2793" y="1236"/>
                  </a:lnTo>
                  <a:lnTo>
                    <a:pt x="2797" y="1224"/>
                  </a:lnTo>
                  <a:lnTo>
                    <a:pt x="2802" y="1214"/>
                  </a:lnTo>
                  <a:lnTo>
                    <a:pt x="2769" y="1190"/>
                  </a:lnTo>
                  <a:lnTo>
                    <a:pt x="2765" y="1194"/>
                  </a:lnTo>
                  <a:lnTo>
                    <a:pt x="2757" y="1199"/>
                  </a:lnTo>
                  <a:lnTo>
                    <a:pt x="2752" y="1201"/>
                  </a:lnTo>
                  <a:lnTo>
                    <a:pt x="2751" y="1203"/>
                  </a:lnTo>
                  <a:lnTo>
                    <a:pt x="2743" y="1206"/>
                  </a:lnTo>
                  <a:lnTo>
                    <a:pt x="2738" y="1209"/>
                  </a:lnTo>
                  <a:lnTo>
                    <a:pt x="2725" y="1211"/>
                  </a:lnTo>
                  <a:lnTo>
                    <a:pt x="2721" y="1357"/>
                  </a:lnTo>
                  <a:lnTo>
                    <a:pt x="2691" y="1357"/>
                  </a:lnTo>
                  <a:lnTo>
                    <a:pt x="2695" y="1210"/>
                  </a:lnTo>
                  <a:lnTo>
                    <a:pt x="2684" y="1207"/>
                  </a:lnTo>
                  <a:lnTo>
                    <a:pt x="2674" y="1203"/>
                  </a:lnTo>
                  <a:lnTo>
                    <a:pt x="2672" y="1202"/>
                  </a:lnTo>
                  <a:lnTo>
                    <a:pt x="2671" y="1202"/>
                  </a:lnTo>
                  <a:lnTo>
                    <a:pt x="2670" y="1201"/>
                  </a:lnTo>
                  <a:lnTo>
                    <a:pt x="2667" y="1199"/>
                  </a:lnTo>
                  <a:lnTo>
                    <a:pt x="2629" y="1244"/>
                  </a:lnTo>
                  <a:lnTo>
                    <a:pt x="2633" y="1248"/>
                  </a:lnTo>
                  <a:lnTo>
                    <a:pt x="2638" y="1256"/>
                  </a:lnTo>
                  <a:lnTo>
                    <a:pt x="2640" y="1260"/>
                  </a:lnTo>
                  <a:lnTo>
                    <a:pt x="2640" y="1261"/>
                  </a:lnTo>
                  <a:lnTo>
                    <a:pt x="2642" y="1266"/>
                  </a:lnTo>
                  <a:lnTo>
                    <a:pt x="2645" y="1283"/>
                  </a:lnTo>
                  <a:lnTo>
                    <a:pt x="2643" y="1299"/>
                  </a:lnTo>
                  <a:lnTo>
                    <a:pt x="2637" y="1315"/>
                  </a:lnTo>
                  <a:lnTo>
                    <a:pt x="2636" y="1316"/>
                  </a:lnTo>
                  <a:lnTo>
                    <a:pt x="2636" y="1317"/>
                  </a:lnTo>
                  <a:lnTo>
                    <a:pt x="2632" y="1322"/>
                  </a:lnTo>
                  <a:lnTo>
                    <a:pt x="2626" y="1328"/>
                  </a:lnTo>
                  <a:lnTo>
                    <a:pt x="2621" y="1332"/>
                  </a:lnTo>
                  <a:lnTo>
                    <a:pt x="2617" y="1336"/>
                  </a:lnTo>
                  <a:lnTo>
                    <a:pt x="2605" y="1341"/>
                  </a:lnTo>
                  <a:lnTo>
                    <a:pt x="2594" y="1345"/>
                  </a:lnTo>
                  <a:lnTo>
                    <a:pt x="2577" y="1345"/>
                  </a:lnTo>
                  <a:lnTo>
                    <a:pt x="2560" y="1341"/>
                  </a:lnTo>
                  <a:lnTo>
                    <a:pt x="2544" y="1332"/>
                  </a:lnTo>
                  <a:lnTo>
                    <a:pt x="2535" y="1322"/>
                  </a:lnTo>
                  <a:lnTo>
                    <a:pt x="2530" y="1313"/>
                  </a:lnTo>
                  <a:lnTo>
                    <a:pt x="2526" y="1304"/>
                  </a:lnTo>
                  <a:lnTo>
                    <a:pt x="2523" y="1298"/>
                  </a:lnTo>
                  <a:lnTo>
                    <a:pt x="2523" y="1286"/>
                  </a:lnTo>
                  <a:lnTo>
                    <a:pt x="2522" y="1286"/>
                  </a:lnTo>
                  <a:lnTo>
                    <a:pt x="2524" y="1267"/>
                  </a:lnTo>
                  <a:lnTo>
                    <a:pt x="2532" y="1252"/>
                  </a:lnTo>
                  <a:lnTo>
                    <a:pt x="2533" y="1248"/>
                  </a:lnTo>
                  <a:lnTo>
                    <a:pt x="2539" y="1243"/>
                  </a:lnTo>
                  <a:lnTo>
                    <a:pt x="2505" y="1160"/>
                  </a:lnTo>
                  <a:lnTo>
                    <a:pt x="2499" y="1160"/>
                  </a:lnTo>
                  <a:lnTo>
                    <a:pt x="2488" y="1159"/>
                  </a:lnTo>
                  <a:lnTo>
                    <a:pt x="2476" y="1155"/>
                  </a:lnTo>
                  <a:lnTo>
                    <a:pt x="2468" y="1151"/>
                  </a:lnTo>
                  <a:lnTo>
                    <a:pt x="2461" y="1147"/>
                  </a:lnTo>
                  <a:lnTo>
                    <a:pt x="2454" y="1139"/>
                  </a:lnTo>
                  <a:lnTo>
                    <a:pt x="2413" y="1165"/>
                  </a:lnTo>
                  <a:lnTo>
                    <a:pt x="2413" y="1167"/>
                  </a:lnTo>
                  <a:lnTo>
                    <a:pt x="2416" y="1169"/>
                  </a:lnTo>
                  <a:lnTo>
                    <a:pt x="2416" y="1172"/>
                  </a:lnTo>
                  <a:lnTo>
                    <a:pt x="2418" y="1178"/>
                  </a:lnTo>
                  <a:lnTo>
                    <a:pt x="2421" y="1188"/>
                  </a:lnTo>
                  <a:lnTo>
                    <a:pt x="2421" y="1197"/>
                  </a:lnTo>
                  <a:lnTo>
                    <a:pt x="2420" y="1205"/>
                  </a:lnTo>
                  <a:lnTo>
                    <a:pt x="2420" y="1210"/>
                  </a:lnTo>
                  <a:lnTo>
                    <a:pt x="2418" y="1214"/>
                  </a:lnTo>
                  <a:lnTo>
                    <a:pt x="2416" y="1219"/>
                  </a:lnTo>
                  <a:lnTo>
                    <a:pt x="2413" y="1223"/>
                  </a:lnTo>
                  <a:lnTo>
                    <a:pt x="2413" y="1224"/>
                  </a:lnTo>
                  <a:lnTo>
                    <a:pt x="2410" y="1229"/>
                  </a:lnTo>
                  <a:lnTo>
                    <a:pt x="2399" y="1241"/>
                  </a:lnTo>
                  <a:lnTo>
                    <a:pt x="2384" y="1250"/>
                  </a:lnTo>
                  <a:lnTo>
                    <a:pt x="2368" y="1254"/>
                  </a:lnTo>
                  <a:lnTo>
                    <a:pt x="2366" y="1254"/>
                  </a:lnTo>
                  <a:lnTo>
                    <a:pt x="2363" y="1256"/>
                  </a:lnTo>
                  <a:lnTo>
                    <a:pt x="2361" y="1256"/>
                  </a:lnTo>
                  <a:lnTo>
                    <a:pt x="2350" y="1254"/>
                  </a:lnTo>
                  <a:lnTo>
                    <a:pt x="2340" y="1252"/>
                  </a:lnTo>
                  <a:lnTo>
                    <a:pt x="2329" y="1247"/>
                  </a:lnTo>
                  <a:lnTo>
                    <a:pt x="2314" y="1235"/>
                  </a:lnTo>
                  <a:lnTo>
                    <a:pt x="2310" y="1229"/>
                  </a:lnTo>
                  <a:lnTo>
                    <a:pt x="2307" y="1226"/>
                  </a:lnTo>
                  <a:lnTo>
                    <a:pt x="2300" y="1210"/>
                  </a:lnTo>
                  <a:lnTo>
                    <a:pt x="2298" y="1193"/>
                  </a:lnTo>
                  <a:lnTo>
                    <a:pt x="2298" y="1190"/>
                  </a:lnTo>
                  <a:lnTo>
                    <a:pt x="2299" y="1180"/>
                  </a:lnTo>
                  <a:lnTo>
                    <a:pt x="2303" y="1169"/>
                  </a:lnTo>
                  <a:lnTo>
                    <a:pt x="2308" y="1160"/>
                  </a:lnTo>
                  <a:lnTo>
                    <a:pt x="2315" y="1154"/>
                  </a:lnTo>
                  <a:lnTo>
                    <a:pt x="2320" y="1147"/>
                  </a:lnTo>
                  <a:lnTo>
                    <a:pt x="2321" y="1147"/>
                  </a:lnTo>
                  <a:lnTo>
                    <a:pt x="2321" y="1146"/>
                  </a:lnTo>
                  <a:lnTo>
                    <a:pt x="2336" y="1137"/>
                  </a:lnTo>
                  <a:lnTo>
                    <a:pt x="2353" y="1133"/>
                  </a:lnTo>
                  <a:lnTo>
                    <a:pt x="2359" y="1133"/>
                  </a:lnTo>
                  <a:lnTo>
                    <a:pt x="2375" y="1134"/>
                  </a:lnTo>
                  <a:lnTo>
                    <a:pt x="2389" y="1140"/>
                  </a:lnTo>
                  <a:lnTo>
                    <a:pt x="2392" y="1143"/>
                  </a:lnTo>
                  <a:lnTo>
                    <a:pt x="2439" y="1112"/>
                  </a:lnTo>
                  <a:lnTo>
                    <a:pt x="2438" y="1097"/>
                  </a:lnTo>
                  <a:lnTo>
                    <a:pt x="2441" y="1084"/>
                  </a:lnTo>
                  <a:lnTo>
                    <a:pt x="2442" y="1079"/>
                  </a:lnTo>
                  <a:lnTo>
                    <a:pt x="2447" y="1068"/>
                  </a:lnTo>
                  <a:lnTo>
                    <a:pt x="2447" y="1067"/>
                  </a:lnTo>
                  <a:lnTo>
                    <a:pt x="2448" y="1067"/>
                  </a:lnTo>
                  <a:lnTo>
                    <a:pt x="2454" y="1058"/>
                  </a:lnTo>
                  <a:lnTo>
                    <a:pt x="2463" y="1049"/>
                  </a:lnTo>
                  <a:lnTo>
                    <a:pt x="2473" y="1044"/>
                  </a:lnTo>
                  <a:lnTo>
                    <a:pt x="2486" y="1040"/>
                  </a:lnTo>
                  <a:lnTo>
                    <a:pt x="2498" y="1038"/>
                  </a:lnTo>
                  <a:lnTo>
                    <a:pt x="2510" y="1038"/>
                  </a:lnTo>
                  <a:lnTo>
                    <a:pt x="2513" y="1040"/>
                  </a:lnTo>
                  <a:lnTo>
                    <a:pt x="2514" y="1041"/>
                  </a:lnTo>
                  <a:lnTo>
                    <a:pt x="2523" y="1044"/>
                  </a:lnTo>
                  <a:lnTo>
                    <a:pt x="2533" y="1047"/>
                  </a:lnTo>
                  <a:lnTo>
                    <a:pt x="2541" y="1055"/>
                  </a:lnTo>
                  <a:lnTo>
                    <a:pt x="2544" y="1057"/>
                  </a:lnTo>
                  <a:lnTo>
                    <a:pt x="2545" y="1058"/>
                  </a:lnTo>
                  <a:lnTo>
                    <a:pt x="2550" y="1064"/>
                  </a:lnTo>
                  <a:lnTo>
                    <a:pt x="2554" y="1072"/>
                  </a:lnTo>
                  <a:lnTo>
                    <a:pt x="2558" y="1082"/>
                  </a:lnTo>
                  <a:lnTo>
                    <a:pt x="2560" y="1088"/>
                  </a:lnTo>
                  <a:lnTo>
                    <a:pt x="2560" y="1089"/>
                  </a:lnTo>
                  <a:lnTo>
                    <a:pt x="2561" y="1093"/>
                  </a:lnTo>
                  <a:lnTo>
                    <a:pt x="2562" y="1099"/>
                  </a:lnTo>
                  <a:lnTo>
                    <a:pt x="2561" y="1104"/>
                  </a:lnTo>
                  <a:lnTo>
                    <a:pt x="2560" y="1108"/>
                  </a:lnTo>
                  <a:lnTo>
                    <a:pt x="2560" y="1114"/>
                  </a:lnTo>
                  <a:lnTo>
                    <a:pt x="2553" y="1129"/>
                  </a:lnTo>
                  <a:lnTo>
                    <a:pt x="2545" y="1140"/>
                  </a:lnTo>
                  <a:lnTo>
                    <a:pt x="2533" y="1150"/>
                  </a:lnTo>
                  <a:lnTo>
                    <a:pt x="2565" y="1227"/>
                  </a:lnTo>
                  <a:lnTo>
                    <a:pt x="2573" y="1224"/>
                  </a:lnTo>
                  <a:lnTo>
                    <a:pt x="2578" y="1223"/>
                  </a:lnTo>
                  <a:lnTo>
                    <a:pt x="2587" y="1223"/>
                  </a:lnTo>
                  <a:lnTo>
                    <a:pt x="2595" y="1226"/>
                  </a:lnTo>
                  <a:lnTo>
                    <a:pt x="2600" y="1226"/>
                  </a:lnTo>
                  <a:lnTo>
                    <a:pt x="2603" y="1227"/>
                  </a:lnTo>
                  <a:lnTo>
                    <a:pt x="2604" y="1227"/>
                  </a:lnTo>
                  <a:lnTo>
                    <a:pt x="2645" y="1180"/>
                  </a:lnTo>
                  <a:lnTo>
                    <a:pt x="2643" y="1178"/>
                  </a:lnTo>
                  <a:lnTo>
                    <a:pt x="2634" y="1163"/>
                  </a:lnTo>
                  <a:lnTo>
                    <a:pt x="2628" y="1146"/>
                  </a:lnTo>
                  <a:lnTo>
                    <a:pt x="2626" y="1133"/>
                  </a:lnTo>
                  <a:lnTo>
                    <a:pt x="2626" y="1122"/>
                  </a:lnTo>
                  <a:lnTo>
                    <a:pt x="2630" y="1097"/>
                  </a:lnTo>
                  <a:lnTo>
                    <a:pt x="2641" y="1075"/>
                  </a:lnTo>
                  <a:lnTo>
                    <a:pt x="2642" y="1074"/>
                  </a:lnTo>
                  <a:lnTo>
                    <a:pt x="2642" y="1072"/>
                  </a:lnTo>
                  <a:lnTo>
                    <a:pt x="2643" y="1072"/>
                  </a:lnTo>
                  <a:lnTo>
                    <a:pt x="2654" y="1061"/>
                  </a:lnTo>
                  <a:lnTo>
                    <a:pt x="2666" y="1051"/>
                  </a:lnTo>
                  <a:lnTo>
                    <a:pt x="2679" y="1045"/>
                  </a:lnTo>
                  <a:lnTo>
                    <a:pt x="2619" y="732"/>
                  </a:lnTo>
                  <a:lnTo>
                    <a:pt x="2616" y="732"/>
                  </a:lnTo>
                  <a:lnTo>
                    <a:pt x="2588" y="729"/>
                  </a:lnTo>
                  <a:lnTo>
                    <a:pt x="2560" y="721"/>
                  </a:lnTo>
                  <a:lnTo>
                    <a:pt x="2557" y="721"/>
                  </a:lnTo>
                  <a:lnTo>
                    <a:pt x="2541" y="714"/>
                  </a:lnTo>
                  <a:lnTo>
                    <a:pt x="2526" y="704"/>
                  </a:lnTo>
                  <a:lnTo>
                    <a:pt x="2513" y="693"/>
                  </a:lnTo>
                  <a:lnTo>
                    <a:pt x="2502" y="683"/>
                  </a:lnTo>
                  <a:lnTo>
                    <a:pt x="2488" y="666"/>
                  </a:lnTo>
                  <a:lnTo>
                    <a:pt x="2475" y="647"/>
                  </a:lnTo>
                  <a:lnTo>
                    <a:pt x="2467" y="626"/>
                  </a:lnTo>
                  <a:lnTo>
                    <a:pt x="2461" y="611"/>
                  </a:lnTo>
                  <a:lnTo>
                    <a:pt x="2459" y="597"/>
                  </a:lnTo>
                  <a:lnTo>
                    <a:pt x="2458" y="584"/>
                  </a:lnTo>
                  <a:lnTo>
                    <a:pt x="2458" y="556"/>
                  </a:lnTo>
                  <a:lnTo>
                    <a:pt x="2461" y="530"/>
                  </a:lnTo>
                  <a:lnTo>
                    <a:pt x="2471" y="505"/>
                  </a:lnTo>
                  <a:lnTo>
                    <a:pt x="2342" y="445"/>
                  </a:lnTo>
                  <a:lnTo>
                    <a:pt x="2341" y="448"/>
                  </a:lnTo>
                  <a:lnTo>
                    <a:pt x="2337" y="452"/>
                  </a:lnTo>
                  <a:lnTo>
                    <a:pt x="2337" y="453"/>
                  </a:lnTo>
                  <a:lnTo>
                    <a:pt x="2336" y="454"/>
                  </a:lnTo>
                  <a:lnTo>
                    <a:pt x="2325" y="467"/>
                  </a:lnTo>
                  <a:lnTo>
                    <a:pt x="2314" y="476"/>
                  </a:lnTo>
                  <a:lnTo>
                    <a:pt x="2302" y="484"/>
                  </a:lnTo>
                  <a:lnTo>
                    <a:pt x="2281" y="495"/>
                  </a:lnTo>
                  <a:lnTo>
                    <a:pt x="2257" y="500"/>
                  </a:lnTo>
                  <a:lnTo>
                    <a:pt x="2238" y="500"/>
                  </a:lnTo>
                  <a:lnTo>
                    <a:pt x="2230" y="499"/>
                  </a:lnTo>
                  <a:lnTo>
                    <a:pt x="2217" y="552"/>
                  </a:lnTo>
                  <a:lnTo>
                    <a:pt x="2232" y="562"/>
                  </a:lnTo>
                  <a:lnTo>
                    <a:pt x="2244" y="576"/>
                  </a:lnTo>
                  <a:lnTo>
                    <a:pt x="2251" y="589"/>
                  </a:lnTo>
                  <a:lnTo>
                    <a:pt x="2255" y="601"/>
                  </a:lnTo>
                  <a:lnTo>
                    <a:pt x="2256" y="614"/>
                  </a:lnTo>
                  <a:lnTo>
                    <a:pt x="2256" y="618"/>
                  </a:lnTo>
                  <a:lnTo>
                    <a:pt x="2255" y="621"/>
                  </a:lnTo>
                  <a:lnTo>
                    <a:pt x="2253" y="631"/>
                  </a:lnTo>
                  <a:lnTo>
                    <a:pt x="2251" y="643"/>
                  </a:lnTo>
                  <a:lnTo>
                    <a:pt x="2244" y="653"/>
                  </a:lnTo>
                  <a:lnTo>
                    <a:pt x="2243" y="656"/>
                  </a:lnTo>
                  <a:lnTo>
                    <a:pt x="2240" y="659"/>
                  </a:lnTo>
                  <a:lnTo>
                    <a:pt x="2235" y="665"/>
                  </a:lnTo>
                  <a:lnTo>
                    <a:pt x="2227" y="672"/>
                  </a:lnTo>
                  <a:lnTo>
                    <a:pt x="2218" y="678"/>
                  </a:lnTo>
                  <a:lnTo>
                    <a:pt x="2210" y="681"/>
                  </a:lnTo>
                  <a:lnTo>
                    <a:pt x="2209" y="681"/>
                  </a:lnTo>
                  <a:lnTo>
                    <a:pt x="2197" y="685"/>
                  </a:lnTo>
                  <a:lnTo>
                    <a:pt x="2192" y="685"/>
                  </a:lnTo>
                  <a:lnTo>
                    <a:pt x="2190" y="683"/>
                  </a:lnTo>
                  <a:lnTo>
                    <a:pt x="2188" y="683"/>
                  </a:lnTo>
                  <a:lnTo>
                    <a:pt x="2187" y="685"/>
                  </a:lnTo>
                  <a:lnTo>
                    <a:pt x="2180" y="685"/>
                  </a:lnTo>
                  <a:lnTo>
                    <a:pt x="2160" y="679"/>
                  </a:lnTo>
                  <a:lnTo>
                    <a:pt x="2143" y="669"/>
                  </a:lnTo>
                  <a:lnTo>
                    <a:pt x="2130" y="655"/>
                  </a:lnTo>
                  <a:lnTo>
                    <a:pt x="2125" y="645"/>
                  </a:lnTo>
                  <a:lnTo>
                    <a:pt x="2122" y="636"/>
                  </a:lnTo>
                  <a:lnTo>
                    <a:pt x="2120" y="628"/>
                  </a:lnTo>
                  <a:lnTo>
                    <a:pt x="2120" y="627"/>
                  </a:lnTo>
                  <a:lnTo>
                    <a:pt x="2118" y="626"/>
                  </a:lnTo>
                  <a:lnTo>
                    <a:pt x="1912" y="617"/>
                  </a:lnTo>
                  <a:lnTo>
                    <a:pt x="1912" y="621"/>
                  </a:lnTo>
                  <a:lnTo>
                    <a:pt x="1908" y="632"/>
                  </a:lnTo>
                  <a:lnTo>
                    <a:pt x="1901" y="644"/>
                  </a:lnTo>
                  <a:lnTo>
                    <a:pt x="1898" y="649"/>
                  </a:lnTo>
                  <a:lnTo>
                    <a:pt x="1896" y="653"/>
                  </a:lnTo>
                  <a:lnTo>
                    <a:pt x="1880" y="669"/>
                  </a:lnTo>
                  <a:lnTo>
                    <a:pt x="1860" y="681"/>
                  </a:lnTo>
                  <a:lnTo>
                    <a:pt x="1838" y="686"/>
                  </a:lnTo>
                  <a:lnTo>
                    <a:pt x="1829" y="686"/>
                  </a:lnTo>
                  <a:lnTo>
                    <a:pt x="1813" y="685"/>
                  </a:lnTo>
                  <a:lnTo>
                    <a:pt x="1799" y="681"/>
                  </a:lnTo>
                  <a:lnTo>
                    <a:pt x="1788" y="676"/>
                  </a:lnTo>
                  <a:lnTo>
                    <a:pt x="1777" y="669"/>
                  </a:lnTo>
                  <a:lnTo>
                    <a:pt x="1760" y="652"/>
                  </a:lnTo>
                  <a:lnTo>
                    <a:pt x="1757" y="647"/>
                  </a:lnTo>
                  <a:lnTo>
                    <a:pt x="1754" y="643"/>
                  </a:lnTo>
                  <a:lnTo>
                    <a:pt x="1753" y="640"/>
                  </a:lnTo>
                  <a:lnTo>
                    <a:pt x="1752" y="639"/>
                  </a:lnTo>
                  <a:lnTo>
                    <a:pt x="1752" y="636"/>
                  </a:lnTo>
                  <a:lnTo>
                    <a:pt x="1631" y="661"/>
                  </a:lnTo>
                  <a:lnTo>
                    <a:pt x="1633" y="670"/>
                  </a:lnTo>
                  <a:lnTo>
                    <a:pt x="1634" y="681"/>
                  </a:lnTo>
                  <a:lnTo>
                    <a:pt x="1634" y="702"/>
                  </a:lnTo>
                  <a:lnTo>
                    <a:pt x="1629" y="723"/>
                  </a:lnTo>
                  <a:lnTo>
                    <a:pt x="1629" y="724"/>
                  </a:lnTo>
                  <a:lnTo>
                    <a:pt x="1627" y="727"/>
                  </a:lnTo>
                  <a:lnTo>
                    <a:pt x="1621" y="746"/>
                  </a:lnTo>
                  <a:lnTo>
                    <a:pt x="1610" y="766"/>
                  </a:lnTo>
                  <a:lnTo>
                    <a:pt x="1597" y="784"/>
                  </a:lnTo>
                  <a:lnTo>
                    <a:pt x="1583" y="799"/>
                  </a:lnTo>
                  <a:lnTo>
                    <a:pt x="1563" y="813"/>
                  </a:lnTo>
                  <a:lnTo>
                    <a:pt x="1544" y="824"/>
                  </a:lnTo>
                  <a:lnTo>
                    <a:pt x="1523" y="831"/>
                  </a:lnTo>
                  <a:lnTo>
                    <a:pt x="1500" y="835"/>
                  </a:lnTo>
                  <a:lnTo>
                    <a:pt x="1493" y="835"/>
                  </a:lnTo>
                  <a:lnTo>
                    <a:pt x="1489" y="834"/>
                  </a:lnTo>
                  <a:lnTo>
                    <a:pt x="1485" y="835"/>
                  </a:lnTo>
                  <a:lnTo>
                    <a:pt x="1479" y="837"/>
                  </a:lnTo>
                  <a:lnTo>
                    <a:pt x="1473" y="837"/>
                  </a:lnTo>
                  <a:lnTo>
                    <a:pt x="1456" y="835"/>
                  </a:lnTo>
                  <a:lnTo>
                    <a:pt x="1439" y="831"/>
                  </a:lnTo>
                  <a:lnTo>
                    <a:pt x="1423" y="825"/>
                  </a:lnTo>
                  <a:lnTo>
                    <a:pt x="1423" y="549"/>
                  </a:lnTo>
                  <a:lnTo>
                    <a:pt x="1435" y="545"/>
                  </a:lnTo>
                  <a:lnTo>
                    <a:pt x="1436" y="543"/>
                  </a:lnTo>
                  <a:lnTo>
                    <a:pt x="1439" y="543"/>
                  </a:lnTo>
                  <a:lnTo>
                    <a:pt x="1423" y="357"/>
                  </a:lnTo>
                  <a:lnTo>
                    <a:pt x="14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135" name="Oval 134"/>
          <p:cNvSpPr/>
          <p:nvPr/>
        </p:nvSpPr>
        <p:spPr>
          <a:xfrm>
            <a:off x="4109130" y="1538512"/>
            <a:ext cx="522516" cy="52251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6" name="Oval 135"/>
          <p:cNvSpPr/>
          <p:nvPr/>
        </p:nvSpPr>
        <p:spPr>
          <a:xfrm>
            <a:off x="2248015" y="1637647"/>
            <a:ext cx="319316" cy="31931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7" name="Oval 136"/>
          <p:cNvSpPr/>
          <p:nvPr/>
        </p:nvSpPr>
        <p:spPr>
          <a:xfrm>
            <a:off x="1656489" y="2892175"/>
            <a:ext cx="432691" cy="43269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8" name="Oval 137"/>
          <p:cNvSpPr/>
          <p:nvPr/>
        </p:nvSpPr>
        <p:spPr>
          <a:xfrm>
            <a:off x="995431" y="3402721"/>
            <a:ext cx="294368" cy="29436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9" name="Oval 138"/>
          <p:cNvSpPr/>
          <p:nvPr/>
        </p:nvSpPr>
        <p:spPr>
          <a:xfrm>
            <a:off x="5943601" y="4998520"/>
            <a:ext cx="316435" cy="31643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0" name="Oval 139"/>
          <p:cNvSpPr/>
          <p:nvPr/>
        </p:nvSpPr>
        <p:spPr>
          <a:xfrm>
            <a:off x="6046451" y="4595582"/>
            <a:ext cx="244272" cy="24427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1" name="Oval 140"/>
          <p:cNvSpPr/>
          <p:nvPr/>
        </p:nvSpPr>
        <p:spPr>
          <a:xfrm>
            <a:off x="4694159" y="5805452"/>
            <a:ext cx="328392" cy="32839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3" name="Oval 142"/>
          <p:cNvSpPr/>
          <p:nvPr/>
        </p:nvSpPr>
        <p:spPr>
          <a:xfrm>
            <a:off x="1355193" y="1659316"/>
            <a:ext cx="5655209" cy="431033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56491" y="2694110"/>
            <a:ext cx="49506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продукты,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процессы или услуги,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обладающие невиданными ране свойствами, либо известными, но значительно улучшенными по производительности или по цене</a:t>
            </a:r>
          </a:p>
        </p:txBody>
      </p:sp>
    </p:spTree>
    <p:extLst>
      <p:ext uri="{BB962C8B-B14F-4D97-AF65-F5344CB8AC3E}">
        <p14:creationId xmlns:p14="http://schemas.microsoft.com/office/powerpoint/2010/main" val="42999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8" name="Content Placeholder 149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Улучшающие инновации </a:t>
            </a:r>
            <a:endParaRPr lang="en-US" sz="359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9" name="Content Placeholder 1498"/>
          <p:cNvSpPr>
            <a:spLocks noGrp="1"/>
          </p:cNvSpPr>
          <p:nvPr>
            <p:ph sz="quarter" idx="14"/>
          </p:nvPr>
        </p:nvSpPr>
        <p:spPr>
          <a:xfrm>
            <a:off x="684392" y="2465642"/>
            <a:ext cx="4725989" cy="385895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направлены на развитие и модификацию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базисных инноваций, они намного многочисленнее их, но отличаются значительно меньшей новизной и более коротким жизненным циклом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84" name="Group 1583"/>
          <p:cNvGrpSpPr/>
          <p:nvPr/>
        </p:nvGrpSpPr>
        <p:grpSpPr>
          <a:xfrm>
            <a:off x="5410382" y="1070592"/>
            <a:ext cx="5761124" cy="4529545"/>
            <a:chOff x="5484813" y="1069975"/>
            <a:chExt cx="5762625" cy="4530725"/>
          </a:xfrm>
        </p:grpSpPr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9297988" y="2133600"/>
              <a:ext cx="1949450" cy="194945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9948863" y="2495550"/>
              <a:ext cx="649288" cy="1223963"/>
            </a:xfrm>
            <a:custGeom>
              <a:avLst/>
              <a:gdLst>
                <a:gd name="T0" fmla="*/ 204 w 409"/>
                <a:gd name="T1" fmla="*/ 0 h 771"/>
                <a:gd name="T2" fmla="*/ 241 w 409"/>
                <a:gd name="T3" fmla="*/ 3 h 771"/>
                <a:gd name="T4" fmla="*/ 276 w 409"/>
                <a:gd name="T5" fmla="*/ 13 h 771"/>
                <a:gd name="T6" fmla="*/ 308 w 409"/>
                <a:gd name="T7" fmla="*/ 28 h 771"/>
                <a:gd name="T8" fmla="*/ 336 w 409"/>
                <a:gd name="T9" fmla="*/ 48 h 771"/>
                <a:gd name="T10" fmla="*/ 360 w 409"/>
                <a:gd name="T11" fmla="*/ 72 h 771"/>
                <a:gd name="T12" fmla="*/ 381 w 409"/>
                <a:gd name="T13" fmla="*/ 101 h 771"/>
                <a:gd name="T14" fmla="*/ 396 w 409"/>
                <a:gd name="T15" fmla="*/ 133 h 771"/>
                <a:gd name="T16" fmla="*/ 406 w 409"/>
                <a:gd name="T17" fmla="*/ 168 h 771"/>
                <a:gd name="T18" fmla="*/ 409 w 409"/>
                <a:gd name="T19" fmla="*/ 204 h 771"/>
                <a:gd name="T20" fmla="*/ 406 w 409"/>
                <a:gd name="T21" fmla="*/ 240 h 771"/>
                <a:gd name="T22" fmla="*/ 397 w 409"/>
                <a:gd name="T23" fmla="*/ 273 h 771"/>
                <a:gd name="T24" fmla="*/ 384 w 409"/>
                <a:gd name="T25" fmla="*/ 303 h 771"/>
                <a:gd name="T26" fmla="*/ 365 w 409"/>
                <a:gd name="T27" fmla="*/ 332 h 771"/>
                <a:gd name="T28" fmla="*/ 342 w 409"/>
                <a:gd name="T29" fmla="*/ 356 h 771"/>
                <a:gd name="T30" fmla="*/ 315 w 409"/>
                <a:gd name="T31" fmla="*/ 376 h 771"/>
                <a:gd name="T32" fmla="*/ 385 w 409"/>
                <a:gd name="T33" fmla="*/ 771 h 771"/>
                <a:gd name="T34" fmla="*/ 23 w 409"/>
                <a:gd name="T35" fmla="*/ 771 h 771"/>
                <a:gd name="T36" fmla="*/ 93 w 409"/>
                <a:gd name="T37" fmla="*/ 376 h 771"/>
                <a:gd name="T38" fmla="*/ 67 w 409"/>
                <a:gd name="T39" fmla="*/ 356 h 771"/>
                <a:gd name="T40" fmla="*/ 44 w 409"/>
                <a:gd name="T41" fmla="*/ 332 h 771"/>
                <a:gd name="T42" fmla="*/ 25 w 409"/>
                <a:gd name="T43" fmla="*/ 303 h 771"/>
                <a:gd name="T44" fmla="*/ 12 w 409"/>
                <a:gd name="T45" fmla="*/ 273 h 771"/>
                <a:gd name="T46" fmla="*/ 3 w 409"/>
                <a:gd name="T47" fmla="*/ 240 h 771"/>
                <a:gd name="T48" fmla="*/ 0 w 409"/>
                <a:gd name="T49" fmla="*/ 204 h 771"/>
                <a:gd name="T50" fmla="*/ 3 w 409"/>
                <a:gd name="T51" fmla="*/ 168 h 771"/>
                <a:gd name="T52" fmla="*/ 13 w 409"/>
                <a:gd name="T53" fmla="*/ 133 h 771"/>
                <a:gd name="T54" fmla="*/ 27 w 409"/>
                <a:gd name="T55" fmla="*/ 101 h 771"/>
                <a:gd name="T56" fmla="*/ 48 w 409"/>
                <a:gd name="T57" fmla="*/ 72 h 771"/>
                <a:gd name="T58" fmla="*/ 72 w 409"/>
                <a:gd name="T59" fmla="*/ 48 h 771"/>
                <a:gd name="T60" fmla="*/ 101 w 409"/>
                <a:gd name="T61" fmla="*/ 28 h 771"/>
                <a:gd name="T62" fmla="*/ 133 w 409"/>
                <a:gd name="T63" fmla="*/ 13 h 771"/>
                <a:gd name="T64" fmla="*/ 168 w 409"/>
                <a:gd name="T65" fmla="*/ 3 h 771"/>
                <a:gd name="T66" fmla="*/ 204 w 409"/>
                <a:gd name="T67" fmla="*/ 0 h 7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09" h="771">
                  <a:moveTo>
                    <a:pt x="204" y="0"/>
                  </a:moveTo>
                  <a:lnTo>
                    <a:pt x="241" y="3"/>
                  </a:lnTo>
                  <a:lnTo>
                    <a:pt x="276" y="13"/>
                  </a:lnTo>
                  <a:lnTo>
                    <a:pt x="308" y="28"/>
                  </a:lnTo>
                  <a:lnTo>
                    <a:pt x="336" y="48"/>
                  </a:lnTo>
                  <a:lnTo>
                    <a:pt x="360" y="72"/>
                  </a:lnTo>
                  <a:lnTo>
                    <a:pt x="381" y="101"/>
                  </a:lnTo>
                  <a:lnTo>
                    <a:pt x="396" y="133"/>
                  </a:lnTo>
                  <a:lnTo>
                    <a:pt x="406" y="168"/>
                  </a:lnTo>
                  <a:lnTo>
                    <a:pt x="409" y="204"/>
                  </a:lnTo>
                  <a:lnTo>
                    <a:pt x="406" y="240"/>
                  </a:lnTo>
                  <a:lnTo>
                    <a:pt x="397" y="273"/>
                  </a:lnTo>
                  <a:lnTo>
                    <a:pt x="384" y="303"/>
                  </a:lnTo>
                  <a:lnTo>
                    <a:pt x="365" y="332"/>
                  </a:lnTo>
                  <a:lnTo>
                    <a:pt x="342" y="356"/>
                  </a:lnTo>
                  <a:lnTo>
                    <a:pt x="315" y="376"/>
                  </a:lnTo>
                  <a:lnTo>
                    <a:pt x="385" y="771"/>
                  </a:lnTo>
                  <a:lnTo>
                    <a:pt x="23" y="771"/>
                  </a:lnTo>
                  <a:lnTo>
                    <a:pt x="93" y="376"/>
                  </a:lnTo>
                  <a:lnTo>
                    <a:pt x="67" y="356"/>
                  </a:lnTo>
                  <a:lnTo>
                    <a:pt x="44" y="332"/>
                  </a:lnTo>
                  <a:lnTo>
                    <a:pt x="25" y="303"/>
                  </a:lnTo>
                  <a:lnTo>
                    <a:pt x="12" y="273"/>
                  </a:lnTo>
                  <a:lnTo>
                    <a:pt x="3" y="240"/>
                  </a:lnTo>
                  <a:lnTo>
                    <a:pt x="0" y="204"/>
                  </a:lnTo>
                  <a:lnTo>
                    <a:pt x="3" y="168"/>
                  </a:lnTo>
                  <a:lnTo>
                    <a:pt x="13" y="133"/>
                  </a:lnTo>
                  <a:lnTo>
                    <a:pt x="27" y="101"/>
                  </a:lnTo>
                  <a:lnTo>
                    <a:pt x="48" y="72"/>
                  </a:lnTo>
                  <a:lnTo>
                    <a:pt x="72" y="48"/>
                  </a:lnTo>
                  <a:lnTo>
                    <a:pt x="101" y="28"/>
                  </a:lnTo>
                  <a:lnTo>
                    <a:pt x="133" y="13"/>
                  </a:lnTo>
                  <a:lnTo>
                    <a:pt x="168" y="3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  <a:alpha val="39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9512301" y="1069975"/>
              <a:ext cx="1522413" cy="1063625"/>
            </a:xfrm>
            <a:custGeom>
              <a:avLst/>
              <a:gdLst>
                <a:gd name="T0" fmla="*/ 204 w 959"/>
                <a:gd name="T1" fmla="*/ 0 h 670"/>
                <a:gd name="T2" fmla="*/ 754 w 959"/>
                <a:gd name="T3" fmla="*/ 0 h 670"/>
                <a:gd name="T4" fmla="*/ 792 w 959"/>
                <a:gd name="T5" fmla="*/ 4 h 670"/>
                <a:gd name="T6" fmla="*/ 826 w 959"/>
                <a:gd name="T7" fmla="*/ 13 h 670"/>
                <a:gd name="T8" fmla="*/ 858 w 959"/>
                <a:gd name="T9" fmla="*/ 29 h 670"/>
                <a:gd name="T10" fmla="*/ 886 w 959"/>
                <a:gd name="T11" fmla="*/ 49 h 670"/>
                <a:gd name="T12" fmla="*/ 910 w 959"/>
                <a:gd name="T13" fmla="*/ 73 h 670"/>
                <a:gd name="T14" fmla="*/ 931 w 959"/>
                <a:gd name="T15" fmla="*/ 101 h 670"/>
                <a:gd name="T16" fmla="*/ 947 w 959"/>
                <a:gd name="T17" fmla="*/ 133 h 670"/>
                <a:gd name="T18" fmla="*/ 956 w 959"/>
                <a:gd name="T19" fmla="*/ 169 h 670"/>
                <a:gd name="T20" fmla="*/ 959 w 959"/>
                <a:gd name="T21" fmla="*/ 205 h 670"/>
                <a:gd name="T22" fmla="*/ 959 w 959"/>
                <a:gd name="T23" fmla="*/ 670 h 670"/>
                <a:gd name="T24" fmla="*/ 786 w 959"/>
                <a:gd name="T25" fmla="*/ 670 h 670"/>
                <a:gd name="T26" fmla="*/ 786 w 959"/>
                <a:gd name="T27" fmla="*/ 275 h 670"/>
                <a:gd name="T28" fmla="*/ 783 w 959"/>
                <a:gd name="T29" fmla="*/ 252 h 670"/>
                <a:gd name="T30" fmla="*/ 775 w 959"/>
                <a:gd name="T31" fmla="*/ 231 h 670"/>
                <a:gd name="T32" fmla="*/ 763 w 959"/>
                <a:gd name="T33" fmla="*/ 212 h 670"/>
                <a:gd name="T34" fmla="*/ 748 w 959"/>
                <a:gd name="T35" fmla="*/ 196 h 670"/>
                <a:gd name="T36" fmla="*/ 729 w 959"/>
                <a:gd name="T37" fmla="*/ 184 h 670"/>
                <a:gd name="T38" fmla="*/ 707 w 959"/>
                <a:gd name="T39" fmla="*/ 176 h 670"/>
                <a:gd name="T40" fmla="*/ 684 w 959"/>
                <a:gd name="T41" fmla="*/ 173 h 670"/>
                <a:gd name="T42" fmla="*/ 275 w 959"/>
                <a:gd name="T43" fmla="*/ 173 h 670"/>
                <a:gd name="T44" fmla="*/ 252 w 959"/>
                <a:gd name="T45" fmla="*/ 176 h 670"/>
                <a:gd name="T46" fmla="*/ 230 w 959"/>
                <a:gd name="T47" fmla="*/ 184 h 670"/>
                <a:gd name="T48" fmla="*/ 211 w 959"/>
                <a:gd name="T49" fmla="*/ 196 h 670"/>
                <a:gd name="T50" fmla="*/ 195 w 959"/>
                <a:gd name="T51" fmla="*/ 212 h 670"/>
                <a:gd name="T52" fmla="*/ 183 w 959"/>
                <a:gd name="T53" fmla="*/ 231 h 670"/>
                <a:gd name="T54" fmla="*/ 175 w 959"/>
                <a:gd name="T55" fmla="*/ 252 h 670"/>
                <a:gd name="T56" fmla="*/ 172 w 959"/>
                <a:gd name="T57" fmla="*/ 275 h 670"/>
                <a:gd name="T58" fmla="*/ 172 w 959"/>
                <a:gd name="T59" fmla="*/ 670 h 670"/>
                <a:gd name="T60" fmla="*/ 0 w 959"/>
                <a:gd name="T61" fmla="*/ 670 h 670"/>
                <a:gd name="T62" fmla="*/ 0 w 959"/>
                <a:gd name="T63" fmla="*/ 205 h 670"/>
                <a:gd name="T64" fmla="*/ 3 w 959"/>
                <a:gd name="T65" fmla="*/ 169 h 670"/>
                <a:gd name="T66" fmla="*/ 12 w 959"/>
                <a:gd name="T67" fmla="*/ 133 h 670"/>
                <a:gd name="T68" fmla="*/ 27 w 959"/>
                <a:gd name="T69" fmla="*/ 101 h 670"/>
                <a:gd name="T70" fmla="*/ 48 w 959"/>
                <a:gd name="T71" fmla="*/ 73 h 670"/>
                <a:gd name="T72" fmla="*/ 72 w 959"/>
                <a:gd name="T73" fmla="*/ 49 h 670"/>
                <a:gd name="T74" fmla="*/ 101 w 959"/>
                <a:gd name="T75" fmla="*/ 29 h 670"/>
                <a:gd name="T76" fmla="*/ 133 w 959"/>
                <a:gd name="T77" fmla="*/ 13 h 670"/>
                <a:gd name="T78" fmla="*/ 167 w 959"/>
                <a:gd name="T79" fmla="*/ 4 h 670"/>
                <a:gd name="T80" fmla="*/ 204 w 959"/>
                <a:gd name="T81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959" h="670">
                  <a:moveTo>
                    <a:pt x="204" y="0"/>
                  </a:moveTo>
                  <a:lnTo>
                    <a:pt x="754" y="0"/>
                  </a:lnTo>
                  <a:lnTo>
                    <a:pt x="792" y="4"/>
                  </a:lnTo>
                  <a:lnTo>
                    <a:pt x="826" y="13"/>
                  </a:lnTo>
                  <a:lnTo>
                    <a:pt x="858" y="29"/>
                  </a:lnTo>
                  <a:lnTo>
                    <a:pt x="886" y="49"/>
                  </a:lnTo>
                  <a:lnTo>
                    <a:pt x="910" y="73"/>
                  </a:lnTo>
                  <a:lnTo>
                    <a:pt x="931" y="101"/>
                  </a:lnTo>
                  <a:lnTo>
                    <a:pt x="947" y="133"/>
                  </a:lnTo>
                  <a:lnTo>
                    <a:pt x="956" y="169"/>
                  </a:lnTo>
                  <a:lnTo>
                    <a:pt x="959" y="205"/>
                  </a:lnTo>
                  <a:lnTo>
                    <a:pt x="959" y="670"/>
                  </a:lnTo>
                  <a:lnTo>
                    <a:pt x="786" y="670"/>
                  </a:lnTo>
                  <a:lnTo>
                    <a:pt x="786" y="275"/>
                  </a:lnTo>
                  <a:lnTo>
                    <a:pt x="783" y="252"/>
                  </a:lnTo>
                  <a:lnTo>
                    <a:pt x="775" y="231"/>
                  </a:lnTo>
                  <a:lnTo>
                    <a:pt x="763" y="212"/>
                  </a:lnTo>
                  <a:lnTo>
                    <a:pt x="748" y="196"/>
                  </a:lnTo>
                  <a:lnTo>
                    <a:pt x="729" y="184"/>
                  </a:lnTo>
                  <a:lnTo>
                    <a:pt x="707" y="176"/>
                  </a:lnTo>
                  <a:lnTo>
                    <a:pt x="684" y="173"/>
                  </a:lnTo>
                  <a:lnTo>
                    <a:pt x="275" y="173"/>
                  </a:lnTo>
                  <a:lnTo>
                    <a:pt x="252" y="176"/>
                  </a:lnTo>
                  <a:lnTo>
                    <a:pt x="230" y="184"/>
                  </a:lnTo>
                  <a:lnTo>
                    <a:pt x="211" y="196"/>
                  </a:lnTo>
                  <a:lnTo>
                    <a:pt x="195" y="212"/>
                  </a:lnTo>
                  <a:lnTo>
                    <a:pt x="183" y="231"/>
                  </a:lnTo>
                  <a:lnTo>
                    <a:pt x="175" y="252"/>
                  </a:lnTo>
                  <a:lnTo>
                    <a:pt x="172" y="275"/>
                  </a:lnTo>
                  <a:lnTo>
                    <a:pt x="172" y="670"/>
                  </a:lnTo>
                  <a:lnTo>
                    <a:pt x="0" y="670"/>
                  </a:lnTo>
                  <a:lnTo>
                    <a:pt x="0" y="205"/>
                  </a:lnTo>
                  <a:lnTo>
                    <a:pt x="3" y="169"/>
                  </a:lnTo>
                  <a:lnTo>
                    <a:pt x="12" y="133"/>
                  </a:lnTo>
                  <a:lnTo>
                    <a:pt x="27" y="101"/>
                  </a:lnTo>
                  <a:lnTo>
                    <a:pt x="48" y="73"/>
                  </a:lnTo>
                  <a:lnTo>
                    <a:pt x="72" y="49"/>
                  </a:lnTo>
                  <a:lnTo>
                    <a:pt x="101" y="29"/>
                  </a:lnTo>
                  <a:lnTo>
                    <a:pt x="133" y="13"/>
                  </a:lnTo>
                  <a:lnTo>
                    <a:pt x="167" y="4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6176963" y="2273300"/>
              <a:ext cx="3983038" cy="2619375"/>
            </a:xfrm>
            <a:custGeom>
              <a:avLst/>
              <a:gdLst>
                <a:gd name="T0" fmla="*/ 87 w 2509"/>
                <a:gd name="T1" fmla="*/ 0 h 1650"/>
                <a:gd name="T2" fmla="*/ 2422 w 2509"/>
                <a:gd name="T3" fmla="*/ 0 h 1650"/>
                <a:gd name="T4" fmla="*/ 2445 w 2509"/>
                <a:gd name="T5" fmla="*/ 3 h 1650"/>
                <a:gd name="T6" fmla="*/ 2466 w 2509"/>
                <a:gd name="T7" fmla="*/ 12 h 1650"/>
                <a:gd name="T8" fmla="*/ 2483 w 2509"/>
                <a:gd name="T9" fmla="*/ 25 h 1650"/>
                <a:gd name="T10" fmla="*/ 2497 w 2509"/>
                <a:gd name="T11" fmla="*/ 43 h 1650"/>
                <a:gd name="T12" fmla="*/ 2505 w 2509"/>
                <a:gd name="T13" fmla="*/ 64 h 1650"/>
                <a:gd name="T14" fmla="*/ 2509 w 2509"/>
                <a:gd name="T15" fmla="*/ 87 h 1650"/>
                <a:gd name="T16" fmla="*/ 2509 w 2509"/>
                <a:gd name="T17" fmla="*/ 1563 h 1650"/>
                <a:gd name="T18" fmla="*/ 2505 w 2509"/>
                <a:gd name="T19" fmla="*/ 1586 h 1650"/>
                <a:gd name="T20" fmla="*/ 2497 w 2509"/>
                <a:gd name="T21" fmla="*/ 1607 h 1650"/>
                <a:gd name="T22" fmla="*/ 2483 w 2509"/>
                <a:gd name="T23" fmla="*/ 1625 h 1650"/>
                <a:gd name="T24" fmla="*/ 2466 w 2509"/>
                <a:gd name="T25" fmla="*/ 1638 h 1650"/>
                <a:gd name="T26" fmla="*/ 2445 w 2509"/>
                <a:gd name="T27" fmla="*/ 1647 h 1650"/>
                <a:gd name="T28" fmla="*/ 2422 w 2509"/>
                <a:gd name="T29" fmla="*/ 1650 h 1650"/>
                <a:gd name="T30" fmla="*/ 87 w 2509"/>
                <a:gd name="T31" fmla="*/ 1650 h 1650"/>
                <a:gd name="T32" fmla="*/ 63 w 2509"/>
                <a:gd name="T33" fmla="*/ 1647 h 1650"/>
                <a:gd name="T34" fmla="*/ 43 w 2509"/>
                <a:gd name="T35" fmla="*/ 1638 h 1650"/>
                <a:gd name="T36" fmla="*/ 25 w 2509"/>
                <a:gd name="T37" fmla="*/ 1625 h 1650"/>
                <a:gd name="T38" fmla="*/ 12 w 2509"/>
                <a:gd name="T39" fmla="*/ 1607 h 1650"/>
                <a:gd name="T40" fmla="*/ 3 w 2509"/>
                <a:gd name="T41" fmla="*/ 1586 h 1650"/>
                <a:gd name="T42" fmla="*/ 0 w 2509"/>
                <a:gd name="T43" fmla="*/ 1563 h 1650"/>
                <a:gd name="T44" fmla="*/ 0 w 2509"/>
                <a:gd name="T45" fmla="*/ 87 h 1650"/>
                <a:gd name="T46" fmla="*/ 3 w 2509"/>
                <a:gd name="T47" fmla="*/ 64 h 1650"/>
                <a:gd name="T48" fmla="*/ 12 w 2509"/>
                <a:gd name="T49" fmla="*/ 43 h 1650"/>
                <a:gd name="T50" fmla="*/ 25 w 2509"/>
                <a:gd name="T51" fmla="*/ 25 h 1650"/>
                <a:gd name="T52" fmla="*/ 43 w 2509"/>
                <a:gd name="T53" fmla="*/ 12 h 1650"/>
                <a:gd name="T54" fmla="*/ 63 w 2509"/>
                <a:gd name="T55" fmla="*/ 3 h 1650"/>
                <a:gd name="T56" fmla="*/ 87 w 2509"/>
                <a:gd name="T57" fmla="*/ 0 h 1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509" h="1650">
                  <a:moveTo>
                    <a:pt x="87" y="0"/>
                  </a:moveTo>
                  <a:lnTo>
                    <a:pt x="2422" y="0"/>
                  </a:lnTo>
                  <a:lnTo>
                    <a:pt x="2445" y="3"/>
                  </a:lnTo>
                  <a:lnTo>
                    <a:pt x="2466" y="12"/>
                  </a:lnTo>
                  <a:lnTo>
                    <a:pt x="2483" y="25"/>
                  </a:lnTo>
                  <a:lnTo>
                    <a:pt x="2497" y="43"/>
                  </a:lnTo>
                  <a:lnTo>
                    <a:pt x="2505" y="64"/>
                  </a:lnTo>
                  <a:lnTo>
                    <a:pt x="2509" y="87"/>
                  </a:lnTo>
                  <a:lnTo>
                    <a:pt x="2509" y="1563"/>
                  </a:lnTo>
                  <a:lnTo>
                    <a:pt x="2505" y="1586"/>
                  </a:lnTo>
                  <a:lnTo>
                    <a:pt x="2497" y="1607"/>
                  </a:lnTo>
                  <a:lnTo>
                    <a:pt x="2483" y="1625"/>
                  </a:lnTo>
                  <a:lnTo>
                    <a:pt x="2466" y="1638"/>
                  </a:lnTo>
                  <a:lnTo>
                    <a:pt x="2445" y="1647"/>
                  </a:lnTo>
                  <a:lnTo>
                    <a:pt x="2422" y="1650"/>
                  </a:lnTo>
                  <a:lnTo>
                    <a:pt x="87" y="1650"/>
                  </a:lnTo>
                  <a:lnTo>
                    <a:pt x="63" y="1647"/>
                  </a:lnTo>
                  <a:lnTo>
                    <a:pt x="43" y="1638"/>
                  </a:lnTo>
                  <a:lnTo>
                    <a:pt x="25" y="1625"/>
                  </a:lnTo>
                  <a:lnTo>
                    <a:pt x="12" y="1607"/>
                  </a:lnTo>
                  <a:lnTo>
                    <a:pt x="3" y="1586"/>
                  </a:lnTo>
                  <a:lnTo>
                    <a:pt x="0" y="1563"/>
                  </a:lnTo>
                  <a:lnTo>
                    <a:pt x="0" y="87"/>
                  </a:lnTo>
                  <a:lnTo>
                    <a:pt x="3" y="64"/>
                  </a:lnTo>
                  <a:lnTo>
                    <a:pt x="12" y="43"/>
                  </a:lnTo>
                  <a:lnTo>
                    <a:pt x="25" y="25"/>
                  </a:lnTo>
                  <a:lnTo>
                    <a:pt x="43" y="12"/>
                  </a:lnTo>
                  <a:lnTo>
                    <a:pt x="63" y="3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6384926" y="2547938"/>
              <a:ext cx="3568700" cy="1916113"/>
            </a:xfrm>
            <a:prstGeom prst="rect">
              <a:avLst/>
            </a:prstGeom>
            <a:solidFill>
              <a:schemeClr val="accent5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8118476" y="2365375"/>
              <a:ext cx="100013" cy="100013"/>
            </a:xfrm>
            <a:custGeom>
              <a:avLst/>
              <a:gdLst>
                <a:gd name="T0" fmla="*/ 32 w 63"/>
                <a:gd name="T1" fmla="*/ 0 h 63"/>
                <a:gd name="T2" fmla="*/ 44 w 63"/>
                <a:gd name="T3" fmla="*/ 2 h 63"/>
                <a:gd name="T4" fmla="*/ 54 w 63"/>
                <a:gd name="T5" fmla="*/ 9 h 63"/>
                <a:gd name="T6" fmla="*/ 60 w 63"/>
                <a:gd name="T7" fmla="*/ 19 h 63"/>
                <a:gd name="T8" fmla="*/ 63 w 63"/>
                <a:gd name="T9" fmla="*/ 31 h 63"/>
                <a:gd name="T10" fmla="*/ 60 w 63"/>
                <a:gd name="T11" fmla="*/ 43 h 63"/>
                <a:gd name="T12" fmla="*/ 54 w 63"/>
                <a:gd name="T13" fmla="*/ 53 h 63"/>
                <a:gd name="T14" fmla="*/ 44 w 63"/>
                <a:gd name="T15" fmla="*/ 61 h 63"/>
                <a:gd name="T16" fmla="*/ 32 w 63"/>
                <a:gd name="T17" fmla="*/ 63 h 63"/>
                <a:gd name="T18" fmla="*/ 19 w 63"/>
                <a:gd name="T19" fmla="*/ 61 h 63"/>
                <a:gd name="T20" fmla="*/ 9 w 63"/>
                <a:gd name="T21" fmla="*/ 53 h 63"/>
                <a:gd name="T22" fmla="*/ 2 w 63"/>
                <a:gd name="T23" fmla="*/ 43 h 63"/>
                <a:gd name="T24" fmla="*/ 0 w 63"/>
                <a:gd name="T25" fmla="*/ 31 h 63"/>
                <a:gd name="T26" fmla="*/ 2 w 63"/>
                <a:gd name="T27" fmla="*/ 19 h 63"/>
                <a:gd name="T28" fmla="*/ 9 w 63"/>
                <a:gd name="T29" fmla="*/ 9 h 63"/>
                <a:gd name="T30" fmla="*/ 19 w 63"/>
                <a:gd name="T31" fmla="*/ 2 h 63"/>
                <a:gd name="T32" fmla="*/ 32 w 63"/>
                <a:gd name="T3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3" h="63">
                  <a:moveTo>
                    <a:pt x="32" y="0"/>
                  </a:moveTo>
                  <a:lnTo>
                    <a:pt x="44" y="2"/>
                  </a:lnTo>
                  <a:lnTo>
                    <a:pt x="54" y="9"/>
                  </a:lnTo>
                  <a:lnTo>
                    <a:pt x="60" y="19"/>
                  </a:lnTo>
                  <a:lnTo>
                    <a:pt x="63" y="31"/>
                  </a:lnTo>
                  <a:lnTo>
                    <a:pt x="60" y="43"/>
                  </a:lnTo>
                  <a:lnTo>
                    <a:pt x="54" y="53"/>
                  </a:lnTo>
                  <a:lnTo>
                    <a:pt x="44" y="61"/>
                  </a:lnTo>
                  <a:lnTo>
                    <a:pt x="32" y="63"/>
                  </a:lnTo>
                  <a:lnTo>
                    <a:pt x="19" y="61"/>
                  </a:lnTo>
                  <a:lnTo>
                    <a:pt x="9" y="53"/>
                  </a:lnTo>
                  <a:lnTo>
                    <a:pt x="2" y="43"/>
                  </a:lnTo>
                  <a:lnTo>
                    <a:pt x="0" y="31"/>
                  </a:lnTo>
                  <a:lnTo>
                    <a:pt x="2" y="19"/>
                  </a:lnTo>
                  <a:lnTo>
                    <a:pt x="9" y="9"/>
                  </a:lnTo>
                  <a:lnTo>
                    <a:pt x="19" y="2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DEFFF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4" name="Rectangle 12"/>
            <p:cNvSpPr>
              <a:spLocks noChangeArrowheads="1"/>
            </p:cNvSpPr>
            <p:nvPr/>
          </p:nvSpPr>
          <p:spPr bwMode="auto">
            <a:xfrm>
              <a:off x="8083551" y="4583113"/>
              <a:ext cx="169863" cy="169863"/>
            </a:xfrm>
            <a:prstGeom prst="rect">
              <a:avLst/>
            </a:prstGeom>
            <a:solidFill>
              <a:srgbClr val="DEFFF3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5" name="Freeform 13"/>
            <p:cNvSpPr>
              <a:spLocks/>
            </p:cNvSpPr>
            <p:nvPr/>
          </p:nvSpPr>
          <p:spPr bwMode="auto">
            <a:xfrm>
              <a:off x="5484813" y="4892675"/>
              <a:ext cx="5365750" cy="454025"/>
            </a:xfrm>
            <a:custGeom>
              <a:avLst/>
              <a:gdLst>
                <a:gd name="T0" fmla="*/ 436 w 3380"/>
                <a:gd name="T1" fmla="*/ 0 h 286"/>
                <a:gd name="T2" fmla="*/ 2945 w 3380"/>
                <a:gd name="T3" fmla="*/ 0 h 286"/>
                <a:gd name="T4" fmla="*/ 3380 w 3380"/>
                <a:gd name="T5" fmla="*/ 286 h 286"/>
                <a:gd name="T6" fmla="*/ 0 w 3380"/>
                <a:gd name="T7" fmla="*/ 286 h 286"/>
                <a:gd name="T8" fmla="*/ 436 w 3380"/>
                <a:gd name="T9" fmla="*/ 0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80" h="286">
                  <a:moveTo>
                    <a:pt x="436" y="0"/>
                  </a:moveTo>
                  <a:lnTo>
                    <a:pt x="2945" y="0"/>
                  </a:lnTo>
                  <a:lnTo>
                    <a:pt x="3380" y="286"/>
                  </a:lnTo>
                  <a:lnTo>
                    <a:pt x="0" y="286"/>
                  </a:lnTo>
                  <a:lnTo>
                    <a:pt x="43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6" name="Freeform 14"/>
            <p:cNvSpPr>
              <a:spLocks/>
            </p:cNvSpPr>
            <p:nvPr/>
          </p:nvSpPr>
          <p:spPr bwMode="auto">
            <a:xfrm>
              <a:off x="5484813" y="5346700"/>
              <a:ext cx="5365750" cy="254000"/>
            </a:xfrm>
            <a:custGeom>
              <a:avLst/>
              <a:gdLst>
                <a:gd name="T0" fmla="*/ 0 w 3380"/>
                <a:gd name="T1" fmla="*/ 0 h 160"/>
                <a:gd name="T2" fmla="*/ 3380 w 3380"/>
                <a:gd name="T3" fmla="*/ 0 h 160"/>
                <a:gd name="T4" fmla="*/ 3380 w 3380"/>
                <a:gd name="T5" fmla="*/ 97 h 160"/>
                <a:gd name="T6" fmla="*/ 3377 w 3380"/>
                <a:gd name="T7" fmla="*/ 117 h 160"/>
                <a:gd name="T8" fmla="*/ 3368 w 3380"/>
                <a:gd name="T9" fmla="*/ 135 h 160"/>
                <a:gd name="T10" fmla="*/ 3355 w 3380"/>
                <a:gd name="T11" fmla="*/ 148 h 160"/>
                <a:gd name="T12" fmla="*/ 3337 w 3380"/>
                <a:gd name="T13" fmla="*/ 158 h 160"/>
                <a:gd name="T14" fmla="*/ 3318 w 3380"/>
                <a:gd name="T15" fmla="*/ 160 h 160"/>
                <a:gd name="T16" fmla="*/ 63 w 3380"/>
                <a:gd name="T17" fmla="*/ 160 h 160"/>
                <a:gd name="T18" fmla="*/ 43 w 3380"/>
                <a:gd name="T19" fmla="*/ 158 h 160"/>
                <a:gd name="T20" fmla="*/ 25 w 3380"/>
                <a:gd name="T21" fmla="*/ 148 h 160"/>
                <a:gd name="T22" fmla="*/ 12 w 3380"/>
                <a:gd name="T23" fmla="*/ 135 h 160"/>
                <a:gd name="T24" fmla="*/ 3 w 3380"/>
                <a:gd name="T25" fmla="*/ 117 h 160"/>
                <a:gd name="T26" fmla="*/ 0 w 3380"/>
                <a:gd name="T27" fmla="*/ 97 h 160"/>
                <a:gd name="T28" fmla="*/ 0 w 3380"/>
                <a:gd name="T29" fmla="*/ 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380" h="160">
                  <a:moveTo>
                    <a:pt x="0" y="0"/>
                  </a:moveTo>
                  <a:lnTo>
                    <a:pt x="3380" y="0"/>
                  </a:lnTo>
                  <a:lnTo>
                    <a:pt x="3380" y="97"/>
                  </a:lnTo>
                  <a:lnTo>
                    <a:pt x="3377" y="117"/>
                  </a:lnTo>
                  <a:lnTo>
                    <a:pt x="3368" y="135"/>
                  </a:lnTo>
                  <a:lnTo>
                    <a:pt x="3355" y="148"/>
                  </a:lnTo>
                  <a:lnTo>
                    <a:pt x="3337" y="158"/>
                  </a:lnTo>
                  <a:lnTo>
                    <a:pt x="3318" y="160"/>
                  </a:lnTo>
                  <a:lnTo>
                    <a:pt x="63" y="160"/>
                  </a:lnTo>
                  <a:lnTo>
                    <a:pt x="43" y="158"/>
                  </a:lnTo>
                  <a:lnTo>
                    <a:pt x="25" y="148"/>
                  </a:lnTo>
                  <a:lnTo>
                    <a:pt x="12" y="135"/>
                  </a:lnTo>
                  <a:lnTo>
                    <a:pt x="3" y="117"/>
                  </a:lnTo>
                  <a:lnTo>
                    <a:pt x="0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7" name="Rectangle 15"/>
            <p:cNvSpPr>
              <a:spLocks noChangeArrowheads="1"/>
            </p:cNvSpPr>
            <p:nvPr/>
          </p:nvSpPr>
          <p:spPr bwMode="auto">
            <a:xfrm>
              <a:off x="7626351" y="5478463"/>
              <a:ext cx="1084263" cy="69850"/>
            </a:xfrm>
            <a:prstGeom prst="rect">
              <a:avLst/>
            </a:prstGeom>
            <a:solidFill>
              <a:schemeClr val="bg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8" name="Rectangle 16"/>
            <p:cNvSpPr>
              <a:spLocks noChangeArrowheads="1"/>
            </p:cNvSpPr>
            <p:nvPr/>
          </p:nvSpPr>
          <p:spPr bwMode="auto">
            <a:xfrm>
              <a:off x="5484813" y="5346700"/>
              <a:ext cx="5365750" cy="77788"/>
            </a:xfrm>
            <a:prstGeom prst="rect">
              <a:avLst/>
            </a:prstGeom>
            <a:solidFill>
              <a:schemeClr val="bg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29" name="Freeform 17"/>
            <p:cNvSpPr>
              <a:spLocks/>
            </p:cNvSpPr>
            <p:nvPr/>
          </p:nvSpPr>
          <p:spPr bwMode="auto">
            <a:xfrm>
              <a:off x="5813426" y="4964113"/>
              <a:ext cx="4710113" cy="306388"/>
            </a:xfrm>
            <a:custGeom>
              <a:avLst/>
              <a:gdLst>
                <a:gd name="T0" fmla="*/ 294 w 2967"/>
                <a:gd name="T1" fmla="*/ 0 h 193"/>
                <a:gd name="T2" fmla="*/ 2674 w 2967"/>
                <a:gd name="T3" fmla="*/ 0 h 193"/>
                <a:gd name="T4" fmla="*/ 2967 w 2967"/>
                <a:gd name="T5" fmla="*/ 193 h 193"/>
                <a:gd name="T6" fmla="*/ 0 w 2967"/>
                <a:gd name="T7" fmla="*/ 193 h 193"/>
                <a:gd name="T8" fmla="*/ 294 w 2967"/>
                <a:gd name="T9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67" h="193">
                  <a:moveTo>
                    <a:pt x="294" y="0"/>
                  </a:moveTo>
                  <a:lnTo>
                    <a:pt x="2674" y="0"/>
                  </a:lnTo>
                  <a:lnTo>
                    <a:pt x="2967" y="193"/>
                  </a:lnTo>
                  <a:lnTo>
                    <a:pt x="0" y="193"/>
                  </a:lnTo>
                  <a:lnTo>
                    <a:pt x="294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30" name="Rectangle 18"/>
            <p:cNvSpPr>
              <a:spLocks noChangeArrowheads="1"/>
            </p:cNvSpPr>
            <p:nvPr/>
          </p:nvSpPr>
          <p:spPr bwMode="auto">
            <a:xfrm>
              <a:off x="8135938" y="4937125"/>
              <a:ext cx="50800" cy="363538"/>
            </a:xfrm>
            <a:prstGeom prst="rect">
              <a:avLst/>
            </a:prstGeom>
            <a:solidFill>
              <a:schemeClr val="bg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31" name="Freeform 19"/>
            <p:cNvSpPr>
              <a:spLocks/>
            </p:cNvSpPr>
            <p:nvPr/>
          </p:nvSpPr>
          <p:spPr bwMode="auto">
            <a:xfrm>
              <a:off x="8621713" y="4929188"/>
              <a:ext cx="141288" cy="376238"/>
            </a:xfrm>
            <a:custGeom>
              <a:avLst/>
              <a:gdLst>
                <a:gd name="T0" fmla="*/ 30 w 89"/>
                <a:gd name="T1" fmla="*/ 0 h 237"/>
                <a:gd name="T2" fmla="*/ 89 w 89"/>
                <a:gd name="T3" fmla="*/ 229 h 237"/>
                <a:gd name="T4" fmla="*/ 58 w 89"/>
                <a:gd name="T5" fmla="*/ 237 h 237"/>
                <a:gd name="T6" fmla="*/ 0 w 89"/>
                <a:gd name="T7" fmla="*/ 8 h 237"/>
                <a:gd name="T8" fmla="*/ 30 w 89"/>
                <a:gd name="T9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237">
                  <a:moveTo>
                    <a:pt x="30" y="0"/>
                  </a:moveTo>
                  <a:lnTo>
                    <a:pt x="89" y="229"/>
                  </a:lnTo>
                  <a:lnTo>
                    <a:pt x="58" y="237"/>
                  </a:lnTo>
                  <a:lnTo>
                    <a:pt x="0" y="8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568" name="Freeform 20"/>
            <p:cNvSpPr>
              <a:spLocks/>
            </p:cNvSpPr>
            <p:nvPr/>
          </p:nvSpPr>
          <p:spPr bwMode="auto">
            <a:xfrm>
              <a:off x="9080501" y="4924425"/>
              <a:ext cx="227013" cy="385763"/>
            </a:xfrm>
            <a:custGeom>
              <a:avLst/>
              <a:gdLst>
                <a:gd name="T0" fmla="*/ 29 w 143"/>
                <a:gd name="T1" fmla="*/ 0 h 243"/>
                <a:gd name="T2" fmla="*/ 143 w 143"/>
                <a:gd name="T3" fmla="*/ 229 h 243"/>
                <a:gd name="T4" fmla="*/ 114 w 143"/>
                <a:gd name="T5" fmla="*/ 243 h 243"/>
                <a:gd name="T6" fmla="*/ 0 w 143"/>
                <a:gd name="T7" fmla="*/ 14 h 243"/>
                <a:gd name="T8" fmla="*/ 29 w 143"/>
                <a:gd name="T9" fmla="*/ 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3" h="243">
                  <a:moveTo>
                    <a:pt x="29" y="0"/>
                  </a:moveTo>
                  <a:lnTo>
                    <a:pt x="143" y="229"/>
                  </a:lnTo>
                  <a:lnTo>
                    <a:pt x="114" y="243"/>
                  </a:lnTo>
                  <a:lnTo>
                    <a:pt x="0" y="14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569" name="Freeform 21"/>
            <p:cNvSpPr>
              <a:spLocks/>
            </p:cNvSpPr>
            <p:nvPr/>
          </p:nvSpPr>
          <p:spPr bwMode="auto">
            <a:xfrm>
              <a:off x="9536113" y="4921250"/>
              <a:ext cx="325438" cy="395288"/>
            </a:xfrm>
            <a:custGeom>
              <a:avLst/>
              <a:gdLst>
                <a:gd name="T0" fmla="*/ 25 w 205"/>
                <a:gd name="T1" fmla="*/ 0 h 249"/>
                <a:gd name="T2" fmla="*/ 205 w 205"/>
                <a:gd name="T3" fmla="*/ 229 h 249"/>
                <a:gd name="T4" fmla="*/ 179 w 205"/>
                <a:gd name="T5" fmla="*/ 249 h 249"/>
                <a:gd name="T6" fmla="*/ 0 w 205"/>
                <a:gd name="T7" fmla="*/ 20 h 249"/>
                <a:gd name="T8" fmla="*/ 25 w 205"/>
                <a:gd name="T9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5" h="249">
                  <a:moveTo>
                    <a:pt x="25" y="0"/>
                  </a:moveTo>
                  <a:lnTo>
                    <a:pt x="205" y="229"/>
                  </a:lnTo>
                  <a:lnTo>
                    <a:pt x="179" y="249"/>
                  </a:lnTo>
                  <a:lnTo>
                    <a:pt x="0" y="2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570" name="Rectangle 22"/>
            <p:cNvSpPr>
              <a:spLocks noChangeArrowheads="1"/>
            </p:cNvSpPr>
            <p:nvPr/>
          </p:nvSpPr>
          <p:spPr bwMode="auto">
            <a:xfrm>
              <a:off x="6030913" y="5018088"/>
              <a:ext cx="4259263" cy="50800"/>
            </a:xfrm>
            <a:prstGeom prst="rect">
              <a:avLst/>
            </a:prstGeom>
            <a:solidFill>
              <a:schemeClr val="bg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571" name="Freeform 23"/>
            <p:cNvSpPr>
              <a:spLocks/>
            </p:cNvSpPr>
            <p:nvPr/>
          </p:nvSpPr>
          <p:spPr bwMode="auto">
            <a:xfrm>
              <a:off x="7559676" y="4929188"/>
              <a:ext cx="142875" cy="376238"/>
            </a:xfrm>
            <a:custGeom>
              <a:avLst/>
              <a:gdLst>
                <a:gd name="T0" fmla="*/ 58 w 90"/>
                <a:gd name="T1" fmla="*/ 0 h 237"/>
                <a:gd name="T2" fmla="*/ 90 w 90"/>
                <a:gd name="T3" fmla="*/ 8 h 237"/>
                <a:gd name="T4" fmla="*/ 32 w 90"/>
                <a:gd name="T5" fmla="*/ 237 h 237"/>
                <a:gd name="T6" fmla="*/ 0 w 90"/>
                <a:gd name="T7" fmla="*/ 229 h 237"/>
                <a:gd name="T8" fmla="*/ 58 w 90"/>
                <a:gd name="T9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237">
                  <a:moveTo>
                    <a:pt x="58" y="0"/>
                  </a:moveTo>
                  <a:lnTo>
                    <a:pt x="90" y="8"/>
                  </a:lnTo>
                  <a:lnTo>
                    <a:pt x="32" y="237"/>
                  </a:lnTo>
                  <a:lnTo>
                    <a:pt x="0" y="229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572" name="Freeform 24"/>
            <p:cNvSpPr>
              <a:spLocks/>
            </p:cNvSpPr>
            <p:nvPr/>
          </p:nvSpPr>
          <p:spPr bwMode="auto">
            <a:xfrm>
              <a:off x="7015163" y="4924425"/>
              <a:ext cx="228600" cy="385763"/>
            </a:xfrm>
            <a:custGeom>
              <a:avLst/>
              <a:gdLst>
                <a:gd name="T0" fmla="*/ 114 w 144"/>
                <a:gd name="T1" fmla="*/ 0 h 243"/>
                <a:gd name="T2" fmla="*/ 144 w 144"/>
                <a:gd name="T3" fmla="*/ 14 h 243"/>
                <a:gd name="T4" fmla="*/ 28 w 144"/>
                <a:gd name="T5" fmla="*/ 243 h 243"/>
                <a:gd name="T6" fmla="*/ 0 w 144"/>
                <a:gd name="T7" fmla="*/ 229 h 243"/>
                <a:gd name="T8" fmla="*/ 114 w 144"/>
                <a:gd name="T9" fmla="*/ 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4" h="243">
                  <a:moveTo>
                    <a:pt x="114" y="0"/>
                  </a:moveTo>
                  <a:lnTo>
                    <a:pt x="144" y="14"/>
                  </a:lnTo>
                  <a:lnTo>
                    <a:pt x="28" y="243"/>
                  </a:lnTo>
                  <a:lnTo>
                    <a:pt x="0" y="229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573" name="Freeform 25"/>
            <p:cNvSpPr>
              <a:spLocks/>
            </p:cNvSpPr>
            <p:nvPr/>
          </p:nvSpPr>
          <p:spPr bwMode="auto">
            <a:xfrm>
              <a:off x="6461126" y="4921250"/>
              <a:ext cx="327025" cy="395288"/>
            </a:xfrm>
            <a:custGeom>
              <a:avLst/>
              <a:gdLst>
                <a:gd name="T0" fmla="*/ 180 w 206"/>
                <a:gd name="T1" fmla="*/ 0 h 249"/>
                <a:gd name="T2" fmla="*/ 206 w 206"/>
                <a:gd name="T3" fmla="*/ 20 h 249"/>
                <a:gd name="T4" fmla="*/ 25 w 206"/>
                <a:gd name="T5" fmla="*/ 249 h 249"/>
                <a:gd name="T6" fmla="*/ 0 w 206"/>
                <a:gd name="T7" fmla="*/ 229 h 249"/>
                <a:gd name="T8" fmla="*/ 180 w 206"/>
                <a:gd name="T9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6" h="249">
                  <a:moveTo>
                    <a:pt x="180" y="0"/>
                  </a:moveTo>
                  <a:lnTo>
                    <a:pt x="206" y="20"/>
                  </a:lnTo>
                  <a:lnTo>
                    <a:pt x="25" y="249"/>
                  </a:lnTo>
                  <a:lnTo>
                    <a:pt x="0" y="229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574" name="Rectangle 26"/>
            <p:cNvSpPr>
              <a:spLocks noChangeArrowheads="1"/>
            </p:cNvSpPr>
            <p:nvPr/>
          </p:nvSpPr>
          <p:spPr bwMode="auto">
            <a:xfrm>
              <a:off x="5875338" y="5145088"/>
              <a:ext cx="4638675" cy="50800"/>
            </a:xfrm>
            <a:prstGeom prst="rect">
              <a:avLst/>
            </a:prstGeom>
            <a:solidFill>
              <a:schemeClr val="bg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575" name="Freeform 27"/>
            <p:cNvSpPr>
              <a:spLocks/>
            </p:cNvSpPr>
            <p:nvPr/>
          </p:nvSpPr>
          <p:spPr bwMode="auto">
            <a:xfrm>
              <a:off x="6969126" y="2835275"/>
              <a:ext cx="585788" cy="727075"/>
            </a:xfrm>
            <a:custGeom>
              <a:avLst/>
              <a:gdLst>
                <a:gd name="T0" fmla="*/ 184 w 369"/>
                <a:gd name="T1" fmla="*/ 0 h 458"/>
                <a:gd name="T2" fmla="*/ 217 w 369"/>
                <a:gd name="T3" fmla="*/ 4 h 458"/>
                <a:gd name="T4" fmla="*/ 246 w 369"/>
                <a:gd name="T5" fmla="*/ 10 h 458"/>
                <a:gd name="T6" fmla="*/ 272 w 369"/>
                <a:gd name="T7" fmla="*/ 22 h 458"/>
                <a:gd name="T8" fmla="*/ 295 w 369"/>
                <a:gd name="T9" fmla="*/ 38 h 458"/>
                <a:gd name="T10" fmla="*/ 315 w 369"/>
                <a:gd name="T11" fmla="*/ 56 h 458"/>
                <a:gd name="T12" fmla="*/ 331 w 369"/>
                <a:gd name="T13" fmla="*/ 77 h 458"/>
                <a:gd name="T14" fmla="*/ 344 w 369"/>
                <a:gd name="T15" fmla="*/ 102 h 458"/>
                <a:gd name="T16" fmla="*/ 354 w 369"/>
                <a:gd name="T17" fmla="*/ 128 h 458"/>
                <a:gd name="T18" fmla="*/ 362 w 369"/>
                <a:gd name="T19" fmla="*/ 155 h 458"/>
                <a:gd name="T20" fmla="*/ 366 w 369"/>
                <a:gd name="T21" fmla="*/ 185 h 458"/>
                <a:gd name="T22" fmla="*/ 369 w 369"/>
                <a:gd name="T23" fmla="*/ 215 h 458"/>
                <a:gd name="T24" fmla="*/ 367 w 369"/>
                <a:gd name="T25" fmla="*/ 245 h 458"/>
                <a:gd name="T26" fmla="*/ 363 w 369"/>
                <a:gd name="T27" fmla="*/ 274 h 458"/>
                <a:gd name="T28" fmla="*/ 356 w 369"/>
                <a:gd name="T29" fmla="*/ 303 h 458"/>
                <a:gd name="T30" fmla="*/ 348 w 369"/>
                <a:gd name="T31" fmla="*/ 331 h 458"/>
                <a:gd name="T32" fmla="*/ 336 w 369"/>
                <a:gd name="T33" fmla="*/ 357 h 458"/>
                <a:gd name="T34" fmla="*/ 321 w 369"/>
                <a:gd name="T35" fmla="*/ 381 h 458"/>
                <a:gd name="T36" fmla="*/ 305 w 369"/>
                <a:gd name="T37" fmla="*/ 403 h 458"/>
                <a:gd name="T38" fmla="*/ 285 w 369"/>
                <a:gd name="T39" fmla="*/ 422 h 458"/>
                <a:gd name="T40" fmla="*/ 263 w 369"/>
                <a:gd name="T41" fmla="*/ 437 h 458"/>
                <a:gd name="T42" fmla="*/ 239 w 369"/>
                <a:gd name="T43" fmla="*/ 448 h 458"/>
                <a:gd name="T44" fmla="*/ 212 w 369"/>
                <a:gd name="T45" fmla="*/ 456 h 458"/>
                <a:gd name="T46" fmla="*/ 184 w 369"/>
                <a:gd name="T47" fmla="*/ 458 h 458"/>
                <a:gd name="T48" fmla="*/ 155 w 369"/>
                <a:gd name="T49" fmla="*/ 456 h 458"/>
                <a:gd name="T50" fmla="*/ 129 w 369"/>
                <a:gd name="T51" fmla="*/ 448 h 458"/>
                <a:gd name="T52" fmla="*/ 106 w 369"/>
                <a:gd name="T53" fmla="*/ 437 h 458"/>
                <a:gd name="T54" fmla="*/ 84 w 369"/>
                <a:gd name="T55" fmla="*/ 422 h 458"/>
                <a:gd name="T56" fmla="*/ 64 w 369"/>
                <a:gd name="T57" fmla="*/ 403 h 458"/>
                <a:gd name="T58" fmla="*/ 47 w 369"/>
                <a:gd name="T59" fmla="*/ 381 h 458"/>
                <a:gd name="T60" fmla="*/ 33 w 369"/>
                <a:gd name="T61" fmla="*/ 357 h 458"/>
                <a:gd name="T62" fmla="*/ 21 w 369"/>
                <a:gd name="T63" fmla="*/ 331 h 458"/>
                <a:gd name="T64" fmla="*/ 12 w 369"/>
                <a:gd name="T65" fmla="*/ 303 h 458"/>
                <a:gd name="T66" fmla="*/ 6 w 369"/>
                <a:gd name="T67" fmla="*/ 274 h 458"/>
                <a:gd name="T68" fmla="*/ 1 w 369"/>
                <a:gd name="T69" fmla="*/ 245 h 458"/>
                <a:gd name="T70" fmla="*/ 0 w 369"/>
                <a:gd name="T71" fmla="*/ 215 h 458"/>
                <a:gd name="T72" fmla="*/ 1 w 369"/>
                <a:gd name="T73" fmla="*/ 185 h 458"/>
                <a:gd name="T74" fmla="*/ 7 w 369"/>
                <a:gd name="T75" fmla="*/ 155 h 458"/>
                <a:gd name="T76" fmla="*/ 13 w 369"/>
                <a:gd name="T77" fmla="*/ 128 h 458"/>
                <a:gd name="T78" fmla="*/ 24 w 369"/>
                <a:gd name="T79" fmla="*/ 102 h 458"/>
                <a:gd name="T80" fmla="*/ 37 w 369"/>
                <a:gd name="T81" fmla="*/ 77 h 458"/>
                <a:gd name="T82" fmla="*/ 54 w 369"/>
                <a:gd name="T83" fmla="*/ 56 h 458"/>
                <a:gd name="T84" fmla="*/ 74 w 369"/>
                <a:gd name="T85" fmla="*/ 38 h 458"/>
                <a:gd name="T86" fmla="*/ 96 w 369"/>
                <a:gd name="T87" fmla="*/ 22 h 458"/>
                <a:gd name="T88" fmla="*/ 122 w 369"/>
                <a:gd name="T89" fmla="*/ 10 h 458"/>
                <a:gd name="T90" fmla="*/ 152 w 369"/>
                <a:gd name="T91" fmla="*/ 4 h 458"/>
                <a:gd name="T92" fmla="*/ 184 w 369"/>
                <a:gd name="T93" fmla="*/ 0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69" h="458">
                  <a:moveTo>
                    <a:pt x="184" y="0"/>
                  </a:moveTo>
                  <a:lnTo>
                    <a:pt x="217" y="4"/>
                  </a:lnTo>
                  <a:lnTo>
                    <a:pt x="246" y="10"/>
                  </a:lnTo>
                  <a:lnTo>
                    <a:pt x="272" y="22"/>
                  </a:lnTo>
                  <a:lnTo>
                    <a:pt x="295" y="38"/>
                  </a:lnTo>
                  <a:lnTo>
                    <a:pt x="315" y="56"/>
                  </a:lnTo>
                  <a:lnTo>
                    <a:pt x="331" y="77"/>
                  </a:lnTo>
                  <a:lnTo>
                    <a:pt x="344" y="102"/>
                  </a:lnTo>
                  <a:lnTo>
                    <a:pt x="354" y="128"/>
                  </a:lnTo>
                  <a:lnTo>
                    <a:pt x="362" y="155"/>
                  </a:lnTo>
                  <a:lnTo>
                    <a:pt x="366" y="185"/>
                  </a:lnTo>
                  <a:lnTo>
                    <a:pt x="369" y="215"/>
                  </a:lnTo>
                  <a:lnTo>
                    <a:pt x="367" y="245"/>
                  </a:lnTo>
                  <a:lnTo>
                    <a:pt x="363" y="274"/>
                  </a:lnTo>
                  <a:lnTo>
                    <a:pt x="356" y="303"/>
                  </a:lnTo>
                  <a:lnTo>
                    <a:pt x="348" y="331"/>
                  </a:lnTo>
                  <a:lnTo>
                    <a:pt x="336" y="357"/>
                  </a:lnTo>
                  <a:lnTo>
                    <a:pt x="321" y="381"/>
                  </a:lnTo>
                  <a:lnTo>
                    <a:pt x="305" y="403"/>
                  </a:lnTo>
                  <a:lnTo>
                    <a:pt x="285" y="422"/>
                  </a:lnTo>
                  <a:lnTo>
                    <a:pt x="263" y="437"/>
                  </a:lnTo>
                  <a:lnTo>
                    <a:pt x="239" y="448"/>
                  </a:lnTo>
                  <a:lnTo>
                    <a:pt x="212" y="456"/>
                  </a:lnTo>
                  <a:lnTo>
                    <a:pt x="184" y="458"/>
                  </a:lnTo>
                  <a:lnTo>
                    <a:pt x="155" y="456"/>
                  </a:lnTo>
                  <a:lnTo>
                    <a:pt x="129" y="448"/>
                  </a:lnTo>
                  <a:lnTo>
                    <a:pt x="106" y="437"/>
                  </a:lnTo>
                  <a:lnTo>
                    <a:pt x="84" y="422"/>
                  </a:lnTo>
                  <a:lnTo>
                    <a:pt x="64" y="403"/>
                  </a:lnTo>
                  <a:lnTo>
                    <a:pt x="47" y="381"/>
                  </a:lnTo>
                  <a:lnTo>
                    <a:pt x="33" y="357"/>
                  </a:lnTo>
                  <a:lnTo>
                    <a:pt x="21" y="331"/>
                  </a:lnTo>
                  <a:lnTo>
                    <a:pt x="12" y="303"/>
                  </a:lnTo>
                  <a:lnTo>
                    <a:pt x="6" y="274"/>
                  </a:lnTo>
                  <a:lnTo>
                    <a:pt x="1" y="245"/>
                  </a:lnTo>
                  <a:lnTo>
                    <a:pt x="0" y="215"/>
                  </a:lnTo>
                  <a:lnTo>
                    <a:pt x="1" y="185"/>
                  </a:lnTo>
                  <a:lnTo>
                    <a:pt x="7" y="155"/>
                  </a:lnTo>
                  <a:lnTo>
                    <a:pt x="13" y="128"/>
                  </a:lnTo>
                  <a:lnTo>
                    <a:pt x="24" y="102"/>
                  </a:lnTo>
                  <a:lnTo>
                    <a:pt x="37" y="77"/>
                  </a:lnTo>
                  <a:lnTo>
                    <a:pt x="54" y="56"/>
                  </a:lnTo>
                  <a:lnTo>
                    <a:pt x="74" y="38"/>
                  </a:lnTo>
                  <a:lnTo>
                    <a:pt x="96" y="22"/>
                  </a:lnTo>
                  <a:lnTo>
                    <a:pt x="122" y="10"/>
                  </a:lnTo>
                  <a:lnTo>
                    <a:pt x="152" y="4"/>
                  </a:lnTo>
                  <a:lnTo>
                    <a:pt x="184" y="0"/>
                  </a:lnTo>
                  <a:close/>
                </a:path>
              </a:pathLst>
            </a:custGeom>
            <a:solidFill>
              <a:schemeClr val="bg1">
                <a:alpha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576" name="Freeform 28"/>
            <p:cNvSpPr>
              <a:spLocks/>
            </p:cNvSpPr>
            <p:nvPr/>
          </p:nvSpPr>
          <p:spPr bwMode="auto">
            <a:xfrm>
              <a:off x="6605588" y="3535363"/>
              <a:ext cx="1311275" cy="647700"/>
            </a:xfrm>
            <a:custGeom>
              <a:avLst/>
              <a:gdLst>
                <a:gd name="T0" fmla="*/ 269 w 826"/>
                <a:gd name="T1" fmla="*/ 0 h 408"/>
                <a:gd name="T2" fmla="*/ 292 w 826"/>
                <a:gd name="T3" fmla="*/ 23 h 408"/>
                <a:gd name="T4" fmla="*/ 318 w 826"/>
                <a:gd name="T5" fmla="*/ 40 h 408"/>
                <a:gd name="T6" fmla="*/ 347 w 826"/>
                <a:gd name="T7" fmla="*/ 55 h 408"/>
                <a:gd name="T8" fmla="*/ 379 w 826"/>
                <a:gd name="T9" fmla="*/ 63 h 408"/>
                <a:gd name="T10" fmla="*/ 413 w 826"/>
                <a:gd name="T11" fmla="*/ 66 h 408"/>
                <a:gd name="T12" fmla="*/ 448 w 826"/>
                <a:gd name="T13" fmla="*/ 63 h 408"/>
                <a:gd name="T14" fmla="*/ 479 w 826"/>
                <a:gd name="T15" fmla="*/ 55 h 408"/>
                <a:gd name="T16" fmla="*/ 508 w 826"/>
                <a:gd name="T17" fmla="*/ 40 h 408"/>
                <a:gd name="T18" fmla="*/ 535 w 826"/>
                <a:gd name="T19" fmla="*/ 23 h 408"/>
                <a:gd name="T20" fmla="*/ 558 w 826"/>
                <a:gd name="T21" fmla="*/ 0 h 408"/>
                <a:gd name="T22" fmla="*/ 598 w 826"/>
                <a:gd name="T23" fmla="*/ 16 h 408"/>
                <a:gd name="T24" fmla="*/ 633 w 826"/>
                <a:gd name="T25" fmla="*/ 36 h 408"/>
                <a:gd name="T26" fmla="*/ 666 w 826"/>
                <a:gd name="T27" fmla="*/ 60 h 408"/>
                <a:gd name="T28" fmla="*/ 695 w 826"/>
                <a:gd name="T29" fmla="*/ 88 h 408"/>
                <a:gd name="T30" fmla="*/ 723 w 826"/>
                <a:gd name="T31" fmla="*/ 119 h 408"/>
                <a:gd name="T32" fmla="*/ 746 w 826"/>
                <a:gd name="T33" fmla="*/ 153 h 408"/>
                <a:gd name="T34" fmla="*/ 767 w 826"/>
                <a:gd name="T35" fmla="*/ 189 h 408"/>
                <a:gd name="T36" fmla="*/ 785 w 826"/>
                <a:gd name="T37" fmla="*/ 229 h 408"/>
                <a:gd name="T38" fmla="*/ 799 w 826"/>
                <a:gd name="T39" fmla="*/ 270 h 408"/>
                <a:gd name="T40" fmla="*/ 811 w 826"/>
                <a:gd name="T41" fmla="*/ 315 h 408"/>
                <a:gd name="T42" fmla="*/ 820 w 826"/>
                <a:gd name="T43" fmla="*/ 361 h 408"/>
                <a:gd name="T44" fmla="*/ 826 w 826"/>
                <a:gd name="T45" fmla="*/ 408 h 408"/>
                <a:gd name="T46" fmla="*/ 0 w 826"/>
                <a:gd name="T47" fmla="*/ 408 h 408"/>
                <a:gd name="T48" fmla="*/ 7 w 826"/>
                <a:gd name="T49" fmla="*/ 361 h 408"/>
                <a:gd name="T50" fmla="*/ 16 w 826"/>
                <a:gd name="T51" fmla="*/ 315 h 408"/>
                <a:gd name="T52" fmla="*/ 28 w 826"/>
                <a:gd name="T53" fmla="*/ 270 h 408"/>
                <a:gd name="T54" fmla="*/ 42 w 826"/>
                <a:gd name="T55" fmla="*/ 229 h 408"/>
                <a:gd name="T56" fmla="*/ 60 w 826"/>
                <a:gd name="T57" fmla="*/ 189 h 408"/>
                <a:gd name="T58" fmla="*/ 81 w 826"/>
                <a:gd name="T59" fmla="*/ 153 h 408"/>
                <a:gd name="T60" fmla="*/ 104 w 826"/>
                <a:gd name="T61" fmla="*/ 119 h 408"/>
                <a:gd name="T62" fmla="*/ 130 w 826"/>
                <a:gd name="T63" fmla="*/ 88 h 408"/>
                <a:gd name="T64" fmla="*/ 160 w 826"/>
                <a:gd name="T65" fmla="*/ 60 h 408"/>
                <a:gd name="T66" fmla="*/ 193 w 826"/>
                <a:gd name="T67" fmla="*/ 36 h 408"/>
                <a:gd name="T68" fmla="*/ 229 w 826"/>
                <a:gd name="T69" fmla="*/ 16 h 408"/>
                <a:gd name="T70" fmla="*/ 269 w 826"/>
                <a:gd name="T71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26" h="408">
                  <a:moveTo>
                    <a:pt x="269" y="0"/>
                  </a:moveTo>
                  <a:lnTo>
                    <a:pt x="292" y="23"/>
                  </a:lnTo>
                  <a:lnTo>
                    <a:pt x="318" y="40"/>
                  </a:lnTo>
                  <a:lnTo>
                    <a:pt x="347" y="55"/>
                  </a:lnTo>
                  <a:lnTo>
                    <a:pt x="379" y="63"/>
                  </a:lnTo>
                  <a:lnTo>
                    <a:pt x="413" y="66"/>
                  </a:lnTo>
                  <a:lnTo>
                    <a:pt x="448" y="63"/>
                  </a:lnTo>
                  <a:lnTo>
                    <a:pt x="479" y="55"/>
                  </a:lnTo>
                  <a:lnTo>
                    <a:pt x="508" y="40"/>
                  </a:lnTo>
                  <a:lnTo>
                    <a:pt x="535" y="23"/>
                  </a:lnTo>
                  <a:lnTo>
                    <a:pt x="558" y="0"/>
                  </a:lnTo>
                  <a:lnTo>
                    <a:pt x="598" y="16"/>
                  </a:lnTo>
                  <a:lnTo>
                    <a:pt x="633" y="36"/>
                  </a:lnTo>
                  <a:lnTo>
                    <a:pt x="666" y="60"/>
                  </a:lnTo>
                  <a:lnTo>
                    <a:pt x="695" y="88"/>
                  </a:lnTo>
                  <a:lnTo>
                    <a:pt x="723" y="119"/>
                  </a:lnTo>
                  <a:lnTo>
                    <a:pt x="746" y="153"/>
                  </a:lnTo>
                  <a:lnTo>
                    <a:pt x="767" y="189"/>
                  </a:lnTo>
                  <a:lnTo>
                    <a:pt x="785" y="229"/>
                  </a:lnTo>
                  <a:lnTo>
                    <a:pt x="799" y="270"/>
                  </a:lnTo>
                  <a:lnTo>
                    <a:pt x="811" y="315"/>
                  </a:lnTo>
                  <a:lnTo>
                    <a:pt x="820" y="361"/>
                  </a:lnTo>
                  <a:lnTo>
                    <a:pt x="826" y="408"/>
                  </a:lnTo>
                  <a:lnTo>
                    <a:pt x="0" y="408"/>
                  </a:lnTo>
                  <a:lnTo>
                    <a:pt x="7" y="361"/>
                  </a:lnTo>
                  <a:lnTo>
                    <a:pt x="16" y="315"/>
                  </a:lnTo>
                  <a:lnTo>
                    <a:pt x="28" y="270"/>
                  </a:lnTo>
                  <a:lnTo>
                    <a:pt x="42" y="229"/>
                  </a:lnTo>
                  <a:lnTo>
                    <a:pt x="60" y="189"/>
                  </a:lnTo>
                  <a:lnTo>
                    <a:pt x="81" y="153"/>
                  </a:lnTo>
                  <a:lnTo>
                    <a:pt x="104" y="119"/>
                  </a:lnTo>
                  <a:lnTo>
                    <a:pt x="130" y="88"/>
                  </a:lnTo>
                  <a:lnTo>
                    <a:pt x="160" y="60"/>
                  </a:lnTo>
                  <a:lnTo>
                    <a:pt x="193" y="36"/>
                  </a:lnTo>
                  <a:lnTo>
                    <a:pt x="229" y="16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>
                <a:alpha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577" name="Freeform 29"/>
            <p:cNvSpPr>
              <a:spLocks/>
            </p:cNvSpPr>
            <p:nvPr/>
          </p:nvSpPr>
          <p:spPr bwMode="auto">
            <a:xfrm>
              <a:off x="8120063" y="3887788"/>
              <a:ext cx="1562100" cy="295275"/>
            </a:xfrm>
            <a:custGeom>
              <a:avLst/>
              <a:gdLst>
                <a:gd name="T0" fmla="*/ 21 w 984"/>
                <a:gd name="T1" fmla="*/ 0 h 186"/>
                <a:gd name="T2" fmla="*/ 964 w 984"/>
                <a:gd name="T3" fmla="*/ 0 h 186"/>
                <a:gd name="T4" fmla="*/ 975 w 984"/>
                <a:gd name="T5" fmla="*/ 2 h 186"/>
                <a:gd name="T6" fmla="*/ 982 w 984"/>
                <a:gd name="T7" fmla="*/ 10 h 186"/>
                <a:gd name="T8" fmla="*/ 984 w 984"/>
                <a:gd name="T9" fmla="*/ 21 h 186"/>
                <a:gd name="T10" fmla="*/ 984 w 984"/>
                <a:gd name="T11" fmla="*/ 165 h 186"/>
                <a:gd name="T12" fmla="*/ 982 w 984"/>
                <a:gd name="T13" fmla="*/ 176 h 186"/>
                <a:gd name="T14" fmla="*/ 975 w 984"/>
                <a:gd name="T15" fmla="*/ 184 h 186"/>
                <a:gd name="T16" fmla="*/ 964 w 984"/>
                <a:gd name="T17" fmla="*/ 186 h 186"/>
                <a:gd name="T18" fmla="*/ 21 w 984"/>
                <a:gd name="T19" fmla="*/ 186 h 186"/>
                <a:gd name="T20" fmla="*/ 11 w 984"/>
                <a:gd name="T21" fmla="*/ 184 h 186"/>
                <a:gd name="T22" fmla="*/ 3 w 984"/>
                <a:gd name="T23" fmla="*/ 176 h 186"/>
                <a:gd name="T24" fmla="*/ 0 w 984"/>
                <a:gd name="T25" fmla="*/ 165 h 186"/>
                <a:gd name="T26" fmla="*/ 0 w 984"/>
                <a:gd name="T27" fmla="*/ 21 h 186"/>
                <a:gd name="T28" fmla="*/ 3 w 984"/>
                <a:gd name="T29" fmla="*/ 10 h 186"/>
                <a:gd name="T30" fmla="*/ 11 w 984"/>
                <a:gd name="T31" fmla="*/ 2 h 186"/>
                <a:gd name="T32" fmla="*/ 21 w 984"/>
                <a:gd name="T3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84" h="186">
                  <a:moveTo>
                    <a:pt x="21" y="0"/>
                  </a:moveTo>
                  <a:lnTo>
                    <a:pt x="964" y="0"/>
                  </a:lnTo>
                  <a:lnTo>
                    <a:pt x="975" y="2"/>
                  </a:lnTo>
                  <a:lnTo>
                    <a:pt x="982" y="10"/>
                  </a:lnTo>
                  <a:lnTo>
                    <a:pt x="984" y="21"/>
                  </a:lnTo>
                  <a:lnTo>
                    <a:pt x="984" y="165"/>
                  </a:lnTo>
                  <a:lnTo>
                    <a:pt x="982" y="176"/>
                  </a:lnTo>
                  <a:lnTo>
                    <a:pt x="975" y="184"/>
                  </a:lnTo>
                  <a:lnTo>
                    <a:pt x="964" y="186"/>
                  </a:lnTo>
                  <a:lnTo>
                    <a:pt x="21" y="186"/>
                  </a:lnTo>
                  <a:lnTo>
                    <a:pt x="11" y="184"/>
                  </a:lnTo>
                  <a:lnTo>
                    <a:pt x="3" y="176"/>
                  </a:lnTo>
                  <a:lnTo>
                    <a:pt x="0" y="165"/>
                  </a:lnTo>
                  <a:lnTo>
                    <a:pt x="0" y="21"/>
                  </a:lnTo>
                  <a:lnTo>
                    <a:pt x="3" y="10"/>
                  </a:lnTo>
                  <a:lnTo>
                    <a:pt x="11" y="2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578" name="Freeform 30"/>
            <p:cNvSpPr>
              <a:spLocks/>
            </p:cNvSpPr>
            <p:nvPr/>
          </p:nvSpPr>
          <p:spPr bwMode="auto">
            <a:xfrm>
              <a:off x="8120063" y="3690938"/>
              <a:ext cx="604838" cy="112713"/>
            </a:xfrm>
            <a:custGeom>
              <a:avLst/>
              <a:gdLst>
                <a:gd name="T0" fmla="*/ 8 w 381"/>
                <a:gd name="T1" fmla="*/ 0 h 71"/>
                <a:gd name="T2" fmla="*/ 373 w 381"/>
                <a:gd name="T3" fmla="*/ 0 h 71"/>
                <a:gd name="T4" fmla="*/ 376 w 381"/>
                <a:gd name="T5" fmla="*/ 0 h 71"/>
                <a:gd name="T6" fmla="*/ 378 w 381"/>
                <a:gd name="T7" fmla="*/ 2 h 71"/>
                <a:gd name="T8" fmla="*/ 379 w 381"/>
                <a:gd name="T9" fmla="*/ 4 h 71"/>
                <a:gd name="T10" fmla="*/ 381 w 381"/>
                <a:gd name="T11" fmla="*/ 7 h 71"/>
                <a:gd name="T12" fmla="*/ 381 w 381"/>
                <a:gd name="T13" fmla="*/ 63 h 71"/>
                <a:gd name="T14" fmla="*/ 379 w 381"/>
                <a:gd name="T15" fmla="*/ 67 h 71"/>
                <a:gd name="T16" fmla="*/ 378 w 381"/>
                <a:gd name="T17" fmla="*/ 69 h 71"/>
                <a:gd name="T18" fmla="*/ 376 w 381"/>
                <a:gd name="T19" fmla="*/ 71 h 71"/>
                <a:gd name="T20" fmla="*/ 373 w 381"/>
                <a:gd name="T21" fmla="*/ 71 h 71"/>
                <a:gd name="T22" fmla="*/ 8 w 381"/>
                <a:gd name="T23" fmla="*/ 71 h 71"/>
                <a:gd name="T24" fmla="*/ 5 w 381"/>
                <a:gd name="T25" fmla="*/ 71 h 71"/>
                <a:gd name="T26" fmla="*/ 2 w 381"/>
                <a:gd name="T27" fmla="*/ 69 h 71"/>
                <a:gd name="T28" fmla="*/ 1 w 381"/>
                <a:gd name="T29" fmla="*/ 67 h 71"/>
                <a:gd name="T30" fmla="*/ 0 w 381"/>
                <a:gd name="T31" fmla="*/ 63 h 71"/>
                <a:gd name="T32" fmla="*/ 0 w 381"/>
                <a:gd name="T33" fmla="*/ 7 h 71"/>
                <a:gd name="T34" fmla="*/ 1 w 381"/>
                <a:gd name="T35" fmla="*/ 4 h 71"/>
                <a:gd name="T36" fmla="*/ 2 w 381"/>
                <a:gd name="T37" fmla="*/ 2 h 71"/>
                <a:gd name="T38" fmla="*/ 5 w 381"/>
                <a:gd name="T39" fmla="*/ 0 h 71"/>
                <a:gd name="T40" fmla="*/ 8 w 381"/>
                <a:gd name="T41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81" h="71">
                  <a:moveTo>
                    <a:pt x="8" y="0"/>
                  </a:moveTo>
                  <a:lnTo>
                    <a:pt x="373" y="0"/>
                  </a:lnTo>
                  <a:lnTo>
                    <a:pt x="376" y="0"/>
                  </a:lnTo>
                  <a:lnTo>
                    <a:pt x="378" y="2"/>
                  </a:lnTo>
                  <a:lnTo>
                    <a:pt x="379" y="4"/>
                  </a:lnTo>
                  <a:lnTo>
                    <a:pt x="381" y="7"/>
                  </a:lnTo>
                  <a:lnTo>
                    <a:pt x="381" y="63"/>
                  </a:lnTo>
                  <a:lnTo>
                    <a:pt x="379" y="67"/>
                  </a:lnTo>
                  <a:lnTo>
                    <a:pt x="378" y="69"/>
                  </a:lnTo>
                  <a:lnTo>
                    <a:pt x="376" y="71"/>
                  </a:lnTo>
                  <a:lnTo>
                    <a:pt x="373" y="71"/>
                  </a:lnTo>
                  <a:lnTo>
                    <a:pt x="8" y="71"/>
                  </a:lnTo>
                  <a:lnTo>
                    <a:pt x="5" y="71"/>
                  </a:lnTo>
                  <a:lnTo>
                    <a:pt x="2" y="69"/>
                  </a:lnTo>
                  <a:lnTo>
                    <a:pt x="1" y="67"/>
                  </a:lnTo>
                  <a:lnTo>
                    <a:pt x="0" y="63"/>
                  </a:lnTo>
                  <a:lnTo>
                    <a:pt x="0" y="7"/>
                  </a:lnTo>
                  <a:lnTo>
                    <a:pt x="1" y="4"/>
                  </a:lnTo>
                  <a:lnTo>
                    <a:pt x="2" y="2"/>
                  </a:lnTo>
                  <a:lnTo>
                    <a:pt x="5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chemeClr val="bg1">
                <a:alpha val="47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579" name="Freeform 31"/>
            <p:cNvSpPr>
              <a:spLocks/>
            </p:cNvSpPr>
            <p:nvPr/>
          </p:nvSpPr>
          <p:spPr bwMode="auto">
            <a:xfrm>
              <a:off x="8120063" y="3232150"/>
              <a:ext cx="1562100" cy="296863"/>
            </a:xfrm>
            <a:custGeom>
              <a:avLst/>
              <a:gdLst>
                <a:gd name="T0" fmla="*/ 21 w 984"/>
                <a:gd name="T1" fmla="*/ 0 h 187"/>
                <a:gd name="T2" fmla="*/ 964 w 984"/>
                <a:gd name="T3" fmla="*/ 0 h 187"/>
                <a:gd name="T4" fmla="*/ 975 w 984"/>
                <a:gd name="T5" fmla="*/ 3 h 187"/>
                <a:gd name="T6" fmla="*/ 982 w 984"/>
                <a:gd name="T7" fmla="*/ 11 h 187"/>
                <a:gd name="T8" fmla="*/ 984 w 984"/>
                <a:gd name="T9" fmla="*/ 21 h 187"/>
                <a:gd name="T10" fmla="*/ 984 w 984"/>
                <a:gd name="T11" fmla="*/ 166 h 187"/>
                <a:gd name="T12" fmla="*/ 982 w 984"/>
                <a:gd name="T13" fmla="*/ 177 h 187"/>
                <a:gd name="T14" fmla="*/ 975 w 984"/>
                <a:gd name="T15" fmla="*/ 184 h 187"/>
                <a:gd name="T16" fmla="*/ 964 w 984"/>
                <a:gd name="T17" fmla="*/ 187 h 187"/>
                <a:gd name="T18" fmla="*/ 21 w 984"/>
                <a:gd name="T19" fmla="*/ 187 h 187"/>
                <a:gd name="T20" fmla="*/ 11 w 984"/>
                <a:gd name="T21" fmla="*/ 184 h 187"/>
                <a:gd name="T22" fmla="*/ 3 w 984"/>
                <a:gd name="T23" fmla="*/ 177 h 187"/>
                <a:gd name="T24" fmla="*/ 0 w 984"/>
                <a:gd name="T25" fmla="*/ 166 h 187"/>
                <a:gd name="T26" fmla="*/ 0 w 984"/>
                <a:gd name="T27" fmla="*/ 21 h 187"/>
                <a:gd name="T28" fmla="*/ 3 w 984"/>
                <a:gd name="T29" fmla="*/ 11 h 187"/>
                <a:gd name="T30" fmla="*/ 11 w 984"/>
                <a:gd name="T31" fmla="*/ 3 h 187"/>
                <a:gd name="T32" fmla="*/ 21 w 984"/>
                <a:gd name="T33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84" h="187">
                  <a:moveTo>
                    <a:pt x="21" y="0"/>
                  </a:moveTo>
                  <a:lnTo>
                    <a:pt x="964" y="0"/>
                  </a:lnTo>
                  <a:lnTo>
                    <a:pt x="975" y="3"/>
                  </a:lnTo>
                  <a:lnTo>
                    <a:pt x="982" y="11"/>
                  </a:lnTo>
                  <a:lnTo>
                    <a:pt x="984" y="21"/>
                  </a:lnTo>
                  <a:lnTo>
                    <a:pt x="984" y="166"/>
                  </a:lnTo>
                  <a:lnTo>
                    <a:pt x="982" y="177"/>
                  </a:lnTo>
                  <a:lnTo>
                    <a:pt x="975" y="184"/>
                  </a:lnTo>
                  <a:lnTo>
                    <a:pt x="964" y="187"/>
                  </a:lnTo>
                  <a:lnTo>
                    <a:pt x="21" y="187"/>
                  </a:lnTo>
                  <a:lnTo>
                    <a:pt x="11" y="184"/>
                  </a:lnTo>
                  <a:lnTo>
                    <a:pt x="3" y="177"/>
                  </a:lnTo>
                  <a:lnTo>
                    <a:pt x="0" y="166"/>
                  </a:lnTo>
                  <a:lnTo>
                    <a:pt x="0" y="21"/>
                  </a:lnTo>
                  <a:lnTo>
                    <a:pt x="3" y="11"/>
                  </a:lnTo>
                  <a:lnTo>
                    <a:pt x="11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580" name="Freeform 32"/>
            <p:cNvSpPr>
              <a:spLocks/>
            </p:cNvSpPr>
            <p:nvPr/>
          </p:nvSpPr>
          <p:spPr bwMode="auto">
            <a:xfrm>
              <a:off x="8120063" y="3036888"/>
              <a:ext cx="604838" cy="112713"/>
            </a:xfrm>
            <a:custGeom>
              <a:avLst/>
              <a:gdLst>
                <a:gd name="T0" fmla="*/ 8 w 381"/>
                <a:gd name="T1" fmla="*/ 0 h 71"/>
                <a:gd name="T2" fmla="*/ 373 w 381"/>
                <a:gd name="T3" fmla="*/ 0 h 71"/>
                <a:gd name="T4" fmla="*/ 376 w 381"/>
                <a:gd name="T5" fmla="*/ 0 h 71"/>
                <a:gd name="T6" fmla="*/ 378 w 381"/>
                <a:gd name="T7" fmla="*/ 2 h 71"/>
                <a:gd name="T8" fmla="*/ 379 w 381"/>
                <a:gd name="T9" fmla="*/ 4 h 71"/>
                <a:gd name="T10" fmla="*/ 381 w 381"/>
                <a:gd name="T11" fmla="*/ 8 h 71"/>
                <a:gd name="T12" fmla="*/ 381 w 381"/>
                <a:gd name="T13" fmla="*/ 64 h 71"/>
                <a:gd name="T14" fmla="*/ 379 w 381"/>
                <a:gd name="T15" fmla="*/ 67 h 71"/>
                <a:gd name="T16" fmla="*/ 378 w 381"/>
                <a:gd name="T17" fmla="*/ 69 h 71"/>
                <a:gd name="T18" fmla="*/ 376 w 381"/>
                <a:gd name="T19" fmla="*/ 71 h 71"/>
                <a:gd name="T20" fmla="*/ 373 w 381"/>
                <a:gd name="T21" fmla="*/ 71 h 71"/>
                <a:gd name="T22" fmla="*/ 8 w 381"/>
                <a:gd name="T23" fmla="*/ 71 h 71"/>
                <a:gd name="T24" fmla="*/ 5 w 381"/>
                <a:gd name="T25" fmla="*/ 71 h 71"/>
                <a:gd name="T26" fmla="*/ 2 w 381"/>
                <a:gd name="T27" fmla="*/ 69 h 71"/>
                <a:gd name="T28" fmla="*/ 1 w 381"/>
                <a:gd name="T29" fmla="*/ 67 h 71"/>
                <a:gd name="T30" fmla="*/ 0 w 381"/>
                <a:gd name="T31" fmla="*/ 64 h 71"/>
                <a:gd name="T32" fmla="*/ 0 w 381"/>
                <a:gd name="T33" fmla="*/ 8 h 71"/>
                <a:gd name="T34" fmla="*/ 1 w 381"/>
                <a:gd name="T35" fmla="*/ 4 h 71"/>
                <a:gd name="T36" fmla="*/ 2 w 381"/>
                <a:gd name="T37" fmla="*/ 2 h 71"/>
                <a:gd name="T38" fmla="*/ 5 w 381"/>
                <a:gd name="T39" fmla="*/ 0 h 71"/>
                <a:gd name="T40" fmla="*/ 8 w 381"/>
                <a:gd name="T41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81" h="71">
                  <a:moveTo>
                    <a:pt x="8" y="0"/>
                  </a:moveTo>
                  <a:lnTo>
                    <a:pt x="373" y="0"/>
                  </a:lnTo>
                  <a:lnTo>
                    <a:pt x="376" y="0"/>
                  </a:lnTo>
                  <a:lnTo>
                    <a:pt x="378" y="2"/>
                  </a:lnTo>
                  <a:lnTo>
                    <a:pt x="379" y="4"/>
                  </a:lnTo>
                  <a:lnTo>
                    <a:pt x="381" y="8"/>
                  </a:lnTo>
                  <a:lnTo>
                    <a:pt x="381" y="64"/>
                  </a:lnTo>
                  <a:lnTo>
                    <a:pt x="379" y="67"/>
                  </a:lnTo>
                  <a:lnTo>
                    <a:pt x="378" y="69"/>
                  </a:lnTo>
                  <a:lnTo>
                    <a:pt x="376" y="71"/>
                  </a:lnTo>
                  <a:lnTo>
                    <a:pt x="373" y="71"/>
                  </a:lnTo>
                  <a:lnTo>
                    <a:pt x="8" y="71"/>
                  </a:lnTo>
                  <a:lnTo>
                    <a:pt x="5" y="71"/>
                  </a:lnTo>
                  <a:lnTo>
                    <a:pt x="2" y="69"/>
                  </a:lnTo>
                  <a:lnTo>
                    <a:pt x="1" y="67"/>
                  </a:lnTo>
                  <a:lnTo>
                    <a:pt x="0" y="64"/>
                  </a:lnTo>
                  <a:lnTo>
                    <a:pt x="0" y="8"/>
                  </a:lnTo>
                  <a:lnTo>
                    <a:pt x="1" y="4"/>
                  </a:lnTo>
                  <a:lnTo>
                    <a:pt x="2" y="2"/>
                  </a:lnTo>
                  <a:lnTo>
                    <a:pt x="5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chemeClr val="bg1">
                <a:alpha val="47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581" name="Freeform 33"/>
            <p:cNvSpPr>
              <a:spLocks/>
            </p:cNvSpPr>
            <p:nvPr/>
          </p:nvSpPr>
          <p:spPr bwMode="auto">
            <a:xfrm>
              <a:off x="8747126" y="1677988"/>
              <a:ext cx="1851025" cy="1174750"/>
            </a:xfrm>
            <a:custGeom>
              <a:avLst/>
              <a:gdLst>
                <a:gd name="T0" fmla="*/ 38 w 1166"/>
                <a:gd name="T1" fmla="*/ 0 h 740"/>
                <a:gd name="T2" fmla="*/ 1127 w 1166"/>
                <a:gd name="T3" fmla="*/ 0 h 740"/>
                <a:gd name="T4" fmla="*/ 1142 w 1166"/>
                <a:gd name="T5" fmla="*/ 4 h 740"/>
                <a:gd name="T6" fmla="*/ 1155 w 1166"/>
                <a:gd name="T7" fmla="*/ 11 h 740"/>
                <a:gd name="T8" fmla="*/ 1163 w 1166"/>
                <a:gd name="T9" fmla="*/ 23 h 740"/>
                <a:gd name="T10" fmla="*/ 1166 w 1166"/>
                <a:gd name="T11" fmla="*/ 39 h 740"/>
                <a:gd name="T12" fmla="*/ 1166 w 1166"/>
                <a:gd name="T13" fmla="*/ 702 h 740"/>
                <a:gd name="T14" fmla="*/ 1163 w 1166"/>
                <a:gd name="T15" fmla="*/ 717 h 740"/>
                <a:gd name="T16" fmla="*/ 1155 w 1166"/>
                <a:gd name="T17" fmla="*/ 729 h 740"/>
                <a:gd name="T18" fmla="*/ 1142 w 1166"/>
                <a:gd name="T19" fmla="*/ 738 h 740"/>
                <a:gd name="T20" fmla="*/ 1127 w 1166"/>
                <a:gd name="T21" fmla="*/ 740 h 740"/>
                <a:gd name="T22" fmla="*/ 38 w 1166"/>
                <a:gd name="T23" fmla="*/ 740 h 740"/>
                <a:gd name="T24" fmla="*/ 23 w 1166"/>
                <a:gd name="T25" fmla="*/ 738 h 740"/>
                <a:gd name="T26" fmla="*/ 11 w 1166"/>
                <a:gd name="T27" fmla="*/ 729 h 740"/>
                <a:gd name="T28" fmla="*/ 2 w 1166"/>
                <a:gd name="T29" fmla="*/ 717 h 740"/>
                <a:gd name="T30" fmla="*/ 0 w 1166"/>
                <a:gd name="T31" fmla="*/ 702 h 740"/>
                <a:gd name="T32" fmla="*/ 0 w 1166"/>
                <a:gd name="T33" fmla="*/ 39 h 740"/>
                <a:gd name="T34" fmla="*/ 2 w 1166"/>
                <a:gd name="T35" fmla="*/ 23 h 740"/>
                <a:gd name="T36" fmla="*/ 11 w 1166"/>
                <a:gd name="T37" fmla="*/ 11 h 740"/>
                <a:gd name="T38" fmla="*/ 23 w 1166"/>
                <a:gd name="T39" fmla="*/ 4 h 740"/>
                <a:gd name="T40" fmla="*/ 38 w 1166"/>
                <a:gd name="T41" fmla="*/ 0 h 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66" h="740">
                  <a:moveTo>
                    <a:pt x="38" y="0"/>
                  </a:moveTo>
                  <a:lnTo>
                    <a:pt x="1127" y="0"/>
                  </a:lnTo>
                  <a:lnTo>
                    <a:pt x="1142" y="4"/>
                  </a:lnTo>
                  <a:lnTo>
                    <a:pt x="1155" y="11"/>
                  </a:lnTo>
                  <a:lnTo>
                    <a:pt x="1163" y="23"/>
                  </a:lnTo>
                  <a:lnTo>
                    <a:pt x="1166" y="39"/>
                  </a:lnTo>
                  <a:lnTo>
                    <a:pt x="1166" y="702"/>
                  </a:lnTo>
                  <a:lnTo>
                    <a:pt x="1163" y="717"/>
                  </a:lnTo>
                  <a:lnTo>
                    <a:pt x="1155" y="729"/>
                  </a:lnTo>
                  <a:lnTo>
                    <a:pt x="1142" y="738"/>
                  </a:lnTo>
                  <a:lnTo>
                    <a:pt x="1127" y="740"/>
                  </a:lnTo>
                  <a:lnTo>
                    <a:pt x="38" y="740"/>
                  </a:lnTo>
                  <a:lnTo>
                    <a:pt x="23" y="738"/>
                  </a:lnTo>
                  <a:lnTo>
                    <a:pt x="11" y="729"/>
                  </a:lnTo>
                  <a:lnTo>
                    <a:pt x="2" y="717"/>
                  </a:lnTo>
                  <a:lnTo>
                    <a:pt x="0" y="702"/>
                  </a:lnTo>
                  <a:lnTo>
                    <a:pt x="0" y="39"/>
                  </a:lnTo>
                  <a:lnTo>
                    <a:pt x="2" y="23"/>
                  </a:lnTo>
                  <a:lnTo>
                    <a:pt x="11" y="11"/>
                  </a:lnTo>
                  <a:lnTo>
                    <a:pt x="23" y="4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582" name="Rectangle 34"/>
            <p:cNvSpPr>
              <a:spLocks noChangeArrowheads="1"/>
            </p:cNvSpPr>
            <p:nvPr/>
          </p:nvSpPr>
          <p:spPr bwMode="auto">
            <a:xfrm>
              <a:off x="8747126" y="2503488"/>
              <a:ext cx="1851025" cy="219075"/>
            </a:xfrm>
            <a:prstGeom prst="rect">
              <a:avLst/>
            </a:prstGeom>
            <a:solidFill>
              <a:schemeClr val="accent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583" name="Freeform 35"/>
            <p:cNvSpPr>
              <a:spLocks/>
            </p:cNvSpPr>
            <p:nvPr/>
          </p:nvSpPr>
          <p:spPr bwMode="auto">
            <a:xfrm>
              <a:off x="8859838" y="1787525"/>
              <a:ext cx="420688" cy="300038"/>
            </a:xfrm>
            <a:custGeom>
              <a:avLst/>
              <a:gdLst>
                <a:gd name="T0" fmla="*/ 22 w 265"/>
                <a:gd name="T1" fmla="*/ 0 h 189"/>
                <a:gd name="T2" fmla="*/ 245 w 265"/>
                <a:gd name="T3" fmla="*/ 0 h 189"/>
                <a:gd name="T4" fmla="*/ 256 w 265"/>
                <a:gd name="T5" fmla="*/ 3 h 189"/>
                <a:gd name="T6" fmla="*/ 263 w 265"/>
                <a:gd name="T7" fmla="*/ 11 h 189"/>
                <a:gd name="T8" fmla="*/ 265 w 265"/>
                <a:gd name="T9" fmla="*/ 21 h 189"/>
                <a:gd name="T10" fmla="*/ 265 w 265"/>
                <a:gd name="T11" fmla="*/ 168 h 189"/>
                <a:gd name="T12" fmla="*/ 263 w 265"/>
                <a:gd name="T13" fmla="*/ 179 h 189"/>
                <a:gd name="T14" fmla="*/ 256 w 265"/>
                <a:gd name="T15" fmla="*/ 187 h 189"/>
                <a:gd name="T16" fmla="*/ 245 w 265"/>
                <a:gd name="T17" fmla="*/ 189 h 189"/>
                <a:gd name="T18" fmla="*/ 22 w 265"/>
                <a:gd name="T19" fmla="*/ 189 h 189"/>
                <a:gd name="T20" fmla="*/ 11 w 265"/>
                <a:gd name="T21" fmla="*/ 187 h 189"/>
                <a:gd name="T22" fmla="*/ 4 w 265"/>
                <a:gd name="T23" fmla="*/ 179 h 189"/>
                <a:gd name="T24" fmla="*/ 0 w 265"/>
                <a:gd name="T25" fmla="*/ 168 h 189"/>
                <a:gd name="T26" fmla="*/ 0 w 265"/>
                <a:gd name="T27" fmla="*/ 21 h 189"/>
                <a:gd name="T28" fmla="*/ 4 w 265"/>
                <a:gd name="T29" fmla="*/ 11 h 189"/>
                <a:gd name="T30" fmla="*/ 11 w 265"/>
                <a:gd name="T31" fmla="*/ 3 h 189"/>
                <a:gd name="T32" fmla="*/ 22 w 265"/>
                <a:gd name="T33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5" h="189">
                  <a:moveTo>
                    <a:pt x="22" y="0"/>
                  </a:moveTo>
                  <a:lnTo>
                    <a:pt x="245" y="0"/>
                  </a:lnTo>
                  <a:lnTo>
                    <a:pt x="256" y="3"/>
                  </a:lnTo>
                  <a:lnTo>
                    <a:pt x="263" y="11"/>
                  </a:lnTo>
                  <a:lnTo>
                    <a:pt x="265" y="21"/>
                  </a:lnTo>
                  <a:lnTo>
                    <a:pt x="265" y="168"/>
                  </a:lnTo>
                  <a:lnTo>
                    <a:pt x="263" y="179"/>
                  </a:lnTo>
                  <a:lnTo>
                    <a:pt x="256" y="187"/>
                  </a:lnTo>
                  <a:lnTo>
                    <a:pt x="245" y="189"/>
                  </a:lnTo>
                  <a:lnTo>
                    <a:pt x="22" y="189"/>
                  </a:lnTo>
                  <a:lnTo>
                    <a:pt x="11" y="187"/>
                  </a:lnTo>
                  <a:lnTo>
                    <a:pt x="4" y="179"/>
                  </a:lnTo>
                  <a:lnTo>
                    <a:pt x="0" y="168"/>
                  </a:lnTo>
                  <a:lnTo>
                    <a:pt x="0" y="21"/>
                  </a:lnTo>
                  <a:lnTo>
                    <a:pt x="4" y="11"/>
                  </a:lnTo>
                  <a:lnTo>
                    <a:pt x="11" y="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73008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1" y="274644"/>
            <a:ext cx="5181600" cy="715961"/>
          </a:xfrm>
        </p:spPr>
        <p:txBody>
          <a:bodyPr>
            <a:normAutofit fontScale="90000"/>
          </a:bodyPr>
          <a:lstStyle/>
          <a:p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Псевдоинновации</a:t>
            </a:r>
            <a:r>
              <a:rPr lang="en-US" sz="4800" b="1" spc="-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294967295"/>
          </p:nvPr>
        </p:nvSpPr>
        <p:spPr>
          <a:xfrm>
            <a:off x="1588" y="1409700"/>
            <a:ext cx="6094412" cy="5448300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незначительные технические или внешние изменения в продуктах,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оставляющие неизменными конструктивное исполнени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е и не оказывающие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достаточно заметного влияния на параметры, свойства, стоимость изделия;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расширение номенклатуры продукции за счет освоения производства не выпускавшихся прежде на данном предприятии, но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уже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известных на рынке продуктов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6858001" y="1662596"/>
            <a:ext cx="4362171" cy="4052409"/>
            <a:chOff x="6780212" y="1828800"/>
            <a:chExt cx="4362171" cy="4052409"/>
          </a:xfrm>
        </p:grpSpPr>
        <p:sp>
          <p:nvSpPr>
            <p:cNvPr id="8" name="Freeform 5"/>
            <p:cNvSpPr>
              <a:spLocks noEditPoints="1"/>
            </p:cNvSpPr>
            <p:nvPr/>
          </p:nvSpPr>
          <p:spPr bwMode="auto">
            <a:xfrm>
              <a:off x="7999412" y="1828800"/>
              <a:ext cx="2894013" cy="4052409"/>
            </a:xfrm>
            <a:custGeom>
              <a:avLst/>
              <a:gdLst>
                <a:gd name="T0" fmla="*/ 151 w 247"/>
                <a:gd name="T1" fmla="*/ 259 h 347"/>
                <a:gd name="T2" fmla="*/ 92 w 247"/>
                <a:gd name="T3" fmla="*/ 259 h 347"/>
                <a:gd name="T4" fmla="*/ 91 w 247"/>
                <a:gd name="T5" fmla="*/ 243 h 347"/>
                <a:gd name="T6" fmla="*/ 101 w 247"/>
                <a:gd name="T7" fmla="*/ 195 h 347"/>
                <a:gd name="T8" fmla="*/ 139 w 247"/>
                <a:gd name="T9" fmla="*/ 153 h 347"/>
                <a:gd name="T10" fmla="*/ 174 w 247"/>
                <a:gd name="T11" fmla="*/ 122 h 347"/>
                <a:gd name="T12" fmla="*/ 183 w 247"/>
                <a:gd name="T13" fmla="*/ 97 h 347"/>
                <a:gd name="T14" fmla="*/ 167 w 247"/>
                <a:gd name="T15" fmla="*/ 64 h 347"/>
                <a:gd name="T16" fmla="*/ 126 w 247"/>
                <a:gd name="T17" fmla="*/ 50 h 347"/>
                <a:gd name="T18" fmla="*/ 84 w 247"/>
                <a:gd name="T19" fmla="*/ 65 h 347"/>
                <a:gd name="T20" fmla="*/ 61 w 247"/>
                <a:gd name="T21" fmla="*/ 108 h 347"/>
                <a:gd name="T22" fmla="*/ 0 w 247"/>
                <a:gd name="T23" fmla="*/ 101 h 347"/>
                <a:gd name="T24" fmla="*/ 36 w 247"/>
                <a:gd name="T25" fmla="*/ 30 h 347"/>
                <a:gd name="T26" fmla="*/ 123 w 247"/>
                <a:gd name="T27" fmla="*/ 0 h 347"/>
                <a:gd name="T28" fmla="*/ 213 w 247"/>
                <a:gd name="T29" fmla="*/ 30 h 347"/>
                <a:gd name="T30" fmla="*/ 247 w 247"/>
                <a:gd name="T31" fmla="*/ 99 h 347"/>
                <a:gd name="T32" fmla="*/ 235 w 247"/>
                <a:gd name="T33" fmla="*/ 140 h 347"/>
                <a:gd name="T34" fmla="*/ 182 w 247"/>
                <a:gd name="T35" fmla="*/ 193 h 347"/>
                <a:gd name="T36" fmla="*/ 156 w 247"/>
                <a:gd name="T37" fmla="*/ 221 h 347"/>
                <a:gd name="T38" fmla="*/ 151 w 247"/>
                <a:gd name="T39" fmla="*/ 259 h 347"/>
                <a:gd name="T40" fmla="*/ 92 w 247"/>
                <a:gd name="T41" fmla="*/ 347 h 347"/>
                <a:gd name="T42" fmla="*/ 92 w 247"/>
                <a:gd name="T43" fmla="*/ 282 h 347"/>
                <a:gd name="T44" fmla="*/ 158 w 247"/>
                <a:gd name="T45" fmla="*/ 282 h 347"/>
                <a:gd name="T46" fmla="*/ 158 w 247"/>
                <a:gd name="T47" fmla="*/ 347 h 347"/>
                <a:gd name="T48" fmla="*/ 92 w 247"/>
                <a:gd name="T49" fmla="*/ 347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47" h="347">
                  <a:moveTo>
                    <a:pt x="151" y="259"/>
                  </a:moveTo>
                  <a:cubicBezTo>
                    <a:pt x="92" y="259"/>
                    <a:pt x="92" y="259"/>
                    <a:pt x="92" y="259"/>
                  </a:cubicBezTo>
                  <a:cubicBezTo>
                    <a:pt x="92" y="250"/>
                    <a:pt x="91" y="245"/>
                    <a:pt x="91" y="243"/>
                  </a:cubicBezTo>
                  <a:cubicBezTo>
                    <a:pt x="91" y="224"/>
                    <a:pt x="95" y="208"/>
                    <a:pt x="101" y="195"/>
                  </a:cubicBezTo>
                  <a:cubicBezTo>
                    <a:pt x="107" y="183"/>
                    <a:pt x="120" y="169"/>
                    <a:pt x="139" y="153"/>
                  </a:cubicBezTo>
                  <a:cubicBezTo>
                    <a:pt x="159" y="137"/>
                    <a:pt x="170" y="127"/>
                    <a:pt x="174" y="122"/>
                  </a:cubicBezTo>
                  <a:cubicBezTo>
                    <a:pt x="180" y="115"/>
                    <a:pt x="183" y="106"/>
                    <a:pt x="183" y="97"/>
                  </a:cubicBezTo>
                  <a:cubicBezTo>
                    <a:pt x="183" y="84"/>
                    <a:pt x="177" y="73"/>
                    <a:pt x="167" y="64"/>
                  </a:cubicBezTo>
                  <a:cubicBezTo>
                    <a:pt x="157" y="55"/>
                    <a:pt x="143" y="50"/>
                    <a:pt x="126" y="50"/>
                  </a:cubicBezTo>
                  <a:cubicBezTo>
                    <a:pt x="109" y="50"/>
                    <a:pt x="95" y="55"/>
                    <a:pt x="84" y="65"/>
                  </a:cubicBezTo>
                  <a:cubicBezTo>
                    <a:pt x="73" y="74"/>
                    <a:pt x="65" y="89"/>
                    <a:pt x="61" y="108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2" y="73"/>
                    <a:pt x="14" y="49"/>
                    <a:pt x="36" y="30"/>
                  </a:cubicBezTo>
                  <a:cubicBezTo>
                    <a:pt x="58" y="10"/>
                    <a:pt x="87" y="0"/>
                    <a:pt x="123" y="0"/>
                  </a:cubicBezTo>
                  <a:cubicBezTo>
                    <a:pt x="161" y="0"/>
                    <a:pt x="191" y="10"/>
                    <a:pt x="213" y="30"/>
                  </a:cubicBezTo>
                  <a:cubicBezTo>
                    <a:pt x="236" y="50"/>
                    <a:pt x="247" y="73"/>
                    <a:pt x="247" y="99"/>
                  </a:cubicBezTo>
                  <a:cubicBezTo>
                    <a:pt x="247" y="113"/>
                    <a:pt x="243" y="127"/>
                    <a:pt x="235" y="140"/>
                  </a:cubicBezTo>
                  <a:cubicBezTo>
                    <a:pt x="226" y="153"/>
                    <a:pt x="209" y="171"/>
                    <a:pt x="182" y="193"/>
                  </a:cubicBezTo>
                  <a:cubicBezTo>
                    <a:pt x="168" y="205"/>
                    <a:pt x="159" y="214"/>
                    <a:pt x="156" y="221"/>
                  </a:cubicBezTo>
                  <a:cubicBezTo>
                    <a:pt x="153" y="228"/>
                    <a:pt x="151" y="241"/>
                    <a:pt x="151" y="259"/>
                  </a:cubicBezTo>
                  <a:close/>
                  <a:moveTo>
                    <a:pt x="92" y="347"/>
                  </a:moveTo>
                  <a:cubicBezTo>
                    <a:pt x="92" y="282"/>
                    <a:pt x="92" y="282"/>
                    <a:pt x="92" y="282"/>
                  </a:cubicBezTo>
                  <a:cubicBezTo>
                    <a:pt x="158" y="282"/>
                    <a:pt x="158" y="282"/>
                    <a:pt x="158" y="282"/>
                  </a:cubicBezTo>
                  <a:cubicBezTo>
                    <a:pt x="158" y="347"/>
                    <a:pt x="158" y="347"/>
                    <a:pt x="158" y="347"/>
                  </a:cubicBezTo>
                  <a:lnTo>
                    <a:pt x="92" y="34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6780212" y="3276600"/>
              <a:ext cx="1520825" cy="2129571"/>
            </a:xfrm>
            <a:custGeom>
              <a:avLst/>
              <a:gdLst>
                <a:gd name="T0" fmla="*/ 151 w 247"/>
                <a:gd name="T1" fmla="*/ 259 h 347"/>
                <a:gd name="T2" fmla="*/ 92 w 247"/>
                <a:gd name="T3" fmla="*/ 259 h 347"/>
                <a:gd name="T4" fmla="*/ 91 w 247"/>
                <a:gd name="T5" fmla="*/ 243 h 347"/>
                <a:gd name="T6" fmla="*/ 101 w 247"/>
                <a:gd name="T7" fmla="*/ 195 h 347"/>
                <a:gd name="T8" fmla="*/ 139 w 247"/>
                <a:gd name="T9" fmla="*/ 153 h 347"/>
                <a:gd name="T10" fmla="*/ 174 w 247"/>
                <a:gd name="T11" fmla="*/ 122 h 347"/>
                <a:gd name="T12" fmla="*/ 183 w 247"/>
                <a:gd name="T13" fmla="*/ 97 h 347"/>
                <a:gd name="T14" fmla="*/ 167 w 247"/>
                <a:gd name="T15" fmla="*/ 64 h 347"/>
                <a:gd name="T16" fmla="*/ 126 w 247"/>
                <a:gd name="T17" fmla="*/ 50 h 347"/>
                <a:gd name="T18" fmla="*/ 84 w 247"/>
                <a:gd name="T19" fmla="*/ 65 h 347"/>
                <a:gd name="T20" fmla="*/ 61 w 247"/>
                <a:gd name="T21" fmla="*/ 108 h 347"/>
                <a:gd name="T22" fmla="*/ 0 w 247"/>
                <a:gd name="T23" fmla="*/ 101 h 347"/>
                <a:gd name="T24" fmla="*/ 36 w 247"/>
                <a:gd name="T25" fmla="*/ 30 h 347"/>
                <a:gd name="T26" fmla="*/ 123 w 247"/>
                <a:gd name="T27" fmla="*/ 0 h 347"/>
                <a:gd name="T28" fmla="*/ 213 w 247"/>
                <a:gd name="T29" fmla="*/ 30 h 347"/>
                <a:gd name="T30" fmla="*/ 247 w 247"/>
                <a:gd name="T31" fmla="*/ 99 h 347"/>
                <a:gd name="T32" fmla="*/ 235 w 247"/>
                <a:gd name="T33" fmla="*/ 140 h 347"/>
                <a:gd name="T34" fmla="*/ 182 w 247"/>
                <a:gd name="T35" fmla="*/ 193 h 347"/>
                <a:gd name="T36" fmla="*/ 156 w 247"/>
                <a:gd name="T37" fmla="*/ 221 h 347"/>
                <a:gd name="T38" fmla="*/ 151 w 247"/>
                <a:gd name="T39" fmla="*/ 259 h 347"/>
                <a:gd name="T40" fmla="*/ 92 w 247"/>
                <a:gd name="T41" fmla="*/ 347 h 347"/>
                <a:gd name="T42" fmla="*/ 92 w 247"/>
                <a:gd name="T43" fmla="*/ 282 h 347"/>
                <a:gd name="T44" fmla="*/ 158 w 247"/>
                <a:gd name="T45" fmla="*/ 282 h 347"/>
                <a:gd name="T46" fmla="*/ 158 w 247"/>
                <a:gd name="T47" fmla="*/ 347 h 347"/>
                <a:gd name="T48" fmla="*/ 92 w 247"/>
                <a:gd name="T49" fmla="*/ 347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47" h="347">
                  <a:moveTo>
                    <a:pt x="151" y="259"/>
                  </a:moveTo>
                  <a:cubicBezTo>
                    <a:pt x="92" y="259"/>
                    <a:pt x="92" y="259"/>
                    <a:pt x="92" y="259"/>
                  </a:cubicBezTo>
                  <a:cubicBezTo>
                    <a:pt x="92" y="250"/>
                    <a:pt x="91" y="245"/>
                    <a:pt x="91" y="243"/>
                  </a:cubicBezTo>
                  <a:cubicBezTo>
                    <a:pt x="91" y="224"/>
                    <a:pt x="95" y="208"/>
                    <a:pt x="101" y="195"/>
                  </a:cubicBezTo>
                  <a:cubicBezTo>
                    <a:pt x="107" y="183"/>
                    <a:pt x="120" y="169"/>
                    <a:pt x="139" y="153"/>
                  </a:cubicBezTo>
                  <a:cubicBezTo>
                    <a:pt x="159" y="137"/>
                    <a:pt x="170" y="127"/>
                    <a:pt x="174" y="122"/>
                  </a:cubicBezTo>
                  <a:cubicBezTo>
                    <a:pt x="180" y="115"/>
                    <a:pt x="183" y="106"/>
                    <a:pt x="183" y="97"/>
                  </a:cubicBezTo>
                  <a:cubicBezTo>
                    <a:pt x="183" y="84"/>
                    <a:pt x="177" y="73"/>
                    <a:pt x="167" y="64"/>
                  </a:cubicBezTo>
                  <a:cubicBezTo>
                    <a:pt x="157" y="55"/>
                    <a:pt x="143" y="50"/>
                    <a:pt x="126" y="50"/>
                  </a:cubicBezTo>
                  <a:cubicBezTo>
                    <a:pt x="109" y="50"/>
                    <a:pt x="95" y="55"/>
                    <a:pt x="84" y="65"/>
                  </a:cubicBezTo>
                  <a:cubicBezTo>
                    <a:pt x="73" y="74"/>
                    <a:pt x="65" y="89"/>
                    <a:pt x="61" y="108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2" y="73"/>
                    <a:pt x="14" y="49"/>
                    <a:pt x="36" y="30"/>
                  </a:cubicBezTo>
                  <a:cubicBezTo>
                    <a:pt x="58" y="10"/>
                    <a:pt x="87" y="0"/>
                    <a:pt x="123" y="0"/>
                  </a:cubicBezTo>
                  <a:cubicBezTo>
                    <a:pt x="161" y="0"/>
                    <a:pt x="191" y="10"/>
                    <a:pt x="213" y="30"/>
                  </a:cubicBezTo>
                  <a:cubicBezTo>
                    <a:pt x="236" y="50"/>
                    <a:pt x="247" y="73"/>
                    <a:pt x="247" y="99"/>
                  </a:cubicBezTo>
                  <a:cubicBezTo>
                    <a:pt x="247" y="113"/>
                    <a:pt x="243" y="127"/>
                    <a:pt x="235" y="140"/>
                  </a:cubicBezTo>
                  <a:cubicBezTo>
                    <a:pt x="226" y="153"/>
                    <a:pt x="209" y="171"/>
                    <a:pt x="182" y="193"/>
                  </a:cubicBezTo>
                  <a:cubicBezTo>
                    <a:pt x="168" y="205"/>
                    <a:pt x="159" y="214"/>
                    <a:pt x="156" y="221"/>
                  </a:cubicBezTo>
                  <a:cubicBezTo>
                    <a:pt x="153" y="228"/>
                    <a:pt x="151" y="241"/>
                    <a:pt x="151" y="259"/>
                  </a:cubicBezTo>
                  <a:close/>
                  <a:moveTo>
                    <a:pt x="92" y="347"/>
                  </a:moveTo>
                  <a:cubicBezTo>
                    <a:pt x="92" y="282"/>
                    <a:pt x="92" y="282"/>
                    <a:pt x="92" y="282"/>
                  </a:cubicBezTo>
                  <a:cubicBezTo>
                    <a:pt x="158" y="282"/>
                    <a:pt x="158" y="282"/>
                    <a:pt x="158" y="282"/>
                  </a:cubicBezTo>
                  <a:cubicBezTo>
                    <a:pt x="158" y="347"/>
                    <a:pt x="158" y="347"/>
                    <a:pt x="158" y="347"/>
                  </a:cubicBezTo>
                  <a:lnTo>
                    <a:pt x="92" y="347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10514012" y="4038600"/>
              <a:ext cx="628371" cy="879891"/>
            </a:xfrm>
            <a:custGeom>
              <a:avLst/>
              <a:gdLst>
                <a:gd name="T0" fmla="*/ 151 w 247"/>
                <a:gd name="T1" fmla="*/ 259 h 347"/>
                <a:gd name="T2" fmla="*/ 92 w 247"/>
                <a:gd name="T3" fmla="*/ 259 h 347"/>
                <a:gd name="T4" fmla="*/ 91 w 247"/>
                <a:gd name="T5" fmla="*/ 243 h 347"/>
                <a:gd name="T6" fmla="*/ 101 w 247"/>
                <a:gd name="T7" fmla="*/ 195 h 347"/>
                <a:gd name="T8" fmla="*/ 139 w 247"/>
                <a:gd name="T9" fmla="*/ 153 h 347"/>
                <a:gd name="T10" fmla="*/ 174 w 247"/>
                <a:gd name="T11" fmla="*/ 122 h 347"/>
                <a:gd name="T12" fmla="*/ 183 w 247"/>
                <a:gd name="T13" fmla="*/ 97 h 347"/>
                <a:gd name="T14" fmla="*/ 167 w 247"/>
                <a:gd name="T15" fmla="*/ 64 h 347"/>
                <a:gd name="T16" fmla="*/ 126 w 247"/>
                <a:gd name="T17" fmla="*/ 50 h 347"/>
                <a:gd name="T18" fmla="*/ 84 w 247"/>
                <a:gd name="T19" fmla="*/ 65 h 347"/>
                <a:gd name="T20" fmla="*/ 61 w 247"/>
                <a:gd name="T21" fmla="*/ 108 h 347"/>
                <a:gd name="T22" fmla="*/ 0 w 247"/>
                <a:gd name="T23" fmla="*/ 101 h 347"/>
                <a:gd name="T24" fmla="*/ 36 w 247"/>
                <a:gd name="T25" fmla="*/ 30 h 347"/>
                <a:gd name="T26" fmla="*/ 123 w 247"/>
                <a:gd name="T27" fmla="*/ 0 h 347"/>
                <a:gd name="T28" fmla="*/ 213 w 247"/>
                <a:gd name="T29" fmla="*/ 30 h 347"/>
                <a:gd name="T30" fmla="*/ 247 w 247"/>
                <a:gd name="T31" fmla="*/ 99 h 347"/>
                <a:gd name="T32" fmla="*/ 235 w 247"/>
                <a:gd name="T33" fmla="*/ 140 h 347"/>
                <a:gd name="T34" fmla="*/ 182 w 247"/>
                <a:gd name="T35" fmla="*/ 193 h 347"/>
                <a:gd name="T36" fmla="*/ 156 w 247"/>
                <a:gd name="T37" fmla="*/ 221 h 347"/>
                <a:gd name="T38" fmla="*/ 151 w 247"/>
                <a:gd name="T39" fmla="*/ 259 h 347"/>
                <a:gd name="T40" fmla="*/ 92 w 247"/>
                <a:gd name="T41" fmla="*/ 347 h 347"/>
                <a:gd name="T42" fmla="*/ 92 w 247"/>
                <a:gd name="T43" fmla="*/ 282 h 347"/>
                <a:gd name="T44" fmla="*/ 158 w 247"/>
                <a:gd name="T45" fmla="*/ 282 h 347"/>
                <a:gd name="T46" fmla="*/ 158 w 247"/>
                <a:gd name="T47" fmla="*/ 347 h 347"/>
                <a:gd name="T48" fmla="*/ 92 w 247"/>
                <a:gd name="T49" fmla="*/ 347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47" h="347">
                  <a:moveTo>
                    <a:pt x="151" y="259"/>
                  </a:moveTo>
                  <a:cubicBezTo>
                    <a:pt x="92" y="259"/>
                    <a:pt x="92" y="259"/>
                    <a:pt x="92" y="259"/>
                  </a:cubicBezTo>
                  <a:cubicBezTo>
                    <a:pt x="92" y="250"/>
                    <a:pt x="91" y="245"/>
                    <a:pt x="91" y="243"/>
                  </a:cubicBezTo>
                  <a:cubicBezTo>
                    <a:pt x="91" y="224"/>
                    <a:pt x="95" y="208"/>
                    <a:pt x="101" y="195"/>
                  </a:cubicBezTo>
                  <a:cubicBezTo>
                    <a:pt x="107" y="183"/>
                    <a:pt x="120" y="169"/>
                    <a:pt x="139" y="153"/>
                  </a:cubicBezTo>
                  <a:cubicBezTo>
                    <a:pt x="159" y="137"/>
                    <a:pt x="170" y="127"/>
                    <a:pt x="174" y="122"/>
                  </a:cubicBezTo>
                  <a:cubicBezTo>
                    <a:pt x="180" y="115"/>
                    <a:pt x="183" y="106"/>
                    <a:pt x="183" y="97"/>
                  </a:cubicBezTo>
                  <a:cubicBezTo>
                    <a:pt x="183" y="84"/>
                    <a:pt x="177" y="73"/>
                    <a:pt x="167" y="64"/>
                  </a:cubicBezTo>
                  <a:cubicBezTo>
                    <a:pt x="157" y="55"/>
                    <a:pt x="143" y="50"/>
                    <a:pt x="126" y="50"/>
                  </a:cubicBezTo>
                  <a:cubicBezTo>
                    <a:pt x="109" y="50"/>
                    <a:pt x="95" y="55"/>
                    <a:pt x="84" y="65"/>
                  </a:cubicBezTo>
                  <a:cubicBezTo>
                    <a:pt x="73" y="74"/>
                    <a:pt x="65" y="89"/>
                    <a:pt x="61" y="108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2" y="73"/>
                    <a:pt x="14" y="49"/>
                    <a:pt x="36" y="30"/>
                  </a:cubicBezTo>
                  <a:cubicBezTo>
                    <a:pt x="58" y="10"/>
                    <a:pt x="87" y="0"/>
                    <a:pt x="123" y="0"/>
                  </a:cubicBezTo>
                  <a:cubicBezTo>
                    <a:pt x="161" y="0"/>
                    <a:pt x="191" y="10"/>
                    <a:pt x="213" y="30"/>
                  </a:cubicBezTo>
                  <a:cubicBezTo>
                    <a:pt x="236" y="50"/>
                    <a:pt x="247" y="73"/>
                    <a:pt x="247" y="99"/>
                  </a:cubicBezTo>
                  <a:cubicBezTo>
                    <a:pt x="247" y="113"/>
                    <a:pt x="243" y="127"/>
                    <a:pt x="235" y="140"/>
                  </a:cubicBezTo>
                  <a:cubicBezTo>
                    <a:pt x="226" y="153"/>
                    <a:pt x="209" y="171"/>
                    <a:pt x="182" y="193"/>
                  </a:cubicBezTo>
                  <a:cubicBezTo>
                    <a:pt x="168" y="205"/>
                    <a:pt x="159" y="214"/>
                    <a:pt x="156" y="221"/>
                  </a:cubicBezTo>
                  <a:cubicBezTo>
                    <a:pt x="153" y="228"/>
                    <a:pt x="151" y="241"/>
                    <a:pt x="151" y="259"/>
                  </a:cubicBezTo>
                  <a:close/>
                  <a:moveTo>
                    <a:pt x="92" y="347"/>
                  </a:moveTo>
                  <a:cubicBezTo>
                    <a:pt x="92" y="282"/>
                    <a:pt x="92" y="282"/>
                    <a:pt x="92" y="282"/>
                  </a:cubicBezTo>
                  <a:cubicBezTo>
                    <a:pt x="158" y="282"/>
                    <a:pt x="158" y="282"/>
                    <a:pt x="158" y="282"/>
                  </a:cubicBezTo>
                  <a:cubicBezTo>
                    <a:pt x="158" y="347"/>
                    <a:pt x="158" y="347"/>
                    <a:pt x="158" y="347"/>
                  </a:cubicBezTo>
                  <a:lnTo>
                    <a:pt x="92" y="34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57053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" name="Freeform 1370"/>
          <p:cNvSpPr>
            <a:spLocks/>
          </p:cNvSpPr>
          <p:nvPr/>
        </p:nvSpPr>
        <p:spPr bwMode="auto">
          <a:xfrm>
            <a:off x="5902704" y="1001353"/>
            <a:ext cx="2457015" cy="2461167"/>
          </a:xfrm>
          <a:custGeom>
            <a:avLst/>
            <a:gdLst>
              <a:gd name="T0" fmla="*/ 969 w 1775"/>
              <a:gd name="T1" fmla="*/ 4 h 1778"/>
              <a:gd name="T2" fmla="*/ 1123 w 1775"/>
              <a:gd name="T3" fmla="*/ 31 h 1778"/>
              <a:gd name="T4" fmla="*/ 1267 w 1775"/>
              <a:gd name="T5" fmla="*/ 85 h 1778"/>
              <a:gd name="T6" fmla="*/ 1399 w 1775"/>
              <a:gd name="T7" fmla="*/ 163 h 1778"/>
              <a:gd name="T8" fmla="*/ 1515 w 1775"/>
              <a:gd name="T9" fmla="*/ 261 h 1778"/>
              <a:gd name="T10" fmla="*/ 1613 w 1775"/>
              <a:gd name="T11" fmla="*/ 377 h 1778"/>
              <a:gd name="T12" fmla="*/ 1690 w 1775"/>
              <a:gd name="T13" fmla="*/ 509 h 1778"/>
              <a:gd name="T14" fmla="*/ 1744 w 1775"/>
              <a:gd name="T15" fmla="*/ 653 h 1778"/>
              <a:gd name="T16" fmla="*/ 1772 w 1775"/>
              <a:gd name="T17" fmla="*/ 808 h 1778"/>
              <a:gd name="T18" fmla="*/ 1772 w 1775"/>
              <a:gd name="T19" fmla="*/ 969 h 1778"/>
              <a:gd name="T20" fmla="*/ 1744 w 1775"/>
              <a:gd name="T21" fmla="*/ 1125 h 1778"/>
              <a:gd name="T22" fmla="*/ 1690 w 1775"/>
              <a:gd name="T23" fmla="*/ 1269 h 1778"/>
              <a:gd name="T24" fmla="*/ 1613 w 1775"/>
              <a:gd name="T25" fmla="*/ 1401 h 1778"/>
              <a:gd name="T26" fmla="*/ 1515 w 1775"/>
              <a:gd name="T27" fmla="*/ 1517 h 1778"/>
              <a:gd name="T28" fmla="*/ 1399 w 1775"/>
              <a:gd name="T29" fmla="*/ 1615 h 1778"/>
              <a:gd name="T30" fmla="*/ 1267 w 1775"/>
              <a:gd name="T31" fmla="*/ 1692 h 1778"/>
              <a:gd name="T32" fmla="*/ 1123 w 1775"/>
              <a:gd name="T33" fmla="*/ 1745 h 1778"/>
              <a:gd name="T34" fmla="*/ 969 w 1775"/>
              <a:gd name="T35" fmla="*/ 1774 h 1778"/>
              <a:gd name="T36" fmla="*/ 808 w 1775"/>
              <a:gd name="T37" fmla="*/ 1774 h 1778"/>
              <a:gd name="T38" fmla="*/ 652 w 1775"/>
              <a:gd name="T39" fmla="*/ 1745 h 1778"/>
              <a:gd name="T40" fmla="*/ 508 w 1775"/>
              <a:gd name="T41" fmla="*/ 1692 h 1778"/>
              <a:gd name="T42" fmla="*/ 376 w 1775"/>
              <a:gd name="T43" fmla="*/ 1615 h 1778"/>
              <a:gd name="T44" fmla="*/ 260 w 1775"/>
              <a:gd name="T45" fmla="*/ 1517 h 1778"/>
              <a:gd name="T46" fmla="*/ 162 w 1775"/>
              <a:gd name="T47" fmla="*/ 1401 h 1778"/>
              <a:gd name="T48" fmla="*/ 86 w 1775"/>
              <a:gd name="T49" fmla="*/ 1269 h 1778"/>
              <a:gd name="T50" fmla="*/ 32 w 1775"/>
              <a:gd name="T51" fmla="*/ 1125 h 1778"/>
              <a:gd name="T52" fmla="*/ 4 w 1775"/>
              <a:gd name="T53" fmla="*/ 969 h 1778"/>
              <a:gd name="T54" fmla="*/ 4 w 1775"/>
              <a:gd name="T55" fmla="*/ 808 h 1778"/>
              <a:gd name="T56" fmla="*/ 32 w 1775"/>
              <a:gd name="T57" fmla="*/ 653 h 1778"/>
              <a:gd name="T58" fmla="*/ 86 w 1775"/>
              <a:gd name="T59" fmla="*/ 509 h 1778"/>
              <a:gd name="T60" fmla="*/ 162 w 1775"/>
              <a:gd name="T61" fmla="*/ 377 h 1778"/>
              <a:gd name="T62" fmla="*/ 260 w 1775"/>
              <a:gd name="T63" fmla="*/ 261 h 1778"/>
              <a:gd name="T64" fmla="*/ 376 w 1775"/>
              <a:gd name="T65" fmla="*/ 163 h 1778"/>
              <a:gd name="T66" fmla="*/ 508 w 1775"/>
              <a:gd name="T67" fmla="*/ 85 h 1778"/>
              <a:gd name="T68" fmla="*/ 652 w 1775"/>
              <a:gd name="T69" fmla="*/ 31 h 1778"/>
              <a:gd name="T70" fmla="*/ 808 w 1775"/>
              <a:gd name="T71" fmla="*/ 4 h 1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775" h="1778">
                <a:moveTo>
                  <a:pt x="888" y="0"/>
                </a:moveTo>
                <a:lnTo>
                  <a:pt x="969" y="4"/>
                </a:lnTo>
                <a:lnTo>
                  <a:pt x="1048" y="15"/>
                </a:lnTo>
                <a:lnTo>
                  <a:pt x="1123" y="31"/>
                </a:lnTo>
                <a:lnTo>
                  <a:pt x="1197" y="55"/>
                </a:lnTo>
                <a:lnTo>
                  <a:pt x="1267" y="85"/>
                </a:lnTo>
                <a:lnTo>
                  <a:pt x="1336" y="121"/>
                </a:lnTo>
                <a:lnTo>
                  <a:pt x="1399" y="163"/>
                </a:lnTo>
                <a:lnTo>
                  <a:pt x="1460" y="210"/>
                </a:lnTo>
                <a:lnTo>
                  <a:pt x="1515" y="261"/>
                </a:lnTo>
                <a:lnTo>
                  <a:pt x="1566" y="316"/>
                </a:lnTo>
                <a:lnTo>
                  <a:pt x="1613" y="377"/>
                </a:lnTo>
                <a:lnTo>
                  <a:pt x="1654" y="440"/>
                </a:lnTo>
                <a:lnTo>
                  <a:pt x="1690" y="509"/>
                </a:lnTo>
                <a:lnTo>
                  <a:pt x="1720" y="579"/>
                </a:lnTo>
                <a:lnTo>
                  <a:pt x="1744" y="653"/>
                </a:lnTo>
                <a:lnTo>
                  <a:pt x="1761" y="729"/>
                </a:lnTo>
                <a:lnTo>
                  <a:pt x="1772" y="808"/>
                </a:lnTo>
                <a:lnTo>
                  <a:pt x="1775" y="889"/>
                </a:lnTo>
                <a:lnTo>
                  <a:pt x="1772" y="969"/>
                </a:lnTo>
                <a:lnTo>
                  <a:pt x="1761" y="1048"/>
                </a:lnTo>
                <a:lnTo>
                  <a:pt x="1744" y="1125"/>
                </a:lnTo>
                <a:lnTo>
                  <a:pt x="1720" y="1199"/>
                </a:lnTo>
                <a:lnTo>
                  <a:pt x="1690" y="1269"/>
                </a:lnTo>
                <a:lnTo>
                  <a:pt x="1654" y="1336"/>
                </a:lnTo>
                <a:lnTo>
                  <a:pt x="1613" y="1401"/>
                </a:lnTo>
                <a:lnTo>
                  <a:pt x="1566" y="1461"/>
                </a:lnTo>
                <a:lnTo>
                  <a:pt x="1515" y="1517"/>
                </a:lnTo>
                <a:lnTo>
                  <a:pt x="1460" y="1568"/>
                </a:lnTo>
                <a:lnTo>
                  <a:pt x="1399" y="1615"/>
                </a:lnTo>
                <a:lnTo>
                  <a:pt x="1336" y="1656"/>
                </a:lnTo>
                <a:lnTo>
                  <a:pt x="1267" y="1692"/>
                </a:lnTo>
                <a:lnTo>
                  <a:pt x="1197" y="1722"/>
                </a:lnTo>
                <a:lnTo>
                  <a:pt x="1123" y="1745"/>
                </a:lnTo>
                <a:lnTo>
                  <a:pt x="1048" y="1763"/>
                </a:lnTo>
                <a:lnTo>
                  <a:pt x="969" y="1774"/>
                </a:lnTo>
                <a:lnTo>
                  <a:pt x="888" y="1778"/>
                </a:lnTo>
                <a:lnTo>
                  <a:pt x="808" y="1774"/>
                </a:lnTo>
                <a:lnTo>
                  <a:pt x="729" y="1763"/>
                </a:lnTo>
                <a:lnTo>
                  <a:pt x="652" y="1745"/>
                </a:lnTo>
                <a:lnTo>
                  <a:pt x="578" y="1722"/>
                </a:lnTo>
                <a:lnTo>
                  <a:pt x="508" y="1692"/>
                </a:lnTo>
                <a:lnTo>
                  <a:pt x="441" y="1656"/>
                </a:lnTo>
                <a:lnTo>
                  <a:pt x="376" y="1615"/>
                </a:lnTo>
                <a:lnTo>
                  <a:pt x="317" y="1568"/>
                </a:lnTo>
                <a:lnTo>
                  <a:pt x="260" y="1517"/>
                </a:lnTo>
                <a:lnTo>
                  <a:pt x="209" y="1461"/>
                </a:lnTo>
                <a:lnTo>
                  <a:pt x="162" y="1401"/>
                </a:lnTo>
                <a:lnTo>
                  <a:pt x="122" y="1336"/>
                </a:lnTo>
                <a:lnTo>
                  <a:pt x="86" y="1269"/>
                </a:lnTo>
                <a:lnTo>
                  <a:pt x="56" y="1199"/>
                </a:lnTo>
                <a:lnTo>
                  <a:pt x="32" y="1125"/>
                </a:lnTo>
                <a:lnTo>
                  <a:pt x="14" y="1048"/>
                </a:lnTo>
                <a:lnTo>
                  <a:pt x="4" y="969"/>
                </a:lnTo>
                <a:lnTo>
                  <a:pt x="0" y="889"/>
                </a:lnTo>
                <a:lnTo>
                  <a:pt x="4" y="808"/>
                </a:lnTo>
                <a:lnTo>
                  <a:pt x="14" y="729"/>
                </a:lnTo>
                <a:lnTo>
                  <a:pt x="32" y="653"/>
                </a:lnTo>
                <a:lnTo>
                  <a:pt x="56" y="579"/>
                </a:lnTo>
                <a:lnTo>
                  <a:pt x="86" y="509"/>
                </a:lnTo>
                <a:lnTo>
                  <a:pt x="122" y="440"/>
                </a:lnTo>
                <a:lnTo>
                  <a:pt x="162" y="377"/>
                </a:lnTo>
                <a:lnTo>
                  <a:pt x="209" y="316"/>
                </a:lnTo>
                <a:lnTo>
                  <a:pt x="260" y="261"/>
                </a:lnTo>
                <a:lnTo>
                  <a:pt x="317" y="210"/>
                </a:lnTo>
                <a:lnTo>
                  <a:pt x="376" y="163"/>
                </a:lnTo>
                <a:lnTo>
                  <a:pt x="441" y="121"/>
                </a:lnTo>
                <a:lnTo>
                  <a:pt x="508" y="85"/>
                </a:lnTo>
                <a:lnTo>
                  <a:pt x="578" y="55"/>
                </a:lnTo>
                <a:lnTo>
                  <a:pt x="652" y="31"/>
                </a:lnTo>
                <a:lnTo>
                  <a:pt x="729" y="15"/>
                </a:lnTo>
                <a:lnTo>
                  <a:pt x="808" y="4"/>
                </a:lnTo>
                <a:lnTo>
                  <a:pt x="888" y="0"/>
                </a:lnTo>
                <a:close/>
              </a:path>
            </a:pathLst>
          </a:custGeom>
          <a:solidFill>
            <a:schemeClr val="bg1">
              <a:alpha val="27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41" name="Freeform 1371"/>
          <p:cNvSpPr>
            <a:spLocks/>
          </p:cNvSpPr>
          <p:nvPr/>
        </p:nvSpPr>
        <p:spPr bwMode="auto">
          <a:xfrm>
            <a:off x="6090965" y="1190994"/>
            <a:ext cx="2080503" cy="2081887"/>
          </a:xfrm>
          <a:custGeom>
            <a:avLst/>
            <a:gdLst>
              <a:gd name="T0" fmla="*/ 824 w 1503"/>
              <a:gd name="T1" fmla="*/ 3 h 1504"/>
              <a:gd name="T2" fmla="*/ 962 w 1503"/>
              <a:gd name="T3" fmla="*/ 29 h 1504"/>
              <a:gd name="T4" fmla="*/ 1091 w 1503"/>
              <a:gd name="T5" fmla="*/ 81 h 1504"/>
              <a:gd name="T6" fmla="*/ 1205 w 1503"/>
              <a:gd name="T7" fmla="*/ 153 h 1504"/>
              <a:gd name="T8" fmla="*/ 1306 w 1503"/>
              <a:gd name="T9" fmla="*/ 245 h 1504"/>
              <a:gd name="T10" fmla="*/ 1388 w 1503"/>
              <a:gd name="T11" fmla="*/ 352 h 1504"/>
              <a:gd name="T12" fmla="*/ 1450 w 1503"/>
              <a:gd name="T13" fmla="*/ 476 h 1504"/>
              <a:gd name="T14" fmla="*/ 1490 w 1503"/>
              <a:gd name="T15" fmla="*/ 610 h 1504"/>
              <a:gd name="T16" fmla="*/ 1503 w 1503"/>
              <a:gd name="T17" fmla="*/ 752 h 1504"/>
              <a:gd name="T18" fmla="*/ 1490 w 1503"/>
              <a:gd name="T19" fmla="*/ 894 h 1504"/>
              <a:gd name="T20" fmla="*/ 1450 w 1503"/>
              <a:gd name="T21" fmla="*/ 1028 h 1504"/>
              <a:gd name="T22" fmla="*/ 1388 w 1503"/>
              <a:gd name="T23" fmla="*/ 1150 h 1504"/>
              <a:gd name="T24" fmla="*/ 1306 w 1503"/>
              <a:gd name="T25" fmla="*/ 1259 h 1504"/>
              <a:gd name="T26" fmla="*/ 1205 w 1503"/>
              <a:gd name="T27" fmla="*/ 1350 h 1504"/>
              <a:gd name="T28" fmla="*/ 1091 w 1503"/>
              <a:gd name="T29" fmla="*/ 1423 h 1504"/>
              <a:gd name="T30" fmla="*/ 962 w 1503"/>
              <a:gd name="T31" fmla="*/ 1474 h 1504"/>
              <a:gd name="T32" fmla="*/ 824 w 1503"/>
              <a:gd name="T33" fmla="*/ 1501 h 1504"/>
              <a:gd name="T34" fmla="*/ 680 w 1503"/>
              <a:gd name="T35" fmla="*/ 1501 h 1504"/>
              <a:gd name="T36" fmla="*/ 541 w 1503"/>
              <a:gd name="T37" fmla="*/ 1474 h 1504"/>
              <a:gd name="T38" fmla="*/ 413 w 1503"/>
              <a:gd name="T39" fmla="*/ 1423 h 1504"/>
              <a:gd name="T40" fmla="*/ 298 w 1503"/>
              <a:gd name="T41" fmla="*/ 1350 h 1504"/>
              <a:gd name="T42" fmla="*/ 197 w 1503"/>
              <a:gd name="T43" fmla="*/ 1259 h 1504"/>
              <a:gd name="T44" fmla="*/ 115 w 1503"/>
              <a:gd name="T45" fmla="*/ 1150 h 1504"/>
              <a:gd name="T46" fmla="*/ 53 w 1503"/>
              <a:gd name="T47" fmla="*/ 1028 h 1504"/>
              <a:gd name="T48" fmla="*/ 15 w 1503"/>
              <a:gd name="T49" fmla="*/ 894 h 1504"/>
              <a:gd name="T50" fmla="*/ 0 w 1503"/>
              <a:gd name="T51" fmla="*/ 752 h 1504"/>
              <a:gd name="T52" fmla="*/ 15 w 1503"/>
              <a:gd name="T53" fmla="*/ 610 h 1504"/>
              <a:gd name="T54" fmla="*/ 53 w 1503"/>
              <a:gd name="T55" fmla="*/ 476 h 1504"/>
              <a:gd name="T56" fmla="*/ 115 w 1503"/>
              <a:gd name="T57" fmla="*/ 352 h 1504"/>
              <a:gd name="T58" fmla="*/ 197 w 1503"/>
              <a:gd name="T59" fmla="*/ 245 h 1504"/>
              <a:gd name="T60" fmla="*/ 298 w 1503"/>
              <a:gd name="T61" fmla="*/ 153 h 1504"/>
              <a:gd name="T62" fmla="*/ 413 w 1503"/>
              <a:gd name="T63" fmla="*/ 81 h 1504"/>
              <a:gd name="T64" fmla="*/ 541 w 1503"/>
              <a:gd name="T65" fmla="*/ 29 h 1504"/>
              <a:gd name="T66" fmla="*/ 680 w 1503"/>
              <a:gd name="T67" fmla="*/ 3 h 15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503" h="1504">
                <a:moveTo>
                  <a:pt x="752" y="0"/>
                </a:moveTo>
                <a:lnTo>
                  <a:pt x="824" y="3"/>
                </a:lnTo>
                <a:lnTo>
                  <a:pt x="895" y="13"/>
                </a:lnTo>
                <a:lnTo>
                  <a:pt x="962" y="29"/>
                </a:lnTo>
                <a:lnTo>
                  <a:pt x="1027" y="52"/>
                </a:lnTo>
                <a:lnTo>
                  <a:pt x="1091" y="81"/>
                </a:lnTo>
                <a:lnTo>
                  <a:pt x="1151" y="114"/>
                </a:lnTo>
                <a:lnTo>
                  <a:pt x="1205" y="153"/>
                </a:lnTo>
                <a:lnTo>
                  <a:pt x="1258" y="197"/>
                </a:lnTo>
                <a:lnTo>
                  <a:pt x="1306" y="245"/>
                </a:lnTo>
                <a:lnTo>
                  <a:pt x="1350" y="297"/>
                </a:lnTo>
                <a:lnTo>
                  <a:pt x="1388" y="352"/>
                </a:lnTo>
                <a:lnTo>
                  <a:pt x="1422" y="412"/>
                </a:lnTo>
                <a:lnTo>
                  <a:pt x="1450" y="476"/>
                </a:lnTo>
                <a:lnTo>
                  <a:pt x="1473" y="541"/>
                </a:lnTo>
                <a:lnTo>
                  <a:pt x="1490" y="610"/>
                </a:lnTo>
                <a:lnTo>
                  <a:pt x="1499" y="679"/>
                </a:lnTo>
                <a:lnTo>
                  <a:pt x="1503" y="752"/>
                </a:lnTo>
                <a:lnTo>
                  <a:pt x="1499" y="824"/>
                </a:lnTo>
                <a:lnTo>
                  <a:pt x="1490" y="894"/>
                </a:lnTo>
                <a:lnTo>
                  <a:pt x="1473" y="963"/>
                </a:lnTo>
                <a:lnTo>
                  <a:pt x="1450" y="1028"/>
                </a:lnTo>
                <a:lnTo>
                  <a:pt x="1422" y="1091"/>
                </a:lnTo>
                <a:lnTo>
                  <a:pt x="1388" y="1150"/>
                </a:lnTo>
                <a:lnTo>
                  <a:pt x="1350" y="1207"/>
                </a:lnTo>
                <a:lnTo>
                  <a:pt x="1306" y="1259"/>
                </a:lnTo>
                <a:lnTo>
                  <a:pt x="1258" y="1307"/>
                </a:lnTo>
                <a:lnTo>
                  <a:pt x="1205" y="1350"/>
                </a:lnTo>
                <a:lnTo>
                  <a:pt x="1151" y="1390"/>
                </a:lnTo>
                <a:lnTo>
                  <a:pt x="1091" y="1423"/>
                </a:lnTo>
                <a:lnTo>
                  <a:pt x="1027" y="1452"/>
                </a:lnTo>
                <a:lnTo>
                  <a:pt x="962" y="1474"/>
                </a:lnTo>
                <a:lnTo>
                  <a:pt x="895" y="1490"/>
                </a:lnTo>
                <a:lnTo>
                  <a:pt x="824" y="1501"/>
                </a:lnTo>
                <a:lnTo>
                  <a:pt x="752" y="1504"/>
                </a:lnTo>
                <a:lnTo>
                  <a:pt x="680" y="1501"/>
                </a:lnTo>
                <a:lnTo>
                  <a:pt x="609" y="1490"/>
                </a:lnTo>
                <a:lnTo>
                  <a:pt x="541" y="1474"/>
                </a:lnTo>
                <a:lnTo>
                  <a:pt x="476" y="1452"/>
                </a:lnTo>
                <a:lnTo>
                  <a:pt x="413" y="1423"/>
                </a:lnTo>
                <a:lnTo>
                  <a:pt x="354" y="1390"/>
                </a:lnTo>
                <a:lnTo>
                  <a:pt x="298" y="1350"/>
                </a:lnTo>
                <a:lnTo>
                  <a:pt x="245" y="1307"/>
                </a:lnTo>
                <a:lnTo>
                  <a:pt x="197" y="1259"/>
                </a:lnTo>
                <a:lnTo>
                  <a:pt x="154" y="1207"/>
                </a:lnTo>
                <a:lnTo>
                  <a:pt x="115" y="1150"/>
                </a:lnTo>
                <a:lnTo>
                  <a:pt x="81" y="1091"/>
                </a:lnTo>
                <a:lnTo>
                  <a:pt x="53" y="1028"/>
                </a:lnTo>
                <a:lnTo>
                  <a:pt x="30" y="963"/>
                </a:lnTo>
                <a:lnTo>
                  <a:pt x="15" y="894"/>
                </a:lnTo>
                <a:lnTo>
                  <a:pt x="4" y="824"/>
                </a:lnTo>
                <a:lnTo>
                  <a:pt x="0" y="752"/>
                </a:lnTo>
                <a:lnTo>
                  <a:pt x="4" y="679"/>
                </a:lnTo>
                <a:lnTo>
                  <a:pt x="15" y="610"/>
                </a:lnTo>
                <a:lnTo>
                  <a:pt x="30" y="541"/>
                </a:lnTo>
                <a:lnTo>
                  <a:pt x="53" y="476"/>
                </a:lnTo>
                <a:lnTo>
                  <a:pt x="81" y="412"/>
                </a:lnTo>
                <a:lnTo>
                  <a:pt x="115" y="352"/>
                </a:lnTo>
                <a:lnTo>
                  <a:pt x="154" y="297"/>
                </a:lnTo>
                <a:lnTo>
                  <a:pt x="197" y="245"/>
                </a:lnTo>
                <a:lnTo>
                  <a:pt x="245" y="197"/>
                </a:lnTo>
                <a:lnTo>
                  <a:pt x="298" y="153"/>
                </a:lnTo>
                <a:lnTo>
                  <a:pt x="354" y="114"/>
                </a:lnTo>
                <a:lnTo>
                  <a:pt x="413" y="81"/>
                </a:lnTo>
                <a:lnTo>
                  <a:pt x="476" y="52"/>
                </a:lnTo>
                <a:lnTo>
                  <a:pt x="541" y="29"/>
                </a:lnTo>
                <a:lnTo>
                  <a:pt x="609" y="13"/>
                </a:lnTo>
                <a:lnTo>
                  <a:pt x="680" y="3"/>
                </a:lnTo>
                <a:lnTo>
                  <a:pt x="752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42" name="Freeform 1372"/>
          <p:cNvSpPr>
            <a:spLocks/>
          </p:cNvSpPr>
          <p:nvPr/>
        </p:nvSpPr>
        <p:spPr bwMode="auto">
          <a:xfrm>
            <a:off x="6417644" y="1413853"/>
            <a:ext cx="1191825" cy="1634780"/>
          </a:xfrm>
          <a:custGeom>
            <a:avLst/>
            <a:gdLst>
              <a:gd name="T0" fmla="*/ 684 w 861"/>
              <a:gd name="T1" fmla="*/ 2 h 1181"/>
              <a:gd name="T2" fmla="*/ 778 w 861"/>
              <a:gd name="T3" fmla="*/ 17 h 1181"/>
              <a:gd name="T4" fmla="*/ 861 w 861"/>
              <a:gd name="T5" fmla="*/ 48 h 1181"/>
              <a:gd name="T6" fmla="*/ 791 w 861"/>
              <a:gd name="T7" fmla="*/ 243 h 1181"/>
              <a:gd name="T8" fmla="*/ 734 w 861"/>
              <a:gd name="T9" fmla="*/ 214 h 1181"/>
              <a:gd name="T10" fmla="*/ 662 w 861"/>
              <a:gd name="T11" fmla="*/ 199 h 1181"/>
              <a:gd name="T12" fmla="*/ 581 w 861"/>
              <a:gd name="T13" fmla="*/ 200 h 1181"/>
              <a:gd name="T14" fmla="*/ 507 w 861"/>
              <a:gd name="T15" fmla="*/ 220 h 1181"/>
              <a:gd name="T16" fmla="*/ 444 w 861"/>
              <a:gd name="T17" fmla="*/ 261 h 1181"/>
              <a:gd name="T18" fmla="*/ 396 w 861"/>
              <a:gd name="T19" fmla="*/ 316 h 1181"/>
              <a:gd name="T20" fmla="*/ 365 w 861"/>
              <a:gd name="T21" fmla="*/ 380 h 1181"/>
              <a:gd name="T22" fmla="*/ 782 w 861"/>
              <a:gd name="T23" fmla="*/ 418 h 1181"/>
              <a:gd name="T24" fmla="*/ 338 w 861"/>
              <a:gd name="T25" fmla="*/ 537 h 1181"/>
              <a:gd name="T26" fmla="*/ 338 w 861"/>
              <a:gd name="T27" fmla="*/ 584 h 1181"/>
              <a:gd name="T28" fmla="*/ 735 w 861"/>
              <a:gd name="T29" fmla="*/ 640 h 1181"/>
              <a:gd name="T30" fmla="*/ 355 w 861"/>
              <a:gd name="T31" fmla="*/ 761 h 1181"/>
              <a:gd name="T32" fmla="*/ 379 w 861"/>
              <a:gd name="T33" fmla="*/ 836 h 1181"/>
              <a:gd name="T34" fmla="*/ 415 w 861"/>
              <a:gd name="T35" fmla="*/ 892 h 1181"/>
              <a:gd name="T36" fmla="*/ 473 w 861"/>
              <a:gd name="T37" fmla="*/ 944 h 1181"/>
              <a:gd name="T38" fmla="*/ 539 w 861"/>
              <a:gd name="T39" fmla="*/ 974 h 1181"/>
              <a:gd name="T40" fmla="*/ 617 w 861"/>
              <a:gd name="T41" fmla="*/ 985 h 1181"/>
              <a:gd name="T42" fmla="*/ 710 w 861"/>
              <a:gd name="T43" fmla="*/ 974 h 1181"/>
              <a:gd name="T44" fmla="*/ 789 w 861"/>
              <a:gd name="T45" fmla="*/ 944 h 1181"/>
              <a:gd name="T46" fmla="*/ 855 w 861"/>
              <a:gd name="T47" fmla="*/ 892 h 1181"/>
              <a:gd name="T48" fmla="*/ 813 w 861"/>
              <a:gd name="T49" fmla="*/ 1148 h 1181"/>
              <a:gd name="T50" fmla="*/ 722 w 861"/>
              <a:gd name="T51" fmla="*/ 1174 h 1181"/>
              <a:gd name="T52" fmla="*/ 619 w 861"/>
              <a:gd name="T53" fmla="*/ 1181 h 1181"/>
              <a:gd name="T54" fmla="*/ 511 w 861"/>
              <a:gd name="T55" fmla="*/ 1171 h 1181"/>
              <a:gd name="T56" fmla="*/ 413 w 861"/>
              <a:gd name="T57" fmla="*/ 1142 h 1181"/>
              <a:gd name="T58" fmla="*/ 324 w 861"/>
              <a:gd name="T59" fmla="*/ 1093 h 1181"/>
              <a:gd name="T60" fmla="*/ 247 w 861"/>
              <a:gd name="T61" fmla="*/ 1025 h 1181"/>
              <a:gd name="T62" fmla="*/ 187 w 861"/>
              <a:gd name="T63" fmla="*/ 949 h 1181"/>
              <a:gd name="T64" fmla="*/ 144 w 861"/>
              <a:gd name="T65" fmla="*/ 861 h 1181"/>
              <a:gd name="T66" fmla="*/ 115 w 861"/>
              <a:gd name="T67" fmla="*/ 761 h 1181"/>
              <a:gd name="T68" fmla="*/ 25 w 861"/>
              <a:gd name="T69" fmla="*/ 640 h 1181"/>
              <a:gd name="T70" fmla="*/ 100 w 861"/>
              <a:gd name="T71" fmla="*/ 601 h 1181"/>
              <a:gd name="T72" fmla="*/ 101 w 861"/>
              <a:gd name="T73" fmla="*/ 537 h 1181"/>
              <a:gd name="T74" fmla="*/ 25 w 861"/>
              <a:gd name="T75" fmla="*/ 418 h 1181"/>
              <a:gd name="T76" fmla="*/ 133 w 861"/>
              <a:gd name="T77" fmla="*/ 357 h 1181"/>
              <a:gd name="T78" fmla="*/ 180 w 861"/>
              <a:gd name="T79" fmla="*/ 249 h 1181"/>
              <a:gd name="T80" fmla="*/ 247 w 861"/>
              <a:gd name="T81" fmla="*/ 158 h 1181"/>
              <a:gd name="T82" fmla="*/ 327 w 861"/>
              <a:gd name="T83" fmla="*/ 89 h 1181"/>
              <a:gd name="T84" fmla="*/ 418 w 861"/>
              <a:gd name="T85" fmla="*/ 40 h 1181"/>
              <a:gd name="T86" fmla="*/ 519 w 861"/>
              <a:gd name="T87" fmla="*/ 10 h 1181"/>
              <a:gd name="T88" fmla="*/ 634 w 861"/>
              <a:gd name="T89" fmla="*/ 0 h 1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861" h="1181">
                <a:moveTo>
                  <a:pt x="634" y="0"/>
                </a:moveTo>
                <a:lnTo>
                  <a:pt x="684" y="2"/>
                </a:lnTo>
                <a:lnTo>
                  <a:pt x="733" y="8"/>
                </a:lnTo>
                <a:lnTo>
                  <a:pt x="778" y="17"/>
                </a:lnTo>
                <a:lnTo>
                  <a:pt x="820" y="31"/>
                </a:lnTo>
                <a:lnTo>
                  <a:pt x="861" y="48"/>
                </a:lnTo>
                <a:lnTo>
                  <a:pt x="815" y="263"/>
                </a:lnTo>
                <a:lnTo>
                  <a:pt x="791" y="243"/>
                </a:lnTo>
                <a:lnTo>
                  <a:pt x="764" y="227"/>
                </a:lnTo>
                <a:lnTo>
                  <a:pt x="734" y="214"/>
                </a:lnTo>
                <a:lnTo>
                  <a:pt x="700" y="205"/>
                </a:lnTo>
                <a:lnTo>
                  <a:pt x="662" y="199"/>
                </a:lnTo>
                <a:lnTo>
                  <a:pt x="622" y="197"/>
                </a:lnTo>
                <a:lnTo>
                  <a:pt x="581" y="200"/>
                </a:lnTo>
                <a:lnTo>
                  <a:pt x="543" y="207"/>
                </a:lnTo>
                <a:lnTo>
                  <a:pt x="507" y="220"/>
                </a:lnTo>
                <a:lnTo>
                  <a:pt x="475" y="238"/>
                </a:lnTo>
                <a:lnTo>
                  <a:pt x="444" y="261"/>
                </a:lnTo>
                <a:lnTo>
                  <a:pt x="416" y="288"/>
                </a:lnTo>
                <a:lnTo>
                  <a:pt x="396" y="316"/>
                </a:lnTo>
                <a:lnTo>
                  <a:pt x="378" y="347"/>
                </a:lnTo>
                <a:lnTo>
                  <a:pt x="365" y="380"/>
                </a:lnTo>
                <a:lnTo>
                  <a:pt x="353" y="418"/>
                </a:lnTo>
                <a:lnTo>
                  <a:pt x="782" y="418"/>
                </a:lnTo>
                <a:lnTo>
                  <a:pt x="757" y="537"/>
                </a:lnTo>
                <a:lnTo>
                  <a:pt x="338" y="537"/>
                </a:lnTo>
                <a:lnTo>
                  <a:pt x="338" y="559"/>
                </a:lnTo>
                <a:lnTo>
                  <a:pt x="338" y="584"/>
                </a:lnTo>
                <a:lnTo>
                  <a:pt x="339" y="640"/>
                </a:lnTo>
                <a:lnTo>
                  <a:pt x="735" y="640"/>
                </a:lnTo>
                <a:lnTo>
                  <a:pt x="710" y="761"/>
                </a:lnTo>
                <a:lnTo>
                  <a:pt x="355" y="761"/>
                </a:lnTo>
                <a:lnTo>
                  <a:pt x="366" y="800"/>
                </a:lnTo>
                <a:lnTo>
                  <a:pt x="379" y="836"/>
                </a:lnTo>
                <a:lnTo>
                  <a:pt x="396" y="866"/>
                </a:lnTo>
                <a:lnTo>
                  <a:pt x="415" y="892"/>
                </a:lnTo>
                <a:lnTo>
                  <a:pt x="443" y="920"/>
                </a:lnTo>
                <a:lnTo>
                  <a:pt x="473" y="944"/>
                </a:lnTo>
                <a:lnTo>
                  <a:pt x="505" y="961"/>
                </a:lnTo>
                <a:lnTo>
                  <a:pt x="539" y="974"/>
                </a:lnTo>
                <a:lnTo>
                  <a:pt x="576" y="982"/>
                </a:lnTo>
                <a:lnTo>
                  <a:pt x="617" y="985"/>
                </a:lnTo>
                <a:lnTo>
                  <a:pt x="665" y="982"/>
                </a:lnTo>
                <a:lnTo>
                  <a:pt x="710" y="974"/>
                </a:lnTo>
                <a:lnTo>
                  <a:pt x="751" y="961"/>
                </a:lnTo>
                <a:lnTo>
                  <a:pt x="789" y="944"/>
                </a:lnTo>
                <a:lnTo>
                  <a:pt x="824" y="920"/>
                </a:lnTo>
                <a:lnTo>
                  <a:pt x="855" y="892"/>
                </a:lnTo>
                <a:lnTo>
                  <a:pt x="855" y="1130"/>
                </a:lnTo>
                <a:lnTo>
                  <a:pt x="813" y="1148"/>
                </a:lnTo>
                <a:lnTo>
                  <a:pt x="769" y="1163"/>
                </a:lnTo>
                <a:lnTo>
                  <a:pt x="722" y="1174"/>
                </a:lnTo>
                <a:lnTo>
                  <a:pt x="672" y="1180"/>
                </a:lnTo>
                <a:lnTo>
                  <a:pt x="619" y="1181"/>
                </a:lnTo>
                <a:lnTo>
                  <a:pt x="565" y="1178"/>
                </a:lnTo>
                <a:lnTo>
                  <a:pt x="511" y="1171"/>
                </a:lnTo>
                <a:lnTo>
                  <a:pt x="461" y="1159"/>
                </a:lnTo>
                <a:lnTo>
                  <a:pt x="413" y="1142"/>
                </a:lnTo>
                <a:lnTo>
                  <a:pt x="367" y="1121"/>
                </a:lnTo>
                <a:lnTo>
                  <a:pt x="324" y="1093"/>
                </a:lnTo>
                <a:lnTo>
                  <a:pt x="284" y="1062"/>
                </a:lnTo>
                <a:lnTo>
                  <a:pt x="247" y="1025"/>
                </a:lnTo>
                <a:lnTo>
                  <a:pt x="215" y="988"/>
                </a:lnTo>
                <a:lnTo>
                  <a:pt x="187" y="949"/>
                </a:lnTo>
                <a:lnTo>
                  <a:pt x="163" y="907"/>
                </a:lnTo>
                <a:lnTo>
                  <a:pt x="144" y="861"/>
                </a:lnTo>
                <a:lnTo>
                  <a:pt x="127" y="812"/>
                </a:lnTo>
                <a:lnTo>
                  <a:pt x="115" y="761"/>
                </a:lnTo>
                <a:lnTo>
                  <a:pt x="0" y="761"/>
                </a:lnTo>
                <a:lnTo>
                  <a:pt x="25" y="640"/>
                </a:lnTo>
                <a:lnTo>
                  <a:pt x="101" y="640"/>
                </a:lnTo>
                <a:lnTo>
                  <a:pt x="100" y="601"/>
                </a:lnTo>
                <a:lnTo>
                  <a:pt x="100" y="567"/>
                </a:lnTo>
                <a:lnTo>
                  <a:pt x="101" y="537"/>
                </a:lnTo>
                <a:lnTo>
                  <a:pt x="0" y="537"/>
                </a:lnTo>
                <a:lnTo>
                  <a:pt x="25" y="418"/>
                </a:lnTo>
                <a:lnTo>
                  <a:pt x="118" y="418"/>
                </a:lnTo>
                <a:lnTo>
                  <a:pt x="133" y="357"/>
                </a:lnTo>
                <a:lnTo>
                  <a:pt x="154" y="301"/>
                </a:lnTo>
                <a:lnTo>
                  <a:pt x="180" y="249"/>
                </a:lnTo>
                <a:lnTo>
                  <a:pt x="211" y="201"/>
                </a:lnTo>
                <a:lnTo>
                  <a:pt x="247" y="158"/>
                </a:lnTo>
                <a:lnTo>
                  <a:pt x="285" y="121"/>
                </a:lnTo>
                <a:lnTo>
                  <a:pt x="327" y="89"/>
                </a:lnTo>
                <a:lnTo>
                  <a:pt x="370" y="62"/>
                </a:lnTo>
                <a:lnTo>
                  <a:pt x="418" y="40"/>
                </a:lnTo>
                <a:lnTo>
                  <a:pt x="467" y="23"/>
                </a:lnTo>
                <a:lnTo>
                  <a:pt x="519" y="10"/>
                </a:lnTo>
                <a:lnTo>
                  <a:pt x="575" y="2"/>
                </a:lnTo>
                <a:lnTo>
                  <a:pt x="634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grpSp>
        <p:nvGrpSpPr>
          <p:cNvPr id="1480" name="Group 1479"/>
          <p:cNvGrpSpPr/>
          <p:nvPr/>
        </p:nvGrpSpPr>
        <p:grpSpPr>
          <a:xfrm>
            <a:off x="9101669" y="3815498"/>
            <a:ext cx="2250763" cy="1893631"/>
            <a:chOff x="6634163" y="3957638"/>
            <a:chExt cx="2581275" cy="2171700"/>
          </a:xfrm>
          <a:solidFill>
            <a:schemeClr val="bg1">
              <a:lumMod val="75000"/>
            </a:schemeClr>
          </a:solidFill>
        </p:grpSpPr>
        <p:sp>
          <p:nvSpPr>
            <p:cNvPr id="1443" name="Freeform 1373"/>
            <p:cNvSpPr>
              <a:spLocks noEditPoints="1"/>
            </p:cNvSpPr>
            <p:nvPr/>
          </p:nvSpPr>
          <p:spPr bwMode="auto">
            <a:xfrm>
              <a:off x="6634163" y="4913313"/>
              <a:ext cx="2581275" cy="280988"/>
            </a:xfrm>
            <a:custGeom>
              <a:avLst/>
              <a:gdLst>
                <a:gd name="T0" fmla="*/ 1434 w 1626"/>
                <a:gd name="T1" fmla="*/ 17 h 177"/>
                <a:gd name="T2" fmla="*/ 1402 w 1626"/>
                <a:gd name="T3" fmla="*/ 36 h 177"/>
                <a:gd name="T4" fmla="*/ 1383 w 1626"/>
                <a:gd name="T5" fmla="*/ 69 h 177"/>
                <a:gd name="T6" fmla="*/ 1383 w 1626"/>
                <a:gd name="T7" fmla="*/ 108 h 177"/>
                <a:gd name="T8" fmla="*/ 1402 w 1626"/>
                <a:gd name="T9" fmla="*/ 140 h 177"/>
                <a:gd name="T10" fmla="*/ 1434 w 1626"/>
                <a:gd name="T11" fmla="*/ 160 h 177"/>
                <a:gd name="T12" fmla="*/ 1473 w 1626"/>
                <a:gd name="T13" fmla="*/ 160 h 177"/>
                <a:gd name="T14" fmla="*/ 1506 w 1626"/>
                <a:gd name="T15" fmla="*/ 140 h 177"/>
                <a:gd name="T16" fmla="*/ 1525 w 1626"/>
                <a:gd name="T17" fmla="*/ 108 h 177"/>
                <a:gd name="T18" fmla="*/ 1525 w 1626"/>
                <a:gd name="T19" fmla="*/ 69 h 177"/>
                <a:gd name="T20" fmla="*/ 1506 w 1626"/>
                <a:gd name="T21" fmla="*/ 36 h 177"/>
                <a:gd name="T22" fmla="*/ 1473 w 1626"/>
                <a:gd name="T23" fmla="*/ 17 h 177"/>
                <a:gd name="T24" fmla="*/ 174 w 1626"/>
                <a:gd name="T25" fmla="*/ 15 h 177"/>
                <a:gd name="T26" fmla="*/ 135 w 1626"/>
                <a:gd name="T27" fmla="*/ 24 h 177"/>
                <a:gd name="T28" fmla="*/ 109 w 1626"/>
                <a:gd name="T29" fmla="*/ 51 h 177"/>
                <a:gd name="T30" fmla="*/ 100 w 1626"/>
                <a:gd name="T31" fmla="*/ 89 h 177"/>
                <a:gd name="T32" fmla="*/ 109 w 1626"/>
                <a:gd name="T33" fmla="*/ 126 h 177"/>
                <a:gd name="T34" fmla="*/ 135 w 1626"/>
                <a:gd name="T35" fmla="*/ 152 h 177"/>
                <a:gd name="T36" fmla="*/ 174 w 1626"/>
                <a:gd name="T37" fmla="*/ 162 h 177"/>
                <a:gd name="T38" fmla="*/ 211 w 1626"/>
                <a:gd name="T39" fmla="*/ 152 h 177"/>
                <a:gd name="T40" fmla="*/ 237 w 1626"/>
                <a:gd name="T41" fmla="*/ 126 h 177"/>
                <a:gd name="T42" fmla="*/ 247 w 1626"/>
                <a:gd name="T43" fmla="*/ 89 h 177"/>
                <a:gd name="T44" fmla="*/ 237 w 1626"/>
                <a:gd name="T45" fmla="*/ 51 h 177"/>
                <a:gd name="T46" fmla="*/ 211 w 1626"/>
                <a:gd name="T47" fmla="*/ 24 h 177"/>
                <a:gd name="T48" fmla="*/ 174 w 1626"/>
                <a:gd name="T49" fmla="*/ 15 h 177"/>
                <a:gd name="T50" fmla="*/ 1453 w 1626"/>
                <a:gd name="T51" fmla="*/ 0 h 177"/>
                <a:gd name="T52" fmla="*/ 1538 w 1626"/>
                <a:gd name="T53" fmla="*/ 3 h 177"/>
                <a:gd name="T54" fmla="*/ 1584 w 1626"/>
                <a:gd name="T55" fmla="*/ 18 h 177"/>
                <a:gd name="T56" fmla="*/ 1614 w 1626"/>
                <a:gd name="T57" fmla="*/ 46 h 177"/>
                <a:gd name="T58" fmla="*/ 1626 w 1626"/>
                <a:gd name="T59" fmla="*/ 79 h 177"/>
                <a:gd name="T60" fmla="*/ 1621 w 1626"/>
                <a:gd name="T61" fmla="*/ 115 h 177"/>
                <a:gd name="T62" fmla="*/ 1600 w 1626"/>
                <a:gd name="T63" fmla="*/ 146 h 177"/>
                <a:gd name="T64" fmla="*/ 1562 w 1626"/>
                <a:gd name="T65" fmla="*/ 168 h 177"/>
                <a:gd name="T66" fmla="*/ 1508 w 1626"/>
                <a:gd name="T67" fmla="*/ 177 h 177"/>
                <a:gd name="T68" fmla="*/ 90 w 1626"/>
                <a:gd name="T69" fmla="*/ 175 h 177"/>
                <a:gd name="T70" fmla="*/ 43 w 1626"/>
                <a:gd name="T71" fmla="*/ 158 h 177"/>
                <a:gd name="T72" fmla="*/ 14 w 1626"/>
                <a:gd name="T73" fmla="*/ 131 h 177"/>
                <a:gd name="T74" fmla="*/ 0 w 1626"/>
                <a:gd name="T75" fmla="*/ 97 h 177"/>
                <a:gd name="T76" fmla="*/ 4 w 1626"/>
                <a:gd name="T77" fmla="*/ 63 h 177"/>
                <a:gd name="T78" fmla="*/ 24 w 1626"/>
                <a:gd name="T79" fmla="*/ 32 h 177"/>
                <a:gd name="T80" fmla="*/ 63 w 1626"/>
                <a:gd name="T81" fmla="*/ 9 h 177"/>
                <a:gd name="T82" fmla="*/ 119 w 1626"/>
                <a:gd name="T83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26" h="177">
                  <a:moveTo>
                    <a:pt x="1453" y="15"/>
                  </a:moveTo>
                  <a:lnTo>
                    <a:pt x="1434" y="17"/>
                  </a:lnTo>
                  <a:lnTo>
                    <a:pt x="1416" y="24"/>
                  </a:lnTo>
                  <a:lnTo>
                    <a:pt x="1402" y="36"/>
                  </a:lnTo>
                  <a:lnTo>
                    <a:pt x="1390" y="51"/>
                  </a:lnTo>
                  <a:lnTo>
                    <a:pt x="1383" y="69"/>
                  </a:lnTo>
                  <a:lnTo>
                    <a:pt x="1380" y="89"/>
                  </a:lnTo>
                  <a:lnTo>
                    <a:pt x="1383" y="108"/>
                  </a:lnTo>
                  <a:lnTo>
                    <a:pt x="1390" y="126"/>
                  </a:lnTo>
                  <a:lnTo>
                    <a:pt x="1402" y="140"/>
                  </a:lnTo>
                  <a:lnTo>
                    <a:pt x="1416" y="152"/>
                  </a:lnTo>
                  <a:lnTo>
                    <a:pt x="1434" y="160"/>
                  </a:lnTo>
                  <a:lnTo>
                    <a:pt x="1453" y="162"/>
                  </a:lnTo>
                  <a:lnTo>
                    <a:pt x="1473" y="160"/>
                  </a:lnTo>
                  <a:lnTo>
                    <a:pt x="1491" y="152"/>
                  </a:lnTo>
                  <a:lnTo>
                    <a:pt x="1506" y="140"/>
                  </a:lnTo>
                  <a:lnTo>
                    <a:pt x="1518" y="126"/>
                  </a:lnTo>
                  <a:lnTo>
                    <a:pt x="1525" y="108"/>
                  </a:lnTo>
                  <a:lnTo>
                    <a:pt x="1527" y="89"/>
                  </a:lnTo>
                  <a:lnTo>
                    <a:pt x="1525" y="69"/>
                  </a:lnTo>
                  <a:lnTo>
                    <a:pt x="1518" y="51"/>
                  </a:lnTo>
                  <a:lnTo>
                    <a:pt x="1506" y="36"/>
                  </a:lnTo>
                  <a:lnTo>
                    <a:pt x="1491" y="24"/>
                  </a:lnTo>
                  <a:lnTo>
                    <a:pt x="1473" y="17"/>
                  </a:lnTo>
                  <a:lnTo>
                    <a:pt x="1453" y="15"/>
                  </a:lnTo>
                  <a:close/>
                  <a:moveTo>
                    <a:pt x="174" y="15"/>
                  </a:moveTo>
                  <a:lnTo>
                    <a:pt x="153" y="17"/>
                  </a:lnTo>
                  <a:lnTo>
                    <a:pt x="135" y="24"/>
                  </a:lnTo>
                  <a:lnTo>
                    <a:pt x="121" y="36"/>
                  </a:lnTo>
                  <a:lnTo>
                    <a:pt x="109" y="51"/>
                  </a:lnTo>
                  <a:lnTo>
                    <a:pt x="102" y="69"/>
                  </a:lnTo>
                  <a:lnTo>
                    <a:pt x="100" y="89"/>
                  </a:lnTo>
                  <a:lnTo>
                    <a:pt x="102" y="108"/>
                  </a:lnTo>
                  <a:lnTo>
                    <a:pt x="109" y="126"/>
                  </a:lnTo>
                  <a:lnTo>
                    <a:pt x="121" y="140"/>
                  </a:lnTo>
                  <a:lnTo>
                    <a:pt x="135" y="152"/>
                  </a:lnTo>
                  <a:lnTo>
                    <a:pt x="153" y="160"/>
                  </a:lnTo>
                  <a:lnTo>
                    <a:pt x="174" y="162"/>
                  </a:lnTo>
                  <a:lnTo>
                    <a:pt x="193" y="160"/>
                  </a:lnTo>
                  <a:lnTo>
                    <a:pt x="211" y="152"/>
                  </a:lnTo>
                  <a:lnTo>
                    <a:pt x="225" y="140"/>
                  </a:lnTo>
                  <a:lnTo>
                    <a:pt x="237" y="126"/>
                  </a:lnTo>
                  <a:lnTo>
                    <a:pt x="244" y="108"/>
                  </a:lnTo>
                  <a:lnTo>
                    <a:pt x="247" y="89"/>
                  </a:lnTo>
                  <a:lnTo>
                    <a:pt x="244" y="69"/>
                  </a:lnTo>
                  <a:lnTo>
                    <a:pt x="237" y="51"/>
                  </a:lnTo>
                  <a:lnTo>
                    <a:pt x="225" y="36"/>
                  </a:lnTo>
                  <a:lnTo>
                    <a:pt x="211" y="24"/>
                  </a:lnTo>
                  <a:lnTo>
                    <a:pt x="193" y="17"/>
                  </a:lnTo>
                  <a:lnTo>
                    <a:pt x="174" y="15"/>
                  </a:lnTo>
                  <a:close/>
                  <a:moveTo>
                    <a:pt x="174" y="0"/>
                  </a:moveTo>
                  <a:lnTo>
                    <a:pt x="1453" y="0"/>
                  </a:lnTo>
                  <a:lnTo>
                    <a:pt x="1508" y="0"/>
                  </a:lnTo>
                  <a:lnTo>
                    <a:pt x="1538" y="3"/>
                  </a:lnTo>
                  <a:lnTo>
                    <a:pt x="1564" y="9"/>
                  </a:lnTo>
                  <a:lnTo>
                    <a:pt x="1584" y="18"/>
                  </a:lnTo>
                  <a:lnTo>
                    <a:pt x="1602" y="32"/>
                  </a:lnTo>
                  <a:lnTo>
                    <a:pt x="1614" y="46"/>
                  </a:lnTo>
                  <a:lnTo>
                    <a:pt x="1623" y="63"/>
                  </a:lnTo>
                  <a:lnTo>
                    <a:pt x="1626" y="79"/>
                  </a:lnTo>
                  <a:lnTo>
                    <a:pt x="1626" y="97"/>
                  </a:lnTo>
                  <a:lnTo>
                    <a:pt x="1621" y="115"/>
                  </a:lnTo>
                  <a:lnTo>
                    <a:pt x="1613" y="131"/>
                  </a:lnTo>
                  <a:lnTo>
                    <a:pt x="1600" y="146"/>
                  </a:lnTo>
                  <a:lnTo>
                    <a:pt x="1583" y="158"/>
                  </a:lnTo>
                  <a:lnTo>
                    <a:pt x="1562" y="168"/>
                  </a:lnTo>
                  <a:lnTo>
                    <a:pt x="1537" y="175"/>
                  </a:lnTo>
                  <a:lnTo>
                    <a:pt x="1508" y="177"/>
                  </a:lnTo>
                  <a:lnTo>
                    <a:pt x="119" y="177"/>
                  </a:lnTo>
                  <a:lnTo>
                    <a:pt x="90" y="175"/>
                  </a:lnTo>
                  <a:lnTo>
                    <a:pt x="65" y="168"/>
                  </a:lnTo>
                  <a:lnTo>
                    <a:pt x="43" y="158"/>
                  </a:lnTo>
                  <a:lnTo>
                    <a:pt x="27" y="146"/>
                  </a:lnTo>
                  <a:lnTo>
                    <a:pt x="14" y="131"/>
                  </a:lnTo>
                  <a:lnTo>
                    <a:pt x="5" y="115"/>
                  </a:lnTo>
                  <a:lnTo>
                    <a:pt x="0" y="97"/>
                  </a:lnTo>
                  <a:lnTo>
                    <a:pt x="0" y="79"/>
                  </a:lnTo>
                  <a:lnTo>
                    <a:pt x="4" y="63"/>
                  </a:lnTo>
                  <a:lnTo>
                    <a:pt x="12" y="46"/>
                  </a:lnTo>
                  <a:lnTo>
                    <a:pt x="24" y="32"/>
                  </a:lnTo>
                  <a:lnTo>
                    <a:pt x="42" y="18"/>
                  </a:lnTo>
                  <a:lnTo>
                    <a:pt x="63" y="9"/>
                  </a:lnTo>
                  <a:lnTo>
                    <a:pt x="89" y="3"/>
                  </a:lnTo>
                  <a:lnTo>
                    <a:pt x="119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444" name="Freeform 1374"/>
            <p:cNvSpPr>
              <a:spLocks/>
            </p:cNvSpPr>
            <p:nvPr/>
          </p:nvSpPr>
          <p:spPr bwMode="auto">
            <a:xfrm>
              <a:off x="7964488" y="3957638"/>
              <a:ext cx="233363" cy="234950"/>
            </a:xfrm>
            <a:custGeom>
              <a:avLst/>
              <a:gdLst>
                <a:gd name="T0" fmla="*/ 74 w 147"/>
                <a:gd name="T1" fmla="*/ 0 h 148"/>
                <a:gd name="T2" fmla="*/ 93 w 147"/>
                <a:gd name="T3" fmla="*/ 3 h 148"/>
                <a:gd name="T4" fmla="*/ 111 w 147"/>
                <a:gd name="T5" fmla="*/ 10 h 148"/>
                <a:gd name="T6" fmla="*/ 125 w 147"/>
                <a:gd name="T7" fmla="*/ 22 h 148"/>
                <a:gd name="T8" fmla="*/ 137 w 147"/>
                <a:gd name="T9" fmla="*/ 37 h 148"/>
                <a:gd name="T10" fmla="*/ 144 w 147"/>
                <a:gd name="T11" fmla="*/ 55 h 148"/>
                <a:gd name="T12" fmla="*/ 147 w 147"/>
                <a:gd name="T13" fmla="*/ 74 h 148"/>
                <a:gd name="T14" fmla="*/ 144 w 147"/>
                <a:gd name="T15" fmla="*/ 94 h 148"/>
                <a:gd name="T16" fmla="*/ 137 w 147"/>
                <a:gd name="T17" fmla="*/ 112 h 148"/>
                <a:gd name="T18" fmla="*/ 125 w 147"/>
                <a:gd name="T19" fmla="*/ 126 h 148"/>
                <a:gd name="T20" fmla="*/ 111 w 147"/>
                <a:gd name="T21" fmla="*/ 138 h 148"/>
                <a:gd name="T22" fmla="*/ 93 w 147"/>
                <a:gd name="T23" fmla="*/ 145 h 148"/>
                <a:gd name="T24" fmla="*/ 74 w 147"/>
                <a:gd name="T25" fmla="*/ 148 h 148"/>
                <a:gd name="T26" fmla="*/ 54 w 147"/>
                <a:gd name="T27" fmla="*/ 145 h 148"/>
                <a:gd name="T28" fmla="*/ 36 w 147"/>
                <a:gd name="T29" fmla="*/ 138 h 148"/>
                <a:gd name="T30" fmla="*/ 21 w 147"/>
                <a:gd name="T31" fmla="*/ 126 h 148"/>
                <a:gd name="T32" fmla="*/ 9 w 147"/>
                <a:gd name="T33" fmla="*/ 112 h 148"/>
                <a:gd name="T34" fmla="*/ 2 w 147"/>
                <a:gd name="T35" fmla="*/ 94 h 148"/>
                <a:gd name="T36" fmla="*/ 0 w 147"/>
                <a:gd name="T37" fmla="*/ 74 h 148"/>
                <a:gd name="T38" fmla="*/ 2 w 147"/>
                <a:gd name="T39" fmla="*/ 55 h 148"/>
                <a:gd name="T40" fmla="*/ 9 w 147"/>
                <a:gd name="T41" fmla="*/ 37 h 148"/>
                <a:gd name="T42" fmla="*/ 21 w 147"/>
                <a:gd name="T43" fmla="*/ 22 h 148"/>
                <a:gd name="T44" fmla="*/ 36 w 147"/>
                <a:gd name="T45" fmla="*/ 10 h 148"/>
                <a:gd name="T46" fmla="*/ 54 w 147"/>
                <a:gd name="T47" fmla="*/ 3 h 148"/>
                <a:gd name="T48" fmla="*/ 74 w 147"/>
                <a:gd name="T4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7" h="148">
                  <a:moveTo>
                    <a:pt x="74" y="0"/>
                  </a:moveTo>
                  <a:lnTo>
                    <a:pt x="93" y="3"/>
                  </a:lnTo>
                  <a:lnTo>
                    <a:pt x="111" y="10"/>
                  </a:lnTo>
                  <a:lnTo>
                    <a:pt x="125" y="22"/>
                  </a:lnTo>
                  <a:lnTo>
                    <a:pt x="137" y="37"/>
                  </a:lnTo>
                  <a:lnTo>
                    <a:pt x="144" y="55"/>
                  </a:lnTo>
                  <a:lnTo>
                    <a:pt x="147" y="74"/>
                  </a:lnTo>
                  <a:lnTo>
                    <a:pt x="144" y="94"/>
                  </a:lnTo>
                  <a:lnTo>
                    <a:pt x="137" y="112"/>
                  </a:lnTo>
                  <a:lnTo>
                    <a:pt x="125" y="126"/>
                  </a:lnTo>
                  <a:lnTo>
                    <a:pt x="111" y="138"/>
                  </a:lnTo>
                  <a:lnTo>
                    <a:pt x="93" y="145"/>
                  </a:lnTo>
                  <a:lnTo>
                    <a:pt x="74" y="148"/>
                  </a:lnTo>
                  <a:lnTo>
                    <a:pt x="54" y="145"/>
                  </a:lnTo>
                  <a:lnTo>
                    <a:pt x="36" y="138"/>
                  </a:lnTo>
                  <a:lnTo>
                    <a:pt x="21" y="126"/>
                  </a:lnTo>
                  <a:lnTo>
                    <a:pt x="9" y="112"/>
                  </a:lnTo>
                  <a:lnTo>
                    <a:pt x="2" y="94"/>
                  </a:lnTo>
                  <a:lnTo>
                    <a:pt x="0" y="74"/>
                  </a:lnTo>
                  <a:lnTo>
                    <a:pt x="2" y="55"/>
                  </a:lnTo>
                  <a:lnTo>
                    <a:pt x="9" y="37"/>
                  </a:lnTo>
                  <a:lnTo>
                    <a:pt x="21" y="22"/>
                  </a:lnTo>
                  <a:lnTo>
                    <a:pt x="36" y="10"/>
                  </a:lnTo>
                  <a:lnTo>
                    <a:pt x="54" y="3"/>
                  </a:lnTo>
                  <a:lnTo>
                    <a:pt x="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445" name="Freeform 1375"/>
            <p:cNvSpPr>
              <a:spLocks/>
            </p:cNvSpPr>
            <p:nvPr/>
          </p:nvSpPr>
          <p:spPr bwMode="auto">
            <a:xfrm>
              <a:off x="8099425" y="4108451"/>
              <a:ext cx="900113" cy="996950"/>
            </a:xfrm>
            <a:custGeom>
              <a:avLst/>
              <a:gdLst>
                <a:gd name="T0" fmla="*/ 33 w 567"/>
                <a:gd name="T1" fmla="*/ 0 h 628"/>
                <a:gd name="T2" fmla="*/ 45 w 567"/>
                <a:gd name="T3" fmla="*/ 4 h 628"/>
                <a:gd name="T4" fmla="*/ 55 w 567"/>
                <a:gd name="T5" fmla="*/ 11 h 628"/>
                <a:gd name="T6" fmla="*/ 559 w 567"/>
                <a:gd name="T7" fmla="*/ 576 h 628"/>
                <a:gd name="T8" fmla="*/ 566 w 567"/>
                <a:gd name="T9" fmla="*/ 586 h 628"/>
                <a:gd name="T10" fmla="*/ 567 w 567"/>
                <a:gd name="T11" fmla="*/ 598 h 628"/>
                <a:gd name="T12" fmla="*/ 565 w 567"/>
                <a:gd name="T13" fmla="*/ 610 h 628"/>
                <a:gd name="T14" fmla="*/ 556 w 567"/>
                <a:gd name="T15" fmla="*/ 621 h 628"/>
                <a:gd name="T16" fmla="*/ 546 w 567"/>
                <a:gd name="T17" fmla="*/ 627 h 628"/>
                <a:gd name="T18" fmla="*/ 534 w 567"/>
                <a:gd name="T19" fmla="*/ 628 h 628"/>
                <a:gd name="T20" fmla="*/ 522 w 567"/>
                <a:gd name="T21" fmla="*/ 626 h 628"/>
                <a:gd name="T22" fmla="*/ 512 w 567"/>
                <a:gd name="T23" fmla="*/ 617 h 628"/>
                <a:gd name="T24" fmla="*/ 8 w 567"/>
                <a:gd name="T25" fmla="*/ 53 h 628"/>
                <a:gd name="T26" fmla="*/ 1 w 567"/>
                <a:gd name="T27" fmla="*/ 42 h 628"/>
                <a:gd name="T28" fmla="*/ 0 w 567"/>
                <a:gd name="T29" fmla="*/ 30 h 628"/>
                <a:gd name="T30" fmla="*/ 3 w 567"/>
                <a:gd name="T31" fmla="*/ 18 h 628"/>
                <a:gd name="T32" fmla="*/ 10 w 567"/>
                <a:gd name="T33" fmla="*/ 9 h 628"/>
                <a:gd name="T34" fmla="*/ 21 w 567"/>
                <a:gd name="T35" fmla="*/ 3 h 628"/>
                <a:gd name="T36" fmla="*/ 33 w 567"/>
                <a:gd name="T37" fmla="*/ 0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67" h="628">
                  <a:moveTo>
                    <a:pt x="33" y="0"/>
                  </a:moveTo>
                  <a:lnTo>
                    <a:pt x="45" y="4"/>
                  </a:lnTo>
                  <a:lnTo>
                    <a:pt x="55" y="11"/>
                  </a:lnTo>
                  <a:lnTo>
                    <a:pt x="559" y="576"/>
                  </a:lnTo>
                  <a:lnTo>
                    <a:pt x="566" y="586"/>
                  </a:lnTo>
                  <a:lnTo>
                    <a:pt x="567" y="598"/>
                  </a:lnTo>
                  <a:lnTo>
                    <a:pt x="565" y="610"/>
                  </a:lnTo>
                  <a:lnTo>
                    <a:pt x="556" y="621"/>
                  </a:lnTo>
                  <a:lnTo>
                    <a:pt x="546" y="627"/>
                  </a:lnTo>
                  <a:lnTo>
                    <a:pt x="534" y="628"/>
                  </a:lnTo>
                  <a:lnTo>
                    <a:pt x="522" y="626"/>
                  </a:lnTo>
                  <a:lnTo>
                    <a:pt x="512" y="617"/>
                  </a:lnTo>
                  <a:lnTo>
                    <a:pt x="8" y="53"/>
                  </a:lnTo>
                  <a:lnTo>
                    <a:pt x="1" y="42"/>
                  </a:lnTo>
                  <a:lnTo>
                    <a:pt x="0" y="30"/>
                  </a:lnTo>
                  <a:lnTo>
                    <a:pt x="3" y="18"/>
                  </a:lnTo>
                  <a:lnTo>
                    <a:pt x="10" y="9"/>
                  </a:lnTo>
                  <a:lnTo>
                    <a:pt x="21" y="3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446" name="Freeform 1376"/>
            <p:cNvSpPr>
              <a:spLocks/>
            </p:cNvSpPr>
            <p:nvPr/>
          </p:nvSpPr>
          <p:spPr bwMode="auto">
            <a:xfrm>
              <a:off x="7653338" y="3957638"/>
              <a:ext cx="233363" cy="234950"/>
            </a:xfrm>
            <a:custGeom>
              <a:avLst/>
              <a:gdLst>
                <a:gd name="T0" fmla="*/ 73 w 147"/>
                <a:gd name="T1" fmla="*/ 0 h 148"/>
                <a:gd name="T2" fmla="*/ 93 w 147"/>
                <a:gd name="T3" fmla="*/ 3 h 148"/>
                <a:gd name="T4" fmla="*/ 111 w 147"/>
                <a:gd name="T5" fmla="*/ 10 h 148"/>
                <a:gd name="T6" fmla="*/ 125 w 147"/>
                <a:gd name="T7" fmla="*/ 22 h 148"/>
                <a:gd name="T8" fmla="*/ 137 w 147"/>
                <a:gd name="T9" fmla="*/ 37 h 148"/>
                <a:gd name="T10" fmla="*/ 144 w 147"/>
                <a:gd name="T11" fmla="*/ 55 h 148"/>
                <a:gd name="T12" fmla="*/ 147 w 147"/>
                <a:gd name="T13" fmla="*/ 74 h 148"/>
                <a:gd name="T14" fmla="*/ 144 w 147"/>
                <a:gd name="T15" fmla="*/ 94 h 148"/>
                <a:gd name="T16" fmla="*/ 137 w 147"/>
                <a:gd name="T17" fmla="*/ 112 h 148"/>
                <a:gd name="T18" fmla="*/ 125 w 147"/>
                <a:gd name="T19" fmla="*/ 126 h 148"/>
                <a:gd name="T20" fmla="*/ 111 w 147"/>
                <a:gd name="T21" fmla="*/ 138 h 148"/>
                <a:gd name="T22" fmla="*/ 93 w 147"/>
                <a:gd name="T23" fmla="*/ 145 h 148"/>
                <a:gd name="T24" fmla="*/ 73 w 147"/>
                <a:gd name="T25" fmla="*/ 148 h 148"/>
                <a:gd name="T26" fmla="*/ 54 w 147"/>
                <a:gd name="T27" fmla="*/ 145 h 148"/>
                <a:gd name="T28" fmla="*/ 36 w 147"/>
                <a:gd name="T29" fmla="*/ 138 h 148"/>
                <a:gd name="T30" fmla="*/ 21 w 147"/>
                <a:gd name="T31" fmla="*/ 126 h 148"/>
                <a:gd name="T32" fmla="*/ 9 w 147"/>
                <a:gd name="T33" fmla="*/ 112 h 148"/>
                <a:gd name="T34" fmla="*/ 2 w 147"/>
                <a:gd name="T35" fmla="*/ 94 h 148"/>
                <a:gd name="T36" fmla="*/ 0 w 147"/>
                <a:gd name="T37" fmla="*/ 74 h 148"/>
                <a:gd name="T38" fmla="*/ 2 w 147"/>
                <a:gd name="T39" fmla="*/ 55 h 148"/>
                <a:gd name="T40" fmla="*/ 9 w 147"/>
                <a:gd name="T41" fmla="*/ 37 h 148"/>
                <a:gd name="T42" fmla="*/ 21 w 147"/>
                <a:gd name="T43" fmla="*/ 22 h 148"/>
                <a:gd name="T44" fmla="*/ 36 w 147"/>
                <a:gd name="T45" fmla="*/ 10 h 148"/>
                <a:gd name="T46" fmla="*/ 54 w 147"/>
                <a:gd name="T47" fmla="*/ 3 h 148"/>
                <a:gd name="T48" fmla="*/ 73 w 147"/>
                <a:gd name="T4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7" h="148">
                  <a:moveTo>
                    <a:pt x="73" y="0"/>
                  </a:moveTo>
                  <a:lnTo>
                    <a:pt x="93" y="3"/>
                  </a:lnTo>
                  <a:lnTo>
                    <a:pt x="111" y="10"/>
                  </a:lnTo>
                  <a:lnTo>
                    <a:pt x="125" y="22"/>
                  </a:lnTo>
                  <a:lnTo>
                    <a:pt x="137" y="37"/>
                  </a:lnTo>
                  <a:lnTo>
                    <a:pt x="144" y="55"/>
                  </a:lnTo>
                  <a:lnTo>
                    <a:pt x="147" y="74"/>
                  </a:lnTo>
                  <a:lnTo>
                    <a:pt x="144" y="94"/>
                  </a:lnTo>
                  <a:lnTo>
                    <a:pt x="137" y="112"/>
                  </a:lnTo>
                  <a:lnTo>
                    <a:pt x="125" y="126"/>
                  </a:lnTo>
                  <a:lnTo>
                    <a:pt x="111" y="138"/>
                  </a:lnTo>
                  <a:lnTo>
                    <a:pt x="93" y="145"/>
                  </a:lnTo>
                  <a:lnTo>
                    <a:pt x="73" y="148"/>
                  </a:lnTo>
                  <a:lnTo>
                    <a:pt x="54" y="145"/>
                  </a:lnTo>
                  <a:lnTo>
                    <a:pt x="36" y="138"/>
                  </a:lnTo>
                  <a:lnTo>
                    <a:pt x="21" y="126"/>
                  </a:lnTo>
                  <a:lnTo>
                    <a:pt x="9" y="112"/>
                  </a:lnTo>
                  <a:lnTo>
                    <a:pt x="2" y="94"/>
                  </a:lnTo>
                  <a:lnTo>
                    <a:pt x="0" y="74"/>
                  </a:lnTo>
                  <a:lnTo>
                    <a:pt x="2" y="55"/>
                  </a:lnTo>
                  <a:lnTo>
                    <a:pt x="9" y="37"/>
                  </a:lnTo>
                  <a:lnTo>
                    <a:pt x="21" y="22"/>
                  </a:lnTo>
                  <a:lnTo>
                    <a:pt x="36" y="10"/>
                  </a:lnTo>
                  <a:lnTo>
                    <a:pt x="54" y="3"/>
                  </a:lnTo>
                  <a:lnTo>
                    <a:pt x="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447" name="Freeform 1377"/>
            <p:cNvSpPr>
              <a:spLocks/>
            </p:cNvSpPr>
            <p:nvPr/>
          </p:nvSpPr>
          <p:spPr bwMode="auto">
            <a:xfrm>
              <a:off x="6851650" y="4027488"/>
              <a:ext cx="971550" cy="1077913"/>
            </a:xfrm>
            <a:custGeom>
              <a:avLst/>
              <a:gdLst>
                <a:gd name="T0" fmla="*/ 579 w 612"/>
                <a:gd name="T1" fmla="*/ 0 h 679"/>
                <a:gd name="T2" fmla="*/ 591 w 612"/>
                <a:gd name="T3" fmla="*/ 2 h 679"/>
                <a:gd name="T4" fmla="*/ 602 w 612"/>
                <a:gd name="T5" fmla="*/ 8 h 679"/>
                <a:gd name="T6" fmla="*/ 610 w 612"/>
                <a:gd name="T7" fmla="*/ 19 h 679"/>
                <a:gd name="T8" fmla="*/ 612 w 612"/>
                <a:gd name="T9" fmla="*/ 30 h 679"/>
                <a:gd name="T10" fmla="*/ 611 w 612"/>
                <a:gd name="T11" fmla="*/ 43 h 679"/>
                <a:gd name="T12" fmla="*/ 604 w 612"/>
                <a:gd name="T13" fmla="*/ 54 h 679"/>
                <a:gd name="T14" fmla="*/ 55 w 612"/>
                <a:gd name="T15" fmla="*/ 668 h 679"/>
                <a:gd name="T16" fmla="*/ 45 w 612"/>
                <a:gd name="T17" fmla="*/ 677 h 679"/>
                <a:gd name="T18" fmla="*/ 33 w 612"/>
                <a:gd name="T19" fmla="*/ 679 h 679"/>
                <a:gd name="T20" fmla="*/ 21 w 612"/>
                <a:gd name="T21" fmla="*/ 678 h 679"/>
                <a:gd name="T22" fmla="*/ 10 w 612"/>
                <a:gd name="T23" fmla="*/ 672 h 679"/>
                <a:gd name="T24" fmla="*/ 2 w 612"/>
                <a:gd name="T25" fmla="*/ 661 h 679"/>
                <a:gd name="T26" fmla="*/ 0 w 612"/>
                <a:gd name="T27" fmla="*/ 649 h 679"/>
                <a:gd name="T28" fmla="*/ 1 w 612"/>
                <a:gd name="T29" fmla="*/ 637 h 679"/>
                <a:gd name="T30" fmla="*/ 8 w 612"/>
                <a:gd name="T31" fmla="*/ 627 h 679"/>
                <a:gd name="T32" fmla="*/ 557 w 612"/>
                <a:gd name="T33" fmla="*/ 11 h 679"/>
                <a:gd name="T34" fmla="*/ 567 w 612"/>
                <a:gd name="T35" fmla="*/ 3 h 679"/>
                <a:gd name="T36" fmla="*/ 579 w 612"/>
                <a:gd name="T37" fmla="*/ 0 h 6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12" h="679">
                  <a:moveTo>
                    <a:pt x="579" y="0"/>
                  </a:moveTo>
                  <a:lnTo>
                    <a:pt x="591" y="2"/>
                  </a:lnTo>
                  <a:lnTo>
                    <a:pt x="602" y="8"/>
                  </a:lnTo>
                  <a:lnTo>
                    <a:pt x="610" y="19"/>
                  </a:lnTo>
                  <a:lnTo>
                    <a:pt x="612" y="30"/>
                  </a:lnTo>
                  <a:lnTo>
                    <a:pt x="611" y="43"/>
                  </a:lnTo>
                  <a:lnTo>
                    <a:pt x="604" y="54"/>
                  </a:lnTo>
                  <a:lnTo>
                    <a:pt x="55" y="668"/>
                  </a:lnTo>
                  <a:lnTo>
                    <a:pt x="45" y="677"/>
                  </a:lnTo>
                  <a:lnTo>
                    <a:pt x="33" y="679"/>
                  </a:lnTo>
                  <a:lnTo>
                    <a:pt x="21" y="678"/>
                  </a:lnTo>
                  <a:lnTo>
                    <a:pt x="10" y="672"/>
                  </a:lnTo>
                  <a:lnTo>
                    <a:pt x="2" y="661"/>
                  </a:lnTo>
                  <a:lnTo>
                    <a:pt x="0" y="649"/>
                  </a:lnTo>
                  <a:lnTo>
                    <a:pt x="1" y="637"/>
                  </a:lnTo>
                  <a:lnTo>
                    <a:pt x="8" y="627"/>
                  </a:lnTo>
                  <a:lnTo>
                    <a:pt x="557" y="11"/>
                  </a:lnTo>
                  <a:lnTo>
                    <a:pt x="567" y="3"/>
                  </a:lnTo>
                  <a:lnTo>
                    <a:pt x="57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448" name="Freeform 1378"/>
            <p:cNvSpPr>
              <a:spLocks noEditPoints="1"/>
            </p:cNvSpPr>
            <p:nvPr/>
          </p:nvSpPr>
          <p:spPr bwMode="auto">
            <a:xfrm>
              <a:off x="6837363" y="5278438"/>
              <a:ext cx="2174875" cy="850900"/>
            </a:xfrm>
            <a:custGeom>
              <a:avLst/>
              <a:gdLst>
                <a:gd name="T0" fmla="*/ 1096 w 1370"/>
                <a:gd name="T1" fmla="*/ 61 h 536"/>
                <a:gd name="T2" fmla="*/ 1068 w 1370"/>
                <a:gd name="T3" fmla="*/ 104 h 536"/>
                <a:gd name="T4" fmla="*/ 1041 w 1370"/>
                <a:gd name="T5" fmla="*/ 388 h 536"/>
                <a:gd name="T6" fmla="*/ 1071 w 1370"/>
                <a:gd name="T7" fmla="*/ 422 h 536"/>
                <a:gd name="T8" fmla="*/ 1112 w 1370"/>
                <a:gd name="T9" fmla="*/ 419 h 536"/>
                <a:gd name="T10" fmla="*/ 1148 w 1370"/>
                <a:gd name="T11" fmla="*/ 371 h 536"/>
                <a:gd name="T12" fmla="*/ 1184 w 1370"/>
                <a:gd name="T13" fmla="*/ 86 h 536"/>
                <a:gd name="T14" fmla="*/ 1151 w 1370"/>
                <a:gd name="T15" fmla="*/ 53 h 536"/>
                <a:gd name="T16" fmla="*/ 900 w 1370"/>
                <a:gd name="T17" fmla="*/ 50 h 536"/>
                <a:gd name="T18" fmla="*/ 858 w 1370"/>
                <a:gd name="T19" fmla="*/ 74 h 536"/>
                <a:gd name="T20" fmla="*/ 841 w 1370"/>
                <a:gd name="T21" fmla="*/ 237 h 536"/>
                <a:gd name="T22" fmla="*/ 845 w 1370"/>
                <a:gd name="T23" fmla="*/ 403 h 536"/>
                <a:gd name="T24" fmla="*/ 887 w 1370"/>
                <a:gd name="T25" fmla="*/ 425 h 536"/>
                <a:gd name="T26" fmla="*/ 916 w 1370"/>
                <a:gd name="T27" fmla="*/ 416 h 536"/>
                <a:gd name="T28" fmla="*/ 943 w 1370"/>
                <a:gd name="T29" fmla="*/ 371 h 536"/>
                <a:gd name="T30" fmla="*/ 962 w 1370"/>
                <a:gd name="T31" fmla="*/ 86 h 536"/>
                <a:gd name="T32" fmla="*/ 927 w 1370"/>
                <a:gd name="T33" fmla="*/ 53 h 536"/>
                <a:gd name="T34" fmla="*/ 667 w 1370"/>
                <a:gd name="T35" fmla="*/ 53 h 536"/>
                <a:gd name="T36" fmla="*/ 630 w 1370"/>
                <a:gd name="T37" fmla="*/ 86 h 536"/>
                <a:gd name="T38" fmla="*/ 631 w 1370"/>
                <a:gd name="T39" fmla="*/ 371 h 536"/>
                <a:gd name="T40" fmla="*/ 654 w 1370"/>
                <a:gd name="T41" fmla="*/ 414 h 536"/>
                <a:gd name="T42" fmla="*/ 685 w 1370"/>
                <a:gd name="T43" fmla="*/ 425 h 536"/>
                <a:gd name="T44" fmla="*/ 728 w 1370"/>
                <a:gd name="T45" fmla="*/ 403 h 536"/>
                <a:gd name="T46" fmla="*/ 741 w 1370"/>
                <a:gd name="T47" fmla="*/ 237 h 536"/>
                <a:gd name="T48" fmla="*/ 733 w 1370"/>
                <a:gd name="T49" fmla="*/ 72 h 536"/>
                <a:gd name="T50" fmla="*/ 685 w 1370"/>
                <a:gd name="T51" fmla="*/ 49 h 536"/>
                <a:gd name="T52" fmla="*/ 443 w 1370"/>
                <a:gd name="T53" fmla="*/ 53 h 536"/>
                <a:gd name="T54" fmla="*/ 409 w 1370"/>
                <a:gd name="T55" fmla="*/ 86 h 536"/>
                <a:gd name="T56" fmla="*/ 427 w 1370"/>
                <a:gd name="T57" fmla="*/ 371 h 536"/>
                <a:gd name="T58" fmla="*/ 454 w 1370"/>
                <a:gd name="T59" fmla="*/ 416 h 536"/>
                <a:gd name="T60" fmla="*/ 484 w 1370"/>
                <a:gd name="T61" fmla="*/ 425 h 536"/>
                <a:gd name="T62" fmla="*/ 526 w 1370"/>
                <a:gd name="T63" fmla="*/ 403 h 536"/>
                <a:gd name="T64" fmla="*/ 528 w 1370"/>
                <a:gd name="T65" fmla="*/ 237 h 536"/>
                <a:gd name="T66" fmla="*/ 512 w 1370"/>
                <a:gd name="T67" fmla="*/ 74 h 536"/>
                <a:gd name="T68" fmla="*/ 471 w 1370"/>
                <a:gd name="T69" fmla="*/ 50 h 536"/>
                <a:gd name="T70" fmla="*/ 219 w 1370"/>
                <a:gd name="T71" fmla="*/ 53 h 536"/>
                <a:gd name="T72" fmla="*/ 187 w 1370"/>
                <a:gd name="T73" fmla="*/ 86 h 536"/>
                <a:gd name="T74" fmla="*/ 222 w 1370"/>
                <a:gd name="T75" fmla="*/ 371 h 536"/>
                <a:gd name="T76" fmla="*/ 258 w 1370"/>
                <a:gd name="T77" fmla="*/ 419 h 536"/>
                <a:gd name="T78" fmla="*/ 299 w 1370"/>
                <a:gd name="T79" fmla="*/ 422 h 536"/>
                <a:gd name="T80" fmla="*/ 329 w 1370"/>
                <a:gd name="T81" fmla="*/ 388 h 536"/>
                <a:gd name="T82" fmla="*/ 302 w 1370"/>
                <a:gd name="T83" fmla="*/ 104 h 536"/>
                <a:gd name="T84" fmla="*/ 275 w 1370"/>
                <a:gd name="T85" fmla="*/ 61 h 536"/>
                <a:gd name="T86" fmla="*/ 0 w 1370"/>
                <a:gd name="T87" fmla="*/ 0 h 536"/>
                <a:gd name="T88" fmla="*/ 1298 w 1370"/>
                <a:gd name="T89" fmla="*/ 414 h 536"/>
                <a:gd name="T90" fmla="*/ 1269 w 1370"/>
                <a:gd name="T91" fmla="*/ 477 h 536"/>
                <a:gd name="T92" fmla="*/ 1213 w 1370"/>
                <a:gd name="T93" fmla="*/ 520 h 536"/>
                <a:gd name="T94" fmla="*/ 1118 w 1370"/>
                <a:gd name="T95" fmla="*/ 536 h 536"/>
                <a:gd name="T96" fmla="*/ 184 w 1370"/>
                <a:gd name="T97" fmla="*/ 529 h 536"/>
                <a:gd name="T98" fmla="*/ 117 w 1370"/>
                <a:gd name="T99" fmla="*/ 494 h 536"/>
                <a:gd name="T100" fmla="*/ 80 w 1370"/>
                <a:gd name="T101" fmla="*/ 437 h 536"/>
                <a:gd name="T102" fmla="*/ 0 w 1370"/>
                <a:gd name="T10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70" h="536">
                  <a:moveTo>
                    <a:pt x="1133" y="49"/>
                  </a:moveTo>
                  <a:lnTo>
                    <a:pt x="1112" y="53"/>
                  </a:lnTo>
                  <a:lnTo>
                    <a:pt x="1096" y="61"/>
                  </a:lnTo>
                  <a:lnTo>
                    <a:pt x="1083" y="72"/>
                  </a:lnTo>
                  <a:lnTo>
                    <a:pt x="1073" y="87"/>
                  </a:lnTo>
                  <a:lnTo>
                    <a:pt x="1068" y="104"/>
                  </a:lnTo>
                  <a:lnTo>
                    <a:pt x="1054" y="237"/>
                  </a:lnTo>
                  <a:lnTo>
                    <a:pt x="1040" y="371"/>
                  </a:lnTo>
                  <a:lnTo>
                    <a:pt x="1041" y="388"/>
                  </a:lnTo>
                  <a:lnTo>
                    <a:pt x="1047" y="403"/>
                  </a:lnTo>
                  <a:lnTo>
                    <a:pt x="1057" y="414"/>
                  </a:lnTo>
                  <a:lnTo>
                    <a:pt x="1071" y="422"/>
                  </a:lnTo>
                  <a:lnTo>
                    <a:pt x="1087" y="425"/>
                  </a:lnTo>
                  <a:lnTo>
                    <a:pt x="1100" y="424"/>
                  </a:lnTo>
                  <a:lnTo>
                    <a:pt x="1112" y="419"/>
                  </a:lnTo>
                  <a:lnTo>
                    <a:pt x="1129" y="407"/>
                  </a:lnTo>
                  <a:lnTo>
                    <a:pt x="1141" y="390"/>
                  </a:lnTo>
                  <a:lnTo>
                    <a:pt x="1148" y="371"/>
                  </a:lnTo>
                  <a:lnTo>
                    <a:pt x="1166" y="237"/>
                  </a:lnTo>
                  <a:lnTo>
                    <a:pt x="1184" y="104"/>
                  </a:lnTo>
                  <a:lnTo>
                    <a:pt x="1184" y="86"/>
                  </a:lnTo>
                  <a:lnTo>
                    <a:pt x="1177" y="72"/>
                  </a:lnTo>
                  <a:lnTo>
                    <a:pt x="1166" y="60"/>
                  </a:lnTo>
                  <a:lnTo>
                    <a:pt x="1151" y="53"/>
                  </a:lnTo>
                  <a:lnTo>
                    <a:pt x="1133" y="49"/>
                  </a:lnTo>
                  <a:close/>
                  <a:moveTo>
                    <a:pt x="909" y="49"/>
                  </a:moveTo>
                  <a:lnTo>
                    <a:pt x="900" y="50"/>
                  </a:lnTo>
                  <a:lnTo>
                    <a:pt x="884" y="55"/>
                  </a:lnTo>
                  <a:lnTo>
                    <a:pt x="870" y="64"/>
                  </a:lnTo>
                  <a:lnTo>
                    <a:pt x="858" y="74"/>
                  </a:lnTo>
                  <a:lnTo>
                    <a:pt x="851" y="89"/>
                  </a:lnTo>
                  <a:lnTo>
                    <a:pt x="847" y="104"/>
                  </a:lnTo>
                  <a:lnTo>
                    <a:pt x="841" y="237"/>
                  </a:lnTo>
                  <a:lnTo>
                    <a:pt x="835" y="371"/>
                  </a:lnTo>
                  <a:lnTo>
                    <a:pt x="838" y="388"/>
                  </a:lnTo>
                  <a:lnTo>
                    <a:pt x="845" y="403"/>
                  </a:lnTo>
                  <a:lnTo>
                    <a:pt x="856" y="414"/>
                  </a:lnTo>
                  <a:lnTo>
                    <a:pt x="870" y="422"/>
                  </a:lnTo>
                  <a:lnTo>
                    <a:pt x="887" y="425"/>
                  </a:lnTo>
                  <a:lnTo>
                    <a:pt x="893" y="425"/>
                  </a:lnTo>
                  <a:lnTo>
                    <a:pt x="900" y="424"/>
                  </a:lnTo>
                  <a:lnTo>
                    <a:pt x="916" y="416"/>
                  </a:lnTo>
                  <a:lnTo>
                    <a:pt x="930" y="404"/>
                  </a:lnTo>
                  <a:lnTo>
                    <a:pt x="939" y="389"/>
                  </a:lnTo>
                  <a:lnTo>
                    <a:pt x="943" y="371"/>
                  </a:lnTo>
                  <a:lnTo>
                    <a:pt x="954" y="237"/>
                  </a:lnTo>
                  <a:lnTo>
                    <a:pt x="964" y="104"/>
                  </a:lnTo>
                  <a:lnTo>
                    <a:pt x="962" y="86"/>
                  </a:lnTo>
                  <a:lnTo>
                    <a:pt x="955" y="72"/>
                  </a:lnTo>
                  <a:lnTo>
                    <a:pt x="943" y="60"/>
                  </a:lnTo>
                  <a:lnTo>
                    <a:pt x="927" y="53"/>
                  </a:lnTo>
                  <a:lnTo>
                    <a:pt x="909" y="49"/>
                  </a:lnTo>
                  <a:close/>
                  <a:moveTo>
                    <a:pt x="685" y="49"/>
                  </a:moveTo>
                  <a:lnTo>
                    <a:pt x="667" y="53"/>
                  </a:lnTo>
                  <a:lnTo>
                    <a:pt x="650" y="60"/>
                  </a:lnTo>
                  <a:lnTo>
                    <a:pt x="638" y="72"/>
                  </a:lnTo>
                  <a:lnTo>
                    <a:pt x="630" y="86"/>
                  </a:lnTo>
                  <a:lnTo>
                    <a:pt x="627" y="104"/>
                  </a:lnTo>
                  <a:lnTo>
                    <a:pt x="630" y="237"/>
                  </a:lnTo>
                  <a:lnTo>
                    <a:pt x="631" y="371"/>
                  </a:lnTo>
                  <a:lnTo>
                    <a:pt x="635" y="388"/>
                  </a:lnTo>
                  <a:lnTo>
                    <a:pt x="642" y="403"/>
                  </a:lnTo>
                  <a:lnTo>
                    <a:pt x="654" y="414"/>
                  </a:lnTo>
                  <a:lnTo>
                    <a:pt x="668" y="422"/>
                  </a:lnTo>
                  <a:lnTo>
                    <a:pt x="685" y="425"/>
                  </a:lnTo>
                  <a:lnTo>
                    <a:pt x="685" y="425"/>
                  </a:lnTo>
                  <a:lnTo>
                    <a:pt x="701" y="422"/>
                  </a:lnTo>
                  <a:lnTo>
                    <a:pt x="717" y="414"/>
                  </a:lnTo>
                  <a:lnTo>
                    <a:pt x="728" y="403"/>
                  </a:lnTo>
                  <a:lnTo>
                    <a:pt x="736" y="388"/>
                  </a:lnTo>
                  <a:lnTo>
                    <a:pt x="738" y="371"/>
                  </a:lnTo>
                  <a:lnTo>
                    <a:pt x="741" y="237"/>
                  </a:lnTo>
                  <a:lnTo>
                    <a:pt x="743" y="104"/>
                  </a:lnTo>
                  <a:lnTo>
                    <a:pt x="741" y="86"/>
                  </a:lnTo>
                  <a:lnTo>
                    <a:pt x="733" y="72"/>
                  </a:lnTo>
                  <a:lnTo>
                    <a:pt x="719" y="60"/>
                  </a:lnTo>
                  <a:lnTo>
                    <a:pt x="704" y="53"/>
                  </a:lnTo>
                  <a:lnTo>
                    <a:pt x="685" y="49"/>
                  </a:lnTo>
                  <a:lnTo>
                    <a:pt x="685" y="49"/>
                  </a:lnTo>
                  <a:close/>
                  <a:moveTo>
                    <a:pt x="461" y="49"/>
                  </a:moveTo>
                  <a:lnTo>
                    <a:pt x="443" y="53"/>
                  </a:lnTo>
                  <a:lnTo>
                    <a:pt x="428" y="60"/>
                  </a:lnTo>
                  <a:lnTo>
                    <a:pt x="416" y="72"/>
                  </a:lnTo>
                  <a:lnTo>
                    <a:pt x="409" y="86"/>
                  </a:lnTo>
                  <a:lnTo>
                    <a:pt x="406" y="104"/>
                  </a:lnTo>
                  <a:lnTo>
                    <a:pt x="417" y="237"/>
                  </a:lnTo>
                  <a:lnTo>
                    <a:pt x="427" y="371"/>
                  </a:lnTo>
                  <a:lnTo>
                    <a:pt x="431" y="389"/>
                  </a:lnTo>
                  <a:lnTo>
                    <a:pt x="441" y="404"/>
                  </a:lnTo>
                  <a:lnTo>
                    <a:pt x="454" y="416"/>
                  </a:lnTo>
                  <a:lnTo>
                    <a:pt x="471" y="424"/>
                  </a:lnTo>
                  <a:lnTo>
                    <a:pt x="477" y="425"/>
                  </a:lnTo>
                  <a:lnTo>
                    <a:pt x="484" y="425"/>
                  </a:lnTo>
                  <a:lnTo>
                    <a:pt x="501" y="422"/>
                  </a:lnTo>
                  <a:lnTo>
                    <a:pt x="515" y="414"/>
                  </a:lnTo>
                  <a:lnTo>
                    <a:pt x="526" y="403"/>
                  </a:lnTo>
                  <a:lnTo>
                    <a:pt x="533" y="388"/>
                  </a:lnTo>
                  <a:lnTo>
                    <a:pt x="534" y="371"/>
                  </a:lnTo>
                  <a:lnTo>
                    <a:pt x="528" y="237"/>
                  </a:lnTo>
                  <a:lnTo>
                    <a:pt x="522" y="104"/>
                  </a:lnTo>
                  <a:lnTo>
                    <a:pt x="520" y="89"/>
                  </a:lnTo>
                  <a:lnTo>
                    <a:pt x="512" y="74"/>
                  </a:lnTo>
                  <a:lnTo>
                    <a:pt x="501" y="64"/>
                  </a:lnTo>
                  <a:lnTo>
                    <a:pt x="486" y="55"/>
                  </a:lnTo>
                  <a:lnTo>
                    <a:pt x="471" y="50"/>
                  </a:lnTo>
                  <a:lnTo>
                    <a:pt x="461" y="49"/>
                  </a:lnTo>
                  <a:close/>
                  <a:moveTo>
                    <a:pt x="238" y="49"/>
                  </a:moveTo>
                  <a:lnTo>
                    <a:pt x="219" y="53"/>
                  </a:lnTo>
                  <a:lnTo>
                    <a:pt x="205" y="60"/>
                  </a:lnTo>
                  <a:lnTo>
                    <a:pt x="193" y="72"/>
                  </a:lnTo>
                  <a:lnTo>
                    <a:pt x="187" y="86"/>
                  </a:lnTo>
                  <a:lnTo>
                    <a:pt x="187" y="104"/>
                  </a:lnTo>
                  <a:lnTo>
                    <a:pt x="205" y="237"/>
                  </a:lnTo>
                  <a:lnTo>
                    <a:pt x="222" y="371"/>
                  </a:lnTo>
                  <a:lnTo>
                    <a:pt x="230" y="390"/>
                  </a:lnTo>
                  <a:lnTo>
                    <a:pt x="242" y="407"/>
                  </a:lnTo>
                  <a:lnTo>
                    <a:pt x="258" y="419"/>
                  </a:lnTo>
                  <a:lnTo>
                    <a:pt x="270" y="424"/>
                  </a:lnTo>
                  <a:lnTo>
                    <a:pt x="283" y="425"/>
                  </a:lnTo>
                  <a:lnTo>
                    <a:pt x="299" y="422"/>
                  </a:lnTo>
                  <a:lnTo>
                    <a:pt x="313" y="414"/>
                  </a:lnTo>
                  <a:lnTo>
                    <a:pt x="323" y="403"/>
                  </a:lnTo>
                  <a:lnTo>
                    <a:pt x="329" y="388"/>
                  </a:lnTo>
                  <a:lnTo>
                    <a:pt x="330" y="371"/>
                  </a:lnTo>
                  <a:lnTo>
                    <a:pt x="316" y="237"/>
                  </a:lnTo>
                  <a:lnTo>
                    <a:pt x="302" y="104"/>
                  </a:lnTo>
                  <a:lnTo>
                    <a:pt x="298" y="87"/>
                  </a:lnTo>
                  <a:lnTo>
                    <a:pt x="288" y="72"/>
                  </a:lnTo>
                  <a:lnTo>
                    <a:pt x="275" y="61"/>
                  </a:lnTo>
                  <a:lnTo>
                    <a:pt x="258" y="53"/>
                  </a:lnTo>
                  <a:lnTo>
                    <a:pt x="238" y="49"/>
                  </a:lnTo>
                  <a:close/>
                  <a:moveTo>
                    <a:pt x="0" y="0"/>
                  </a:moveTo>
                  <a:lnTo>
                    <a:pt x="1370" y="0"/>
                  </a:lnTo>
                  <a:lnTo>
                    <a:pt x="1304" y="389"/>
                  </a:lnTo>
                  <a:lnTo>
                    <a:pt x="1298" y="414"/>
                  </a:lnTo>
                  <a:lnTo>
                    <a:pt x="1290" y="437"/>
                  </a:lnTo>
                  <a:lnTo>
                    <a:pt x="1281" y="458"/>
                  </a:lnTo>
                  <a:lnTo>
                    <a:pt x="1269" y="477"/>
                  </a:lnTo>
                  <a:lnTo>
                    <a:pt x="1253" y="494"/>
                  </a:lnTo>
                  <a:lnTo>
                    <a:pt x="1235" y="508"/>
                  </a:lnTo>
                  <a:lnTo>
                    <a:pt x="1213" y="520"/>
                  </a:lnTo>
                  <a:lnTo>
                    <a:pt x="1185" y="529"/>
                  </a:lnTo>
                  <a:lnTo>
                    <a:pt x="1154" y="535"/>
                  </a:lnTo>
                  <a:lnTo>
                    <a:pt x="1118" y="536"/>
                  </a:lnTo>
                  <a:lnTo>
                    <a:pt x="252" y="536"/>
                  </a:lnTo>
                  <a:lnTo>
                    <a:pt x="216" y="535"/>
                  </a:lnTo>
                  <a:lnTo>
                    <a:pt x="184" y="529"/>
                  </a:lnTo>
                  <a:lnTo>
                    <a:pt x="158" y="520"/>
                  </a:lnTo>
                  <a:lnTo>
                    <a:pt x="135" y="508"/>
                  </a:lnTo>
                  <a:lnTo>
                    <a:pt x="117" y="494"/>
                  </a:lnTo>
                  <a:lnTo>
                    <a:pt x="102" y="477"/>
                  </a:lnTo>
                  <a:lnTo>
                    <a:pt x="90" y="458"/>
                  </a:lnTo>
                  <a:lnTo>
                    <a:pt x="80" y="437"/>
                  </a:lnTo>
                  <a:lnTo>
                    <a:pt x="73" y="414"/>
                  </a:lnTo>
                  <a:lnTo>
                    <a:pt x="67" y="389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</p:grpSp>
      <p:sp>
        <p:nvSpPr>
          <p:cNvPr id="1449" name="Freeform 1379"/>
          <p:cNvSpPr>
            <a:spLocks/>
          </p:cNvSpPr>
          <p:nvPr/>
        </p:nvSpPr>
        <p:spPr bwMode="auto">
          <a:xfrm>
            <a:off x="6904891" y="2399427"/>
            <a:ext cx="3230800" cy="2126182"/>
          </a:xfrm>
          <a:custGeom>
            <a:avLst/>
            <a:gdLst>
              <a:gd name="T0" fmla="*/ 80 w 2334"/>
              <a:gd name="T1" fmla="*/ 0 h 1536"/>
              <a:gd name="T2" fmla="*/ 2253 w 2334"/>
              <a:gd name="T3" fmla="*/ 0 h 1536"/>
              <a:gd name="T4" fmla="*/ 2274 w 2334"/>
              <a:gd name="T5" fmla="*/ 2 h 1536"/>
              <a:gd name="T6" fmla="*/ 2293 w 2334"/>
              <a:gd name="T7" fmla="*/ 11 h 1536"/>
              <a:gd name="T8" fmla="*/ 2310 w 2334"/>
              <a:gd name="T9" fmla="*/ 24 h 1536"/>
              <a:gd name="T10" fmla="*/ 2322 w 2334"/>
              <a:gd name="T11" fmla="*/ 40 h 1536"/>
              <a:gd name="T12" fmla="*/ 2330 w 2334"/>
              <a:gd name="T13" fmla="*/ 60 h 1536"/>
              <a:gd name="T14" fmla="*/ 2334 w 2334"/>
              <a:gd name="T15" fmla="*/ 81 h 1536"/>
              <a:gd name="T16" fmla="*/ 2334 w 2334"/>
              <a:gd name="T17" fmla="*/ 1456 h 1536"/>
              <a:gd name="T18" fmla="*/ 2330 w 2334"/>
              <a:gd name="T19" fmla="*/ 1476 h 1536"/>
              <a:gd name="T20" fmla="*/ 2322 w 2334"/>
              <a:gd name="T21" fmla="*/ 1496 h 1536"/>
              <a:gd name="T22" fmla="*/ 2310 w 2334"/>
              <a:gd name="T23" fmla="*/ 1512 h 1536"/>
              <a:gd name="T24" fmla="*/ 2293 w 2334"/>
              <a:gd name="T25" fmla="*/ 1525 h 1536"/>
              <a:gd name="T26" fmla="*/ 2274 w 2334"/>
              <a:gd name="T27" fmla="*/ 1533 h 1536"/>
              <a:gd name="T28" fmla="*/ 2253 w 2334"/>
              <a:gd name="T29" fmla="*/ 1536 h 1536"/>
              <a:gd name="T30" fmla="*/ 80 w 2334"/>
              <a:gd name="T31" fmla="*/ 1536 h 1536"/>
              <a:gd name="T32" fmla="*/ 60 w 2334"/>
              <a:gd name="T33" fmla="*/ 1533 h 1536"/>
              <a:gd name="T34" fmla="*/ 39 w 2334"/>
              <a:gd name="T35" fmla="*/ 1525 h 1536"/>
              <a:gd name="T36" fmla="*/ 24 w 2334"/>
              <a:gd name="T37" fmla="*/ 1512 h 1536"/>
              <a:gd name="T38" fmla="*/ 11 w 2334"/>
              <a:gd name="T39" fmla="*/ 1496 h 1536"/>
              <a:gd name="T40" fmla="*/ 2 w 2334"/>
              <a:gd name="T41" fmla="*/ 1476 h 1536"/>
              <a:gd name="T42" fmla="*/ 0 w 2334"/>
              <a:gd name="T43" fmla="*/ 1456 h 1536"/>
              <a:gd name="T44" fmla="*/ 0 w 2334"/>
              <a:gd name="T45" fmla="*/ 81 h 1536"/>
              <a:gd name="T46" fmla="*/ 2 w 2334"/>
              <a:gd name="T47" fmla="*/ 60 h 1536"/>
              <a:gd name="T48" fmla="*/ 11 w 2334"/>
              <a:gd name="T49" fmla="*/ 40 h 1536"/>
              <a:gd name="T50" fmla="*/ 24 w 2334"/>
              <a:gd name="T51" fmla="*/ 24 h 1536"/>
              <a:gd name="T52" fmla="*/ 39 w 2334"/>
              <a:gd name="T53" fmla="*/ 11 h 1536"/>
              <a:gd name="T54" fmla="*/ 60 w 2334"/>
              <a:gd name="T55" fmla="*/ 2 h 1536"/>
              <a:gd name="T56" fmla="*/ 80 w 2334"/>
              <a:gd name="T57" fmla="*/ 0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334" h="1536">
                <a:moveTo>
                  <a:pt x="80" y="0"/>
                </a:moveTo>
                <a:lnTo>
                  <a:pt x="2253" y="0"/>
                </a:lnTo>
                <a:lnTo>
                  <a:pt x="2274" y="2"/>
                </a:lnTo>
                <a:lnTo>
                  <a:pt x="2293" y="11"/>
                </a:lnTo>
                <a:lnTo>
                  <a:pt x="2310" y="24"/>
                </a:lnTo>
                <a:lnTo>
                  <a:pt x="2322" y="40"/>
                </a:lnTo>
                <a:lnTo>
                  <a:pt x="2330" y="60"/>
                </a:lnTo>
                <a:lnTo>
                  <a:pt x="2334" y="81"/>
                </a:lnTo>
                <a:lnTo>
                  <a:pt x="2334" y="1456"/>
                </a:lnTo>
                <a:lnTo>
                  <a:pt x="2330" y="1476"/>
                </a:lnTo>
                <a:lnTo>
                  <a:pt x="2322" y="1496"/>
                </a:lnTo>
                <a:lnTo>
                  <a:pt x="2310" y="1512"/>
                </a:lnTo>
                <a:lnTo>
                  <a:pt x="2293" y="1525"/>
                </a:lnTo>
                <a:lnTo>
                  <a:pt x="2274" y="1533"/>
                </a:lnTo>
                <a:lnTo>
                  <a:pt x="2253" y="1536"/>
                </a:lnTo>
                <a:lnTo>
                  <a:pt x="80" y="1536"/>
                </a:lnTo>
                <a:lnTo>
                  <a:pt x="60" y="1533"/>
                </a:lnTo>
                <a:lnTo>
                  <a:pt x="39" y="1525"/>
                </a:lnTo>
                <a:lnTo>
                  <a:pt x="24" y="1512"/>
                </a:lnTo>
                <a:lnTo>
                  <a:pt x="11" y="1496"/>
                </a:lnTo>
                <a:lnTo>
                  <a:pt x="2" y="1476"/>
                </a:lnTo>
                <a:lnTo>
                  <a:pt x="0" y="1456"/>
                </a:lnTo>
                <a:lnTo>
                  <a:pt x="0" y="81"/>
                </a:lnTo>
                <a:lnTo>
                  <a:pt x="2" y="60"/>
                </a:lnTo>
                <a:lnTo>
                  <a:pt x="11" y="40"/>
                </a:lnTo>
                <a:lnTo>
                  <a:pt x="24" y="24"/>
                </a:lnTo>
                <a:lnTo>
                  <a:pt x="39" y="11"/>
                </a:lnTo>
                <a:lnTo>
                  <a:pt x="60" y="2"/>
                </a:lnTo>
                <a:lnTo>
                  <a:pt x="80" y="0"/>
                </a:lnTo>
                <a:close/>
              </a:path>
            </a:pathLst>
          </a:custGeom>
          <a:solidFill>
            <a:srgbClr val="00431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50" name="Rectangle 1380"/>
          <p:cNvSpPr>
            <a:spLocks noChangeArrowheads="1"/>
          </p:cNvSpPr>
          <p:nvPr/>
        </p:nvSpPr>
        <p:spPr bwMode="auto">
          <a:xfrm>
            <a:off x="7072383" y="2620909"/>
            <a:ext cx="2894432" cy="1557263"/>
          </a:xfrm>
          <a:prstGeom prst="rect">
            <a:avLst/>
          </a:prstGeom>
          <a:solidFill>
            <a:srgbClr val="FF4A45"/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52" name="Rectangle 1382"/>
          <p:cNvSpPr>
            <a:spLocks noChangeArrowheads="1"/>
          </p:cNvSpPr>
          <p:nvPr/>
        </p:nvSpPr>
        <p:spPr bwMode="auto">
          <a:xfrm>
            <a:off x="8451079" y="4275062"/>
            <a:ext cx="137040" cy="137040"/>
          </a:xfrm>
          <a:prstGeom prst="rect">
            <a:avLst/>
          </a:prstGeom>
          <a:solidFill>
            <a:srgbClr val="DEFFF3"/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54" name="Freeform 1384"/>
          <p:cNvSpPr>
            <a:spLocks/>
          </p:cNvSpPr>
          <p:nvPr/>
        </p:nvSpPr>
        <p:spPr bwMode="auto">
          <a:xfrm>
            <a:off x="6342892" y="4893820"/>
            <a:ext cx="4353413" cy="206251"/>
          </a:xfrm>
          <a:custGeom>
            <a:avLst/>
            <a:gdLst>
              <a:gd name="T0" fmla="*/ 0 w 3145"/>
              <a:gd name="T1" fmla="*/ 0 h 149"/>
              <a:gd name="T2" fmla="*/ 3145 w 3145"/>
              <a:gd name="T3" fmla="*/ 0 h 149"/>
              <a:gd name="T4" fmla="*/ 3145 w 3145"/>
              <a:gd name="T5" fmla="*/ 90 h 149"/>
              <a:gd name="T6" fmla="*/ 3143 w 3145"/>
              <a:gd name="T7" fmla="*/ 109 h 149"/>
              <a:gd name="T8" fmla="*/ 3134 w 3145"/>
              <a:gd name="T9" fmla="*/ 125 h 149"/>
              <a:gd name="T10" fmla="*/ 3121 w 3145"/>
              <a:gd name="T11" fmla="*/ 138 h 149"/>
              <a:gd name="T12" fmla="*/ 3106 w 3145"/>
              <a:gd name="T13" fmla="*/ 146 h 149"/>
              <a:gd name="T14" fmla="*/ 3086 w 3145"/>
              <a:gd name="T15" fmla="*/ 149 h 149"/>
              <a:gd name="T16" fmla="*/ 58 w 3145"/>
              <a:gd name="T17" fmla="*/ 149 h 149"/>
              <a:gd name="T18" fmla="*/ 40 w 3145"/>
              <a:gd name="T19" fmla="*/ 146 h 149"/>
              <a:gd name="T20" fmla="*/ 25 w 3145"/>
              <a:gd name="T21" fmla="*/ 138 h 149"/>
              <a:gd name="T22" fmla="*/ 12 w 3145"/>
              <a:gd name="T23" fmla="*/ 125 h 149"/>
              <a:gd name="T24" fmla="*/ 3 w 3145"/>
              <a:gd name="T25" fmla="*/ 109 h 149"/>
              <a:gd name="T26" fmla="*/ 0 w 3145"/>
              <a:gd name="T27" fmla="*/ 90 h 149"/>
              <a:gd name="T28" fmla="*/ 0 w 3145"/>
              <a:gd name="T29" fmla="*/ 0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145" h="149">
                <a:moveTo>
                  <a:pt x="0" y="0"/>
                </a:moveTo>
                <a:lnTo>
                  <a:pt x="3145" y="0"/>
                </a:lnTo>
                <a:lnTo>
                  <a:pt x="3145" y="90"/>
                </a:lnTo>
                <a:lnTo>
                  <a:pt x="3143" y="109"/>
                </a:lnTo>
                <a:lnTo>
                  <a:pt x="3134" y="125"/>
                </a:lnTo>
                <a:lnTo>
                  <a:pt x="3121" y="138"/>
                </a:lnTo>
                <a:lnTo>
                  <a:pt x="3106" y="146"/>
                </a:lnTo>
                <a:lnTo>
                  <a:pt x="3086" y="149"/>
                </a:lnTo>
                <a:lnTo>
                  <a:pt x="58" y="149"/>
                </a:lnTo>
                <a:lnTo>
                  <a:pt x="40" y="146"/>
                </a:lnTo>
                <a:lnTo>
                  <a:pt x="25" y="138"/>
                </a:lnTo>
                <a:lnTo>
                  <a:pt x="12" y="125"/>
                </a:lnTo>
                <a:lnTo>
                  <a:pt x="3" y="109"/>
                </a:lnTo>
                <a:lnTo>
                  <a:pt x="0" y="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55" name="Rectangle 1385"/>
          <p:cNvSpPr>
            <a:spLocks noChangeArrowheads="1"/>
          </p:cNvSpPr>
          <p:nvPr/>
        </p:nvSpPr>
        <p:spPr bwMode="auto">
          <a:xfrm>
            <a:off x="8080106" y="5000401"/>
            <a:ext cx="880372" cy="56754"/>
          </a:xfrm>
          <a:prstGeom prst="rect">
            <a:avLst/>
          </a:prstGeom>
          <a:solidFill>
            <a:schemeClr val="bg1"/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grpSp>
        <p:nvGrpSpPr>
          <p:cNvPr id="1481" name="Group 1480"/>
          <p:cNvGrpSpPr/>
          <p:nvPr/>
        </p:nvGrpSpPr>
        <p:grpSpPr>
          <a:xfrm>
            <a:off x="6342892" y="4525614"/>
            <a:ext cx="4353413" cy="430497"/>
            <a:chOff x="3470275" y="4772026"/>
            <a:chExt cx="4992688" cy="493713"/>
          </a:xfrm>
          <a:solidFill>
            <a:schemeClr val="bg1"/>
          </a:solidFill>
        </p:grpSpPr>
        <p:sp>
          <p:nvSpPr>
            <p:cNvPr id="1453" name="Freeform 1383"/>
            <p:cNvSpPr>
              <a:spLocks/>
            </p:cNvSpPr>
            <p:nvPr/>
          </p:nvSpPr>
          <p:spPr bwMode="auto">
            <a:xfrm>
              <a:off x="3470275" y="4772026"/>
              <a:ext cx="4992688" cy="422275"/>
            </a:xfrm>
            <a:custGeom>
              <a:avLst/>
              <a:gdLst>
                <a:gd name="T0" fmla="*/ 406 w 3145"/>
                <a:gd name="T1" fmla="*/ 0 h 266"/>
                <a:gd name="T2" fmla="*/ 2740 w 3145"/>
                <a:gd name="T3" fmla="*/ 0 h 266"/>
                <a:gd name="T4" fmla="*/ 3145 w 3145"/>
                <a:gd name="T5" fmla="*/ 266 h 266"/>
                <a:gd name="T6" fmla="*/ 0 w 3145"/>
                <a:gd name="T7" fmla="*/ 266 h 266"/>
                <a:gd name="T8" fmla="*/ 406 w 3145"/>
                <a:gd name="T9" fmla="*/ 0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5" h="266">
                  <a:moveTo>
                    <a:pt x="406" y="0"/>
                  </a:moveTo>
                  <a:lnTo>
                    <a:pt x="2740" y="0"/>
                  </a:lnTo>
                  <a:lnTo>
                    <a:pt x="3145" y="266"/>
                  </a:lnTo>
                  <a:lnTo>
                    <a:pt x="0" y="266"/>
                  </a:lnTo>
                  <a:lnTo>
                    <a:pt x="4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sp>
          <p:nvSpPr>
            <p:cNvPr id="1456" name="Rectangle 1386"/>
            <p:cNvSpPr>
              <a:spLocks noChangeArrowheads="1"/>
            </p:cNvSpPr>
            <p:nvPr/>
          </p:nvSpPr>
          <p:spPr bwMode="auto">
            <a:xfrm>
              <a:off x="3470275" y="5194301"/>
              <a:ext cx="4992688" cy="71438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</p:grpSp>
      <p:sp>
        <p:nvSpPr>
          <p:cNvPr id="1457" name="Freeform 1387"/>
          <p:cNvSpPr>
            <a:spLocks/>
          </p:cNvSpPr>
          <p:nvPr/>
        </p:nvSpPr>
        <p:spPr bwMode="auto">
          <a:xfrm>
            <a:off x="6904891" y="2381431"/>
            <a:ext cx="3230800" cy="2144178"/>
          </a:xfrm>
          <a:custGeom>
            <a:avLst/>
            <a:gdLst>
              <a:gd name="T0" fmla="*/ 80 w 2334"/>
              <a:gd name="T1" fmla="*/ 0 h 1549"/>
              <a:gd name="T2" fmla="*/ 2253 w 2334"/>
              <a:gd name="T3" fmla="*/ 0 h 1549"/>
              <a:gd name="T4" fmla="*/ 2274 w 2334"/>
              <a:gd name="T5" fmla="*/ 3 h 1549"/>
              <a:gd name="T6" fmla="*/ 2293 w 2334"/>
              <a:gd name="T7" fmla="*/ 10 h 1549"/>
              <a:gd name="T8" fmla="*/ 2310 w 2334"/>
              <a:gd name="T9" fmla="*/ 24 h 1549"/>
              <a:gd name="T10" fmla="*/ 2322 w 2334"/>
              <a:gd name="T11" fmla="*/ 40 h 1549"/>
              <a:gd name="T12" fmla="*/ 2330 w 2334"/>
              <a:gd name="T13" fmla="*/ 59 h 1549"/>
              <a:gd name="T14" fmla="*/ 2334 w 2334"/>
              <a:gd name="T15" fmla="*/ 81 h 1549"/>
              <a:gd name="T16" fmla="*/ 2334 w 2334"/>
              <a:gd name="T17" fmla="*/ 1469 h 1549"/>
              <a:gd name="T18" fmla="*/ 2330 w 2334"/>
              <a:gd name="T19" fmla="*/ 1489 h 1549"/>
              <a:gd name="T20" fmla="*/ 2322 w 2334"/>
              <a:gd name="T21" fmla="*/ 1509 h 1549"/>
              <a:gd name="T22" fmla="*/ 2310 w 2334"/>
              <a:gd name="T23" fmla="*/ 1525 h 1549"/>
              <a:gd name="T24" fmla="*/ 2293 w 2334"/>
              <a:gd name="T25" fmla="*/ 1538 h 1549"/>
              <a:gd name="T26" fmla="*/ 2274 w 2334"/>
              <a:gd name="T27" fmla="*/ 1546 h 1549"/>
              <a:gd name="T28" fmla="*/ 2253 w 2334"/>
              <a:gd name="T29" fmla="*/ 1549 h 1549"/>
              <a:gd name="T30" fmla="*/ 80 w 2334"/>
              <a:gd name="T31" fmla="*/ 1549 h 1549"/>
              <a:gd name="T32" fmla="*/ 60 w 2334"/>
              <a:gd name="T33" fmla="*/ 1546 h 1549"/>
              <a:gd name="T34" fmla="*/ 39 w 2334"/>
              <a:gd name="T35" fmla="*/ 1538 h 1549"/>
              <a:gd name="T36" fmla="*/ 24 w 2334"/>
              <a:gd name="T37" fmla="*/ 1525 h 1549"/>
              <a:gd name="T38" fmla="*/ 11 w 2334"/>
              <a:gd name="T39" fmla="*/ 1509 h 1549"/>
              <a:gd name="T40" fmla="*/ 2 w 2334"/>
              <a:gd name="T41" fmla="*/ 1489 h 1549"/>
              <a:gd name="T42" fmla="*/ 0 w 2334"/>
              <a:gd name="T43" fmla="*/ 1469 h 1549"/>
              <a:gd name="T44" fmla="*/ 0 w 2334"/>
              <a:gd name="T45" fmla="*/ 81 h 1549"/>
              <a:gd name="T46" fmla="*/ 2 w 2334"/>
              <a:gd name="T47" fmla="*/ 59 h 1549"/>
              <a:gd name="T48" fmla="*/ 11 w 2334"/>
              <a:gd name="T49" fmla="*/ 40 h 1549"/>
              <a:gd name="T50" fmla="*/ 24 w 2334"/>
              <a:gd name="T51" fmla="*/ 24 h 1549"/>
              <a:gd name="T52" fmla="*/ 39 w 2334"/>
              <a:gd name="T53" fmla="*/ 10 h 1549"/>
              <a:gd name="T54" fmla="*/ 60 w 2334"/>
              <a:gd name="T55" fmla="*/ 3 h 1549"/>
              <a:gd name="T56" fmla="*/ 80 w 2334"/>
              <a:gd name="T57" fmla="*/ 0 h 15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334" h="1549">
                <a:moveTo>
                  <a:pt x="80" y="0"/>
                </a:moveTo>
                <a:lnTo>
                  <a:pt x="2253" y="0"/>
                </a:lnTo>
                <a:lnTo>
                  <a:pt x="2274" y="3"/>
                </a:lnTo>
                <a:lnTo>
                  <a:pt x="2293" y="10"/>
                </a:lnTo>
                <a:lnTo>
                  <a:pt x="2310" y="24"/>
                </a:lnTo>
                <a:lnTo>
                  <a:pt x="2322" y="40"/>
                </a:lnTo>
                <a:lnTo>
                  <a:pt x="2330" y="59"/>
                </a:lnTo>
                <a:lnTo>
                  <a:pt x="2334" y="81"/>
                </a:lnTo>
                <a:lnTo>
                  <a:pt x="2334" y="1469"/>
                </a:lnTo>
                <a:lnTo>
                  <a:pt x="2330" y="1489"/>
                </a:lnTo>
                <a:lnTo>
                  <a:pt x="2322" y="1509"/>
                </a:lnTo>
                <a:lnTo>
                  <a:pt x="2310" y="1525"/>
                </a:lnTo>
                <a:lnTo>
                  <a:pt x="2293" y="1538"/>
                </a:lnTo>
                <a:lnTo>
                  <a:pt x="2274" y="1546"/>
                </a:lnTo>
                <a:lnTo>
                  <a:pt x="2253" y="1549"/>
                </a:lnTo>
                <a:lnTo>
                  <a:pt x="80" y="1549"/>
                </a:lnTo>
                <a:lnTo>
                  <a:pt x="60" y="1546"/>
                </a:lnTo>
                <a:lnTo>
                  <a:pt x="39" y="1538"/>
                </a:lnTo>
                <a:lnTo>
                  <a:pt x="24" y="1525"/>
                </a:lnTo>
                <a:lnTo>
                  <a:pt x="11" y="1509"/>
                </a:lnTo>
                <a:lnTo>
                  <a:pt x="2" y="1489"/>
                </a:lnTo>
                <a:lnTo>
                  <a:pt x="0" y="1469"/>
                </a:lnTo>
                <a:lnTo>
                  <a:pt x="0" y="81"/>
                </a:lnTo>
                <a:lnTo>
                  <a:pt x="2" y="59"/>
                </a:lnTo>
                <a:lnTo>
                  <a:pt x="11" y="40"/>
                </a:lnTo>
                <a:lnTo>
                  <a:pt x="24" y="24"/>
                </a:lnTo>
                <a:lnTo>
                  <a:pt x="39" y="10"/>
                </a:lnTo>
                <a:lnTo>
                  <a:pt x="60" y="3"/>
                </a:lnTo>
                <a:lnTo>
                  <a:pt x="80" y="0"/>
                </a:ln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59" name="Freeform 1389"/>
          <p:cNvSpPr>
            <a:spLocks/>
          </p:cNvSpPr>
          <p:nvPr/>
        </p:nvSpPr>
        <p:spPr bwMode="auto">
          <a:xfrm>
            <a:off x="8037193" y="1901105"/>
            <a:ext cx="964811" cy="586915"/>
          </a:xfrm>
          <a:custGeom>
            <a:avLst/>
            <a:gdLst>
              <a:gd name="T0" fmla="*/ 65 w 697"/>
              <a:gd name="T1" fmla="*/ 0 h 424"/>
              <a:gd name="T2" fmla="*/ 633 w 697"/>
              <a:gd name="T3" fmla="*/ 0 h 424"/>
              <a:gd name="T4" fmla="*/ 654 w 697"/>
              <a:gd name="T5" fmla="*/ 3 h 424"/>
              <a:gd name="T6" fmla="*/ 670 w 697"/>
              <a:gd name="T7" fmla="*/ 12 h 424"/>
              <a:gd name="T8" fmla="*/ 685 w 697"/>
              <a:gd name="T9" fmla="*/ 26 h 424"/>
              <a:gd name="T10" fmla="*/ 694 w 697"/>
              <a:gd name="T11" fmla="*/ 43 h 424"/>
              <a:gd name="T12" fmla="*/ 697 w 697"/>
              <a:gd name="T13" fmla="*/ 63 h 424"/>
              <a:gd name="T14" fmla="*/ 697 w 697"/>
              <a:gd name="T15" fmla="*/ 361 h 424"/>
              <a:gd name="T16" fmla="*/ 694 w 697"/>
              <a:gd name="T17" fmla="*/ 380 h 424"/>
              <a:gd name="T18" fmla="*/ 685 w 697"/>
              <a:gd name="T19" fmla="*/ 398 h 424"/>
              <a:gd name="T20" fmla="*/ 670 w 697"/>
              <a:gd name="T21" fmla="*/ 412 h 424"/>
              <a:gd name="T22" fmla="*/ 654 w 697"/>
              <a:gd name="T23" fmla="*/ 421 h 424"/>
              <a:gd name="T24" fmla="*/ 633 w 697"/>
              <a:gd name="T25" fmla="*/ 424 h 424"/>
              <a:gd name="T26" fmla="*/ 614 w 697"/>
              <a:gd name="T27" fmla="*/ 424 h 424"/>
              <a:gd name="T28" fmla="*/ 614 w 697"/>
              <a:gd name="T29" fmla="*/ 136 h 424"/>
              <a:gd name="T30" fmla="*/ 611 w 697"/>
              <a:gd name="T31" fmla="*/ 121 h 424"/>
              <a:gd name="T32" fmla="*/ 602 w 697"/>
              <a:gd name="T33" fmla="*/ 109 h 424"/>
              <a:gd name="T34" fmla="*/ 590 w 697"/>
              <a:gd name="T35" fmla="*/ 100 h 424"/>
              <a:gd name="T36" fmla="*/ 575 w 697"/>
              <a:gd name="T37" fmla="*/ 98 h 424"/>
              <a:gd name="T38" fmla="*/ 123 w 697"/>
              <a:gd name="T39" fmla="*/ 98 h 424"/>
              <a:gd name="T40" fmla="*/ 108 w 697"/>
              <a:gd name="T41" fmla="*/ 100 h 424"/>
              <a:gd name="T42" fmla="*/ 96 w 697"/>
              <a:gd name="T43" fmla="*/ 109 h 424"/>
              <a:gd name="T44" fmla="*/ 86 w 697"/>
              <a:gd name="T45" fmla="*/ 121 h 424"/>
              <a:gd name="T46" fmla="*/ 84 w 697"/>
              <a:gd name="T47" fmla="*/ 136 h 424"/>
              <a:gd name="T48" fmla="*/ 84 w 697"/>
              <a:gd name="T49" fmla="*/ 424 h 424"/>
              <a:gd name="T50" fmla="*/ 65 w 697"/>
              <a:gd name="T51" fmla="*/ 424 h 424"/>
              <a:gd name="T52" fmla="*/ 44 w 697"/>
              <a:gd name="T53" fmla="*/ 421 h 424"/>
              <a:gd name="T54" fmla="*/ 26 w 697"/>
              <a:gd name="T55" fmla="*/ 412 h 424"/>
              <a:gd name="T56" fmla="*/ 12 w 697"/>
              <a:gd name="T57" fmla="*/ 398 h 424"/>
              <a:gd name="T58" fmla="*/ 4 w 697"/>
              <a:gd name="T59" fmla="*/ 380 h 424"/>
              <a:gd name="T60" fmla="*/ 0 w 697"/>
              <a:gd name="T61" fmla="*/ 361 h 424"/>
              <a:gd name="T62" fmla="*/ 0 w 697"/>
              <a:gd name="T63" fmla="*/ 63 h 424"/>
              <a:gd name="T64" fmla="*/ 4 w 697"/>
              <a:gd name="T65" fmla="*/ 43 h 424"/>
              <a:gd name="T66" fmla="*/ 12 w 697"/>
              <a:gd name="T67" fmla="*/ 26 h 424"/>
              <a:gd name="T68" fmla="*/ 26 w 697"/>
              <a:gd name="T69" fmla="*/ 12 h 424"/>
              <a:gd name="T70" fmla="*/ 44 w 697"/>
              <a:gd name="T71" fmla="*/ 3 h 424"/>
              <a:gd name="T72" fmla="*/ 65 w 697"/>
              <a:gd name="T73" fmla="*/ 0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697" h="424">
                <a:moveTo>
                  <a:pt x="65" y="0"/>
                </a:moveTo>
                <a:lnTo>
                  <a:pt x="633" y="0"/>
                </a:lnTo>
                <a:lnTo>
                  <a:pt x="654" y="3"/>
                </a:lnTo>
                <a:lnTo>
                  <a:pt x="670" y="12"/>
                </a:lnTo>
                <a:lnTo>
                  <a:pt x="685" y="26"/>
                </a:lnTo>
                <a:lnTo>
                  <a:pt x="694" y="43"/>
                </a:lnTo>
                <a:lnTo>
                  <a:pt x="697" y="63"/>
                </a:lnTo>
                <a:lnTo>
                  <a:pt x="697" y="361"/>
                </a:lnTo>
                <a:lnTo>
                  <a:pt x="694" y="380"/>
                </a:lnTo>
                <a:lnTo>
                  <a:pt x="685" y="398"/>
                </a:lnTo>
                <a:lnTo>
                  <a:pt x="670" y="412"/>
                </a:lnTo>
                <a:lnTo>
                  <a:pt x="654" y="421"/>
                </a:lnTo>
                <a:lnTo>
                  <a:pt x="633" y="424"/>
                </a:lnTo>
                <a:lnTo>
                  <a:pt x="614" y="424"/>
                </a:lnTo>
                <a:lnTo>
                  <a:pt x="614" y="136"/>
                </a:lnTo>
                <a:lnTo>
                  <a:pt x="611" y="121"/>
                </a:lnTo>
                <a:lnTo>
                  <a:pt x="602" y="109"/>
                </a:lnTo>
                <a:lnTo>
                  <a:pt x="590" y="100"/>
                </a:lnTo>
                <a:lnTo>
                  <a:pt x="575" y="98"/>
                </a:lnTo>
                <a:lnTo>
                  <a:pt x="123" y="98"/>
                </a:lnTo>
                <a:lnTo>
                  <a:pt x="108" y="100"/>
                </a:lnTo>
                <a:lnTo>
                  <a:pt x="96" y="109"/>
                </a:lnTo>
                <a:lnTo>
                  <a:pt x="86" y="121"/>
                </a:lnTo>
                <a:lnTo>
                  <a:pt x="84" y="136"/>
                </a:lnTo>
                <a:lnTo>
                  <a:pt x="84" y="424"/>
                </a:lnTo>
                <a:lnTo>
                  <a:pt x="65" y="424"/>
                </a:lnTo>
                <a:lnTo>
                  <a:pt x="44" y="421"/>
                </a:lnTo>
                <a:lnTo>
                  <a:pt x="26" y="412"/>
                </a:lnTo>
                <a:lnTo>
                  <a:pt x="12" y="398"/>
                </a:lnTo>
                <a:lnTo>
                  <a:pt x="4" y="380"/>
                </a:lnTo>
                <a:lnTo>
                  <a:pt x="0" y="361"/>
                </a:lnTo>
                <a:lnTo>
                  <a:pt x="0" y="63"/>
                </a:lnTo>
                <a:lnTo>
                  <a:pt x="4" y="43"/>
                </a:lnTo>
                <a:lnTo>
                  <a:pt x="12" y="26"/>
                </a:lnTo>
                <a:lnTo>
                  <a:pt x="26" y="12"/>
                </a:lnTo>
                <a:lnTo>
                  <a:pt x="44" y="3"/>
                </a:lnTo>
                <a:lnTo>
                  <a:pt x="65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65" name="Freeform 1395"/>
          <p:cNvSpPr>
            <a:spLocks/>
          </p:cNvSpPr>
          <p:nvPr/>
        </p:nvSpPr>
        <p:spPr bwMode="auto">
          <a:xfrm>
            <a:off x="6615588" y="4586515"/>
            <a:ext cx="3819099" cy="246394"/>
          </a:xfrm>
          <a:custGeom>
            <a:avLst/>
            <a:gdLst>
              <a:gd name="T0" fmla="*/ 272 w 2759"/>
              <a:gd name="T1" fmla="*/ 0 h 178"/>
              <a:gd name="T2" fmla="*/ 2487 w 2759"/>
              <a:gd name="T3" fmla="*/ 0 h 178"/>
              <a:gd name="T4" fmla="*/ 2759 w 2759"/>
              <a:gd name="T5" fmla="*/ 178 h 178"/>
              <a:gd name="T6" fmla="*/ 0 w 2759"/>
              <a:gd name="T7" fmla="*/ 178 h 178"/>
              <a:gd name="T8" fmla="*/ 272 w 2759"/>
              <a:gd name="T9" fmla="*/ 0 h 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59" h="178">
                <a:moveTo>
                  <a:pt x="272" y="0"/>
                </a:moveTo>
                <a:lnTo>
                  <a:pt x="2487" y="0"/>
                </a:lnTo>
                <a:lnTo>
                  <a:pt x="2759" y="178"/>
                </a:lnTo>
                <a:lnTo>
                  <a:pt x="0" y="178"/>
                </a:lnTo>
                <a:lnTo>
                  <a:pt x="272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66" name="Rectangle 1396"/>
          <p:cNvSpPr>
            <a:spLocks noChangeArrowheads="1"/>
          </p:cNvSpPr>
          <p:nvPr/>
        </p:nvSpPr>
        <p:spPr bwMode="auto">
          <a:xfrm>
            <a:off x="8498146" y="4561599"/>
            <a:ext cx="41527" cy="294842"/>
          </a:xfrm>
          <a:prstGeom prst="rect">
            <a:avLst/>
          </a:prstGeom>
          <a:solidFill>
            <a:schemeClr val="bg1"/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67" name="Freeform 1397"/>
          <p:cNvSpPr>
            <a:spLocks/>
          </p:cNvSpPr>
          <p:nvPr/>
        </p:nvSpPr>
        <p:spPr bwMode="auto">
          <a:xfrm>
            <a:off x="8892650" y="4556062"/>
            <a:ext cx="114892" cy="307300"/>
          </a:xfrm>
          <a:custGeom>
            <a:avLst/>
            <a:gdLst>
              <a:gd name="T0" fmla="*/ 30 w 83"/>
              <a:gd name="T1" fmla="*/ 0 h 222"/>
              <a:gd name="T2" fmla="*/ 83 w 83"/>
              <a:gd name="T3" fmla="*/ 213 h 222"/>
              <a:gd name="T4" fmla="*/ 53 w 83"/>
              <a:gd name="T5" fmla="*/ 222 h 222"/>
              <a:gd name="T6" fmla="*/ 0 w 83"/>
              <a:gd name="T7" fmla="*/ 8 h 222"/>
              <a:gd name="T8" fmla="*/ 30 w 83"/>
              <a:gd name="T9" fmla="*/ 0 h 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3" h="222">
                <a:moveTo>
                  <a:pt x="30" y="0"/>
                </a:moveTo>
                <a:lnTo>
                  <a:pt x="83" y="213"/>
                </a:lnTo>
                <a:lnTo>
                  <a:pt x="53" y="222"/>
                </a:lnTo>
                <a:lnTo>
                  <a:pt x="0" y="8"/>
                </a:lnTo>
                <a:lnTo>
                  <a:pt x="30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68" name="Freeform 1398"/>
          <p:cNvSpPr>
            <a:spLocks/>
          </p:cNvSpPr>
          <p:nvPr/>
        </p:nvSpPr>
        <p:spPr bwMode="auto">
          <a:xfrm>
            <a:off x="9265011" y="4553299"/>
            <a:ext cx="184103" cy="312837"/>
          </a:xfrm>
          <a:custGeom>
            <a:avLst/>
            <a:gdLst>
              <a:gd name="T0" fmla="*/ 27 w 133"/>
              <a:gd name="T1" fmla="*/ 0 h 226"/>
              <a:gd name="T2" fmla="*/ 133 w 133"/>
              <a:gd name="T3" fmla="*/ 213 h 226"/>
              <a:gd name="T4" fmla="*/ 107 w 133"/>
              <a:gd name="T5" fmla="*/ 226 h 226"/>
              <a:gd name="T6" fmla="*/ 0 w 133"/>
              <a:gd name="T7" fmla="*/ 13 h 226"/>
              <a:gd name="T8" fmla="*/ 27 w 133"/>
              <a:gd name="T9" fmla="*/ 0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3" h="226">
                <a:moveTo>
                  <a:pt x="27" y="0"/>
                </a:moveTo>
                <a:lnTo>
                  <a:pt x="133" y="213"/>
                </a:lnTo>
                <a:lnTo>
                  <a:pt x="107" y="226"/>
                </a:lnTo>
                <a:lnTo>
                  <a:pt x="0" y="13"/>
                </a:lnTo>
                <a:lnTo>
                  <a:pt x="27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69" name="Freeform 1399"/>
          <p:cNvSpPr>
            <a:spLocks/>
          </p:cNvSpPr>
          <p:nvPr/>
        </p:nvSpPr>
        <p:spPr bwMode="auto">
          <a:xfrm>
            <a:off x="9634600" y="4547762"/>
            <a:ext cx="264389" cy="322527"/>
          </a:xfrm>
          <a:custGeom>
            <a:avLst/>
            <a:gdLst>
              <a:gd name="T0" fmla="*/ 24 w 191"/>
              <a:gd name="T1" fmla="*/ 0 h 233"/>
              <a:gd name="T2" fmla="*/ 191 w 191"/>
              <a:gd name="T3" fmla="*/ 215 h 233"/>
              <a:gd name="T4" fmla="*/ 167 w 191"/>
              <a:gd name="T5" fmla="*/ 233 h 233"/>
              <a:gd name="T6" fmla="*/ 0 w 191"/>
              <a:gd name="T7" fmla="*/ 20 h 233"/>
              <a:gd name="T8" fmla="*/ 24 w 191"/>
              <a:gd name="T9" fmla="*/ 0 h 2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1" h="233">
                <a:moveTo>
                  <a:pt x="24" y="0"/>
                </a:moveTo>
                <a:lnTo>
                  <a:pt x="191" y="215"/>
                </a:lnTo>
                <a:lnTo>
                  <a:pt x="167" y="233"/>
                </a:lnTo>
                <a:lnTo>
                  <a:pt x="0" y="20"/>
                </a:lnTo>
                <a:lnTo>
                  <a:pt x="24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70" name="Rectangle 1400"/>
          <p:cNvSpPr>
            <a:spLocks noChangeArrowheads="1"/>
          </p:cNvSpPr>
          <p:nvPr/>
        </p:nvSpPr>
        <p:spPr bwMode="auto">
          <a:xfrm>
            <a:off x="6792769" y="4629431"/>
            <a:ext cx="3453663" cy="41527"/>
          </a:xfrm>
          <a:prstGeom prst="rect">
            <a:avLst/>
          </a:prstGeom>
          <a:solidFill>
            <a:schemeClr val="bg1"/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71" name="Freeform 1401"/>
          <p:cNvSpPr>
            <a:spLocks/>
          </p:cNvSpPr>
          <p:nvPr/>
        </p:nvSpPr>
        <p:spPr bwMode="auto">
          <a:xfrm>
            <a:off x="8033041" y="4556062"/>
            <a:ext cx="113507" cy="307300"/>
          </a:xfrm>
          <a:custGeom>
            <a:avLst/>
            <a:gdLst>
              <a:gd name="T0" fmla="*/ 53 w 82"/>
              <a:gd name="T1" fmla="*/ 0 h 222"/>
              <a:gd name="T2" fmla="*/ 82 w 82"/>
              <a:gd name="T3" fmla="*/ 8 h 222"/>
              <a:gd name="T4" fmla="*/ 28 w 82"/>
              <a:gd name="T5" fmla="*/ 222 h 222"/>
              <a:gd name="T6" fmla="*/ 0 w 82"/>
              <a:gd name="T7" fmla="*/ 213 h 222"/>
              <a:gd name="T8" fmla="*/ 53 w 82"/>
              <a:gd name="T9" fmla="*/ 0 h 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2" h="222">
                <a:moveTo>
                  <a:pt x="53" y="0"/>
                </a:moveTo>
                <a:lnTo>
                  <a:pt x="82" y="8"/>
                </a:lnTo>
                <a:lnTo>
                  <a:pt x="28" y="222"/>
                </a:lnTo>
                <a:lnTo>
                  <a:pt x="0" y="213"/>
                </a:lnTo>
                <a:lnTo>
                  <a:pt x="53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72" name="Freeform 1402"/>
          <p:cNvSpPr>
            <a:spLocks/>
          </p:cNvSpPr>
          <p:nvPr/>
        </p:nvSpPr>
        <p:spPr bwMode="auto">
          <a:xfrm>
            <a:off x="7588705" y="4553299"/>
            <a:ext cx="185487" cy="312837"/>
          </a:xfrm>
          <a:custGeom>
            <a:avLst/>
            <a:gdLst>
              <a:gd name="T0" fmla="*/ 108 w 134"/>
              <a:gd name="T1" fmla="*/ 0 h 226"/>
              <a:gd name="T2" fmla="*/ 134 w 134"/>
              <a:gd name="T3" fmla="*/ 13 h 226"/>
              <a:gd name="T4" fmla="*/ 28 w 134"/>
              <a:gd name="T5" fmla="*/ 226 h 226"/>
              <a:gd name="T6" fmla="*/ 0 w 134"/>
              <a:gd name="T7" fmla="*/ 213 h 226"/>
              <a:gd name="T8" fmla="*/ 108 w 134"/>
              <a:gd name="T9" fmla="*/ 0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" h="226">
                <a:moveTo>
                  <a:pt x="108" y="0"/>
                </a:moveTo>
                <a:lnTo>
                  <a:pt x="134" y="13"/>
                </a:lnTo>
                <a:lnTo>
                  <a:pt x="28" y="226"/>
                </a:lnTo>
                <a:lnTo>
                  <a:pt x="0" y="213"/>
                </a:lnTo>
                <a:lnTo>
                  <a:pt x="108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73" name="Freeform 1403"/>
          <p:cNvSpPr>
            <a:spLocks/>
          </p:cNvSpPr>
          <p:nvPr/>
        </p:nvSpPr>
        <p:spPr bwMode="auto">
          <a:xfrm>
            <a:off x="7141596" y="4547762"/>
            <a:ext cx="264389" cy="322527"/>
          </a:xfrm>
          <a:custGeom>
            <a:avLst/>
            <a:gdLst>
              <a:gd name="T0" fmla="*/ 167 w 191"/>
              <a:gd name="T1" fmla="*/ 0 h 233"/>
              <a:gd name="T2" fmla="*/ 191 w 191"/>
              <a:gd name="T3" fmla="*/ 20 h 233"/>
              <a:gd name="T4" fmla="*/ 24 w 191"/>
              <a:gd name="T5" fmla="*/ 233 h 233"/>
              <a:gd name="T6" fmla="*/ 0 w 191"/>
              <a:gd name="T7" fmla="*/ 215 h 233"/>
              <a:gd name="T8" fmla="*/ 167 w 191"/>
              <a:gd name="T9" fmla="*/ 0 h 2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1" h="233">
                <a:moveTo>
                  <a:pt x="167" y="0"/>
                </a:moveTo>
                <a:lnTo>
                  <a:pt x="191" y="20"/>
                </a:lnTo>
                <a:lnTo>
                  <a:pt x="24" y="233"/>
                </a:lnTo>
                <a:lnTo>
                  <a:pt x="0" y="215"/>
                </a:lnTo>
                <a:lnTo>
                  <a:pt x="167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sp>
        <p:nvSpPr>
          <p:cNvPr id="1474" name="Rectangle 1404"/>
          <p:cNvSpPr>
            <a:spLocks noChangeArrowheads="1"/>
          </p:cNvSpPr>
          <p:nvPr/>
        </p:nvSpPr>
        <p:spPr bwMode="auto">
          <a:xfrm>
            <a:off x="6666801" y="4730480"/>
            <a:ext cx="3760963" cy="41527"/>
          </a:xfrm>
          <a:prstGeom prst="rect">
            <a:avLst/>
          </a:prstGeom>
          <a:solidFill>
            <a:schemeClr val="bg1"/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>
              <a:solidFill>
                <a:prstClr val="black"/>
              </a:solidFill>
            </a:endParaRPr>
          </a:p>
        </p:txBody>
      </p:sp>
      <p:grpSp>
        <p:nvGrpSpPr>
          <p:cNvPr id="1493" name="Group 1492"/>
          <p:cNvGrpSpPr/>
          <p:nvPr/>
        </p:nvGrpSpPr>
        <p:grpSpPr>
          <a:xfrm>
            <a:off x="7093149" y="2381436"/>
            <a:ext cx="2852905" cy="1663849"/>
            <a:chOff x="4330700" y="2312988"/>
            <a:chExt cx="3271838" cy="1908176"/>
          </a:xfrm>
        </p:grpSpPr>
        <p:sp>
          <p:nvSpPr>
            <p:cNvPr id="1458" name="Freeform 1388"/>
            <p:cNvSpPr>
              <a:spLocks/>
            </p:cNvSpPr>
            <p:nvPr/>
          </p:nvSpPr>
          <p:spPr bwMode="auto">
            <a:xfrm>
              <a:off x="4330700" y="2312988"/>
              <a:ext cx="3271838" cy="1612900"/>
            </a:xfrm>
            <a:custGeom>
              <a:avLst/>
              <a:gdLst>
                <a:gd name="T0" fmla="*/ 98 w 2061"/>
                <a:gd name="T1" fmla="*/ 0 h 1016"/>
                <a:gd name="T2" fmla="*/ 1964 w 2061"/>
                <a:gd name="T3" fmla="*/ 0 h 1016"/>
                <a:gd name="T4" fmla="*/ 1997 w 2061"/>
                <a:gd name="T5" fmla="*/ 2 h 1016"/>
                <a:gd name="T6" fmla="*/ 2031 w 2061"/>
                <a:gd name="T7" fmla="*/ 9 h 1016"/>
                <a:gd name="T8" fmla="*/ 2061 w 2061"/>
                <a:gd name="T9" fmla="*/ 21 h 1016"/>
                <a:gd name="T10" fmla="*/ 2061 w 2061"/>
                <a:gd name="T11" fmla="*/ 811 h 1016"/>
                <a:gd name="T12" fmla="*/ 2058 w 2061"/>
                <a:gd name="T13" fmla="*/ 848 h 1016"/>
                <a:gd name="T14" fmla="*/ 2048 w 2061"/>
                <a:gd name="T15" fmla="*/ 882 h 1016"/>
                <a:gd name="T16" fmla="*/ 2033 w 2061"/>
                <a:gd name="T17" fmla="*/ 915 h 1016"/>
                <a:gd name="T18" fmla="*/ 2013 w 2061"/>
                <a:gd name="T19" fmla="*/ 943 h 1016"/>
                <a:gd name="T20" fmla="*/ 1988 w 2061"/>
                <a:gd name="T21" fmla="*/ 967 h 1016"/>
                <a:gd name="T22" fmla="*/ 1958 w 2061"/>
                <a:gd name="T23" fmla="*/ 988 h 1016"/>
                <a:gd name="T24" fmla="*/ 1927 w 2061"/>
                <a:gd name="T25" fmla="*/ 1003 h 1016"/>
                <a:gd name="T26" fmla="*/ 1891 w 2061"/>
                <a:gd name="T27" fmla="*/ 1013 h 1016"/>
                <a:gd name="T28" fmla="*/ 1854 w 2061"/>
                <a:gd name="T29" fmla="*/ 1016 h 1016"/>
                <a:gd name="T30" fmla="*/ 207 w 2061"/>
                <a:gd name="T31" fmla="*/ 1016 h 1016"/>
                <a:gd name="T32" fmla="*/ 170 w 2061"/>
                <a:gd name="T33" fmla="*/ 1013 h 1016"/>
                <a:gd name="T34" fmla="*/ 135 w 2061"/>
                <a:gd name="T35" fmla="*/ 1003 h 1016"/>
                <a:gd name="T36" fmla="*/ 103 w 2061"/>
                <a:gd name="T37" fmla="*/ 988 h 1016"/>
                <a:gd name="T38" fmla="*/ 74 w 2061"/>
                <a:gd name="T39" fmla="*/ 967 h 1016"/>
                <a:gd name="T40" fmla="*/ 49 w 2061"/>
                <a:gd name="T41" fmla="*/ 943 h 1016"/>
                <a:gd name="T42" fmla="*/ 29 w 2061"/>
                <a:gd name="T43" fmla="*/ 915 h 1016"/>
                <a:gd name="T44" fmla="*/ 13 w 2061"/>
                <a:gd name="T45" fmla="*/ 882 h 1016"/>
                <a:gd name="T46" fmla="*/ 4 w 2061"/>
                <a:gd name="T47" fmla="*/ 848 h 1016"/>
                <a:gd name="T48" fmla="*/ 0 w 2061"/>
                <a:gd name="T49" fmla="*/ 811 h 1016"/>
                <a:gd name="T50" fmla="*/ 0 w 2061"/>
                <a:gd name="T51" fmla="*/ 21 h 1016"/>
                <a:gd name="T52" fmla="*/ 31 w 2061"/>
                <a:gd name="T53" fmla="*/ 9 h 1016"/>
                <a:gd name="T54" fmla="*/ 63 w 2061"/>
                <a:gd name="T55" fmla="*/ 2 h 1016"/>
                <a:gd name="T56" fmla="*/ 98 w 2061"/>
                <a:gd name="T57" fmla="*/ 0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061" h="1016">
                  <a:moveTo>
                    <a:pt x="98" y="0"/>
                  </a:moveTo>
                  <a:lnTo>
                    <a:pt x="1964" y="0"/>
                  </a:lnTo>
                  <a:lnTo>
                    <a:pt x="1997" y="2"/>
                  </a:lnTo>
                  <a:lnTo>
                    <a:pt x="2031" y="9"/>
                  </a:lnTo>
                  <a:lnTo>
                    <a:pt x="2061" y="21"/>
                  </a:lnTo>
                  <a:lnTo>
                    <a:pt x="2061" y="811"/>
                  </a:lnTo>
                  <a:lnTo>
                    <a:pt x="2058" y="848"/>
                  </a:lnTo>
                  <a:lnTo>
                    <a:pt x="2048" y="882"/>
                  </a:lnTo>
                  <a:lnTo>
                    <a:pt x="2033" y="915"/>
                  </a:lnTo>
                  <a:lnTo>
                    <a:pt x="2013" y="943"/>
                  </a:lnTo>
                  <a:lnTo>
                    <a:pt x="1988" y="967"/>
                  </a:lnTo>
                  <a:lnTo>
                    <a:pt x="1958" y="988"/>
                  </a:lnTo>
                  <a:lnTo>
                    <a:pt x="1927" y="1003"/>
                  </a:lnTo>
                  <a:lnTo>
                    <a:pt x="1891" y="1013"/>
                  </a:lnTo>
                  <a:lnTo>
                    <a:pt x="1854" y="1016"/>
                  </a:lnTo>
                  <a:lnTo>
                    <a:pt x="207" y="1016"/>
                  </a:lnTo>
                  <a:lnTo>
                    <a:pt x="170" y="1013"/>
                  </a:lnTo>
                  <a:lnTo>
                    <a:pt x="135" y="1003"/>
                  </a:lnTo>
                  <a:lnTo>
                    <a:pt x="103" y="988"/>
                  </a:lnTo>
                  <a:lnTo>
                    <a:pt x="74" y="967"/>
                  </a:lnTo>
                  <a:lnTo>
                    <a:pt x="49" y="943"/>
                  </a:lnTo>
                  <a:lnTo>
                    <a:pt x="29" y="915"/>
                  </a:lnTo>
                  <a:lnTo>
                    <a:pt x="13" y="882"/>
                  </a:lnTo>
                  <a:lnTo>
                    <a:pt x="4" y="848"/>
                  </a:lnTo>
                  <a:lnTo>
                    <a:pt x="0" y="811"/>
                  </a:lnTo>
                  <a:lnTo>
                    <a:pt x="0" y="21"/>
                  </a:lnTo>
                  <a:lnTo>
                    <a:pt x="31" y="9"/>
                  </a:lnTo>
                  <a:lnTo>
                    <a:pt x="63" y="2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prstClr val="black"/>
                </a:solidFill>
              </a:endParaRPr>
            </a:p>
          </p:txBody>
        </p:sp>
        <p:grpSp>
          <p:nvGrpSpPr>
            <p:cNvPr id="1492" name="Group 1491"/>
            <p:cNvGrpSpPr/>
            <p:nvPr/>
          </p:nvGrpSpPr>
          <p:grpSpPr>
            <a:xfrm>
              <a:off x="4991100" y="3632201"/>
              <a:ext cx="1951038" cy="588963"/>
              <a:chOff x="4991100" y="3632201"/>
              <a:chExt cx="1951038" cy="588963"/>
            </a:xfrm>
          </p:grpSpPr>
          <p:sp>
            <p:nvSpPr>
              <p:cNvPr id="1461" name="Freeform 1391"/>
              <p:cNvSpPr>
                <a:spLocks/>
              </p:cNvSpPr>
              <p:nvPr/>
            </p:nvSpPr>
            <p:spPr bwMode="auto">
              <a:xfrm>
                <a:off x="4991100" y="3632201"/>
                <a:ext cx="382588" cy="588963"/>
              </a:xfrm>
              <a:custGeom>
                <a:avLst/>
                <a:gdLst>
                  <a:gd name="T0" fmla="*/ 134 w 241"/>
                  <a:gd name="T1" fmla="*/ 0 h 371"/>
                  <a:gd name="T2" fmla="*/ 157 w 241"/>
                  <a:gd name="T3" fmla="*/ 2 h 371"/>
                  <a:gd name="T4" fmla="*/ 181 w 241"/>
                  <a:gd name="T5" fmla="*/ 6 h 371"/>
                  <a:gd name="T6" fmla="*/ 202 w 241"/>
                  <a:gd name="T7" fmla="*/ 12 h 371"/>
                  <a:gd name="T8" fmla="*/ 220 w 241"/>
                  <a:gd name="T9" fmla="*/ 19 h 371"/>
                  <a:gd name="T10" fmla="*/ 233 w 241"/>
                  <a:gd name="T11" fmla="*/ 30 h 371"/>
                  <a:gd name="T12" fmla="*/ 240 w 241"/>
                  <a:gd name="T13" fmla="*/ 42 h 371"/>
                  <a:gd name="T14" fmla="*/ 241 w 241"/>
                  <a:gd name="T15" fmla="*/ 55 h 371"/>
                  <a:gd name="T16" fmla="*/ 199 w 241"/>
                  <a:gd name="T17" fmla="*/ 323 h 371"/>
                  <a:gd name="T18" fmla="*/ 194 w 241"/>
                  <a:gd name="T19" fmla="*/ 337 h 371"/>
                  <a:gd name="T20" fmla="*/ 185 w 241"/>
                  <a:gd name="T21" fmla="*/ 349 h 371"/>
                  <a:gd name="T22" fmla="*/ 172 w 241"/>
                  <a:gd name="T23" fmla="*/ 359 h 371"/>
                  <a:gd name="T24" fmla="*/ 156 w 241"/>
                  <a:gd name="T25" fmla="*/ 366 h 371"/>
                  <a:gd name="T26" fmla="*/ 138 w 241"/>
                  <a:gd name="T27" fmla="*/ 370 h 371"/>
                  <a:gd name="T28" fmla="*/ 120 w 241"/>
                  <a:gd name="T29" fmla="*/ 371 h 371"/>
                  <a:gd name="T30" fmla="*/ 103 w 241"/>
                  <a:gd name="T31" fmla="*/ 368 h 371"/>
                  <a:gd name="T32" fmla="*/ 85 w 241"/>
                  <a:gd name="T33" fmla="*/ 365 h 371"/>
                  <a:gd name="T34" fmla="*/ 69 w 241"/>
                  <a:gd name="T35" fmla="*/ 358 h 371"/>
                  <a:gd name="T36" fmla="*/ 56 w 241"/>
                  <a:gd name="T37" fmla="*/ 348 h 371"/>
                  <a:gd name="T38" fmla="*/ 46 w 241"/>
                  <a:gd name="T39" fmla="*/ 336 h 371"/>
                  <a:gd name="T40" fmla="*/ 42 w 241"/>
                  <a:gd name="T41" fmla="*/ 323 h 371"/>
                  <a:gd name="T42" fmla="*/ 0 w 241"/>
                  <a:gd name="T43" fmla="*/ 55 h 371"/>
                  <a:gd name="T44" fmla="*/ 1 w 241"/>
                  <a:gd name="T45" fmla="*/ 42 h 371"/>
                  <a:gd name="T46" fmla="*/ 9 w 241"/>
                  <a:gd name="T47" fmla="*/ 30 h 371"/>
                  <a:gd name="T48" fmla="*/ 21 w 241"/>
                  <a:gd name="T49" fmla="*/ 20 h 371"/>
                  <a:gd name="T50" fmla="*/ 39 w 241"/>
                  <a:gd name="T51" fmla="*/ 12 h 371"/>
                  <a:gd name="T52" fmla="*/ 60 w 241"/>
                  <a:gd name="T53" fmla="*/ 6 h 371"/>
                  <a:gd name="T54" fmla="*/ 83 w 241"/>
                  <a:gd name="T55" fmla="*/ 2 h 371"/>
                  <a:gd name="T56" fmla="*/ 108 w 241"/>
                  <a:gd name="T57" fmla="*/ 0 h 371"/>
                  <a:gd name="T58" fmla="*/ 134 w 241"/>
                  <a:gd name="T59" fmla="*/ 0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241" h="371">
                    <a:moveTo>
                      <a:pt x="134" y="0"/>
                    </a:moveTo>
                    <a:lnTo>
                      <a:pt x="157" y="2"/>
                    </a:lnTo>
                    <a:lnTo>
                      <a:pt x="181" y="6"/>
                    </a:lnTo>
                    <a:lnTo>
                      <a:pt x="202" y="12"/>
                    </a:lnTo>
                    <a:lnTo>
                      <a:pt x="220" y="19"/>
                    </a:lnTo>
                    <a:lnTo>
                      <a:pt x="233" y="30"/>
                    </a:lnTo>
                    <a:lnTo>
                      <a:pt x="240" y="42"/>
                    </a:lnTo>
                    <a:lnTo>
                      <a:pt x="241" y="55"/>
                    </a:lnTo>
                    <a:lnTo>
                      <a:pt x="199" y="323"/>
                    </a:lnTo>
                    <a:lnTo>
                      <a:pt x="194" y="337"/>
                    </a:lnTo>
                    <a:lnTo>
                      <a:pt x="185" y="349"/>
                    </a:lnTo>
                    <a:lnTo>
                      <a:pt x="172" y="359"/>
                    </a:lnTo>
                    <a:lnTo>
                      <a:pt x="156" y="366"/>
                    </a:lnTo>
                    <a:lnTo>
                      <a:pt x="138" y="370"/>
                    </a:lnTo>
                    <a:lnTo>
                      <a:pt x="120" y="371"/>
                    </a:lnTo>
                    <a:lnTo>
                      <a:pt x="103" y="368"/>
                    </a:lnTo>
                    <a:lnTo>
                      <a:pt x="85" y="365"/>
                    </a:lnTo>
                    <a:lnTo>
                      <a:pt x="69" y="358"/>
                    </a:lnTo>
                    <a:lnTo>
                      <a:pt x="56" y="348"/>
                    </a:lnTo>
                    <a:lnTo>
                      <a:pt x="46" y="336"/>
                    </a:lnTo>
                    <a:lnTo>
                      <a:pt x="42" y="323"/>
                    </a:lnTo>
                    <a:lnTo>
                      <a:pt x="0" y="55"/>
                    </a:lnTo>
                    <a:lnTo>
                      <a:pt x="1" y="42"/>
                    </a:lnTo>
                    <a:lnTo>
                      <a:pt x="9" y="30"/>
                    </a:lnTo>
                    <a:lnTo>
                      <a:pt x="21" y="20"/>
                    </a:lnTo>
                    <a:lnTo>
                      <a:pt x="39" y="12"/>
                    </a:lnTo>
                    <a:lnTo>
                      <a:pt x="60" y="6"/>
                    </a:lnTo>
                    <a:lnTo>
                      <a:pt x="83" y="2"/>
                    </a:lnTo>
                    <a:lnTo>
                      <a:pt x="108" y="0"/>
                    </a:lnTo>
                    <a:lnTo>
                      <a:pt x="134" y="0"/>
                    </a:lnTo>
                    <a:close/>
                  </a:path>
                </a:pathLst>
              </a:custGeom>
              <a:solidFill>
                <a:srgbClr val="DEFFF3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462" name="Freeform 1392"/>
              <p:cNvSpPr>
                <a:spLocks/>
              </p:cNvSpPr>
              <p:nvPr/>
            </p:nvSpPr>
            <p:spPr bwMode="auto">
              <a:xfrm>
                <a:off x="6559550" y="3632201"/>
                <a:ext cx="382588" cy="588963"/>
              </a:xfrm>
              <a:custGeom>
                <a:avLst/>
                <a:gdLst>
                  <a:gd name="T0" fmla="*/ 133 w 241"/>
                  <a:gd name="T1" fmla="*/ 0 h 371"/>
                  <a:gd name="T2" fmla="*/ 159 w 241"/>
                  <a:gd name="T3" fmla="*/ 2 h 371"/>
                  <a:gd name="T4" fmla="*/ 181 w 241"/>
                  <a:gd name="T5" fmla="*/ 6 h 371"/>
                  <a:gd name="T6" fmla="*/ 203 w 241"/>
                  <a:gd name="T7" fmla="*/ 12 h 371"/>
                  <a:gd name="T8" fmla="*/ 219 w 241"/>
                  <a:gd name="T9" fmla="*/ 19 h 371"/>
                  <a:gd name="T10" fmla="*/ 233 w 241"/>
                  <a:gd name="T11" fmla="*/ 30 h 371"/>
                  <a:gd name="T12" fmla="*/ 240 w 241"/>
                  <a:gd name="T13" fmla="*/ 42 h 371"/>
                  <a:gd name="T14" fmla="*/ 241 w 241"/>
                  <a:gd name="T15" fmla="*/ 55 h 371"/>
                  <a:gd name="T16" fmla="*/ 199 w 241"/>
                  <a:gd name="T17" fmla="*/ 323 h 371"/>
                  <a:gd name="T18" fmla="*/ 194 w 241"/>
                  <a:gd name="T19" fmla="*/ 337 h 371"/>
                  <a:gd name="T20" fmla="*/ 185 w 241"/>
                  <a:gd name="T21" fmla="*/ 349 h 371"/>
                  <a:gd name="T22" fmla="*/ 172 w 241"/>
                  <a:gd name="T23" fmla="*/ 359 h 371"/>
                  <a:gd name="T24" fmla="*/ 156 w 241"/>
                  <a:gd name="T25" fmla="*/ 366 h 371"/>
                  <a:gd name="T26" fmla="*/ 138 w 241"/>
                  <a:gd name="T27" fmla="*/ 370 h 371"/>
                  <a:gd name="T28" fmla="*/ 120 w 241"/>
                  <a:gd name="T29" fmla="*/ 371 h 371"/>
                  <a:gd name="T30" fmla="*/ 102 w 241"/>
                  <a:gd name="T31" fmla="*/ 368 h 371"/>
                  <a:gd name="T32" fmla="*/ 84 w 241"/>
                  <a:gd name="T33" fmla="*/ 365 h 371"/>
                  <a:gd name="T34" fmla="*/ 69 w 241"/>
                  <a:gd name="T35" fmla="*/ 358 h 371"/>
                  <a:gd name="T36" fmla="*/ 56 w 241"/>
                  <a:gd name="T37" fmla="*/ 348 h 371"/>
                  <a:gd name="T38" fmla="*/ 47 w 241"/>
                  <a:gd name="T39" fmla="*/ 336 h 371"/>
                  <a:gd name="T40" fmla="*/ 41 w 241"/>
                  <a:gd name="T41" fmla="*/ 323 h 371"/>
                  <a:gd name="T42" fmla="*/ 0 w 241"/>
                  <a:gd name="T43" fmla="*/ 55 h 371"/>
                  <a:gd name="T44" fmla="*/ 1 w 241"/>
                  <a:gd name="T45" fmla="*/ 42 h 371"/>
                  <a:gd name="T46" fmla="*/ 9 w 241"/>
                  <a:gd name="T47" fmla="*/ 30 h 371"/>
                  <a:gd name="T48" fmla="*/ 22 w 241"/>
                  <a:gd name="T49" fmla="*/ 20 h 371"/>
                  <a:gd name="T50" fmla="*/ 39 w 241"/>
                  <a:gd name="T51" fmla="*/ 12 h 371"/>
                  <a:gd name="T52" fmla="*/ 61 w 241"/>
                  <a:gd name="T53" fmla="*/ 6 h 371"/>
                  <a:gd name="T54" fmla="*/ 83 w 241"/>
                  <a:gd name="T55" fmla="*/ 2 h 371"/>
                  <a:gd name="T56" fmla="*/ 108 w 241"/>
                  <a:gd name="T57" fmla="*/ 0 h 371"/>
                  <a:gd name="T58" fmla="*/ 133 w 241"/>
                  <a:gd name="T59" fmla="*/ 0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241" h="371">
                    <a:moveTo>
                      <a:pt x="133" y="0"/>
                    </a:moveTo>
                    <a:lnTo>
                      <a:pt x="159" y="2"/>
                    </a:lnTo>
                    <a:lnTo>
                      <a:pt x="181" y="6"/>
                    </a:lnTo>
                    <a:lnTo>
                      <a:pt x="203" y="12"/>
                    </a:lnTo>
                    <a:lnTo>
                      <a:pt x="219" y="19"/>
                    </a:lnTo>
                    <a:lnTo>
                      <a:pt x="233" y="30"/>
                    </a:lnTo>
                    <a:lnTo>
                      <a:pt x="240" y="42"/>
                    </a:lnTo>
                    <a:lnTo>
                      <a:pt x="241" y="55"/>
                    </a:lnTo>
                    <a:lnTo>
                      <a:pt x="199" y="323"/>
                    </a:lnTo>
                    <a:lnTo>
                      <a:pt x="194" y="337"/>
                    </a:lnTo>
                    <a:lnTo>
                      <a:pt x="185" y="349"/>
                    </a:lnTo>
                    <a:lnTo>
                      <a:pt x="172" y="359"/>
                    </a:lnTo>
                    <a:lnTo>
                      <a:pt x="156" y="366"/>
                    </a:lnTo>
                    <a:lnTo>
                      <a:pt x="138" y="370"/>
                    </a:lnTo>
                    <a:lnTo>
                      <a:pt x="120" y="371"/>
                    </a:lnTo>
                    <a:lnTo>
                      <a:pt x="102" y="368"/>
                    </a:lnTo>
                    <a:lnTo>
                      <a:pt x="84" y="365"/>
                    </a:lnTo>
                    <a:lnTo>
                      <a:pt x="69" y="358"/>
                    </a:lnTo>
                    <a:lnTo>
                      <a:pt x="56" y="348"/>
                    </a:lnTo>
                    <a:lnTo>
                      <a:pt x="47" y="336"/>
                    </a:lnTo>
                    <a:lnTo>
                      <a:pt x="41" y="323"/>
                    </a:lnTo>
                    <a:lnTo>
                      <a:pt x="0" y="55"/>
                    </a:lnTo>
                    <a:lnTo>
                      <a:pt x="1" y="42"/>
                    </a:lnTo>
                    <a:lnTo>
                      <a:pt x="9" y="30"/>
                    </a:lnTo>
                    <a:lnTo>
                      <a:pt x="22" y="20"/>
                    </a:lnTo>
                    <a:lnTo>
                      <a:pt x="39" y="12"/>
                    </a:lnTo>
                    <a:lnTo>
                      <a:pt x="61" y="6"/>
                    </a:lnTo>
                    <a:lnTo>
                      <a:pt x="83" y="2"/>
                    </a:lnTo>
                    <a:lnTo>
                      <a:pt x="108" y="0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rgbClr val="DEFFF3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463" name="Freeform 1393"/>
              <p:cNvSpPr>
                <a:spLocks/>
              </p:cNvSpPr>
              <p:nvPr/>
            </p:nvSpPr>
            <p:spPr bwMode="auto">
              <a:xfrm>
                <a:off x="5072063" y="3702051"/>
                <a:ext cx="222250" cy="423863"/>
              </a:xfrm>
              <a:custGeom>
                <a:avLst/>
                <a:gdLst>
                  <a:gd name="T0" fmla="*/ 69 w 140"/>
                  <a:gd name="T1" fmla="*/ 0 h 267"/>
                  <a:gd name="T2" fmla="*/ 87 w 140"/>
                  <a:gd name="T3" fmla="*/ 1 h 267"/>
                  <a:gd name="T4" fmla="*/ 105 w 140"/>
                  <a:gd name="T5" fmla="*/ 5 h 267"/>
                  <a:gd name="T6" fmla="*/ 120 w 140"/>
                  <a:gd name="T7" fmla="*/ 10 h 267"/>
                  <a:gd name="T8" fmla="*/ 132 w 140"/>
                  <a:gd name="T9" fmla="*/ 18 h 267"/>
                  <a:gd name="T10" fmla="*/ 139 w 140"/>
                  <a:gd name="T11" fmla="*/ 28 h 267"/>
                  <a:gd name="T12" fmla="*/ 140 w 140"/>
                  <a:gd name="T13" fmla="*/ 40 h 267"/>
                  <a:gd name="T14" fmla="*/ 115 w 140"/>
                  <a:gd name="T15" fmla="*/ 232 h 267"/>
                  <a:gd name="T16" fmla="*/ 111 w 140"/>
                  <a:gd name="T17" fmla="*/ 247 h 267"/>
                  <a:gd name="T18" fmla="*/ 102 w 140"/>
                  <a:gd name="T19" fmla="*/ 257 h 267"/>
                  <a:gd name="T20" fmla="*/ 90 w 140"/>
                  <a:gd name="T21" fmla="*/ 263 h 267"/>
                  <a:gd name="T22" fmla="*/ 77 w 140"/>
                  <a:gd name="T23" fmla="*/ 267 h 267"/>
                  <a:gd name="T24" fmla="*/ 62 w 140"/>
                  <a:gd name="T25" fmla="*/ 267 h 267"/>
                  <a:gd name="T26" fmla="*/ 49 w 140"/>
                  <a:gd name="T27" fmla="*/ 263 h 267"/>
                  <a:gd name="T28" fmla="*/ 37 w 140"/>
                  <a:gd name="T29" fmla="*/ 256 h 267"/>
                  <a:gd name="T30" fmla="*/ 29 w 140"/>
                  <a:gd name="T31" fmla="*/ 245 h 267"/>
                  <a:gd name="T32" fmla="*/ 24 w 140"/>
                  <a:gd name="T33" fmla="*/ 232 h 267"/>
                  <a:gd name="T34" fmla="*/ 0 w 140"/>
                  <a:gd name="T35" fmla="*/ 40 h 267"/>
                  <a:gd name="T36" fmla="*/ 1 w 140"/>
                  <a:gd name="T37" fmla="*/ 28 h 267"/>
                  <a:gd name="T38" fmla="*/ 9 w 140"/>
                  <a:gd name="T39" fmla="*/ 18 h 267"/>
                  <a:gd name="T40" fmla="*/ 19 w 140"/>
                  <a:gd name="T41" fmla="*/ 10 h 267"/>
                  <a:gd name="T42" fmla="*/ 35 w 140"/>
                  <a:gd name="T43" fmla="*/ 5 h 267"/>
                  <a:gd name="T44" fmla="*/ 52 w 140"/>
                  <a:gd name="T45" fmla="*/ 1 h 267"/>
                  <a:gd name="T46" fmla="*/ 69 w 140"/>
                  <a:gd name="T47" fmla="*/ 0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40" h="267">
                    <a:moveTo>
                      <a:pt x="69" y="0"/>
                    </a:moveTo>
                    <a:lnTo>
                      <a:pt x="87" y="1"/>
                    </a:lnTo>
                    <a:lnTo>
                      <a:pt x="105" y="5"/>
                    </a:lnTo>
                    <a:lnTo>
                      <a:pt x="120" y="10"/>
                    </a:lnTo>
                    <a:lnTo>
                      <a:pt x="132" y="18"/>
                    </a:lnTo>
                    <a:lnTo>
                      <a:pt x="139" y="28"/>
                    </a:lnTo>
                    <a:lnTo>
                      <a:pt x="140" y="40"/>
                    </a:lnTo>
                    <a:lnTo>
                      <a:pt x="115" y="232"/>
                    </a:lnTo>
                    <a:lnTo>
                      <a:pt x="111" y="247"/>
                    </a:lnTo>
                    <a:lnTo>
                      <a:pt x="102" y="257"/>
                    </a:lnTo>
                    <a:lnTo>
                      <a:pt x="90" y="263"/>
                    </a:lnTo>
                    <a:lnTo>
                      <a:pt x="77" y="267"/>
                    </a:lnTo>
                    <a:lnTo>
                      <a:pt x="62" y="267"/>
                    </a:lnTo>
                    <a:lnTo>
                      <a:pt x="49" y="263"/>
                    </a:lnTo>
                    <a:lnTo>
                      <a:pt x="37" y="256"/>
                    </a:lnTo>
                    <a:lnTo>
                      <a:pt x="29" y="245"/>
                    </a:lnTo>
                    <a:lnTo>
                      <a:pt x="24" y="232"/>
                    </a:lnTo>
                    <a:lnTo>
                      <a:pt x="0" y="40"/>
                    </a:lnTo>
                    <a:lnTo>
                      <a:pt x="1" y="28"/>
                    </a:lnTo>
                    <a:lnTo>
                      <a:pt x="9" y="18"/>
                    </a:lnTo>
                    <a:lnTo>
                      <a:pt x="19" y="10"/>
                    </a:lnTo>
                    <a:lnTo>
                      <a:pt x="35" y="5"/>
                    </a:lnTo>
                    <a:lnTo>
                      <a:pt x="52" y="1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464" name="Freeform 1394"/>
              <p:cNvSpPr>
                <a:spLocks/>
              </p:cNvSpPr>
              <p:nvPr/>
            </p:nvSpPr>
            <p:spPr bwMode="auto">
              <a:xfrm>
                <a:off x="6640513" y="3702051"/>
                <a:ext cx="222250" cy="423863"/>
              </a:xfrm>
              <a:custGeom>
                <a:avLst/>
                <a:gdLst>
                  <a:gd name="T0" fmla="*/ 69 w 140"/>
                  <a:gd name="T1" fmla="*/ 0 h 267"/>
                  <a:gd name="T2" fmla="*/ 88 w 140"/>
                  <a:gd name="T3" fmla="*/ 1 h 267"/>
                  <a:gd name="T4" fmla="*/ 105 w 140"/>
                  <a:gd name="T5" fmla="*/ 5 h 267"/>
                  <a:gd name="T6" fmla="*/ 119 w 140"/>
                  <a:gd name="T7" fmla="*/ 10 h 267"/>
                  <a:gd name="T8" fmla="*/ 131 w 140"/>
                  <a:gd name="T9" fmla="*/ 18 h 267"/>
                  <a:gd name="T10" fmla="*/ 139 w 140"/>
                  <a:gd name="T11" fmla="*/ 28 h 267"/>
                  <a:gd name="T12" fmla="*/ 140 w 140"/>
                  <a:gd name="T13" fmla="*/ 40 h 267"/>
                  <a:gd name="T14" fmla="*/ 116 w 140"/>
                  <a:gd name="T15" fmla="*/ 232 h 267"/>
                  <a:gd name="T16" fmla="*/ 111 w 140"/>
                  <a:gd name="T17" fmla="*/ 247 h 267"/>
                  <a:gd name="T18" fmla="*/ 102 w 140"/>
                  <a:gd name="T19" fmla="*/ 257 h 267"/>
                  <a:gd name="T20" fmla="*/ 91 w 140"/>
                  <a:gd name="T21" fmla="*/ 263 h 267"/>
                  <a:gd name="T22" fmla="*/ 76 w 140"/>
                  <a:gd name="T23" fmla="*/ 267 h 267"/>
                  <a:gd name="T24" fmla="*/ 62 w 140"/>
                  <a:gd name="T25" fmla="*/ 267 h 267"/>
                  <a:gd name="T26" fmla="*/ 49 w 140"/>
                  <a:gd name="T27" fmla="*/ 263 h 267"/>
                  <a:gd name="T28" fmla="*/ 37 w 140"/>
                  <a:gd name="T29" fmla="*/ 256 h 267"/>
                  <a:gd name="T30" fmla="*/ 29 w 140"/>
                  <a:gd name="T31" fmla="*/ 245 h 267"/>
                  <a:gd name="T32" fmla="*/ 24 w 140"/>
                  <a:gd name="T33" fmla="*/ 232 h 267"/>
                  <a:gd name="T34" fmla="*/ 0 w 140"/>
                  <a:gd name="T35" fmla="*/ 40 h 267"/>
                  <a:gd name="T36" fmla="*/ 1 w 140"/>
                  <a:gd name="T37" fmla="*/ 28 h 267"/>
                  <a:gd name="T38" fmla="*/ 8 w 140"/>
                  <a:gd name="T39" fmla="*/ 18 h 267"/>
                  <a:gd name="T40" fmla="*/ 19 w 140"/>
                  <a:gd name="T41" fmla="*/ 10 h 267"/>
                  <a:gd name="T42" fmla="*/ 35 w 140"/>
                  <a:gd name="T43" fmla="*/ 5 h 267"/>
                  <a:gd name="T44" fmla="*/ 51 w 140"/>
                  <a:gd name="T45" fmla="*/ 1 h 267"/>
                  <a:gd name="T46" fmla="*/ 69 w 140"/>
                  <a:gd name="T47" fmla="*/ 0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40" h="267">
                    <a:moveTo>
                      <a:pt x="69" y="0"/>
                    </a:moveTo>
                    <a:lnTo>
                      <a:pt x="88" y="1"/>
                    </a:lnTo>
                    <a:lnTo>
                      <a:pt x="105" y="5"/>
                    </a:lnTo>
                    <a:lnTo>
                      <a:pt x="119" y="10"/>
                    </a:lnTo>
                    <a:lnTo>
                      <a:pt x="131" y="18"/>
                    </a:lnTo>
                    <a:lnTo>
                      <a:pt x="139" y="28"/>
                    </a:lnTo>
                    <a:lnTo>
                      <a:pt x="140" y="40"/>
                    </a:lnTo>
                    <a:lnTo>
                      <a:pt x="116" y="232"/>
                    </a:lnTo>
                    <a:lnTo>
                      <a:pt x="111" y="247"/>
                    </a:lnTo>
                    <a:lnTo>
                      <a:pt x="102" y="257"/>
                    </a:lnTo>
                    <a:lnTo>
                      <a:pt x="91" y="263"/>
                    </a:lnTo>
                    <a:lnTo>
                      <a:pt x="76" y="267"/>
                    </a:lnTo>
                    <a:lnTo>
                      <a:pt x="62" y="267"/>
                    </a:lnTo>
                    <a:lnTo>
                      <a:pt x="49" y="263"/>
                    </a:lnTo>
                    <a:lnTo>
                      <a:pt x="37" y="256"/>
                    </a:lnTo>
                    <a:lnTo>
                      <a:pt x="29" y="245"/>
                    </a:lnTo>
                    <a:lnTo>
                      <a:pt x="24" y="232"/>
                    </a:lnTo>
                    <a:lnTo>
                      <a:pt x="0" y="40"/>
                    </a:lnTo>
                    <a:lnTo>
                      <a:pt x="1" y="28"/>
                    </a:lnTo>
                    <a:lnTo>
                      <a:pt x="8" y="18"/>
                    </a:lnTo>
                    <a:lnTo>
                      <a:pt x="19" y="10"/>
                    </a:lnTo>
                    <a:lnTo>
                      <a:pt x="35" y="5"/>
                    </a:lnTo>
                    <a:lnTo>
                      <a:pt x="51" y="1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475" name="Freeform 1405"/>
              <p:cNvSpPr>
                <a:spLocks/>
              </p:cNvSpPr>
              <p:nvPr/>
            </p:nvSpPr>
            <p:spPr bwMode="auto">
              <a:xfrm>
                <a:off x="5137150" y="3825876"/>
                <a:ext cx="92075" cy="176213"/>
              </a:xfrm>
              <a:custGeom>
                <a:avLst/>
                <a:gdLst>
                  <a:gd name="T0" fmla="*/ 28 w 58"/>
                  <a:gd name="T1" fmla="*/ 0 h 111"/>
                  <a:gd name="T2" fmla="*/ 40 w 58"/>
                  <a:gd name="T3" fmla="*/ 2 h 111"/>
                  <a:gd name="T4" fmla="*/ 50 w 58"/>
                  <a:gd name="T5" fmla="*/ 8 h 111"/>
                  <a:gd name="T6" fmla="*/ 56 w 58"/>
                  <a:gd name="T7" fmla="*/ 18 h 111"/>
                  <a:gd name="T8" fmla="*/ 58 w 58"/>
                  <a:gd name="T9" fmla="*/ 30 h 111"/>
                  <a:gd name="T10" fmla="*/ 56 w 58"/>
                  <a:gd name="T11" fmla="*/ 39 h 111"/>
                  <a:gd name="T12" fmla="*/ 52 w 58"/>
                  <a:gd name="T13" fmla="*/ 48 h 111"/>
                  <a:gd name="T14" fmla="*/ 45 w 58"/>
                  <a:gd name="T15" fmla="*/ 54 h 111"/>
                  <a:gd name="T16" fmla="*/ 55 w 58"/>
                  <a:gd name="T17" fmla="*/ 111 h 111"/>
                  <a:gd name="T18" fmla="*/ 2 w 58"/>
                  <a:gd name="T19" fmla="*/ 111 h 111"/>
                  <a:gd name="T20" fmla="*/ 13 w 58"/>
                  <a:gd name="T21" fmla="*/ 54 h 111"/>
                  <a:gd name="T22" fmla="*/ 6 w 58"/>
                  <a:gd name="T23" fmla="*/ 48 h 111"/>
                  <a:gd name="T24" fmla="*/ 1 w 58"/>
                  <a:gd name="T25" fmla="*/ 39 h 111"/>
                  <a:gd name="T26" fmla="*/ 0 w 58"/>
                  <a:gd name="T27" fmla="*/ 30 h 111"/>
                  <a:gd name="T28" fmla="*/ 1 w 58"/>
                  <a:gd name="T29" fmla="*/ 18 h 111"/>
                  <a:gd name="T30" fmla="*/ 8 w 58"/>
                  <a:gd name="T31" fmla="*/ 8 h 111"/>
                  <a:gd name="T32" fmla="*/ 18 w 58"/>
                  <a:gd name="T33" fmla="*/ 2 h 111"/>
                  <a:gd name="T34" fmla="*/ 28 w 58"/>
                  <a:gd name="T35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8" h="111">
                    <a:moveTo>
                      <a:pt x="28" y="0"/>
                    </a:moveTo>
                    <a:lnTo>
                      <a:pt x="40" y="2"/>
                    </a:lnTo>
                    <a:lnTo>
                      <a:pt x="50" y="8"/>
                    </a:lnTo>
                    <a:lnTo>
                      <a:pt x="56" y="18"/>
                    </a:lnTo>
                    <a:lnTo>
                      <a:pt x="58" y="30"/>
                    </a:lnTo>
                    <a:lnTo>
                      <a:pt x="56" y="39"/>
                    </a:lnTo>
                    <a:lnTo>
                      <a:pt x="52" y="48"/>
                    </a:lnTo>
                    <a:lnTo>
                      <a:pt x="45" y="54"/>
                    </a:lnTo>
                    <a:lnTo>
                      <a:pt x="55" y="111"/>
                    </a:lnTo>
                    <a:lnTo>
                      <a:pt x="2" y="111"/>
                    </a:lnTo>
                    <a:lnTo>
                      <a:pt x="13" y="54"/>
                    </a:lnTo>
                    <a:lnTo>
                      <a:pt x="6" y="48"/>
                    </a:lnTo>
                    <a:lnTo>
                      <a:pt x="1" y="39"/>
                    </a:lnTo>
                    <a:lnTo>
                      <a:pt x="0" y="30"/>
                    </a:lnTo>
                    <a:lnTo>
                      <a:pt x="1" y="18"/>
                    </a:lnTo>
                    <a:lnTo>
                      <a:pt x="8" y="8"/>
                    </a:lnTo>
                    <a:lnTo>
                      <a:pt x="18" y="2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431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  <p:sp>
            <p:nvSpPr>
              <p:cNvPr id="1476" name="Freeform 1406"/>
              <p:cNvSpPr>
                <a:spLocks/>
              </p:cNvSpPr>
              <p:nvPr/>
            </p:nvSpPr>
            <p:spPr bwMode="auto">
              <a:xfrm>
                <a:off x="6705600" y="3825876"/>
                <a:ext cx="92075" cy="176213"/>
              </a:xfrm>
              <a:custGeom>
                <a:avLst/>
                <a:gdLst>
                  <a:gd name="T0" fmla="*/ 28 w 58"/>
                  <a:gd name="T1" fmla="*/ 0 h 111"/>
                  <a:gd name="T2" fmla="*/ 40 w 58"/>
                  <a:gd name="T3" fmla="*/ 2 h 111"/>
                  <a:gd name="T4" fmla="*/ 50 w 58"/>
                  <a:gd name="T5" fmla="*/ 8 h 111"/>
                  <a:gd name="T6" fmla="*/ 56 w 58"/>
                  <a:gd name="T7" fmla="*/ 18 h 111"/>
                  <a:gd name="T8" fmla="*/ 58 w 58"/>
                  <a:gd name="T9" fmla="*/ 30 h 111"/>
                  <a:gd name="T10" fmla="*/ 57 w 58"/>
                  <a:gd name="T11" fmla="*/ 39 h 111"/>
                  <a:gd name="T12" fmla="*/ 52 w 58"/>
                  <a:gd name="T13" fmla="*/ 48 h 111"/>
                  <a:gd name="T14" fmla="*/ 45 w 58"/>
                  <a:gd name="T15" fmla="*/ 54 h 111"/>
                  <a:gd name="T16" fmla="*/ 55 w 58"/>
                  <a:gd name="T17" fmla="*/ 111 h 111"/>
                  <a:gd name="T18" fmla="*/ 3 w 58"/>
                  <a:gd name="T19" fmla="*/ 111 h 111"/>
                  <a:gd name="T20" fmla="*/ 13 w 58"/>
                  <a:gd name="T21" fmla="*/ 54 h 111"/>
                  <a:gd name="T22" fmla="*/ 6 w 58"/>
                  <a:gd name="T23" fmla="*/ 48 h 111"/>
                  <a:gd name="T24" fmla="*/ 1 w 58"/>
                  <a:gd name="T25" fmla="*/ 39 h 111"/>
                  <a:gd name="T26" fmla="*/ 0 w 58"/>
                  <a:gd name="T27" fmla="*/ 30 h 111"/>
                  <a:gd name="T28" fmla="*/ 2 w 58"/>
                  <a:gd name="T29" fmla="*/ 18 h 111"/>
                  <a:gd name="T30" fmla="*/ 8 w 58"/>
                  <a:gd name="T31" fmla="*/ 8 h 111"/>
                  <a:gd name="T32" fmla="*/ 18 w 58"/>
                  <a:gd name="T33" fmla="*/ 2 h 111"/>
                  <a:gd name="T34" fmla="*/ 28 w 58"/>
                  <a:gd name="T35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8" h="111">
                    <a:moveTo>
                      <a:pt x="28" y="0"/>
                    </a:moveTo>
                    <a:lnTo>
                      <a:pt x="40" y="2"/>
                    </a:lnTo>
                    <a:lnTo>
                      <a:pt x="50" y="8"/>
                    </a:lnTo>
                    <a:lnTo>
                      <a:pt x="56" y="18"/>
                    </a:lnTo>
                    <a:lnTo>
                      <a:pt x="58" y="30"/>
                    </a:lnTo>
                    <a:lnTo>
                      <a:pt x="57" y="39"/>
                    </a:lnTo>
                    <a:lnTo>
                      <a:pt x="52" y="48"/>
                    </a:lnTo>
                    <a:lnTo>
                      <a:pt x="45" y="54"/>
                    </a:lnTo>
                    <a:lnTo>
                      <a:pt x="55" y="111"/>
                    </a:lnTo>
                    <a:lnTo>
                      <a:pt x="3" y="111"/>
                    </a:lnTo>
                    <a:lnTo>
                      <a:pt x="13" y="54"/>
                    </a:lnTo>
                    <a:lnTo>
                      <a:pt x="6" y="48"/>
                    </a:lnTo>
                    <a:lnTo>
                      <a:pt x="1" y="39"/>
                    </a:lnTo>
                    <a:lnTo>
                      <a:pt x="0" y="30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8" y="2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431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1497" name="Content Placeholder 1496"/>
          <p:cNvSpPr>
            <a:spLocks noGrp="1"/>
          </p:cNvSpPr>
          <p:nvPr>
            <p:ph sz="quarter" idx="13"/>
          </p:nvPr>
        </p:nvSpPr>
        <p:spPr>
          <a:xfrm>
            <a:off x="684389" y="533400"/>
            <a:ext cx="7192232" cy="7620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Подрывные  инновации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8" name="Content Placeholder 1497"/>
          <p:cNvSpPr>
            <a:spLocks noGrp="1"/>
          </p:cNvSpPr>
          <p:nvPr>
            <p:ph sz="quarter" idx="14"/>
          </p:nvPr>
        </p:nvSpPr>
        <p:spPr>
          <a:xfrm>
            <a:off x="684392" y="1447800"/>
            <a:ext cx="5218315" cy="464820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более низкая валовая прибыль,</a:t>
            </a:r>
          </a:p>
          <a:p>
            <a:pPr lvl="0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более узкие целевые рыночные сегменты,</a:t>
            </a:r>
          </a:p>
          <a:p>
            <a:pPr lvl="0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более простые продукты и услуги, которые выглядят не столько привлекательно по сравнению с уже существующими решениями</a:t>
            </a:r>
          </a:p>
        </p:txBody>
      </p:sp>
    </p:spTree>
    <p:extLst>
      <p:ext uri="{BB962C8B-B14F-4D97-AF65-F5344CB8AC3E}">
        <p14:creationId xmlns:p14="http://schemas.microsoft.com/office/powerpoint/2010/main" val="19476910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7_Office Theme">
  <a:themeElements>
    <a:clrScheme name="ThemeBMC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779B7"/>
      </a:accent1>
      <a:accent2>
        <a:srgbClr val="019ADD"/>
      </a:accent2>
      <a:accent3>
        <a:srgbClr val="6BC2ED"/>
      </a:accent3>
      <a:accent4>
        <a:srgbClr val="A7CCDF"/>
      </a:accent4>
      <a:accent5>
        <a:srgbClr val="595959"/>
      </a:accent5>
      <a:accent6>
        <a:srgbClr val="3F3F3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ThemeBMC">
    <a:dk1>
      <a:srgbClr val="000000"/>
    </a:dk1>
    <a:lt1>
      <a:srgbClr val="FFFFFF"/>
    </a:lt1>
    <a:dk2>
      <a:srgbClr val="1F497D"/>
    </a:dk2>
    <a:lt2>
      <a:srgbClr val="EEECE1"/>
    </a:lt2>
    <a:accent1>
      <a:srgbClr val="0779B7"/>
    </a:accent1>
    <a:accent2>
      <a:srgbClr val="019ADD"/>
    </a:accent2>
    <a:accent3>
      <a:srgbClr val="6BC2ED"/>
    </a:accent3>
    <a:accent4>
      <a:srgbClr val="A7CCDF"/>
    </a:accent4>
    <a:accent5>
      <a:srgbClr val="595959"/>
    </a:accent5>
    <a:accent6>
      <a:srgbClr val="3F3F3F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ThemeBMC">
    <a:dk1>
      <a:srgbClr val="000000"/>
    </a:dk1>
    <a:lt1>
      <a:srgbClr val="FFFFFF"/>
    </a:lt1>
    <a:dk2>
      <a:srgbClr val="1F497D"/>
    </a:dk2>
    <a:lt2>
      <a:srgbClr val="EEECE1"/>
    </a:lt2>
    <a:accent1>
      <a:srgbClr val="0779B7"/>
    </a:accent1>
    <a:accent2>
      <a:srgbClr val="019ADD"/>
    </a:accent2>
    <a:accent3>
      <a:srgbClr val="6BC2ED"/>
    </a:accent3>
    <a:accent4>
      <a:srgbClr val="A7CCDF"/>
    </a:accent4>
    <a:accent5>
      <a:srgbClr val="595959"/>
    </a:accent5>
    <a:accent6>
      <a:srgbClr val="3F3F3F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ThemeBMC">
    <a:dk1>
      <a:srgbClr val="000000"/>
    </a:dk1>
    <a:lt1>
      <a:srgbClr val="FFFFFF"/>
    </a:lt1>
    <a:dk2>
      <a:srgbClr val="1F497D"/>
    </a:dk2>
    <a:lt2>
      <a:srgbClr val="EEECE1"/>
    </a:lt2>
    <a:accent1>
      <a:srgbClr val="0779B7"/>
    </a:accent1>
    <a:accent2>
      <a:srgbClr val="019ADD"/>
    </a:accent2>
    <a:accent3>
      <a:srgbClr val="6BC2ED"/>
    </a:accent3>
    <a:accent4>
      <a:srgbClr val="A7CCDF"/>
    </a:accent4>
    <a:accent5>
      <a:srgbClr val="595959"/>
    </a:accent5>
    <a:accent6>
      <a:srgbClr val="3F3F3F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ThemeBMC">
    <a:dk1>
      <a:srgbClr val="000000"/>
    </a:dk1>
    <a:lt1>
      <a:srgbClr val="FFFFFF"/>
    </a:lt1>
    <a:dk2>
      <a:srgbClr val="1F497D"/>
    </a:dk2>
    <a:lt2>
      <a:srgbClr val="EEECE1"/>
    </a:lt2>
    <a:accent1>
      <a:srgbClr val="0779B7"/>
    </a:accent1>
    <a:accent2>
      <a:srgbClr val="019ADD"/>
    </a:accent2>
    <a:accent3>
      <a:srgbClr val="6BC2ED"/>
    </a:accent3>
    <a:accent4>
      <a:srgbClr val="A7CCDF"/>
    </a:accent4>
    <a:accent5>
      <a:srgbClr val="595959"/>
    </a:accent5>
    <a:accent6>
      <a:srgbClr val="3F3F3F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ThemeBMC">
    <a:dk1>
      <a:srgbClr val="000000"/>
    </a:dk1>
    <a:lt1>
      <a:srgbClr val="FFFFFF"/>
    </a:lt1>
    <a:dk2>
      <a:srgbClr val="1F497D"/>
    </a:dk2>
    <a:lt2>
      <a:srgbClr val="EEECE1"/>
    </a:lt2>
    <a:accent1>
      <a:srgbClr val="0779B7"/>
    </a:accent1>
    <a:accent2>
      <a:srgbClr val="019ADD"/>
    </a:accent2>
    <a:accent3>
      <a:srgbClr val="6BC2ED"/>
    </a:accent3>
    <a:accent4>
      <a:srgbClr val="A7CCDF"/>
    </a:accent4>
    <a:accent5>
      <a:srgbClr val="595959"/>
    </a:accent5>
    <a:accent6>
      <a:srgbClr val="3F3F3F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ThemeBMC">
    <a:dk1>
      <a:srgbClr val="000000"/>
    </a:dk1>
    <a:lt1>
      <a:srgbClr val="FFFFFF"/>
    </a:lt1>
    <a:dk2>
      <a:srgbClr val="1F497D"/>
    </a:dk2>
    <a:lt2>
      <a:srgbClr val="EEECE1"/>
    </a:lt2>
    <a:accent1>
      <a:srgbClr val="0779B7"/>
    </a:accent1>
    <a:accent2>
      <a:srgbClr val="019ADD"/>
    </a:accent2>
    <a:accent3>
      <a:srgbClr val="6BC2ED"/>
    </a:accent3>
    <a:accent4>
      <a:srgbClr val="A7CCDF"/>
    </a:accent4>
    <a:accent5>
      <a:srgbClr val="595959"/>
    </a:accent5>
    <a:accent6>
      <a:srgbClr val="3F3F3F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ThemeBMC">
    <a:dk1>
      <a:srgbClr val="000000"/>
    </a:dk1>
    <a:lt1>
      <a:srgbClr val="FFFFFF"/>
    </a:lt1>
    <a:dk2>
      <a:srgbClr val="1F497D"/>
    </a:dk2>
    <a:lt2>
      <a:srgbClr val="EEECE1"/>
    </a:lt2>
    <a:accent1>
      <a:srgbClr val="0779B7"/>
    </a:accent1>
    <a:accent2>
      <a:srgbClr val="019ADD"/>
    </a:accent2>
    <a:accent3>
      <a:srgbClr val="6BC2ED"/>
    </a:accent3>
    <a:accent4>
      <a:srgbClr val="A7CCDF"/>
    </a:accent4>
    <a:accent5>
      <a:srgbClr val="595959"/>
    </a:accent5>
    <a:accent6>
      <a:srgbClr val="3F3F3F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ThemeBMC">
    <a:dk1>
      <a:srgbClr val="000000"/>
    </a:dk1>
    <a:lt1>
      <a:srgbClr val="FFFFFF"/>
    </a:lt1>
    <a:dk2>
      <a:srgbClr val="1F497D"/>
    </a:dk2>
    <a:lt2>
      <a:srgbClr val="EEECE1"/>
    </a:lt2>
    <a:accent1>
      <a:srgbClr val="0779B7"/>
    </a:accent1>
    <a:accent2>
      <a:srgbClr val="019ADD"/>
    </a:accent2>
    <a:accent3>
      <a:srgbClr val="6BC2ED"/>
    </a:accent3>
    <a:accent4>
      <a:srgbClr val="A7CCDF"/>
    </a:accent4>
    <a:accent5>
      <a:srgbClr val="595959"/>
    </a:accent5>
    <a:accent6>
      <a:srgbClr val="3F3F3F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14439</TotalTime>
  <Words>934</Words>
  <Application>Microsoft Office PowerPoint</Application>
  <PresentationFormat>Широкоэкранный</PresentationFormat>
  <Paragraphs>193</Paragraphs>
  <Slides>21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7_Office Theme</vt:lpstr>
      <vt:lpstr>Презентация PowerPoint</vt:lpstr>
      <vt:lpstr>План</vt:lpstr>
      <vt:lpstr>Классификация инноваций</vt:lpstr>
      <vt:lpstr>Классификация инноваций по признакам </vt:lpstr>
      <vt:lpstr>Классификация инноваций по признакам </vt:lpstr>
      <vt:lpstr>Базисные инновации </vt:lpstr>
      <vt:lpstr>Презентация PowerPoint</vt:lpstr>
      <vt:lpstr>Псевдоинновации?</vt:lpstr>
      <vt:lpstr>Презентация PowerPoint</vt:lpstr>
      <vt:lpstr>Примеры подрывных инноваций</vt:lpstr>
      <vt:lpstr>Презентация PowerPoint</vt:lpstr>
      <vt:lpstr>Презентация PowerPoint</vt:lpstr>
      <vt:lpstr>Процессные инновации включают разработку и внедрение технологически новых или  значительно усовершенствованных производственных процессов </vt:lpstr>
      <vt:lpstr>Виды инновационных продуктов</vt:lpstr>
      <vt:lpstr>Презентация PowerPoint</vt:lpstr>
      <vt:lpstr>Презентация PowerPoint</vt:lpstr>
      <vt:lpstr>Диверсификация деятельности</vt:lpstr>
      <vt:lpstr>По области охвата диверсификация </vt:lpstr>
      <vt:lpstr>Инновации и внешняя среда</vt:lpstr>
      <vt:lpstr>Для получения высокой прибыли от производства инновационной продукции </vt:lpstr>
      <vt:lpstr>БЛАГОДАРЮ ЗА ВНИМАНИЕ!</vt:lpstr>
    </vt:vector>
  </TitlesOfParts>
  <Manager>SlideModel</Manager>
  <Company>SlideModel</Company>
  <LinksUpToDate>false</LinksUpToDate>
  <SharedDoc>false</SharedDoc>
  <HyperlinkBase>http://slidemodel.com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SlideModel Free PowerPoint Templates</dc:title>
  <dc:subject>Template</dc:subject>
  <dc:creator>SlideModel</dc:creator>
  <cp:keywords>PowerPoint, Free PowerPoint Templates, SlideModel, Presentations, Designs, Clipart</cp:keywords>
  <dc:description>Download This FREE PowerPoint Templates at http://slidemodel.com</dc:description>
  <cp:lastModifiedBy>Рахметулина Жибек Берлибековна</cp:lastModifiedBy>
  <cp:revision>211</cp:revision>
  <dcterms:created xsi:type="dcterms:W3CDTF">2013-09-12T13:05:01Z</dcterms:created>
  <dcterms:modified xsi:type="dcterms:W3CDTF">2024-01-22T02:25:45Z</dcterms:modified>
  <cp:category>Presentations, Business Presentations, Free PowerPoint Templates</cp:category>
  <cp:contentStatus>Template</cp:contentStatus>
</cp:coreProperties>
</file>