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82" r:id="rId6"/>
    <p:sldId id="273" r:id="rId7"/>
    <p:sldId id="288" r:id="rId8"/>
    <p:sldId id="268" r:id="rId9"/>
    <p:sldId id="284" r:id="rId10"/>
    <p:sldId id="269" r:id="rId11"/>
    <p:sldId id="285" r:id="rId12"/>
    <p:sldId id="274" r:id="rId13"/>
    <p:sldId id="264" r:id="rId14"/>
    <p:sldId id="289" r:id="rId15"/>
    <p:sldId id="290" r:id="rId16"/>
    <p:sldId id="291" r:id="rId17"/>
    <p:sldId id="281" r:id="rId18"/>
    <p:sldId id="267" r:id="rId19"/>
    <p:sldId id="292" r:id="rId20"/>
    <p:sldId id="293" r:id="rId21"/>
    <p:sldId id="294" r:id="rId22"/>
    <p:sldId id="265" r:id="rId23"/>
  </p:sldIdLst>
  <p:sldSz cx="9144000" cy="5143500" type="screen16x9"/>
  <p:notesSz cx="9144000" cy="6858000"/>
  <p:defaultTextStyle>
    <a:defPPr rtl="0"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  <p15:guide id="8" orient="horz" pos="1620">
          <p15:clr>
            <a:srgbClr val="A4A3A4"/>
          </p15:clr>
        </p15:guide>
        <p15:guide id="9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7FBB"/>
    <a:srgbClr val="F7F1E4"/>
    <a:srgbClr val="B8D3E8"/>
    <a:srgbClr val="197DCE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32" autoAdjust="0"/>
    <p:restoredTop sz="94291" autoAdjust="0"/>
  </p:normalViewPr>
  <p:slideViewPr>
    <p:cSldViewPr snapToGrid="0" showGuides="1">
      <p:cViewPr varScale="1">
        <p:scale>
          <a:sx n="91" d="100"/>
          <a:sy n="91" d="100"/>
        </p:scale>
        <p:origin x="618" y="78"/>
      </p:cViewPr>
      <p:guideLst>
        <p:guide pos="3840"/>
        <p:guide orient="horz" pos="216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9" d="100"/>
          <a:sy n="89" d="100"/>
        </p:scale>
        <p:origin x="301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28AD13-9454-4CEA-9D89-D57B82C88DEA}" type="doc">
      <dgm:prSet loTypeId="urn:microsoft.com/office/officeart/2005/8/layout/cycle3" loCatId="cycle" qsTypeId="urn:microsoft.com/office/officeart/2005/8/quickstyle/3d7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46AB045-2AD8-45B3-A839-9C65F06A1905}">
      <dgm:prSet phldrT="[Текст]" custT="1"/>
      <dgm:spPr/>
      <dgm:t>
        <a:bodyPr/>
        <a:lstStyle/>
        <a:p>
          <a:r>
            <a:rPr lang="ru-RU" sz="2400" dirty="0"/>
            <a:t>ПРОЦЕСС</a:t>
          </a:r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84C7F1-1798-4782-8F0C-D55D7E3CDE83}" type="parTrans" cxnId="{7D3E9881-62BA-48BE-A8B7-96D6775D6B97}">
      <dgm:prSet/>
      <dgm:spPr/>
      <dgm:t>
        <a:bodyPr/>
        <a:lstStyle/>
        <a:p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EBBFDC-3542-4526-AAA6-F8B053C635BC}" type="sibTrans" cxnId="{7D3E9881-62BA-48BE-A8B7-96D6775D6B97}">
      <dgm:prSet/>
      <dgm:spPr/>
      <dgm:t>
        <a:bodyPr/>
        <a:lstStyle/>
        <a:p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4B84E9-4B2C-4A0C-BB8A-04E40A612AA6}">
      <dgm:prSet phldrT="[Текст]" custT="1"/>
      <dgm:spPr/>
      <dgm:t>
        <a:bodyPr/>
        <a:lstStyle/>
        <a:p>
          <a:r>
            <a:rPr lang="ru-RU" sz="2000" dirty="0"/>
            <a:t>ПРОДУКТ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EC3E21-4EDE-4FA0-B5D9-67B8BA43088B}" type="parTrans" cxnId="{FC6B2CC4-1882-4D3D-ACB2-3296F9813366}">
      <dgm:prSet/>
      <dgm:spPr/>
      <dgm:t>
        <a:bodyPr/>
        <a:lstStyle/>
        <a:p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D8403D-1251-48FE-AB62-3E2F539CCC06}" type="sibTrans" cxnId="{FC6B2CC4-1882-4D3D-ACB2-3296F9813366}">
      <dgm:prSet/>
      <dgm:spPr/>
      <dgm:t>
        <a:bodyPr/>
        <a:lstStyle/>
        <a:p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75927A-27AE-46D0-BA4B-D8AA31107E29}" type="pres">
      <dgm:prSet presAssocID="{4F28AD13-9454-4CEA-9D89-D57B82C88DEA}" presName="Name0" presStyleCnt="0">
        <dgm:presLayoutVars>
          <dgm:dir/>
          <dgm:resizeHandles val="exact"/>
        </dgm:presLayoutVars>
      </dgm:prSet>
      <dgm:spPr/>
    </dgm:pt>
    <dgm:pt modelId="{EADD0DA3-0360-4DBB-BE18-7BED3FE9EF47}" type="pres">
      <dgm:prSet presAssocID="{4F28AD13-9454-4CEA-9D89-D57B82C88DEA}" presName="node1" presStyleLbl="node1" presStyleIdx="0" presStyleCnt="2" custLinFactNeighborX="5133" custLinFactNeighborY="9696">
        <dgm:presLayoutVars>
          <dgm:bulletEnabled val="1"/>
        </dgm:presLayoutVars>
      </dgm:prSet>
      <dgm:spPr/>
    </dgm:pt>
    <dgm:pt modelId="{12A55087-1DDF-491C-9357-8435285AE505}" type="pres">
      <dgm:prSet presAssocID="{4F28AD13-9454-4CEA-9D89-D57B82C88DEA}" presName="sibTrans" presStyleLbl="bgShp" presStyleIdx="0" presStyleCnt="1"/>
      <dgm:spPr/>
    </dgm:pt>
    <dgm:pt modelId="{9EC395E3-0F81-4ED1-98E2-B03933487574}" type="pres">
      <dgm:prSet presAssocID="{4F28AD13-9454-4CEA-9D89-D57B82C88DEA}" presName="node2" presStyleLbl="node1" presStyleIdx="1" presStyleCnt="2">
        <dgm:presLayoutVars>
          <dgm:bulletEnabled val="1"/>
        </dgm:presLayoutVars>
      </dgm:prSet>
      <dgm:spPr/>
    </dgm:pt>
    <dgm:pt modelId="{1C033AED-5AFA-479F-9598-EE027B6C8997}" type="pres">
      <dgm:prSet presAssocID="{4F28AD13-9454-4CEA-9D89-D57B82C88DEA}" presName="sp1" presStyleCnt="0"/>
      <dgm:spPr/>
    </dgm:pt>
    <dgm:pt modelId="{004AC616-2062-4F69-AB7F-9B9AC5F99DFD}" type="pres">
      <dgm:prSet presAssocID="{4F28AD13-9454-4CEA-9D89-D57B82C88DEA}" presName="sp2" presStyleCnt="0"/>
      <dgm:spPr/>
    </dgm:pt>
  </dgm:ptLst>
  <dgm:cxnLst>
    <dgm:cxn modelId="{19BD1118-8453-4DE4-80B8-A07683D196B7}" type="presOf" srcId="{20EBBFDC-3542-4526-AAA6-F8B053C635BC}" destId="{12A55087-1DDF-491C-9357-8435285AE505}" srcOrd="0" destOrd="0" presId="urn:microsoft.com/office/officeart/2005/8/layout/cycle3"/>
    <dgm:cxn modelId="{1A172D2C-158E-4A37-9723-54DAA49F64DC}" type="presOf" srcId="{334B84E9-4B2C-4A0C-BB8A-04E40A612AA6}" destId="{9EC395E3-0F81-4ED1-98E2-B03933487574}" srcOrd="0" destOrd="0" presId="urn:microsoft.com/office/officeart/2005/8/layout/cycle3"/>
    <dgm:cxn modelId="{F5B7ED3C-D0BA-4CB5-9B54-EC382AB56E14}" type="presOf" srcId="{E46AB045-2AD8-45B3-A839-9C65F06A1905}" destId="{EADD0DA3-0360-4DBB-BE18-7BED3FE9EF47}" srcOrd="0" destOrd="0" presId="urn:microsoft.com/office/officeart/2005/8/layout/cycle3"/>
    <dgm:cxn modelId="{7D3E9881-62BA-48BE-A8B7-96D6775D6B97}" srcId="{4F28AD13-9454-4CEA-9D89-D57B82C88DEA}" destId="{E46AB045-2AD8-45B3-A839-9C65F06A1905}" srcOrd="0" destOrd="0" parTransId="{8384C7F1-1798-4782-8F0C-D55D7E3CDE83}" sibTransId="{20EBBFDC-3542-4526-AAA6-F8B053C635BC}"/>
    <dgm:cxn modelId="{151E37A9-8E83-42A9-AFA3-E07BE42FCAF0}" type="presOf" srcId="{4F28AD13-9454-4CEA-9D89-D57B82C88DEA}" destId="{5275927A-27AE-46D0-BA4B-D8AA31107E29}" srcOrd="0" destOrd="0" presId="urn:microsoft.com/office/officeart/2005/8/layout/cycle3"/>
    <dgm:cxn modelId="{FC6B2CC4-1882-4D3D-ACB2-3296F9813366}" srcId="{4F28AD13-9454-4CEA-9D89-D57B82C88DEA}" destId="{334B84E9-4B2C-4A0C-BB8A-04E40A612AA6}" srcOrd="1" destOrd="0" parTransId="{CFEC3E21-4EDE-4FA0-B5D9-67B8BA43088B}" sibTransId="{B3D8403D-1251-48FE-AB62-3E2F539CCC06}"/>
    <dgm:cxn modelId="{BA7454D8-4916-47D9-96BC-C8059203D6F6}" type="presParOf" srcId="{5275927A-27AE-46D0-BA4B-D8AA31107E29}" destId="{EADD0DA3-0360-4DBB-BE18-7BED3FE9EF47}" srcOrd="0" destOrd="0" presId="urn:microsoft.com/office/officeart/2005/8/layout/cycle3"/>
    <dgm:cxn modelId="{538A6DE5-059A-457E-A43C-2441A4B1289F}" type="presParOf" srcId="{5275927A-27AE-46D0-BA4B-D8AA31107E29}" destId="{12A55087-1DDF-491C-9357-8435285AE505}" srcOrd="1" destOrd="0" presId="urn:microsoft.com/office/officeart/2005/8/layout/cycle3"/>
    <dgm:cxn modelId="{5C770EE8-8D19-40E2-BE13-1D25CCD3B480}" type="presParOf" srcId="{5275927A-27AE-46D0-BA4B-D8AA31107E29}" destId="{9EC395E3-0F81-4ED1-98E2-B03933487574}" srcOrd="2" destOrd="0" presId="urn:microsoft.com/office/officeart/2005/8/layout/cycle3"/>
    <dgm:cxn modelId="{D3929CB9-A81F-40D9-A239-308C52C0EA85}" type="presParOf" srcId="{5275927A-27AE-46D0-BA4B-D8AA31107E29}" destId="{1C033AED-5AFA-479F-9598-EE027B6C8997}" srcOrd="3" destOrd="0" presId="urn:microsoft.com/office/officeart/2005/8/layout/cycle3"/>
    <dgm:cxn modelId="{E0B41B7D-7538-4743-8DCB-320285AEFC2E}" type="presParOf" srcId="{5275927A-27AE-46D0-BA4B-D8AA31107E29}" destId="{004AC616-2062-4F69-AB7F-9B9AC5F99DFD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6B9227-6894-4A1B-A459-D86392B8527B}" type="doc">
      <dgm:prSet loTypeId="urn:microsoft.com/office/officeart/2005/8/layout/cycle3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A0F196F-DC44-4F3A-B310-EBD9DD2A5134}">
      <dgm:prSet phldrT="[Текст]"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Внедрение нового </a:t>
          </a:r>
          <a:r>
            <a:rPr lang="ru-RU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продукта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98A43E-F66A-4667-82B5-28DB5958E416}" type="parTrans" cxnId="{4E3B711B-896F-4BA5-9B87-B3809D0D9086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D3C29B-1048-4EF8-854D-B1560B734D1A}" type="sibTrans" cxnId="{4E3B711B-896F-4BA5-9B87-B3809D0D9086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2654D7-4054-40E1-BD86-3A82F14E6B47}">
      <dgm:prSet phldrT="[Текст]"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Внедрение новых </a:t>
          </a:r>
          <a:r>
            <a:rPr lang="ru-RU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методов производства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F6EB06-CD89-407C-A5A5-BC20D43C1C8C}" type="parTrans" cxnId="{A16CE802-66C0-4D5E-B454-E3067CA1BEDD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6798E8-DA30-4624-8B3B-211275BF3F1C}" type="sibTrans" cxnId="{A16CE802-66C0-4D5E-B454-E3067CA1BEDD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CCC1E1-495F-46E7-99C3-47166788F43E}">
      <dgm:prSet phldrT="[Текст]"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Открытие нового </a:t>
          </a:r>
          <a:r>
            <a:rPr lang="ru-RU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рынка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6D0383-1C4F-41C2-8F4A-B2AEC7AB1167}" type="parTrans" cxnId="{DA034888-2654-4C1B-972F-72A3D656A77D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EE879E-6171-44E3-A8FA-D68ED851424F}" type="sibTrans" cxnId="{DA034888-2654-4C1B-972F-72A3D656A77D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52AFE2-56F7-4A56-AECC-6BA88E75BB08}">
      <dgm:prSet phldrT="[Текст]"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Захват нового </a:t>
          </a:r>
          <a:r>
            <a:rPr lang="ru-RU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источника сырья 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4EAE6F-C85A-435D-86A3-7B142365B6C5}" type="parTrans" cxnId="{3A1E8038-18E4-4676-8A6B-9196672EB958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E20D3D-8B61-4B7F-9232-09DE04B4517F}" type="sibTrans" cxnId="{3A1E8038-18E4-4676-8A6B-9196672EB958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8C5D19-D3AA-4520-8745-28DA13F252F0}">
      <dgm:prSet phldrT="[Текст]"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Реализация </a:t>
          </a:r>
          <a:r>
            <a:rPr lang="ru-RU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изменений в организации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EAEDBFD0-03E0-4A96-A0A0-D7878922F36C}" type="parTrans" cxnId="{C6C7603B-6E41-44C7-B3A2-369DCBCE6F35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C309EC-428E-4952-98A9-680FC38DC984}" type="sibTrans" cxnId="{C6C7603B-6E41-44C7-B3A2-369DCBCE6F35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4658C6-BC3A-4688-B593-C680FFACED4D}" type="pres">
      <dgm:prSet presAssocID="{986B9227-6894-4A1B-A459-D86392B8527B}" presName="Name0" presStyleCnt="0">
        <dgm:presLayoutVars>
          <dgm:dir/>
          <dgm:resizeHandles val="exact"/>
        </dgm:presLayoutVars>
      </dgm:prSet>
      <dgm:spPr/>
    </dgm:pt>
    <dgm:pt modelId="{B48BD555-EE6D-4995-BB51-AD4EA9ACC094}" type="pres">
      <dgm:prSet presAssocID="{986B9227-6894-4A1B-A459-D86392B8527B}" presName="cycle" presStyleCnt="0"/>
      <dgm:spPr/>
    </dgm:pt>
    <dgm:pt modelId="{C583F923-8CC8-4628-9FFE-CCBCE30E27AA}" type="pres">
      <dgm:prSet presAssocID="{0A0F196F-DC44-4F3A-B310-EBD9DD2A5134}" presName="nodeFirstNode" presStyleLbl="node1" presStyleIdx="0" presStyleCnt="5">
        <dgm:presLayoutVars>
          <dgm:bulletEnabled val="1"/>
        </dgm:presLayoutVars>
      </dgm:prSet>
      <dgm:spPr/>
    </dgm:pt>
    <dgm:pt modelId="{86AB9B6E-5982-4DF6-917E-FC6A6A65BF49}" type="pres">
      <dgm:prSet presAssocID="{88D3C29B-1048-4EF8-854D-B1560B734D1A}" presName="sibTransFirstNode" presStyleLbl="bgShp" presStyleIdx="0" presStyleCnt="1"/>
      <dgm:spPr/>
    </dgm:pt>
    <dgm:pt modelId="{48DEB134-54D3-42C2-8B38-B2D826AAB7EE}" type="pres">
      <dgm:prSet presAssocID="{552654D7-4054-40E1-BD86-3A82F14E6B47}" presName="nodeFollowingNodes" presStyleLbl="node1" presStyleIdx="1" presStyleCnt="5" custRadScaleRad="117348" custRadScaleInc="4552">
        <dgm:presLayoutVars>
          <dgm:bulletEnabled val="1"/>
        </dgm:presLayoutVars>
      </dgm:prSet>
      <dgm:spPr/>
    </dgm:pt>
    <dgm:pt modelId="{89CC24CE-9EA0-4096-8AF6-2B69A9BC6FA5}" type="pres">
      <dgm:prSet presAssocID="{DECCC1E1-495F-46E7-99C3-47166788F43E}" presName="nodeFollowingNodes" presStyleLbl="node1" presStyleIdx="2" presStyleCnt="5" custRadScaleRad="114455" custRadScaleInc="-15037">
        <dgm:presLayoutVars>
          <dgm:bulletEnabled val="1"/>
        </dgm:presLayoutVars>
      </dgm:prSet>
      <dgm:spPr/>
    </dgm:pt>
    <dgm:pt modelId="{89E1C616-3951-41ED-B27B-E9C286E49F8E}" type="pres">
      <dgm:prSet presAssocID="{4852AFE2-56F7-4A56-AECC-6BA88E75BB08}" presName="nodeFollowingNodes" presStyleLbl="node1" presStyleIdx="3" presStyleCnt="5" custRadScaleRad="123433" custRadScaleInc="21748">
        <dgm:presLayoutVars>
          <dgm:bulletEnabled val="1"/>
        </dgm:presLayoutVars>
      </dgm:prSet>
      <dgm:spPr/>
    </dgm:pt>
    <dgm:pt modelId="{E7199DDC-9DF1-4B6E-804C-DB083D98F8A1}" type="pres">
      <dgm:prSet presAssocID="{CB8C5D19-D3AA-4520-8745-28DA13F252F0}" presName="nodeFollowingNodes" presStyleLbl="node1" presStyleIdx="4" presStyleCnt="5" custRadScaleRad="136031" custRadScaleInc="-8114">
        <dgm:presLayoutVars>
          <dgm:bulletEnabled val="1"/>
        </dgm:presLayoutVars>
      </dgm:prSet>
      <dgm:spPr/>
    </dgm:pt>
  </dgm:ptLst>
  <dgm:cxnLst>
    <dgm:cxn modelId="{A16CE802-66C0-4D5E-B454-E3067CA1BEDD}" srcId="{986B9227-6894-4A1B-A459-D86392B8527B}" destId="{552654D7-4054-40E1-BD86-3A82F14E6B47}" srcOrd="1" destOrd="0" parTransId="{3AF6EB06-CD89-407C-A5A5-BC20D43C1C8C}" sibTransId="{CB6798E8-DA30-4624-8B3B-211275BF3F1C}"/>
    <dgm:cxn modelId="{02FA0708-1EAB-4B7E-94B3-8F5DCC071C21}" type="presOf" srcId="{4852AFE2-56F7-4A56-AECC-6BA88E75BB08}" destId="{89E1C616-3951-41ED-B27B-E9C286E49F8E}" srcOrd="0" destOrd="0" presId="urn:microsoft.com/office/officeart/2005/8/layout/cycle3"/>
    <dgm:cxn modelId="{4E3B711B-896F-4BA5-9B87-B3809D0D9086}" srcId="{986B9227-6894-4A1B-A459-D86392B8527B}" destId="{0A0F196F-DC44-4F3A-B310-EBD9DD2A5134}" srcOrd="0" destOrd="0" parTransId="{3D98A43E-F66A-4667-82B5-28DB5958E416}" sibTransId="{88D3C29B-1048-4EF8-854D-B1560B734D1A}"/>
    <dgm:cxn modelId="{3A1E8038-18E4-4676-8A6B-9196672EB958}" srcId="{986B9227-6894-4A1B-A459-D86392B8527B}" destId="{4852AFE2-56F7-4A56-AECC-6BA88E75BB08}" srcOrd="3" destOrd="0" parTransId="{604EAE6F-C85A-435D-86A3-7B142365B6C5}" sibTransId="{3AE20D3D-8B61-4B7F-9232-09DE04B4517F}"/>
    <dgm:cxn modelId="{C6C7603B-6E41-44C7-B3A2-369DCBCE6F35}" srcId="{986B9227-6894-4A1B-A459-D86392B8527B}" destId="{CB8C5D19-D3AA-4520-8745-28DA13F252F0}" srcOrd="4" destOrd="0" parTransId="{EAEDBFD0-03E0-4A96-A0A0-D7878922F36C}" sibTransId="{67C309EC-428E-4952-98A9-680FC38DC984}"/>
    <dgm:cxn modelId="{59ECF269-7EB5-4D2F-8608-9F16B4499C2C}" type="presOf" srcId="{88D3C29B-1048-4EF8-854D-B1560B734D1A}" destId="{86AB9B6E-5982-4DF6-917E-FC6A6A65BF49}" srcOrd="0" destOrd="0" presId="urn:microsoft.com/office/officeart/2005/8/layout/cycle3"/>
    <dgm:cxn modelId="{A0F14879-1A8E-4D23-B36E-7F89A53068CE}" type="presOf" srcId="{0A0F196F-DC44-4F3A-B310-EBD9DD2A5134}" destId="{C583F923-8CC8-4628-9FFE-CCBCE30E27AA}" srcOrd="0" destOrd="0" presId="urn:microsoft.com/office/officeart/2005/8/layout/cycle3"/>
    <dgm:cxn modelId="{38A01682-54C4-4583-B561-0956A80B4055}" type="presOf" srcId="{986B9227-6894-4A1B-A459-D86392B8527B}" destId="{5F4658C6-BC3A-4688-B593-C680FFACED4D}" srcOrd="0" destOrd="0" presId="urn:microsoft.com/office/officeart/2005/8/layout/cycle3"/>
    <dgm:cxn modelId="{DA034888-2654-4C1B-972F-72A3D656A77D}" srcId="{986B9227-6894-4A1B-A459-D86392B8527B}" destId="{DECCC1E1-495F-46E7-99C3-47166788F43E}" srcOrd="2" destOrd="0" parTransId="{806D0383-1C4F-41C2-8F4A-B2AEC7AB1167}" sibTransId="{35EE879E-6171-44E3-A8FA-D68ED851424F}"/>
    <dgm:cxn modelId="{C31B1F9C-4D4E-4B17-A6B9-A0A57333C7AE}" type="presOf" srcId="{DECCC1E1-495F-46E7-99C3-47166788F43E}" destId="{89CC24CE-9EA0-4096-8AF6-2B69A9BC6FA5}" srcOrd="0" destOrd="0" presId="urn:microsoft.com/office/officeart/2005/8/layout/cycle3"/>
    <dgm:cxn modelId="{9D437BA5-48DE-4A90-A397-1B35F1F7318D}" type="presOf" srcId="{552654D7-4054-40E1-BD86-3A82F14E6B47}" destId="{48DEB134-54D3-42C2-8B38-B2D826AAB7EE}" srcOrd="0" destOrd="0" presId="urn:microsoft.com/office/officeart/2005/8/layout/cycle3"/>
    <dgm:cxn modelId="{767FDBAA-F092-47D9-A17E-D549C839A041}" type="presOf" srcId="{CB8C5D19-D3AA-4520-8745-28DA13F252F0}" destId="{E7199DDC-9DF1-4B6E-804C-DB083D98F8A1}" srcOrd="0" destOrd="0" presId="urn:microsoft.com/office/officeart/2005/8/layout/cycle3"/>
    <dgm:cxn modelId="{A54E3EC8-C588-4D62-A105-4AF442BE06C8}" type="presParOf" srcId="{5F4658C6-BC3A-4688-B593-C680FFACED4D}" destId="{B48BD555-EE6D-4995-BB51-AD4EA9ACC094}" srcOrd="0" destOrd="0" presId="urn:microsoft.com/office/officeart/2005/8/layout/cycle3"/>
    <dgm:cxn modelId="{3D3A467F-5079-4088-BD98-5A6FFED0126B}" type="presParOf" srcId="{B48BD555-EE6D-4995-BB51-AD4EA9ACC094}" destId="{C583F923-8CC8-4628-9FFE-CCBCE30E27AA}" srcOrd="0" destOrd="0" presId="urn:microsoft.com/office/officeart/2005/8/layout/cycle3"/>
    <dgm:cxn modelId="{718322B9-C2AF-4C3A-A75A-8348782779FC}" type="presParOf" srcId="{B48BD555-EE6D-4995-BB51-AD4EA9ACC094}" destId="{86AB9B6E-5982-4DF6-917E-FC6A6A65BF49}" srcOrd="1" destOrd="0" presId="urn:microsoft.com/office/officeart/2005/8/layout/cycle3"/>
    <dgm:cxn modelId="{88DFE648-DC4C-4F60-8E9F-992FF008D924}" type="presParOf" srcId="{B48BD555-EE6D-4995-BB51-AD4EA9ACC094}" destId="{48DEB134-54D3-42C2-8B38-B2D826AAB7EE}" srcOrd="2" destOrd="0" presId="urn:microsoft.com/office/officeart/2005/8/layout/cycle3"/>
    <dgm:cxn modelId="{F3718FA8-C347-4A80-99E5-BBA9FCA9F5B1}" type="presParOf" srcId="{B48BD555-EE6D-4995-BB51-AD4EA9ACC094}" destId="{89CC24CE-9EA0-4096-8AF6-2B69A9BC6FA5}" srcOrd="3" destOrd="0" presId="urn:microsoft.com/office/officeart/2005/8/layout/cycle3"/>
    <dgm:cxn modelId="{DD214BC0-0EA8-4093-8261-86CA4CB08039}" type="presParOf" srcId="{B48BD555-EE6D-4995-BB51-AD4EA9ACC094}" destId="{89E1C616-3951-41ED-B27B-E9C286E49F8E}" srcOrd="4" destOrd="0" presId="urn:microsoft.com/office/officeart/2005/8/layout/cycle3"/>
    <dgm:cxn modelId="{C5AE3C10-871A-4674-AB99-85FA751B06B9}" type="presParOf" srcId="{B48BD555-EE6D-4995-BB51-AD4EA9ACC094}" destId="{E7199DDC-9DF1-4B6E-804C-DB083D98F8A1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9585DB-D9A5-45FC-ACCD-E13B4244DF25}" type="doc">
      <dgm:prSet loTypeId="urn:microsoft.com/office/officeart/2005/8/layout/target3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71A5991-0951-44C3-BB6A-0118745156E3}">
      <dgm:prSet phldrT="[Текст]"/>
      <dgm:spPr/>
      <dgm:t>
        <a:bodyPr/>
        <a:lstStyle/>
        <a:p>
          <a:r>
            <a: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ИННОВАЦИЯ</a:t>
          </a:r>
        </a:p>
      </dgm:t>
    </dgm:pt>
    <dgm:pt modelId="{A2DA5854-FF97-4EDB-A5F6-675D29E15E89}" type="parTrans" cxnId="{F2BB121D-E06D-47A3-B159-B95AB9F89159}">
      <dgm:prSet/>
      <dgm:spPr/>
      <dgm:t>
        <a:bodyPr/>
        <a:lstStyle/>
        <a:p>
          <a:endParaRPr lang="ru-RU"/>
        </a:p>
      </dgm:t>
    </dgm:pt>
    <dgm:pt modelId="{2C7795E9-59C6-46BB-BAF4-533DD4671688}" type="sibTrans" cxnId="{F2BB121D-E06D-47A3-B159-B95AB9F89159}">
      <dgm:prSet/>
      <dgm:spPr/>
      <dgm:t>
        <a:bodyPr/>
        <a:lstStyle/>
        <a:p>
          <a:endParaRPr lang="ru-RU"/>
        </a:p>
      </dgm:t>
    </dgm:pt>
    <dgm:pt modelId="{3F93C6EE-FB42-4B99-8420-AB5A764430BA}">
      <dgm:prSet phldrT="[Текст]"/>
      <dgm:spPr/>
      <dgm:t>
        <a:bodyPr/>
        <a:lstStyle/>
        <a:p>
          <a:r>
            <a:rPr lang="ru-RU" dirty="0"/>
            <a:t>новых или усовершенствованных продуктов или услуг, внедренных на рынках</a:t>
          </a:r>
        </a:p>
      </dgm:t>
    </dgm:pt>
    <dgm:pt modelId="{EFB4DF04-7381-4C2E-BA29-ACA5ADC17261}" type="parTrans" cxnId="{60B174A5-3FA2-4D25-B1BA-991046FAE658}">
      <dgm:prSet/>
      <dgm:spPr/>
      <dgm:t>
        <a:bodyPr/>
        <a:lstStyle/>
        <a:p>
          <a:endParaRPr lang="ru-RU"/>
        </a:p>
      </dgm:t>
    </dgm:pt>
    <dgm:pt modelId="{51EF7277-5785-4142-A351-2F0DFF5760DA}" type="sibTrans" cxnId="{60B174A5-3FA2-4D25-B1BA-991046FAE658}">
      <dgm:prSet/>
      <dgm:spPr/>
      <dgm:t>
        <a:bodyPr/>
        <a:lstStyle/>
        <a:p>
          <a:endParaRPr lang="ru-RU"/>
        </a:p>
      </dgm:t>
    </dgm:pt>
    <dgm:pt modelId="{4C57CE65-E263-4750-A546-CDF7D891989A}">
      <dgm:prSet phldrT="[Текст]"/>
      <dgm:spPr/>
      <dgm:t>
        <a:bodyPr/>
        <a:lstStyle/>
        <a:p>
          <a:r>
            <a:rPr lang="ru-RU" b="1" dirty="0">
              <a:solidFill>
                <a:srgbClr val="FF0000"/>
              </a:solidFill>
            </a:rPr>
            <a:t>как конечный результат </a:t>
          </a:r>
          <a:endParaRPr lang="ru-RU" dirty="0"/>
        </a:p>
      </dgm:t>
    </dgm:pt>
    <dgm:pt modelId="{A5BBD49A-E4C0-4714-8339-9CBE54B5A17A}" type="parTrans" cxnId="{994576A7-9128-441E-A032-665D8FDCAC2B}">
      <dgm:prSet/>
      <dgm:spPr/>
      <dgm:t>
        <a:bodyPr/>
        <a:lstStyle/>
        <a:p>
          <a:endParaRPr lang="ru-RU"/>
        </a:p>
      </dgm:t>
    </dgm:pt>
    <dgm:pt modelId="{4796FD59-FDF5-4897-B19A-E53139F4547B}" type="sibTrans" cxnId="{994576A7-9128-441E-A032-665D8FDCAC2B}">
      <dgm:prSet/>
      <dgm:spPr/>
      <dgm:t>
        <a:bodyPr/>
        <a:lstStyle/>
        <a:p>
          <a:endParaRPr lang="ru-RU"/>
        </a:p>
      </dgm:t>
    </dgm:pt>
    <dgm:pt modelId="{C3552C95-2D37-4358-9272-685FC9115698}">
      <dgm:prSet phldrT="[Текст]"/>
      <dgm:spPr/>
      <dgm:t>
        <a:bodyPr/>
        <a:lstStyle/>
        <a:p>
          <a:r>
            <a:rPr lang="ru-RU" dirty="0"/>
            <a:t>новых или усовершенствованных технологических процессов</a:t>
          </a:r>
        </a:p>
      </dgm:t>
    </dgm:pt>
    <dgm:pt modelId="{FC30ED05-D8C6-4A7D-8907-8F1D777CF355}" type="parTrans" cxnId="{136E5B50-B93E-4101-BCFF-3F0D39923496}">
      <dgm:prSet/>
      <dgm:spPr/>
      <dgm:t>
        <a:bodyPr/>
        <a:lstStyle/>
        <a:p>
          <a:endParaRPr lang="ru-RU"/>
        </a:p>
      </dgm:t>
    </dgm:pt>
    <dgm:pt modelId="{D48C1DE8-8F70-49C5-8091-AD0692A30A34}" type="sibTrans" cxnId="{136E5B50-B93E-4101-BCFF-3F0D39923496}">
      <dgm:prSet/>
      <dgm:spPr/>
      <dgm:t>
        <a:bodyPr/>
        <a:lstStyle/>
        <a:p>
          <a:endParaRPr lang="ru-RU"/>
        </a:p>
      </dgm:t>
    </dgm:pt>
    <dgm:pt modelId="{84E7DAAC-2AD8-4885-88E5-CC77A680B7EC}">
      <dgm:prSet phldrT="[Текст]"/>
      <dgm:spPr/>
      <dgm:t>
        <a:bodyPr/>
        <a:lstStyle/>
        <a:p>
          <a:r>
            <a:rPr lang="ru-RU" b="1" dirty="0">
              <a:solidFill>
                <a:srgbClr val="FF0000"/>
              </a:solidFill>
            </a:rPr>
            <a:t>инновационной деятельности</a:t>
          </a:r>
          <a:endParaRPr lang="ru-RU" dirty="0"/>
        </a:p>
      </dgm:t>
    </dgm:pt>
    <dgm:pt modelId="{0D543DB8-754A-45A4-88EC-BCE645512792}" type="parTrans" cxnId="{D311717A-D2BC-4A36-9204-CCA120F2847D}">
      <dgm:prSet/>
      <dgm:spPr/>
      <dgm:t>
        <a:bodyPr/>
        <a:lstStyle/>
        <a:p>
          <a:endParaRPr lang="ru-RU"/>
        </a:p>
      </dgm:t>
    </dgm:pt>
    <dgm:pt modelId="{5FF67C9F-960C-4F1F-82DB-606E435FC354}" type="sibTrans" cxnId="{D311717A-D2BC-4A36-9204-CCA120F2847D}">
      <dgm:prSet/>
      <dgm:spPr/>
      <dgm:t>
        <a:bodyPr/>
        <a:lstStyle/>
        <a:p>
          <a:endParaRPr lang="ru-RU"/>
        </a:p>
      </dgm:t>
    </dgm:pt>
    <dgm:pt modelId="{2EB78D26-1EA5-4BF8-96FF-353E4C1BC13C}">
      <dgm:prSet phldrT="[Текст]"/>
      <dgm:spPr/>
      <dgm:t>
        <a:bodyPr/>
        <a:lstStyle/>
        <a:p>
          <a:r>
            <a:rPr lang="ru-RU" dirty="0"/>
            <a:t>новых способов организации производства, использованных в практической деятельности</a:t>
          </a:r>
        </a:p>
      </dgm:t>
    </dgm:pt>
    <dgm:pt modelId="{9FB52637-4518-411F-BFFF-7A5741528966}" type="parTrans" cxnId="{31D0BFC6-ACC0-435C-ACB9-FD77FD3BE576}">
      <dgm:prSet/>
      <dgm:spPr/>
      <dgm:t>
        <a:bodyPr/>
        <a:lstStyle/>
        <a:p>
          <a:endParaRPr lang="ru-RU"/>
        </a:p>
      </dgm:t>
    </dgm:pt>
    <dgm:pt modelId="{5297F09B-1FFF-4D2E-9F27-25529A8EB6CC}" type="sibTrans" cxnId="{31D0BFC6-ACC0-435C-ACB9-FD77FD3BE576}">
      <dgm:prSet/>
      <dgm:spPr/>
      <dgm:t>
        <a:bodyPr/>
        <a:lstStyle/>
        <a:p>
          <a:endParaRPr lang="ru-RU"/>
        </a:p>
      </dgm:t>
    </dgm:pt>
    <dgm:pt modelId="{A39CFE89-1AEA-4E16-BAFA-5FEE41988420}" type="pres">
      <dgm:prSet presAssocID="{039585DB-D9A5-45FC-ACCD-E13B4244DF25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9CE103ED-A5E3-467D-B66D-063D57B13B33}" type="pres">
      <dgm:prSet presAssocID="{B71A5991-0951-44C3-BB6A-0118745156E3}" presName="circle1" presStyleLbl="node1" presStyleIdx="0" presStyleCnt="3"/>
      <dgm:spPr/>
    </dgm:pt>
    <dgm:pt modelId="{CABACA8A-C7A6-4CCF-B95E-53CCBA1D3D9B}" type="pres">
      <dgm:prSet presAssocID="{B71A5991-0951-44C3-BB6A-0118745156E3}" presName="space" presStyleCnt="0"/>
      <dgm:spPr/>
    </dgm:pt>
    <dgm:pt modelId="{34B8315A-CBA0-439C-95B2-053B3CCB1ACA}" type="pres">
      <dgm:prSet presAssocID="{B71A5991-0951-44C3-BB6A-0118745156E3}" presName="rect1" presStyleLbl="alignAcc1" presStyleIdx="0" presStyleCnt="3"/>
      <dgm:spPr/>
    </dgm:pt>
    <dgm:pt modelId="{197D1F90-ADF1-4C53-AAD5-D3C1B7CE9B3D}" type="pres">
      <dgm:prSet presAssocID="{4C57CE65-E263-4750-A546-CDF7D891989A}" presName="vertSpace2" presStyleLbl="node1" presStyleIdx="0" presStyleCnt="3"/>
      <dgm:spPr/>
    </dgm:pt>
    <dgm:pt modelId="{12B83226-C5F5-4410-BF10-D05602651C8D}" type="pres">
      <dgm:prSet presAssocID="{4C57CE65-E263-4750-A546-CDF7D891989A}" presName="circle2" presStyleLbl="node1" presStyleIdx="1" presStyleCnt="3"/>
      <dgm:spPr/>
    </dgm:pt>
    <dgm:pt modelId="{2534B8D4-4174-440A-AA51-2FEB4FC7F05D}" type="pres">
      <dgm:prSet presAssocID="{4C57CE65-E263-4750-A546-CDF7D891989A}" presName="rect2" presStyleLbl="alignAcc1" presStyleIdx="1" presStyleCnt="3"/>
      <dgm:spPr/>
    </dgm:pt>
    <dgm:pt modelId="{04C01501-E087-4684-ABCA-6F6598A73231}" type="pres">
      <dgm:prSet presAssocID="{84E7DAAC-2AD8-4885-88E5-CC77A680B7EC}" presName="vertSpace3" presStyleLbl="node1" presStyleIdx="1" presStyleCnt="3"/>
      <dgm:spPr/>
    </dgm:pt>
    <dgm:pt modelId="{1C0BB17E-F17E-4B0D-87C4-A3A3BE809084}" type="pres">
      <dgm:prSet presAssocID="{84E7DAAC-2AD8-4885-88E5-CC77A680B7EC}" presName="circle3" presStyleLbl="node1" presStyleIdx="2" presStyleCnt="3"/>
      <dgm:spPr/>
    </dgm:pt>
    <dgm:pt modelId="{E321E23D-2A45-41F5-95BF-240F29AB912B}" type="pres">
      <dgm:prSet presAssocID="{84E7DAAC-2AD8-4885-88E5-CC77A680B7EC}" presName="rect3" presStyleLbl="alignAcc1" presStyleIdx="2" presStyleCnt="3"/>
      <dgm:spPr/>
    </dgm:pt>
    <dgm:pt modelId="{3070CE7C-2D46-476F-BA1A-AD6037802531}" type="pres">
      <dgm:prSet presAssocID="{B71A5991-0951-44C3-BB6A-0118745156E3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B245E030-32B3-4D17-A7C2-DE607DDCC4D4}" type="pres">
      <dgm:prSet presAssocID="{B71A5991-0951-44C3-BB6A-0118745156E3}" presName="rect1ChTx" presStyleLbl="alignAcc1" presStyleIdx="2" presStyleCnt="3" custScaleX="101171">
        <dgm:presLayoutVars>
          <dgm:bulletEnabled val="1"/>
        </dgm:presLayoutVars>
      </dgm:prSet>
      <dgm:spPr/>
    </dgm:pt>
    <dgm:pt modelId="{D5A9DF88-2784-4028-95BC-271435A9B7A3}" type="pres">
      <dgm:prSet presAssocID="{4C57CE65-E263-4750-A546-CDF7D891989A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C5D1EB4C-B46A-4F7E-92B6-DD7EFE8D83B3}" type="pres">
      <dgm:prSet presAssocID="{4C57CE65-E263-4750-A546-CDF7D891989A}" presName="rect2ChTx" presStyleLbl="alignAcc1" presStyleIdx="2" presStyleCnt="3" custScaleX="100787">
        <dgm:presLayoutVars>
          <dgm:bulletEnabled val="1"/>
        </dgm:presLayoutVars>
      </dgm:prSet>
      <dgm:spPr/>
    </dgm:pt>
    <dgm:pt modelId="{E6C922A2-8C3F-4E5D-ACF9-2AE9FC87303B}" type="pres">
      <dgm:prSet presAssocID="{84E7DAAC-2AD8-4885-88E5-CC77A680B7EC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E16A0833-8358-4BF6-9595-FA8CBDB6A5FB}" type="pres">
      <dgm:prSet presAssocID="{84E7DAAC-2AD8-4885-88E5-CC77A680B7EC}" presName="rect3ChTx" presStyleLbl="alignAcc1" presStyleIdx="2" presStyleCnt="3" custScaleX="106260">
        <dgm:presLayoutVars>
          <dgm:bulletEnabled val="1"/>
        </dgm:presLayoutVars>
      </dgm:prSet>
      <dgm:spPr/>
    </dgm:pt>
  </dgm:ptLst>
  <dgm:cxnLst>
    <dgm:cxn modelId="{F7E44703-5EAC-4A0D-8A36-10297309A203}" type="presOf" srcId="{2EB78D26-1EA5-4BF8-96FF-353E4C1BC13C}" destId="{E16A0833-8358-4BF6-9595-FA8CBDB6A5FB}" srcOrd="0" destOrd="0" presId="urn:microsoft.com/office/officeart/2005/8/layout/target3"/>
    <dgm:cxn modelId="{F2BB121D-E06D-47A3-B159-B95AB9F89159}" srcId="{039585DB-D9A5-45FC-ACCD-E13B4244DF25}" destId="{B71A5991-0951-44C3-BB6A-0118745156E3}" srcOrd="0" destOrd="0" parTransId="{A2DA5854-FF97-4EDB-A5F6-675D29E15E89}" sibTransId="{2C7795E9-59C6-46BB-BAF4-533DD4671688}"/>
    <dgm:cxn modelId="{2D391864-103F-4CCD-8E2F-FF2F042125B4}" type="presOf" srcId="{84E7DAAC-2AD8-4885-88E5-CC77A680B7EC}" destId="{E6C922A2-8C3F-4E5D-ACF9-2AE9FC87303B}" srcOrd="1" destOrd="0" presId="urn:microsoft.com/office/officeart/2005/8/layout/target3"/>
    <dgm:cxn modelId="{136E5B50-B93E-4101-BCFF-3F0D39923496}" srcId="{4C57CE65-E263-4750-A546-CDF7D891989A}" destId="{C3552C95-2D37-4358-9272-685FC9115698}" srcOrd="0" destOrd="0" parTransId="{FC30ED05-D8C6-4A7D-8907-8F1D777CF355}" sibTransId="{D48C1DE8-8F70-49C5-8091-AD0692A30A34}"/>
    <dgm:cxn modelId="{80650952-8863-449A-81C3-3A5C2D1B9A3C}" type="presOf" srcId="{B71A5991-0951-44C3-BB6A-0118745156E3}" destId="{34B8315A-CBA0-439C-95B2-053B3CCB1ACA}" srcOrd="0" destOrd="0" presId="urn:microsoft.com/office/officeart/2005/8/layout/target3"/>
    <dgm:cxn modelId="{D311717A-D2BC-4A36-9204-CCA120F2847D}" srcId="{039585DB-D9A5-45FC-ACCD-E13B4244DF25}" destId="{84E7DAAC-2AD8-4885-88E5-CC77A680B7EC}" srcOrd="2" destOrd="0" parTransId="{0D543DB8-754A-45A4-88EC-BCE645512792}" sibTransId="{5FF67C9F-960C-4F1F-82DB-606E435FC354}"/>
    <dgm:cxn modelId="{73A6067E-5787-4389-A847-47A80E6384B3}" type="presOf" srcId="{84E7DAAC-2AD8-4885-88E5-CC77A680B7EC}" destId="{E321E23D-2A45-41F5-95BF-240F29AB912B}" srcOrd="0" destOrd="0" presId="urn:microsoft.com/office/officeart/2005/8/layout/target3"/>
    <dgm:cxn modelId="{60B174A5-3FA2-4D25-B1BA-991046FAE658}" srcId="{B71A5991-0951-44C3-BB6A-0118745156E3}" destId="{3F93C6EE-FB42-4B99-8420-AB5A764430BA}" srcOrd="0" destOrd="0" parTransId="{EFB4DF04-7381-4C2E-BA29-ACA5ADC17261}" sibTransId="{51EF7277-5785-4142-A351-2F0DFF5760DA}"/>
    <dgm:cxn modelId="{994576A7-9128-441E-A032-665D8FDCAC2B}" srcId="{039585DB-D9A5-45FC-ACCD-E13B4244DF25}" destId="{4C57CE65-E263-4750-A546-CDF7D891989A}" srcOrd="1" destOrd="0" parTransId="{A5BBD49A-E4C0-4714-8339-9CBE54B5A17A}" sibTransId="{4796FD59-FDF5-4897-B19A-E53139F4547B}"/>
    <dgm:cxn modelId="{6561AAB7-7B19-40BD-A358-4E285A4052FB}" type="presOf" srcId="{4C57CE65-E263-4750-A546-CDF7D891989A}" destId="{2534B8D4-4174-440A-AA51-2FEB4FC7F05D}" srcOrd="0" destOrd="0" presId="urn:microsoft.com/office/officeart/2005/8/layout/target3"/>
    <dgm:cxn modelId="{0539D7BA-7BDB-4C42-AE13-3C7B3D52AC1C}" type="presOf" srcId="{3F93C6EE-FB42-4B99-8420-AB5A764430BA}" destId="{B245E030-32B3-4D17-A7C2-DE607DDCC4D4}" srcOrd="0" destOrd="0" presId="urn:microsoft.com/office/officeart/2005/8/layout/target3"/>
    <dgm:cxn modelId="{31D0BFC6-ACC0-435C-ACB9-FD77FD3BE576}" srcId="{84E7DAAC-2AD8-4885-88E5-CC77A680B7EC}" destId="{2EB78D26-1EA5-4BF8-96FF-353E4C1BC13C}" srcOrd="0" destOrd="0" parTransId="{9FB52637-4518-411F-BFFF-7A5741528966}" sibTransId="{5297F09B-1FFF-4D2E-9F27-25529A8EB6CC}"/>
    <dgm:cxn modelId="{C08BE4C6-69F5-4E89-A021-09881AE11D57}" type="presOf" srcId="{4C57CE65-E263-4750-A546-CDF7D891989A}" destId="{D5A9DF88-2784-4028-95BC-271435A9B7A3}" srcOrd="1" destOrd="0" presId="urn:microsoft.com/office/officeart/2005/8/layout/target3"/>
    <dgm:cxn modelId="{8E4AE7E9-7F17-4FD2-95D7-7504AF944535}" type="presOf" srcId="{039585DB-D9A5-45FC-ACCD-E13B4244DF25}" destId="{A39CFE89-1AEA-4E16-BAFA-5FEE41988420}" srcOrd="0" destOrd="0" presId="urn:microsoft.com/office/officeart/2005/8/layout/target3"/>
    <dgm:cxn modelId="{9CAB8CF0-D643-49FE-A246-916B94E290A4}" type="presOf" srcId="{C3552C95-2D37-4358-9272-685FC9115698}" destId="{C5D1EB4C-B46A-4F7E-92B6-DD7EFE8D83B3}" srcOrd="0" destOrd="0" presId="urn:microsoft.com/office/officeart/2005/8/layout/target3"/>
    <dgm:cxn modelId="{871E12F2-C5F2-4063-98EB-8C91DF06A9F7}" type="presOf" srcId="{B71A5991-0951-44C3-BB6A-0118745156E3}" destId="{3070CE7C-2D46-476F-BA1A-AD6037802531}" srcOrd="1" destOrd="0" presId="urn:microsoft.com/office/officeart/2005/8/layout/target3"/>
    <dgm:cxn modelId="{719AE860-C620-4EF8-8F3C-E02F683090C5}" type="presParOf" srcId="{A39CFE89-1AEA-4E16-BAFA-5FEE41988420}" destId="{9CE103ED-A5E3-467D-B66D-063D57B13B33}" srcOrd="0" destOrd="0" presId="urn:microsoft.com/office/officeart/2005/8/layout/target3"/>
    <dgm:cxn modelId="{618881E0-3B34-4A8F-8607-A5278E416578}" type="presParOf" srcId="{A39CFE89-1AEA-4E16-BAFA-5FEE41988420}" destId="{CABACA8A-C7A6-4CCF-B95E-53CCBA1D3D9B}" srcOrd="1" destOrd="0" presId="urn:microsoft.com/office/officeart/2005/8/layout/target3"/>
    <dgm:cxn modelId="{33BA2D1E-D912-4C41-A3A6-1199D15C4A22}" type="presParOf" srcId="{A39CFE89-1AEA-4E16-BAFA-5FEE41988420}" destId="{34B8315A-CBA0-439C-95B2-053B3CCB1ACA}" srcOrd="2" destOrd="0" presId="urn:microsoft.com/office/officeart/2005/8/layout/target3"/>
    <dgm:cxn modelId="{B33E67BD-B40B-4B61-ABEE-6AA408B51114}" type="presParOf" srcId="{A39CFE89-1AEA-4E16-BAFA-5FEE41988420}" destId="{197D1F90-ADF1-4C53-AAD5-D3C1B7CE9B3D}" srcOrd="3" destOrd="0" presId="urn:microsoft.com/office/officeart/2005/8/layout/target3"/>
    <dgm:cxn modelId="{A41EF42C-BB5C-4E6B-B1D0-51D777708E68}" type="presParOf" srcId="{A39CFE89-1AEA-4E16-BAFA-5FEE41988420}" destId="{12B83226-C5F5-4410-BF10-D05602651C8D}" srcOrd="4" destOrd="0" presId="urn:microsoft.com/office/officeart/2005/8/layout/target3"/>
    <dgm:cxn modelId="{715EB125-EAAB-4582-A923-26AF7FE20F78}" type="presParOf" srcId="{A39CFE89-1AEA-4E16-BAFA-5FEE41988420}" destId="{2534B8D4-4174-440A-AA51-2FEB4FC7F05D}" srcOrd="5" destOrd="0" presId="urn:microsoft.com/office/officeart/2005/8/layout/target3"/>
    <dgm:cxn modelId="{B18DA247-0CCB-4373-959F-CCF0EEF11BBD}" type="presParOf" srcId="{A39CFE89-1AEA-4E16-BAFA-5FEE41988420}" destId="{04C01501-E087-4684-ABCA-6F6598A73231}" srcOrd="6" destOrd="0" presId="urn:microsoft.com/office/officeart/2005/8/layout/target3"/>
    <dgm:cxn modelId="{AA0273E1-516D-4DF0-AB5F-1AE5720F4A74}" type="presParOf" srcId="{A39CFE89-1AEA-4E16-BAFA-5FEE41988420}" destId="{1C0BB17E-F17E-4B0D-87C4-A3A3BE809084}" srcOrd="7" destOrd="0" presId="urn:microsoft.com/office/officeart/2005/8/layout/target3"/>
    <dgm:cxn modelId="{17D40A04-D8BF-4475-A5A3-B90A565C1B6E}" type="presParOf" srcId="{A39CFE89-1AEA-4E16-BAFA-5FEE41988420}" destId="{E321E23D-2A45-41F5-95BF-240F29AB912B}" srcOrd="8" destOrd="0" presId="urn:microsoft.com/office/officeart/2005/8/layout/target3"/>
    <dgm:cxn modelId="{81D3DB96-EF39-4A91-8D3A-DD8A4FACE26A}" type="presParOf" srcId="{A39CFE89-1AEA-4E16-BAFA-5FEE41988420}" destId="{3070CE7C-2D46-476F-BA1A-AD6037802531}" srcOrd="9" destOrd="0" presId="urn:microsoft.com/office/officeart/2005/8/layout/target3"/>
    <dgm:cxn modelId="{D05986E5-5D32-48A3-BC4D-45EB722924E7}" type="presParOf" srcId="{A39CFE89-1AEA-4E16-BAFA-5FEE41988420}" destId="{B245E030-32B3-4D17-A7C2-DE607DDCC4D4}" srcOrd="10" destOrd="0" presId="urn:microsoft.com/office/officeart/2005/8/layout/target3"/>
    <dgm:cxn modelId="{9E40D178-0703-4E4F-B677-D1193CEE61AC}" type="presParOf" srcId="{A39CFE89-1AEA-4E16-BAFA-5FEE41988420}" destId="{D5A9DF88-2784-4028-95BC-271435A9B7A3}" srcOrd="11" destOrd="0" presId="urn:microsoft.com/office/officeart/2005/8/layout/target3"/>
    <dgm:cxn modelId="{A429E56D-D876-4C9E-9CEF-86589F42C6E3}" type="presParOf" srcId="{A39CFE89-1AEA-4E16-BAFA-5FEE41988420}" destId="{C5D1EB4C-B46A-4F7E-92B6-DD7EFE8D83B3}" srcOrd="12" destOrd="0" presId="urn:microsoft.com/office/officeart/2005/8/layout/target3"/>
    <dgm:cxn modelId="{A13E3A42-211A-42A1-B4B8-5667BAE188C3}" type="presParOf" srcId="{A39CFE89-1AEA-4E16-BAFA-5FEE41988420}" destId="{E6C922A2-8C3F-4E5D-ACF9-2AE9FC87303B}" srcOrd="13" destOrd="0" presId="urn:microsoft.com/office/officeart/2005/8/layout/target3"/>
    <dgm:cxn modelId="{4BC58881-7DAF-4D0A-987C-3AA2B4EE5D2E}" type="presParOf" srcId="{A39CFE89-1AEA-4E16-BAFA-5FEE41988420}" destId="{E16A0833-8358-4BF6-9595-FA8CBDB6A5FB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EC4B9A-900F-458D-8ACE-9318FA512CF8}" type="doc">
      <dgm:prSet loTypeId="urn:microsoft.com/office/officeart/2005/8/layout/pyramid2" loCatId="list" qsTypeId="urn:microsoft.com/office/officeart/2005/8/quickstyle/simple1" qsCatId="simple" csTypeId="urn:microsoft.com/office/officeart/2005/8/colors/accent0_3" csCatId="mainScheme" phldr="1"/>
      <dgm:spPr/>
    </dgm:pt>
    <dgm:pt modelId="{FDEAA2BE-0426-4676-A8F5-E95147C0867A}">
      <dgm:prSet phldrT="[Текст]" custT="1"/>
      <dgm:spPr/>
      <dgm:t>
        <a:bodyPr/>
        <a:lstStyle/>
        <a:p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инновации-продукты </a:t>
          </a:r>
        </a:p>
      </dgm:t>
    </dgm:pt>
    <dgm:pt modelId="{E024E3C1-BF9A-4AAC-A7AF-7C2BE54682BA}" type="parTrans" cxnId="{7F517BF5-8079-495F-AA07-27AF38F8C32B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00946C-D4B0-403C-8D17-94795109B3B0}" type="sibTrans" cxnId="{7F517BF5-8079-495F-AA07-27AF38F8C32B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8B9F1C-60EC-4A9C-B89E-38CDF80BDE9B}">
      <dgm:prSet phldrT="[Текст]" custT="1"/>
      <dgm:spPr/>
      <dgm:t>
        <a:bodyPr/>
        <a:lstStyle/>
        <a:p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инновации-процессы </a:t>
          </a:r>
        </a:p>
      </dgm:t>
    </dgm:pt>
    <dgm:pt modelId="{88D53E75-9479-4B99-84F2-020D4BFD2CF6}" type="parTrans" cxnId="{A3CB3C02-27F9-4F80-87DF-E3384F2E0B51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26CCFB-D445-4F03-A094-9E00124C8542}" type="sibTrans" cxnId="{A3CB3C02-27F9-4F80-87DF-E3384F2E0B51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E451BB-AE90-4201-B254-A71031A752DE}" type="pres">
      <dgm:prSet presAssocID="{9AEC4B9A-900F-458D-8ACE-9318FA512CF8}" presName="compositeShape" presStyleCnt="0">
        <dgm:presLayoutVars>
          <dgm:dir/>
          <dgm:resizeHandles/>
        </dgm:presLayoutVars>
      </dgm:prSet>
      <dgm:spPr/>
    </dgm:pt>
    <dgm:pt modelId="{17789ECA-E8FA-4A71-B4D6-DB0EC1C8DD92}" type="pres">
      <dgm:prSet presAssocID="{9AEC4B9A-900F-458D-8ACE-9318FA512CF8}" presName="pyramid" presStyleLbl="node1" presStyleIdx="0" presStyleCnt="1"/>
      <dgm:spPr/>
    </dgm:pt>
    <dgm:pt modelId="{0CCBE15F-0188-467C-B816-E6661EF324F7}" type="pres">
      <dgm:prSet presAssocID="{9AEC4B9A-900F-458D-8ACE-9318FA512CF8}" presName="theList" presStyleCnt="0"/>
      <dgm:spPr/>
    </dgm:pt>
    <dgm:pt modelId="{27269DB0-AC5F-4E1C-83E6-48335351A0DD}" type="pres">
      <dgm:prSet presAssocID="{FDEAA2BE-0426-4676-A8F5-E95147C0867A}" presName="aNode" presStyleLbl="fgAcc1" presStyleIdx="0" presStyleCnt="2">
        <dgm:presLayoutVars>
          <dgm:bulletEnabled val="1"/>
        </dgm:presLayoutVars>
      </dgm:prSet>
      <dgm:spPr/>
    </dgm:pt>
    <dgm:pt modelId="{37E6EAFC-6370-42CF-9A07-E89D7BBBF968}" type="pres">
      <dgm:prSet presAssocID="{FDEAA2BE-0426-4676-A8F5-E95147C0867A}" presName="aSpace" presStyleCnt="0"/>
      <dgm:spPr/>
    </dgm:pt>
    <dgm:pt modelId="{C91BE1D9-50E3-4B8F-9787-68BD300F5DB8}" type="pres">
      <dgm:prSet presAssocID="{D18B9F1C-60EC-4A9C-B89E-38CDF80BDE9B}" presName="aNode" presStyleLbl="fgAcc1" presStyleIdx="1" presStyleCnt="2">
        <dgm:presLayoutVars>
          <dgm:bulletEnabled val="1"/>
        </dgm:presLayoutVars>
      </dgm:prSet>
      <dgm:spPr/>
    </dgm:pt>
    <dgm:pt modelId="{1408373A-8AC7-4A5E-A601-2C7152728570}" type="pres">
      <dgm:prSet presAssocID="{D18B9F1C-60EC-4A9C-B89E-38CDF80BDE9B}" presName="aSpace" presStyleCnt="0"/>
      <dgm:spPr/>
    </dgm:pt>
  </dgm:ptLst>
  <dgm:cxnLst>
    <dgm:cxn modelId="{A3CB3C02-27F9-4F80-87DF-E3384F2E0B51}" srcId="{9AEC4B9A-900F-458D-8ACE-9318FA512CF8}" destId="{D18B9F1C-60EC-4A9C-B89E-38CDF80BDE9B}" srcOrd="1" destOrd="0" parTransId="{88D53E75-9479-4B99-84F2-020D4BFD2CF6}" sibTransId="{6726CCFB-D445-4F03-A094-9E00124C8542}"/>
    <dgm:cxn modelId="{09EBF11C-6258-40E6-9427-121BB8FFAAEC}" type="presOf" srcId="{D18B9F1C-60EC-4A9C-B89E-38CDF80BDE9B}" destId="{C91BE1D9-50E3-4B8F-9787-68BD300F5DB8}" srcOrd="0" destOrd="0" presId="urn:microsoft.com/office/officeart/2005/8/layout/pyramid2"/>
    <dgm:cxn modelId="{BADD1958-C244-4967-97B2-8FCBC246FF84}" type="presOf" srcId="{9AEC4B9A-900F-458D-8ACE-9318FA512CF8}" destId="{7DE451BB-AE90-4201-B254-A71031A752DE}" srcOrd="0" destOrd="0" presId="urn:microsoft.com/office/officeart/2005/8/layout/pyramid2"/>
    <dgm:cxn modelId="{7F517BF5-8079-495F-AA07-27AF38F8C32B}" srcId="{9AEC4B9A-900F-458D-8ACE-9318FA512CF8}" destId="{FDEAA2BE-0426-4676-A8F5-E95147C0867A}" srcOrd="0" destOrd="0" parTransId="{E024E3C1-BF9A-4AAC-A7AF-7C2BE54682BA}" sibTransId="{A700946C-D4B0-403C-8D17-94795109B3B0}"/>
    <dgm:cxn modelId="{A288ADF8-6858-4477-AAEB-2E2A438DBD3E}" type="presOf" srcId="{FDEAA2BE-0426-4676-A8F5-E95147C0867A}" destId="{27269DB0-AC5F-4E1C-83E6-48335351A0DD}" srcOrd="0" destOrd="0" presId="urn:microsoft.com/office/officeart/2005/8/layout/pyramid2"/>
    <dgm:cxn modelId="{7EB43236-CA2A-4D21-AA54-8CF1B27E47F2}" type="presParOf" srcId="{7DE451BB-AE90-4201-B254-A71031A752DE}" destId="{17789ECA-E8FA-4A71-B4D6-DB0EC1C8DD92}" srcOrd="0" destOrd="0" presId="urn:microsoft.com/office/officeart/2005/8/layout/pyramid2"/>
    <dgm:cxn modelId="{6BB69FAC-54FC-456E-979D-4A863C05545A}" type="presParOf" srcId="{7DE451BB-AE90-4201-B254-A71031A752DE}" destId="{0CCBE15F-0188-467C-B816-E6661EF324F7}" srcOrd="1" destOrd="0" presId="urn:microsoft.com/office/officeart/2005/8/layout/pyramid2"/>
    <dgm:cxn modelId="{67706F20-83E6-4597-8DF2-B1B21DB8CDBC}" type="presParOf" srcId="{0CCBE15F-0188-467C-B816-E6661EF324F7}" destId="{27269DB0-AC5F-4E1C-83E6-48335351A0DD}" srcOrd="0" destOrd="0" presId="urn:microsoft.com/office/officeart/2005/8/layout/pyramid2"/>
    <dgm:cxn modelId="{6808F992-94E1-4C8C-8078-49CE9014F284}" type="presParOf" srcId="{0CCBE15F-0188-467C-B816-E6661EF324F7}" destId="{37E6EAFC-6370-42CF-9A07-E89D7BBBF968}" srcOrd="1" destOrd="0" presId="urn:microsoft.com/office/officeart/2005/8/layout/pyramid2"/>
    <dgm:cxn modelId="{AE9A7166-9DF5-4DC9-ACE3-6F291E6A7891}" type="presParOf" srcId="{0CCBE15F-0188-467C-B816-E6661EF324F7}" destId="{C91BE1D9-50E3-4B8F-9787-68BD300F5DB8}" srcOrd="2" destOrd="0" presId="urn:microsoft.com/office/officeart/2005/8/layout/pyramid2"/>
    <dgm:cxn modelId="{160021A7-91AC-4207-88C7-C14610BA0E4B}" type="presParOf" srcId="{0CCBE15F-0188-467C-B816-E6661EF324F7}" destId="{1408373A-8AC7-4A5E-A601-2C7152728570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77450E-63EC-4606-8CC3-1A16E5679BA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BBDCC1B-B40E-4141-B815-881A7282398F}">
      <dgm:prSet phldrT="[Текст]"/>
      <dgm:spPr/>
      <dgm:t>
        <a:bodyPr/>
        <a:lstStyle/>
        <a:p>
          <a:r>
            <a:rPr lang="ru-RU" b="1" dirty="0">
              <a:latin typeface="Arial" panose="020B0604020202020204" pitchFamily="34" charset="0"/>
              <a:cs typeface="Arial" panose="020B0604020202020204" pitchFamily="34" charset="0"/>
            </a:rPr>
            <a:t>Основные свойства инноваций</a:t>
          </a:r>
        </a:p>
      </dgm:t>
    </dgm:pt>
    <dgm:pt modelId="{ED1A980F-E45B-489E-A4C2-6089BDFBC949}" type="parTrans" cxnId="{D6655A25-4D86-429B-AD2C-3FF116DC21D9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35B83D-9EF1-43E4-A81B-9C4235C207F3}" type="sibTrans" cxnId="{D6655A25-4D86-429B-AD2C-3FF116DC21D9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3A321C-7794-4FF8-803E-A303C12397DC}">
      <dgm:prSet phldrT="[Текст]" custT="1"/>
      <dgm:spPr/>
      <dgm:t>
        <a:bodyPr/>
        <a:lstStyle/>
        <a:p>
          <a:r>
            <a:rPr lang="ru-RU" sz="2000" i="1" dirty="0">
              <a:latin typeface="Arial" panose="020B0604020202020204" pitchFamily="34" charset="0"/>
              <a:cs typeface="Arial" panose="020B0604020202020204" pitchFamily="34" charset="0"/>
            </a:rPr>
            <a:t>научно-техническая новизна</a:t>
          </a:r>
        </a:p>
      </dgm:t>
    </dgm:pt>
    <dgm:pt modelId="{492ABA9D-5472-4B38-8D62-D37550E22D19}" type="parTrans" cxnId="{D4A18640-06AB-4912-8DEB-BBC42D55EE8E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6C14A8-39E3-4C78-AAFC-326659BACED9}" type="sibTrans" cxnId="{D4A18640-06AB-4912-8DEB-BBC42D55EE8E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AE8BDB-8D02-41B1-ADC3-4BD7D135C44A}">
      <dgm:prSet phldrT="[Текст]" custT="1"/>
      <dgm:spPr/>
      <dgm:t>
        <a:bodyPr/>
        <a:lstStyle/>
        <a:p>
          <a:r>
            <a:rPr lang="ru-RU" sz="2000" i="1" dirty="0">
              <a:latin typeface="Arial" panose="020B0604020202020204" pitchFamily="34" charset="0"/>
              <a:cs typeface="Arial" panose="020B0604020202020204" pitchFamily="34" charset="0"/>
            </a:rPr>
            <a:t>производственная применимость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C0D81F-24E4-4C8F-92FA-3C9C1BAB7F59}" type="parTrans" cxnId="{1CFCD00A-3B7C-4CDC-8831-AC6F7A7D18AF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C73D98-5639-4293-B646-C251C5B31494}" type="sibTrans" cxnId="{1CFCD00A-3B7C-4CDC-8831-AC6F7A7D18AF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BE87A6-C25C-4A53-8596-C6B92E672397}">
      <dgm:prSet phldrT="[Текст]" custT="1"/>
      <dgm:spPr/>
      <dgm:t>
        <a:bodyPr/>
        <a:lstStyle/>
        <a:p>
          <a:r>
            <a:rPr lang="ru-RU" sz="2000" i="1" dirty="0">
              <a:latin typeface="Arial" panose="020B0604020202020204" pitchFamily="34" charset="0"/>
              <a:cs typeface="Arial" panose="020B0604020202020204" pitchFamily="34" charset="0"/>
            </a:rPr>
            <a:t>коммерческая реализуемость</a:t>
          </a:r>
        </a:p>
      </dgm:t>
    </dgm:pt>
    <dgm:pt modelId="{F5BD5F03-E96B-4BE8-9AB6-364D90AF57E7}" type="parTrans" cxnId="{BC635082-4C0A-4A74-A06A-72C349483671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C5A610-986C-4EF1-A14D-6A516955B369}" type="sibTrans" cxnId="{BC635082-4C0A-4A74-A06A-72C349483671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59452B-3674-454E-9CD2-5CEEA0B58227}" type="pres">
      <dgm:prSet presAssocID="{E777450E-63EC-4606-8CC3-1A16E5679BA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A476CAE-7D77-41A8-BFB6-33CCD6E72900}" type="pres">
      <dgm:prSet presAssocID="{2BBDCC1B-B40E-4141-B815-881A7282398F}" presName="root1" presStyleCnt="0"/>
      <dgm:spPr/>
    </dgm:pt>
    <dgm:pt modelId="{E98DE900-8325-434B-89CC-2B51D9C503EC}" type="pres">
      <dgm:prSet presAssocID="{2BBDCC1B-B40E-4141-B815-881A7282398F}" presName="LevelOneTextNode" presStyleLbl="node0" presStyleIdx="0" presStyleCnt="1">
        <dgm:presLayoutVars>
          <dgm:chPref val="3"/>
        </dgm:presLayoutVars>
      </dgm:prSet>
      <dgm:spPr/>
    </dgm:pt>
    <dgm:pt modelId="{6FF92C3B-2353-4C88-A056-CFB18D725352}" type="pres">
      <dgm:prSet presAssocID="{2BBDCC1B-B40E-4141-B815-881A7282398F}" presName="level2hierChild" presStyleCnt="0"/>
      <dgm:spPr/>
    </dgm:pt>
    <dgm:pt modelId="{72EA444B-8BB0-4750-A7EA-BD6D21F8AC93}" type="pres">
      <dgm:prSet presAssocID="{492ABA9D-5472-4B38-8D62-D37550E22D19}" presName="conn2-1" presStyleLbl="parChTrans1D2" presStyleIdx="0" presStyleCnt="3"/>
      <dgm:spPr/>
    </dgm:pt>
    <dgm:pt modelId="{A7A0D810-89AE-4B08-981D-6BE79DAA282B}" type="pres">
      <dgm:prSet presAssocID="{492ABA9D-5472-4B38-8D62-D37550E22D19}" presName="connTx" presStyleLbl="parChTrans1D2" presStyleIdx="0" presStyleCnt="3"/>
      <dgm:spPr/>
    </dgm:pt>
    <dgm:pt modelId="{E040147F-47B8-4334-B5D6-B83FF72347E7}" type="pres">
      <dgm:prSet presAssocID="{593A321C-7794-4FF8-803E-A303C12397DC}" presName="root2" presStyleCnt="0"/>
      <dgm:spPr/>
    </dgm:pt>
    <dgm:pt modelId="{E726157E-C391-4846-81D9-2261BE0C7351}" type="pres">
      <dgm:prSet presAssocID="{593A321C-7794-4FF8-803E-A303C12397DC}" presName="LevelTwoTextNode" presStyleLbl="node2" presStyleIdx="0" presStyleCnt="3" custScaleX="176141" custLinFactNeighborX="-1500" custLinFactNeighborY="-44270">
        <dgm:presLayoutVars>
          <dgm:chPref val="3"/>
        </dgm:presLayoutVars>
      </dgm:prSet>
      <dgm:spPr/>
    </dgm:pt>
    <dgm:pt modelId="{50395088-6D7F-4279-83AE-33890993783C}" type="pres">
      <dgm:prSet presAssocID="{593A321C-7794-4FF8-803E-A303C12397DC}" presName="level3hierChild" presStyleCnt="0"/>
      <dgm:spPr/>
    </dgm:pt>
    <dgm:pt modelId="{35987820-5D5E-4D95-8567-13E93F03D7AA}" type="pres">
      <dgm:prSet presAssocID="{87C0D81F-24E4-4C8F-92FA-3C9C1BAB7F59}" presName="conn2-1" presStyleLbl="parChTrans1D2" presStyleIdx="1" presStyleCnt="3"/>
      <dgm:spPr/>
    </dgm:pt>
    <dgm:pt modelId="{736F1057-56A5-4791-88A5-C81E0027A8A2}" type="pres">
      <dgm:prSet presAssocID="{87C0D81F-24E4-4C8F-92FA-3C9C1BAB7F59}" presName="connTx" presStyleLbl="parChTrans1D2" presStyleIdx="1" presStyleCnt="3"/>
      <dgm:spPr/>
    </dgm:pt>
    <dgm:pt modelId="{FDEFD44F-D46E-4CE6-8B0A-2B4AA7135068}" type="pres">
      <dgm:prSet presAssocID="{B6AE8BDB-8D02-41B1-ADC3-4BD7D135C44A}" presName="root2" presStyleCnt="0"/>
      <dgm:spPr/>
    </dgm:pt>
    <dgm:pt modelId="{F40CAA39-0241-4FC7-869B-2C04A82D0E97}" type="pres">
      <dgm:prSet presAssocID="{B6AE8BDB-8D02-41B1-ADC3-4BD7D135C44A}" presName="LevelTwoTextNode" presStyleLbl="node2" presStyleIdx="1" presStyleCnt="3" custScaleX="175724" custLinFactNeighborY="-20905">
        <dgm:presLayoutVars>
          <dgm:chPref val="3"/>
        </dgm:presLayoutVars>
      </dgm:prSet>
      <dgm:spPr/>
    </dgm:pt>
    <dgm:pt modelId="{EF6B965D-5174-4F67-8D70-635387323D9C}" type="pres">
      <dgm:prSet presAssocID="{B6AE8BDB-8D02-41B1-ADC3-4BD7D135C44A}" presName="level3hierChild" presStyleCnt="0"/>
      <dgm:spPr/>
    </dgm:pt>
    <dgm:pt modelId="{12930379-E062-46D0-94A0-85EA50358EF9}" type="pres">
      <dgm:prSet presAssocID="{F5BD5F03-E96B-4BE8-9AB6-364D90AF57E7}" presName="conn2-1" presStyleLbl="parChTrans1D2" presStyleIdx="2" presStyleCnt="3"/>
      <dgm:spPr/>
    </dgm:pt>
    <dgm:pt modelId="{59567E0F-5581-48A5-9BA1-740425811C33}" type="pres">
      <dgm:prSet presAssocID="{F5BD5F03-E96B-4BE8-9AB6-364D90AF57E7}" presName="connTx" presStyleLbl="parChTrans1D2" presStyleIdx="2" presStyleCnt="3"/>
      <dgm:spPr/>
    </dgm:pt>
    <dgm:pt modelId="{08365803-922D-43B4-8BDF-1D0D5256B2B8}" type="pres">
      <dgm:prSet presAssocID="{36BE87A6-C25C-4A53-8596-C6B92E672397}" presName="root2" presStyleCnt="0"/>
      <dgm:spPr/>
    </dgm:pt>
    <dgm:pt modelId="{EBF8A2F5-D644-42B8-BB65-6EAC11434615}" type="pres">
      <dgm:prSet presAssocID="{36BE87A6-C25C-4A53-8596-C6B92E672397}" presName="LevelTwoTextNode" presStyleLbl="node2" presStyleIdx="2" presStyleCnt="3" custScaleX="173114" custLinFactNeighborX="375" custLinFactNeighborY="40580">
        <dgm:presLayoutVars>
          <dgm:chPref val="3"/>
        </dgm:presLayoutVars>
      </dgm:prSet>
      <dgm:spPr/>
    </dgm:pt>
    <dgm:pt modelId="{9E91713C-A6AC-4E83-8395-CB6D6F44C285}" type="pres">
      <dgm:prSet presAssocID="{36BE87A6-C25C-4A53-8596-C6B92E672397}" presName="level3hierChild" presStyleCnt="0"/>
      <dgm:spPr/>
    </dgm:pt>
  </dgm:ptLst>
  <dgm:cxnLst>
    <dgm:cxn modelId="{38204500-A1EB-40B0-AB72-0BFD16977C13}" type="presOf" srcId="{492ABA9D-5472-4B38-8D62-D37550E22D19}" destId="{72EA444B-8BB0-4750-A7EA-BD6D21F8AC93}" srcOrd="0" destOrd="0" presId="urn:microsoft.com/office/officeart/2008/layout/HorizontalMultiLevelHierarchy"/>
    <dgm:cxn modelId="{1CFCD00A-3B7C-4CDC-8831-AC6F7A7D18AF}" srcId="{2BBDCC1B-B40E-4141-B815-881A7282398F}" destId="{B6AE8BDB-8D02-41B1-ADC3-4BD7D135C44A}" srcOrd="1" destOrd="0" parTransId="{87C0D81F-24E4-4C8F-92FA-3C9C1BAB7F59}" sibTransId="{85C73D98-5639-4293-B646-C251C5B31494}"/>
    <dgm:cxn modelId="{9CB2F710-FB95-4F6E-ADEF-F4FF65835BD0}" type="presOf" srcId="{36BE87A6-C25C-4A53-8596-C6B92E672397}" destId="{EBF8A2F5-D644-42B8-BB65-6EAC11434615}" srcOrd="0" destOrd="0" presId="urn:microsoft.com/office/officeart/2008/layout/HorizontalMultiLevelHierarchy"/>
    <dgm:cxn modelId="{D6655A25-4D86-429B-AD2C-3FF116DC21D9}" srcId="{E777450E-63EC-4606-8CC3-1A16E5679BA3}" destId="{2BBDCC1B-B40E-4141-B815-881A7282398F}" srcOrd="0" destOrd="0" parTransId="{ED1A980F-E45B-489E-A4C2-6089BDFBC949}" sibTransId="{A835B83D-9EF1-43E4-A81B-9C4235C207F3}"/>
    <dgm:cxn modelId="{5B964731-4845-489D-BCD5-B415C3ED1534}" type="presOf" srcId="{87C0D81F-24E4-4C8F-92FA-3C9C1BAB7F59}" destId="{35987820-5D5E-4D95-8567-13E93F03D7AA}" srcOrd="0" destOrd="0" presId="urn:microsoft.com/office/officeart/2008/layout/HorizontalMultiLevelHierarchy"/>
    <dgm:cxn modelId="{D4A18640-06AB-4912-8DEB-BBC42D55EE8E}" srcId="{2BBDCC1B-B40E-4141-B815-881A7282398F}" destId="{593A321C-7794-4FF8-803E-A303C12397DC}" srcOrd="0" destOrd="0" parTransId="{492ABA9D-5472-4B38-8D62-D37550E22D19}" sibTransId="{F06C14A8-39E3-4C78-AAFC-326659BACED9}"/>
    <dgm:cxn modelId="{D0C2DE44-DA57-47C3-9A22-9F09CD41A8C9}" type="presOf" srcId="{87C0D81F-24E4-4C8F-92FA-3C9C1BAB7F59}" destId="{736F1057-56A5-4791-88A5-C81E0027A8A2}" srcOrd="1" destOrd="0" presId="urn:microsoft.com/office/officeart/2008/layout/HorizontalMultiLevelHierarchy"/>
    <dgm:cxn modelId="{BC635082-4C0A-4A74-A06A-72C349483671}" srcId="{2BBDCC1B-B40E-4141-B815-881A7282398F}" destId="{36BE87A6-C25C-4A53-8596-C6B92E672397}" srcOrd="2" destOrd="0" parTransId="{F5BD5F03-E96B-4BE8-9AB6-364D90AF57E7}" sibTransId="{33C5A610-986C-4EF1-A14D-6A516955B369}"/>
    <dgm:cxn modelId="{BD62478B-AB81-421E-8644-314538DF9395}" type="presOf" srcId="{593A321C-7794-4FF8-803E-A303C12397DC}" destId="{E726157E-C391-4846-81D9-2261BE0C7351}" srcOrd="0" destOrd="0" presId="urn:microsoft.com/office/officeart/2008/layout/HorizontalMultiLevelHierarchy"/>
    <dgm:cxn modelId="{5A8E6798-5D3E-4E88-8EA3-6B416CCBC472}" type="presOf" srcId="{F5BD5F03-E96B-4BE8-9AB6-364D90AF57E7}" destId="{59567E0F-5581-48A5-9BA1-740425811C33}" srcOrd="1" destOrd="0" presId="urn:microsoft.com/office/officeart/2008/layout/HorizontalMultiLevelHierarchy"/>
    <dgm:cxn modelId="{6E506EA9-B981-42C2-ABDE-6BDE4AC33C50}" type="presOf" srcId="{492ABA9D-5472-4B38-8D62-D37550E22D19}" destId="{A7A0D810-89AE-4B08-981D-6BE79DAA282B}" srcOrd="1" destOrd="0" presId="urn:microsoft.com/office/officeart/2008/layout/HorizontalMultiLevelHierarchy"/>
    <dgm:cxn modelId="{947322BE-AD11-442C-9978-148303764578}" type="presOf" srcId="{2BBDCC1B-B40E-4141-B815-881A7282398F}" destId="{E98DE900-8325-434B-89CC-2B51D9C503EC}" srcOrd="0" destOrd="0" presId="urn:microsoft.com/office/officeart/2008/layout/HorizontalMultiLevelHierarchy"/>
    <dgm:cxn modelId="{FFBFC9BF-36DA-4A4B-BE03-6C91AE171284}" type="presOf" srcId="{E777450E-63EC-4606-8CC3-1A16E5679BA3}" destId="{5E59452B-3674-454E-9CD2-5CEEA0B58227}" srcOrd="0" destOrd="0" presId="urn:microsoft.com/office/officeart/2008/layout/HorizontalMultiLevelHierarchy"/>
    <dgm:cxn modelId="{A03391D4-DA52-4729-8EAD-33CF57F707D7}" type="presOf" srcId="{B6AE8BDB-8D02-41B1-ADC3-4BD7D135C44A}" destId="{F40CAA39-0241-4FC7-869B-2C04A82D0E97}" srcOrd="0" destOrd="0" presId="urn:microsoft.com/office/officeart/2008/layout/HorizontalMultiLevelHierarchy"/>
    <dgm:cxn modelId="{151F3BE0-F2A7-4B90-8CC5-FA2DF28C9253}" type="presOf" srcId="{F5BD5F03-E96B-4BE8-9AB6-364D90AF57E7}" destId="{12930379-E062-46D0-94A0-85EA50358EF9}" srcOrd="0" destOrd="0" presId="urn:microsoft.com/office/officeart/2008/layout/HorizontalMultiLevelHierarchy"/>
    <dgm:cxn modelId="{82778DEC-DBEC-42C7-91E7-62CBD71FD1B6}" type="presParOf" srcId="{5E59452B-3674-454E-9CD2-5CEEA0B58227}" destId="{5A476CAE-7D77-41A8-BFB6-33CCD6E72900}" srcOrd="0" destOrd="0" presId="urn:microsoft.com/office/officeart/2008/layout/HorizontalMultiLevelHierarchy"/>
    <dgm:cxn modelId="{170DEA7E-7C00-4FB6-894C-CFECCC0BC7F3}" type="presParOf" srcId="{5A476CAE-7D77-41A8-BFB6-33CCD6E72900}" destId="{E98DE900-8325-434B-89CC-2B51D9C503EC}" srcOrd="0" destOrd="0" presId="urn:microsoft.com/office/officeart/2008/layout/HorizontalMultiLevelHierarchy"/>
    <dgm:cxn modelId="{ECBB6B8C-8028-498A-8D3A-11CF7A0020F5}" type="presParOf" srcId="{5A476CAE-7D77-41A8-BFB6-33CCD6E72900}" destId="{6FF92C3B-2353-4C88-A056-CFB18D725352}" srcOrd="1" destOrd="0" presId="urn:microsoft.com/office/officeart/2008/layout/HorizontalMultiLevelHierarchy"/>
    <dgm:cxn modelId="{23A732CF-5160-4637-A782-2528968C9E6A}" type="presParOf" srcId="{6FF92C3B-2353-4C88-A056-CFB18D725352}" destId="{72EA444B-8BB0-4750-A7EA-BD6D21F8AC93}" srcOrd="0" destOrd="0" presId="urn:microsoft.com/office/officeart/2008/layout/HorizontalMultiLevelHierarchy"/>
    <dgm:cxn modelId="{C168E684-2F47-4199-A8D8-7E03CB1DBFF4}" type="presParOf" srcId="{72EA444B-8BB0-4750-A7EA-BD6D21F8AC93}" destId="{A7A0D810-89AE-4B08-981D-6BE79DAA282B}" srcOrd="0" destOrd="0" presId="urn:microsoft.com/office/officeart/2008/layout/HorizontalMultiLevelHierarchy"/>
    <dgm:cxn modelId="{0D58AEA3-92AF-454E-8610-9C087D473CB9}" type="presParOf" srcId="{6FF92C3B-2353-4C88-A056-CFB18D725352}" destId="{E040147F-47B8-4334-B5D6-B83FF72347E7}" srcOrd="1" destOrd="0" presId="urn:microsoft.com/office/officeart/2008/layout/HorizontalMultiLevelHierarchy"/>
    <dgm:cxn modelId="{A5DB092C-4920-4A9C-AEA2-6D0945722840}" type="presParOf" srcId="{E040147F-47B8-4334-B5D6-B83FF72347E7}" destId="{E726157E-C391-4846-81D9-2261BE0C7351}" srcOrd="0" destOrd="0" presId="urn:microsoft.com/office/officeart/2008/layout/HorizontalMultiLevelHierarchy"/>
    <dgm:cxn modelId="{DBE0CAB6-A3B7-4ACB-8681-0E4911FC0BDA}" type="presParOf" srcId="{E040147F-47B8-4334-B5D6-B83FF72347E7}" destId="{50395088-6D7F-4279-83AE-33890993783C}" srcOrd="1" destOrd="0" presId="urn:microsoft.com/office/officeart/2008/layout/HorizontalMultiLevelHierarchy"/>
    <dgm:cxn modelId="{C43D3395-C31C-4504-B12C-9D3EAEDF1A65}" type="presParOf" srcId="{6FF92C3B-2353-4C88-A056-CFB18D725352}" destId="{35987820-5D5E-4D95-8567-13E93F03D7AA}" srcOrd="2" destOrd="0" presId="urn:microsoft.com/office/officeart/2008/layout/HorizontalMultiLevelHierarchy"/>
    <dgm:cxn modelId="{E702A4FC-F6E3-4379-BB0B-64424E327CE5}" type="presParOf" srcId="{35987820-5D5E-4D95-8567-13E93F03D7AA}" destId="{736F1057-56A5-4791-88A5-C81E0027A8A2}" srcOrd="0" destOrd="0" presId="urn:microsoft.com/office/officeart/2008/layout/HorizontalMultiLevelHierarchy"/>
    <dgm:cxn modelId="{30129481-55CE-4772-AAE2-9CDEE83D4AD4}" type="presParOf" srcId="{6FF92C3B-2353-4C88-A056-CFB18D725352}" destId="{FDEFD44F-D46E-4CE6-8B0A-2B4AA7135068}" srcOrd="3" destOrd="0" presId="urn:microsoft.com/office/officeart/2008/layout/HorizontalMultiLevelHierarchy"/>
    <dgm:cxn modelId="{60BF6D77-EE00-4AD4-B62F-E55A6501CB0E}" type="presParOf" srcId="{FDEFD44F-D46E-4CE6-8B0A-2B4AA7135068}" destId="{F40CAA39-0241-4FC7-869B-2C04A82D0E97}" srcOrd="0" destOrd="0" presId="urn:microsoft.com/office/officeart/2008/layout/HorizontalMultiLevelHierarchy"/>
    <dgm:cxn modelId="{94998F0B-0F7C-43E3-818E-74D2CB508C24}" type="presParOf" srcId="{FDEFD44F-D46E-4CE6-8B0A-2B4AA7135068}" destId="{EF6B965D-5174-4F67-8D70-635387323D9C}" srcOrd="1" destOrd="0" presId="urn:microsoft.com/office/officeart/2008/layout/HorizontalMultiLevelHierarchy"/>
    <dgm:cxn modelId="{12F07A3B-4DDA-44A5-8838-6E568239281D}" type="presParOf" srcId="{6FF92C3B-2353-4C88-A056-CFB18D725352}" destId="{12930379-E062-46D0-94A0-85EA50358EF9}" srcOrd="4" destOrd="0" presId="urn:microsoft.com/office/officeart/2008/layout/HorizontalMultiLevelHierarchy"/>
    <dgm:cxn modelId="{A5272E2A-9028-40AA-80C5-5029EB4E7DA4}" type="presParOf" srcId="{12930379-E062-46D0-94A0-85EA50358EF9}" destId="{59567E0F-5581-48A5-9BA1-740425811C33}" srcOrd="0" destOrd="0" presId="urn:microsoft.com/office/officeart/2008/layout/HorizontalMultiLevelHierarchy"/>
    <dgm:cxn modelId="{25ED026F-3245-4389-9DB1-4E9860645963}" type="presParOf" srcId="{6FF92C3B-2353-4C88-A056-CFB18D725352}" destId="{08365803-922D-43B4-8BDF-1D0D5256B2B8}" srcOrd="5" destOrd="0" presId="urn:microsoft.com/office/officeart/2008/layout/HorizontalMultiLevelHierarchy"/>
    <dgm:cxn modelId="{3920EA17-93F6-4453-92F6-D8791F633542}" type="presParOf" srcId="{08365803-922D-43B4-8BDF-1D0D5256B2B8}" destId="{EBF8A2F5-D644-42B8-BB65-6EAC11434615}" srcOrd="0" destOrd="0" presId="urn:microsoft.com/office/officeart/2008/layout/HorizontalMultiLevelHierarchy"/>
    <dgm:cxn modelId="{47AB0FF0-3D15-4D56-A6DD-40D9C2ED6616}" type="presParOf" srcId="{08365803-922D-43B4-8BDF-1D0D5256B2B8}" destId="{9E91713C-A6AC-4E83-8395-CB6D6F44C28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F28AD13-9454-4CEA-9D89-D57B82C88DEA}" type="doc">
      <dgm:prSet loTypeId="urn:microsoft.com/office/officeart/2005/8/layout/cycle3" loCatId="cycle" qsTypeId="urn:microsoft.com/office/officeart/2005/8/quickstyle/3d7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46AB045-2AD8-45B3-A839-9C65F06A1905}">
      <dgm:prSet phldrT="[Текст]" custT="1"/>
      <dgm:spPr/>
      <dgm:t>
        <a:bodyPr/>
        <a:lstStyle/>
        <a:p>
          <a:r>
            <a:rPr lang="ru-RU" sz="2400" dirty="0" err="1"/>
            <a:t>инноваторы</a:t>
          </a:r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84C7F1-1798-4782-8F0C-D55D7E3CDE83}" type="parTrans" cxnId="{7D3E9881-62BA-48BE-A8B7-96D6775D6B97}">
      <dgm:prSet/>
      <dgm:spPr/>
      <dgm:t>
        <a:bodyPr/>
        <a:lstStyle/>
        <a:p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EBBFDC-3542-4526-AAA6-F8B053C635BC}" type="sibTrans" cxnId="{7D3E9881-62BA-48BE-A8B7-96D6775D6B97}">
      <dgm:prSet/>
      <dgm:spPr/>
      <dgm:t>
        <a:bodyPr/>
        <a:lstStyle/>
        <a:p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4B84E9-4B2C-4A0C-BB8A-04E40A612AA6}">
      <dgm:prSet phldrT="[Текст]" custT="1"/>
      <dgm:spPr/>
      <dgm:t>
        <a:bodyPr/>
        <a:lstStyle/>
        <a:p>
          <a:r>
            <a:rPr lang="ru-RU" sz="2000" dirty="0"/>
            <a:t>консерваторы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EC3E21-4EDE-4FA0-B5D9-67B8BA43088B}" type="parTrans" cxnId="{FC6B2CC4-1882-4D3D-ACB2-3296F9813366}">
      <dgm:prSet/>
      <dgm:spPr/>
      <dgm:t>
        <a:bodyPr/>
        <a:lstStyle/>
        <a:p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D8403D-1251-48FE-AB62-3E2F539CCC06}" type="sibTrans" cxnId="{FC6B2CC4-1882-4D3D-ACB2-3296F9813366}">
      <dgm:prSet/>
      <dgm:spPr/>
      <dgm:t>
        <a:bodyPr/>
        <a:lstStyle/>
        <a:p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75927A-27AE-46D0-BA4B-D8AA31107E29}" type="pres">
      <dgm:prSet presAssocID="{4F28AD13-9454-4CEA-9D89-D57B82C88DEA}" presName="Name0" presStyleCnt="0">
        <dgm:presLayoutVars>
          <dgm:dir/>
          <dgm:resizeHandles val="exact"/>
        </dgm:presLayoutVars>
      </dgm:prSet>
      <dgm:spPr/>
    </dgm:pt>
    <dgm:pt modelId="{EADD0DA3-0360-4DBB-BE18-7BED3FE9EF47}" type="pres">
      <dgm:prSet presAssocID="{4F28AD13-9454-4CEA-9D89-D57B82C88DEA}" presName="node1" presStyleLbl="node1" presStyleIdx="0" presStyleCnt="2" custLinFactNeighborX="5133" custLinFactNeighborY="9696">
        <dgm:presLayoutVars>
          <dgm:bulletEnabled val="1"/>
        </dgm:presLayoutVars>
      </dgm:prSet>
      <dgm:spPr/>
    </dgm:pt>
    <dgm:pt modelId="{12A55087-1DDF-491C-9357-8435285AE505}" type="pres">
      <dgm:prSet presAssocID="{4F28AD13-9454-4CEA-9D89-D57B82C88DEA}" presName="sibTrans" presStyleLbl="bgShp" presStyleIdx="0" presStyleCnt="1"/>
      <dgm:spPr/>
    </dgm:pt>
    <dgm:pt modelId="{9EC395E3-0F81-4ED1-98E2-B03933487574}" type="pres">
      <dgm:prSet presAssocID="{4F28AD13-9454-4CEA-9D89-D57B82C88DEA}" presName="node2" presStyleLbl="node1" presStyleIdx="1" presStyleCnt="2">
        <dgm:presLayoutVars>
          <dgm:bulletEnabled val="1"/>
        </dgm:presLayoutVars>
      </dgm:prSet>
      <dgm:spPr/>
    </dgm:pt>
    <dgm:pt modelId="{1C033AED-5AFA-479F-9598-EE027B6C8997}" type="pres">
      <dgm:prSet presAssocID="{4F28AD13-9454-4CEA-9D89-D57B82C88DEA}" presName="sp1" presStyleCnt="0"/>
      <dgm:spPr/>
    </dgm:pt>
    <dgm:pt modelId="{004AC616-2062-4F69-AB7F-9B9AC5F99DFD}" type="pres">
      <dgm:prSet presAssocID="{4F28AD13-9454-4CEA-9D89-D57B82C88DEA}" presName="sp2" presStyleCnt="0"/>
      <dgm:spPr/>
    </dgm:pt>
  </dgm:ptLst>
  <dgm:cxnLst>
    <dgm:cxn modelId="{986F4803-1E3E-4B20-ACB9-23565EF0A4D1}" type="presOf" srcId="{334B84E9-4B2C-4A0C-BB8A-04E40A612AA6}" destId="{9EC395E3-0F81-4ED1-98E2-B03933487574}" srcOrd="0" destOrd="0" presId="urn:microsoft.com/office/officeart/2005/8/layout/cycle3"/>
    <dgm:cxn modelId="{87933A59-E855-48C0-9F77-E4FA9933D6F0}" type="presOf" srcId="{4F28AD13-9454-4CEA-9D89-D57B82C88DEA}" destId="{5275927A-27AE-46D0-BA4B-D8AA31107E29}" srcOrd="0" destOrd="0" presId="urn:microsoft.com/office/officeart/2005/8/layout/cycle3"/>
    <dgm:cxn modelId="{7D3E9881-62BA-48BE-A8B7-96D6775D6B97}" srcId="{4F28AD13-9454-4CEA-9D89-D57B82C88DEA}" destId="{E46AB045-2AD8-45B3-A839-9C65F06A1905}" srcOrd="0" destOrd="0" parTransId="{8384C7F1-1798-4782-8F0C-D55D7E3CDE83}" sibTransId="{20EBBFDC-3542-4526-AAA6-F8B053C635BC}"/>
    <dgm:cxn modelId="{DEFD2F84-AAFC-496D-8DFB-32F63DD57F7C}" type="presOf" srcId="{E46AB045-2AD8-45B3-A839-9C65F06A1905}" destId="{EADD0DA3-0360-4DBB-BE18-7BED3FE9EF47}" srcOrd="0" destOrd="0" presId="urn:microsoft.com/office/officeart/2005/8/layout/cycle3"/>
    <dgm:cxn modelId="{D293E3A6-CD6F-4C0C-BC8F-50E7724F9421}" type="presOf" srcId="{20EBBFDC-3542-4526-AAA6-F8B053C635BC}" destId="{12A55087-1DDF-491C-9357-8435285AE505}" srcOrd="0" destOrd="0" presId="urn:microsoft.com/office/officeart/2005/8/layout/cycle3"/>
    <dgm:cxn modelId="{FC6B2CC4-1882-4D3D-ACB2-3296F9813366}" srcId="{4F28AD13-9454-4CEA-9D89-D57B82C88DEA}" destId="{334B84E9-4B2C-4A0C-BB8A-04E40A612AA6}" srcOrd="1" destOrd="0" parTransId="{CFEC3E21-4EDE-4FA0-B5D9-67B8BA43088B}" sibTransId="{B3D8403D-1251-48FE-AB62-3E2F539CCC06}"/>
    <dgm:cxn modelId="{150BCCEE-E923-4A28-A18A-9F65A2D2736C}" type="presParOf" srcId="{5275927A-27AE-46D0-BA4B-D8AA31107E29}" destId="{EADD0DA3-0360-4DBB-BE18-7BED3FE9EF47}" srcOrd="0" destOrd="0" presId="urn:microsoft.com/office/officeart/2005/8/layout/cycle3"/>
    <dgm:cxn modelId="{DFD19114-C286-47C2-8D7C-59076030CD66}" type="presParOf" srcId="{5275927A-27AE-46D0-BA4B-D8AA31107E29}" destId="{12A55087-1DDF-491C-9357-8435285AE505}" srcOrd="1" destOrd="0" presId="urn:microsoft.com/office/officeart/2005/8/layout/cycle3"/>
    <dgm:cxn modelId="{0BEB1DFD-F241-406C-B872-9990047493C4}" type="presParOf" srcId="{5275927A-27AE-46D0-BA4B-D8AA31107E29}" destId="{9EC395E3-0F81-4ED1-98E2-B03933487574}" srcOrd="2" destOrd="0" presId="urn:microsoft.com/office/officeart/2005/8/layout/cycle3"/>
    <dgm:cxn modelId="{B389BEF8-D8AE-42DA-B389-0E0931C4FC64}" type="presParOf" srcId="{5275927A-27AE-46D0-BA4B-D8AA31107E29}" destId="{1C033AED-5AFA-479F-9598-EE027B6C8997}" srcOrd="3" destOrd="0" presId="urn:microsoft.com/office/officeart/2005/8/layout/cycle3"/>
    <dgm:cxn modelId="{9EAB6F3A-9913-49A3-9352-EC01333ED506}" type="presParOf" srcId="{5275927A-27AE-46D0-BA4B-D8AA31107E29}" destId="{004AC616-2062-4F69-AB7F-9B9AC5F99DFD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A55087-1DDF-491C-9357-8435285AE505}">
      <dsp:nvSpPr>
        <dsp:cNvPr id="0" name=""/>
        <dsp:cNvSpPr/>
      </dsp:nvSpPr>
      <dsp:spPr>
        <a:xfrm>
          <a:off x="1926502" y="-46177"/>
          <a:ext cx="5325311" cy="5325311"/>
        </a:xfrm>
        <a:prstGeom prst="circularArrow">
          <a:avLst>
            <a:gd name="adj1" fmla="val 5310"/>
            <a:gd name="adj2" fmla="val 343918"/>
            <a:gd name="adj3" fmla="val 12695751"/>
            <a:gd name="adj4" fmla="val 18075192"/>
            <a:gd name="adj5" fmla="val 6195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DD0DA3-0360-4DBB-BE18-7BED3FE9EF47}">
      <dsp:nvSpPr>
        <dsp:cNvPr id="0" name=""/>
        <dsp:cNvSpPr/>
      </dsp:nvSpPr>
      <dsp:spPr>
        <a:xfrm>
          <a:off x="2827414" y="170818"/>
          <a:ext cx="3523487" cy="176174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ПРОЦЕСС</a:t>
          </a:r>
          <a:endParaRPr lang="ru-RU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13415" y="256819"/>
        <a:ext cx="3351485" cy="1589741"/>
      </dsp:txXfrm>
    </dsp:sp>
    <dsp:sp modelId="{9EC395E3-0F81-4ED1-98E2-B03933487574}">
      <dsp:nvSpPr>
        <dsp:cNvPr id="0" name=""/>
        <dsp:cNvSpPr/>
      </dsp:nvSpPr>
      <dsp:spPr>
        <a:xfrm>
          <a:off x="2646554" y="3131989"/>
          <a:ext cx="3523487" cy="1761743"/>
        </a:xfrm>
        <a:prstGeom prst="roundRect">
          <a:avLst/>
        </a:prstGeom>
        <a:solidFill>
          <a:schemeClr val="accent4">
            <a:hueOff val="12090153"/>
            <a:satOff val="53451"/>
            <a:lumOff val="-5488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ПРОДУКТ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32555" y="3217990"/>
        <a:ext cx="3351485" cy="15897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B9B6E-5982-4DF6-917E-FC6A6A65BF49}">
      <dsp:nvSpPr>
        <dsp:cNvPr id="0" name=""/>
        <dsp:cNvSpPr/>
      </dsp:nvSpPr>
      <dsp:spPr>
        <a:xfrm>
          <a:off x="2051358" y="-24088"/>
          <a:ext cx="4035442" cy="4035442"/>
        </a:xfrm>
        <a:prstGeom prst="circularArrow">
          <a:avLst>
            <a:gd name="adj1" fmla="val 5544"/>
            <a:gd name="adj2" fmla="val 330680"/>
            <a:gd name="adj3" fmla="val 13768792"/>
            <a:gd name="adj4" fmla="val 17390307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83F923-8CC8-4628-9FFE-CCBCE30E27AA}">
      <dsp:nvSpPr>
        <dsp:cNvPr id="0" name=""/>
        <dsp:cNvSpPr/>
      </dsp:nvSpPr>
      <dsp:spPr>
        <a:xfrm>
          <a:off x="3121349" y="1592"/>
          <a:ext cx="1895460" cy="9477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Внедрение нового </a:t>
          </a:r>
          <a:r>
            <a:rPr lang="ru-RU" sz="1800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продукта</a:t>
          </a:r>
          <a:endParaRPr lang="ru-RU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67613" y="47856"/>
        <a:ext cx="1802932" cy="855202"/>
      </dsp:txXfrm>
    </dsp:sp>
    <dsp:sp modelId="{48DEB134-54D3-42C2-8B38-B2D826AAB7EE}">
      <dsp:nvSpPr>
        <dsp:cNvPr id="0" name=""/>
        <dsp:cNvSpPr/>
      </dsp:nvSpPr>
      <dsp:spPr>
        <a:xfrm>
          <a:off x="5069474" y="1190657"/>
          <a:ext cx="1895460" cy="947730"/>
        </a:xfrm>
        <a:prstGeom prst="roundRect">
          <a:avLst/>
        </a:prstGeom>
        <a:solidFill>
          <a:schemeClr val="accent2">
            <a:hueOff val="-2676160"/>
            <a:satOff val="0"/>
            <a:lumOff val="34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Внедрение новых </a:t>
          </a:r>
          <a:r>
            <a:rPr lang="ru-RU" sz="1800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методов производства</a:t>
          </a:r>
          <a:endParaRPr lang="ru-RU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15738" y="1236921"/>
        <a:ext cx="1802932" cy="855202"/>
      </dsp:txXfrm>
    </dsp:sp>
    <dsp:sp modelId="{89CC24CE-9EA0-4096-8AF6-2B69A9BC6FA5}">
      <dsp:nvSpPr>
        <dsp:cNvPr id="0" name=""/>
        <dsp:cNvSpPr/>
      </dsp:nvSpPr>
      <dsp:spPr>
        <a:xfrm>
          <a:off x="4514623" y="3114657"/>
          <a:ext cx="1895460" cy="947730"/>
        </a:xfrm>
        <a:prstGeom prst="roundRect">
          <a:avLst/>
        </a:prstGeom>
        <a:solidFill>
          <a:schemeClr val="accent2">
            <a:hueOff val="-5352320"/>
            <a:satOff val="0"/>
            <a:lumOff val="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Открытие нового </a:t>
          </a:r>
          <a:r>
            <a:rPr lang="ru-RU" sz="1800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рынка</a:t>
          </a:r>
          <a:endParaRPr lang="ru-RU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60887" y="3160921"/>
        <a:ext cx="1802932" cy="855202"/>
      </dsp:txXfrm>
    </dsp:sp>
    <dsp:sp modelId="{89E1C616-3951-41ED-B27B-E9C286E49F8E}">
      <dsp:nvSpPr>
        <dsp:cNvPr id="0" name=""/>
        <dsp:cNvSpPr/>
      </dsp:nvSpPr>
      <dsp:spPr>
        <a:xfrm>
          <a:off x="1517067" y="3114647"/>
          <a:ext cx="1895460" cy="947730"/>
        </a:xfrm>
        <a:prstGeom prst="roundRect">
          <a:avLst/>
        </a:prstGeom>
        <a:solidFill>
          <a:schemeClr val="accent2">
            <a:hueOff val="-8028481"/>
            <a:satOff val="0"/>
            <a:lumOff val="10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Захват нового </a:t>
          </a:r>
          <a:r>
            <a:rPr lang="ru-RU" sz="1800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источника сырья </a:t>
          </a:r>
          <a:endParaRPr lang="ru-RU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63331" y="3160911"/>
        <a:ext cx="1802932" cy="855202"/>
      </dsp:txXfrm>
    </dsp:sp>
    <dsp:sp modelId="{E7199DDC-9DF1-4B6E-804C-DB083D98F8A1}">
      <dsp:nvSpPr>
        <dsp:cNvPr id="0" name=""/>
        <dsp:cNvSpPr/>
      </dsp:nvSpPr>
      <dsp:spPr>
        <a:xfrm>
          <a:off x="841644" y="1190633"/>
          <a:ext cx="1895460" cy="947730"/>
        </a:xfrm>
        <a:prstGeom prst="roundRect">
          <a:avLst/>
        </a:prstGeom>
        <a:solidFill>
          <a:schemeClr val="accent2">
            <a:hueOff val="-10704641"/>
            <a:satOff val="0"/>
            <a:lumOff val="1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Реализация </a:t>
          </a:r>
          <a:r>
            <a:rPr lang="ru-RU" sz="1800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изменений в организации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887908" y="1236897"/>
        <a:ext cx="1802932" cy="8552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E103ED-A5E3-467D-B66D-063D57B13B33}">
      <dsp:nvSpPr>
        <dsp:cNvPr id="0" name=""/>
        <dsp:cNvSpPr/>
      </dsp:nvSpPr>
      <dsp:spPr>
        <a:xfrm>
          <a:off x="-50252" y="0"/>
          <a:ext cx="3844395" cy="384439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4B8315A-CBA0-439C-95B2-053B3CCB1ACA}">
      <dsp:nvSpPr>
        <dsp:cNvPr id="0" name=""/>
        <dsp:cNvSpPr/>
      </dsp:nvSpPr>
      <dsp:spPr>
        <a:xfrm>
          <a:off x="1871945" y="0"/>
          <a:ext cx="6422059" cy="38443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ИННОВАЦИЯ</a:t>
          </a:r>
        </a:p>
      </dsp:txBody>
      <dsp:txXfrm>
        <a:off x="1871945" y="0"/>
        <a:ext cx="3211029" cy="1153321"/>
      </dsp:txXfrm>
    </dsp:sp>
    <dsp:sp modelId="{12B83226-C5F5-4410-BF10-D05602651C8D}">
      <dsp:nvSpPr>
        <dsp:cNvPr id="0" name=""/>
        <dsp:cNvSpPr/>
      </dsp:nvSpPr>
      <dsp:spPr>
        <a:xfrm>
          <a:off x="622517" y="1153321"/>
          <a:ext cx="2498854" cy="249885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-5352320"/>
                <a:satOff val="0"/>
                <a:lumOff val="686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5352320"/>
                <a:satOff val="0"/>
                <a:lumOff val="686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5352320"/>
                <a:satOff val="0"/>
                <a:lumOff val="686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534B8D4-4174-440A-AA51-2FEB4FC7F05D}">
      <dsp:nvSpPr>
        <dsp:cNvPr id="0" name=""/>
        <dsp:cNvSpPr/>
      </dsp:nvSpPr>
      <dsp:spPr>
        <a:xfrm>
          <a:off x="1871945" y="1153321"/>
          <a:ext cx="6422059" cy="249885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5352320"/>
              <a:satOff val="0"/>
              <a:lumOff val="686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solidFill>
                <a:srgbClr val="FF0000"/>
              </a:solidFill>
            </a:rPr>
            <a:t>как конечный результат </a:t>
          </a:r>
          <a:endParaRPr lang="ru-RU" sz="2600" kern="1200" dirty="0"/>
        </a:p>
      </dsp:txBody>
      <dsp:txXfrm>
        <a:off x="1871945" y="1153321"/>
        <a:ext cx="3211029" cy="1153317"/>
      </dsp:txXfrm>
    </dsp:sp>
    <dsp:sp modelId="{1C0BB17E-F17E-4B0D-87C4-A3A3BE809084}">
      <dsp:nvSpPr>
        <dsp:cNvPr id="0" name=""/>
        <dsp:cNvSpPr/>
      </dsp:nvSpPr>
      <dsp:spPr>
        <a:xfrm>
          <a:off x="1295286" y="2306638"/>
          <a:ext cx="1153317" cy="115331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-10704641"/>
                <a:satOff val="0"/>
                <a:lumOff val="1372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0704641"/>
                <a:satOff val="0"/>
                <a:lumOff val="1372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0704641"/>
                <a:satOff val="0"/>
                <a:lumOff val="1372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321E23D-2A45-41F5-95BF-240F29AB912B}">
      <dsp:nvSpPr>
        <dsp:cNvPr id="0" name=""/>
        <dsp:cNvSpPr/>
      </dsp:nvSpPr>
      <dsp:spPr>
        <a:xfrm>
          <a:off x="1871945" y="2306638"/>
          <a:ext cx="6422059" cy="11533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0704641"/>
              <a:satOff val="0"/>
              <a:lumOff val="1372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solidFill>
                <a:srgbClr val="FF0000"/>
              </a:solidFill>
            </a:rPr>
            <a:t>инновационной деятельности</a:t>
          </a:r>
          <a:endParaRPr lang="ru-RU" sz="2600" kern="1200" dirty="0"/>
        </a:p>
      </dsp:txBody>
      <dsp:txXfrm>
        <a:off x="1871945" y="2306638"/>
        <a:ext cx="3211029" cy="1153317"/>
      </dsp:txXfrm>
    </dsp:sp>
    <dsp:sp modelId="{B245E030-32B3-4D17-A7C2-DE607DDCC4D4}">
      <dsp:nvSpPr>
        <dsp:cNvPr id="0" name=""/>
        <dsp:cNvSpPr/>
      </dsp:nvSpPr>
      <dsp:spPr>
        <a:xfrm>
          <a:off x="5064174" y="0"/>
          <a:ext cx="3248630" cy="1153321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новых или усовершенствованных продуктов или услуг, внедренных на рынках</a:t>
          </a:r>
        </a:p>
      </dsp:txBody>
      <dsp:txXfrm>
        <a:off x="5064174" y="0"/>
        <a:ext cx="3248630" cy="1153321"/>
      </dsp:txXfrm>
    </dsp:sp>
    <dsp:sp modelId="{C5D1EB4C-B46A-4F7E-92B6-DD7EFE8D83B3}">
      <dsp:nvSpPr>
        <dsp:cNvPr id="0" name=""/>
        <dsp:cNvSpPr/>
      </dsp:nvSpPr>
      <dsp:spPr>
        <a:xfrm>
          <a:off x="5070339" y="1153321"/>
          <a:ext cx="3236300" cy="1153317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новых или усовершенствованных технологических процессов</a:t>
          </a:r>
        </a:p>
      </dsp:txBody>
      <dsp:txXfrm>
        <a:off x="5070339" y="1153321"/>
        <a:ext cx="3236300" cy="1153317"/>
      </dsp:txXfrm>
    </dsp:sp>
    <dsp:sp modelId="{E16A0833-8358-4BF6-9595-FA8CBDB6A5FB}">
      <dsp:nvSpPr>
        <dsp:cNvPr id="0" name=""/>
        <dsp:cNvSpPr/>
      </dsp:nvSpPr>
      <dsp:spPr>
        <a:xfrm>
          <a:off x="4982469" y="2306638"/>
          <a:ext cx="3412039" cy="1153317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новых способов организации производства, использованных в практической деятельности</a:t>
          </a:r>
        </a:p>
      </dsp:txBody>
      <dsp:txXfrm>
        <a:off x="4982469" y="2306638"/>
        <a:ext cx="3412039" cy="11533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89ECA-E8FA-4A71-B4D6-DB0EC1C8DD92}">
      <dsp:nvSpPr>
        <dsp:cNvPr id="0" name=""/>
        <dsp:cNvSpPr/>
      </dsp:nvSpPr>
      <dsp:spPr>
        <a:xfrm>
          <a:off x="1049866" y="0"/>
          <a:ext cx="4064000" cy="4064000"/>
        </a:xfrm>
        <a:prstGeom prst="triangl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69DB0-AC5F-4E1C-83E6-48335351A0DD}">
      <dsp:nvSpPr>
        <dsp:cNvPr id="0" name=""/>
        <dsp:cNvSpPr/>
      </dsp:nvSpPr>
      <dsp:spPr>
        <a:xfrm>
          <a:off x="3081866" y="406796"/>
          <a:ext cx="2641600" cy="1444624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инновации-продукты </a:t>
          </a:r>
        </a:p>
      </dsp:txBody>
      <dsp:txXfrm>
        <a:off x="3152387" y="477317"/>
        <a:ext cx="2500558" cy="1303582"/>
      </dsp:txXfrm>
    </dsp:sp>
    <dsp:sp modelId="{C91BE1D9-50E3-4B8F-9787-68BD300F5DB8}">
      <dsp:nvSpPr>
        <dsp:cNvPr id="0" name=""/>
        <dsp:cNvSpPr/>
      </dsp:nvSpPr>
      <dsp:spPr>
        <a:xfrm>
          <a:off x="3081866" y="2032000"/>
          <a:ext cx="2641600" cy="1444624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инновации-процессы </a:t>
          </a:r>
        </a:p>
      </dsp:txBody>
      <dsp:txXfrm>
        <a:off x="3152387" y="2102521"/>
        <a:ext cx="2500558" cy="13035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930379-E062-46D0-94A0-85EA50358EF9}">
      <dsp:nvSpPr>
        <dsp:cNvPr id="0" name=""/>
        <dsp:cNvSpPr/>
      </dsp:nvSpPr>
      <dsp:spPr>
        <a:xfrm>
          <a:off x="1306346" y="2357609"/>
          <a:ext cx="598724" cy="14834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9362" y="0"/>
              </a:lnTo>
              <a:lnTo>
                <a:pt x="299362" y="1483417"/>
              </a:lnTo>
              <a:lnTo>
                <a:pt x="598724" y="148341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65716" y="3059325"/>
        <a:ext cx="79984" cy="79984"/>
      </dsp:txXfrm>
    </dsp:sp>
    <dsp:sp modelId="{35987820-5D5E-4D95-8567-13E93F03D7AA}">
      <dsp:nvSpPr>
        <dsp:cNvPr id="0" name=""/>
        <dsp:cNvSpPr/>
      </dsp:nvSpPr>
      <dsp:spPr>
        <a:xfrm>
          <a:off x="1306346" y="2170323"/>
          <a:ext cx="587704" cy="187286"/>
        </a:xfrm>
        <a:custGeom>
          <a:avLst/>
          <a:gdLst/>
          <a:ahLst/>
          <a:cxnLst/>
          <a:rect l="0" t="0" r="0" b="0"/>
          <a:pathLst>
            <a:path>
              <a:moveTo>
                <a:pt x="0" y="187286"/>
              </a:moveTo>
              <a:lnTo>
                <a:pt x="293852" y="187286"/>
              </a:lnTo>
              <a:lnTo>
                <a:pt x="293852" y="0"/>
              </a:lnTo>
              <a:lnTo>
                <a:pt x="587704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84778" y="2248545"/>
        <a:ext cx="30841" cy="30841"/>
      </dsp:txXfrm>
    </dsp:sp>
    <dsp:sp modelId="{72EA444B-8BB0-4750-A7EA-BD6D21F8AC93}">
      <dsp:nvSpPr>
        <dsp:cNvPr id="0" name=""/>
        <dsp:cNvSpPr/>
      </dsp:nvSpPr>
      <dsp:spPr>
        <a:xfrm>
          <a:off x="1306346" y="841133"/>
          <a:ext cx="543627" cy="1516475"/>
        </a:xfrm>
        <a:custGeom>
          <a:avLst/>
          <a:gdLst/>
          <a:ahLst/>
          <a:cxnLst/>
          <a:rect l="0" t="0" r="0" b="0"/>
          <a:pathLst>
            <a:path>
              <a:moveTo>
                <a:pt x="0" y="1516475"/>
              </a:moveTo>
              <a:lnTo>
                <a:pt x="271813" y="1516475"/>
              </a:lnTo>
              <a:lnTo>
                <a:pt x="271813" y="0"/>
              </a:lnTo>
              <a:lnTo>
                <a:pt x="543627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37885" y="1559097"/>
        <a:ext cx="80548" cy="80548"/>
      </dsp:txXfrm>
    </dsp:sp>
    <dsp:sp modelId="{E98DE900-8325-434B-89CC-2B51D9C503EC}">
      <dsp:nvSpPr>
        <dsp:cNvPr id="0" name=""/>
        <dsp:cNvSpPr/>
      </dsp:nvSpPr>
      <dsp:spPr>
        <a:xfrm rot="16200000">
          <a:off x="-1499208" y="1909663"/>
          <a:ext cx="4715219" cy="8958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latin typeface="Arial" panose="020B0604020202020204" pitchFamily="34" charset="0"/>
              <a:cs typeface="Arial" panose="020B0604020202020204" pitchFamily="34" charset="0"/>
            </a:rPr>
            <a:t>Основные свойства инноваций</a:t>
          </a:r>
        </a:p>
      </dsp:txBody>
      <dsp:txXfrm>
        <a:off x="-1499208" y="1909663"/>
        <a:ext cx="4715219" cy="895891"/>
      </dsp:txXfrm>
    </dsp:sp>
    <dsp:sp modelId="{E726157E-C391-4846-81D9-2261BE0C7351}">
      <dsp:nvSpPr>
        <dsp:cNvPr id="0" name=""/>
        <dsp:cNvSpPr/>
      </dsp:nvSpPr>
      <dsp:spPr>
        <a:xfrm>
          <a:off x="1849973" y="393187"/>
          <a:ext cx="5175946" cy="89589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i="1" kern="1200" dirty="0">
              <a:latin typeface="Arial" panose="020B0604020202020204" pitchFamily="34" charset="0"/>
              <a:cs typeface="Arial" panose="020B0604020202020204" pitchFamily="34" charset="0"/>
            </a:rPr>
            <a:t>научно-техническая новизна</a:t>
          </a:r>
        </a:p>
      </dsp:txBody>
      <dsp:txXfrm>
        <a:off x="1849973" y="393187"/>
        <a:ext cx="5175946" cy="895891"/>
      </dsp:txXfrm>
    </dsp:sp>
    <dsp:sp modelId="{F40CAA39-0241-4FC7-869B-2C04A82D0E97}">
      <dsp:nvSpPr>
        <dsp:cNvPr id="0" name=""/>
        <dsp:cNvSpPr/>
      </dsp:nvSpPr>
      <dsp:spPr>
        <a:xfrm>
          <a:off x="1894051" y="1722377"/>
          <a:ext cx="5163692" cy="89589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i="1" kern="1200" dirty="0">
              <a:latin typeface="Arial" panose="020B0604020202020204" pitchFamily="34" charset="0"/>
              <a:cs typeface="Arial" panose="020B0604020202020204" pitchFamily="34" charset="0"/>
            </a:rPr>
            <a:t>производственная применимость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94051" y="1722377"/>
        <a:ext cx="5163692" cy="895891"/>
      </dsp:txXfrm>
    </dsp:sp>
    <dsp:sp modelId="{EBF8A2F5-D644-42B8-BB65-6EAC11434615}">
      <dsp:nvSpPr>
        <dsp:cNvPr id="0" name=""/>
        <dsp:cNvSpPr/>
      </dsp:nvSpPr>
      <dsp:spPr>
        <a:xfrm>
          <a:off x="1905071" y="3393081"/>
          <a:ext cx="5086997" cy="89589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i="1" kern="1200" dirty="0">
              <a:latin typeface="Arial" panose="020B0604020202020204" pitchFamily="34" charset="0"/>
              <a:cs typeface="Arial" panose="020B0604020202020204" pitchFamily="34" charset="0"/>
            </a:rPr>
            <a:t>коммерческая реализуемость</a:t>
          </a:r>
        </a:p>
      </dsp:txBody>
      <dsp:txXfrm>
        <a:off x="1905071" y="3393081"/>
        <a:ext cx="5086997" cy="89589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A55087-1DDF-491C-9357-8435285AE505}">
      <dsp:nvSpPr>
        <dsp:cNvPr id="0" name=""/>
        <dsp:cNvSpPr/>
      </dsp:nvSpPr>
      <dsp:spPr>
        <a:xfrm>
          <a:off x="1926502" y="-46177"/>
          <a:ext cx="5325311" cy="5325311"/>
        </a:xfrm>
        <a:prstGeom prst="circularArrow">
          <a:avLst>
            <a:gd name="adj1" fmla="val 5310"/>
            <a:gd name="adj2" fmla="val 343918"/>
            <a:gd name="adj3" fmla="val 12695751"/>
            <a:gd name="adj4" fmla="val 18075192"/>
            <a:gd name="adj5" fmla="val 6195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DD0DA3-0360-4DBB-BE18-7BED3FE9EF47}">
      <dsp:nvSpPr>
        <dsp:cNvPr id="0" name=""/>
        <dsp:cNvSpPr/>
      </dsp:nvSpPr>
      <dsp:spPr>
        <a:xfrm>
          <a:off x="2827414" y="170818"/>
          <a:ext cx="3523487" cy="176174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err="1"/>
            <a:t>инноваторы</a:t>
          </a:r>
          <a:endParaRPr lang="ru-RU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13415" y="256819"/>
        <a:ext cx="3351485" cy="1589741"/>
      </dsp:txXfrm>
    </dsp:sp>
    <dsp:sp modelId="{9EC395E3-0F81-4ED1-98E2-B03933487574}">
      <dsp:nvSpPr>
        <dsp:cNvPr id="0" name=""/>
        <dsp:cNvSpPr/>
      </dsp:nvSpPr>
      <dsp:spPr>
        <a:xfrm>
          <a:off x="2646554" y="3131989"/>
          <a:ext cx="3523487" cy="1761743"/>
        </a:xfrm>
        <a:prstGeom prst="roundRect">
          <a:avLst/>
        </a:prstGeom>
        <a:solidFill>
          <a:schemeClr val="accent4">
            <a:hueOff val="12090153"/>
            <a:satOff val="53451"/>
            <a:lumOff val="-5488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консерваторы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32555" y="3217990"/>
        <a:ext cx="3351485" cy="15897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39FB0DB-6E14-4D38-930B-E188F6E13C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6DB5971-2675-487B-9E88-02DB3F19D0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D435E3D-4779-4F74-B50E-7D6C92F116A8}" type="datetime1">
              <a:rPr lang="ru-RU" smtClean="0"/>
              <a:t>10.01.2024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98F2125-3128-41A1-8437-EB29536F4D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4663736B-7E4B-4A53-8310-E0970E67F8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A4B18F8-B739-4178-8D2D-879F4A27D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9070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04E80F0-1DF1-4858-9B22-BB5AEB10E915}" type="datetime1">
              <a:rPr lang="ru-RU" noProof="0" smtClean="0"/>
              <a:t>10.01.2024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074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258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65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258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029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45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5230445E-A660-448A-B4DC-782AD0E5DA6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74893" y="0"/>
            <a:ext cx="6866726" cy="5143500"/>
          </a:xfrm>
          <a:custGeom>
            <a:avLst/>
            <a:gdLst>
              <a:gd name="connsiteX0" fmla="*/ 6450330 w 8969375"/>
              <a:gd name="connsiteY0" fmla="*/ 3511550 h 6858000"/>
              <a:gd name="connsiteX1" fmla="*/ 8969375 w 8969375"/>
              <a:gd name="connsiteY1" fmla="*/ 3511550 h 6858000"/>
              <a:gd name="connsiteX2" fmla="*/ 8969375 w 8969375"/>
              <a:gd name="connsiteY2" fmla="*/ 6858000 h 6858000"/>
              <a:gd name="connsiteX3" fmla="*/ 5010150 w 8969375"/>
              <a:gd name="connsiteY3" fmla="*/ 6858000 h 6858000"/>
              <a:gd name="connsiteX4" fmla="*/ 1915160 w 8969375"/>
              <a:gd name="connsiteY4" fmla="*/ 3511550 h 6858000"/>
              <a:gd name="connsiteX5" fmla="*/ 3404870 w 8969375"/>
              <a:gd name="connsiteY5" fmla="*/ 3511550 h 6858000"/>
              <a:gd name="connsiteX6" fmla="*/ 1964690 w 8969375"/>
              <a:gd name="connsiteY6" fmla="*/ 6858000 h 6858000"/>
              <a:gd name="connsiteX7" fmla="*/ 474980 w 8969375"/>
              <a:gd name="connsiteY7" fmla="*/ 6858000 h 6858000"/>
              <a:gd name="connsiteX8" fmla="*/ 7961630 w 8969375"/>
              <a:gd name="connsiteY8" fmla="*/ 0 h 6858000"/>
              <a:gd name="connsiteX9" fmla="*/ 8969375 w 8969375"/>
              <a:gd name="connsiteY9" fmla="*/ 0 h 6858000"/>
              <a:gd name="connsiteX10" fmla="*/ 8969375 w 8969375"/>
              <a:gd name="connsiteY10" fmla="*/ 3346450 h 6858000"/>
              <a:gd name="connsiteX11" fmla="*/ 6521450 w 8969375"/>
              <a:gd name="connsiteY11" fmla="*/ 3346450 h 6858000"/>
              <a:gd name="connsiteX12" fmla="*/ 5163820 w 8969375"/>
              <a:gd name="connsiteY12" fmla="*/ 0 h 6858000"/>
              <a:gd name="connsiteX13" fmla="*/ 7726680 w 8969375"/>
              <a:gd name="connsiteY13" fmla="*/ 0 h 6858000"/>
              <a:gd name="connsiteX14" fmla="*/ 4775200 w 8969375"/>
              <a:gd name="connsiteY14" fmla="*/ 6858000 h 6858000"/>
              <a:gd name="connsiteX15" fmla="*/ 2213610 w 8969375"/>
              <a:gd name="connsiteY15" fmla="*/ 6858000 h 6858000"/>
              <a:gd name="connsiteX16" fmla="*/ 3426460 w 8969375"/>
              <a:gd name="connsiteY16" fmla="*/ 0 h 6858000"/>
              <a:gd name="connsiteX17" fmla="*/ 4916170 w 8969375"/>
              <a:gd name="connsiteY17" fmla="*/ 0 h 6858000"/>
              <a:gd name="connsiteX18" fmla="*/ 3475990 w 8969375"/>
              <a:gd name="connsiteY18" fmla="*/ 3346450 h 6858000"/>
              <a:gd name="connsiteX19" fmla="*/ 1986280 w 8969375"/>
              <a:gd name="connsiteY19" fmla="*/ 3346450 h 6858000"/>
              <a:gd name="connsiteX20" fmla="*/ 0 w 8969375"/>
              <a:gd name="connsiteY20" fmla="*/ 0 h 6858000"/>
              <a:gd name="connsiteX21" fmla="*/ 3195320 w 8969375"/>
              <a:gd name="connsiteY21" fmla="*/ 0 h 6858000"/>
              <a:gd name="connsiteX22" fmla="*/ 243840 w 8969375"/>
              <a:gd name="connsiteY22" fmla="*/ 6858000 h 6858000"/>
              <a:gd name="connsiteX23" fmla="*/ 0 w 8969375"/>
              <a:gd name="connsiteY23" fmla="*/ 6858000 h 6858000"/>
              <a:gd name="connsiteX0" fmla="*/ 6604567 w 9123612"/>
              <a:gd name="connsiteY0" fmla="*/ 3511550 h 6858000"/>
              <a:gd name="connsiteX1" fmla="*/ 9123612 w 9123612"/>
              <a:gd name="connsiteY1" fmla="*/ 3511550 h 6858000"/>
              <a:gd name="connsiteX2" fmla="*/ 9123612 w 9123612"/>
              <a:gd name="connsiteY2" fmla="*/ 6858000 h 6858000"/>
              <a:gd name="connsiteX3" fmla="*/ 5164387 w 9123612"/>
              <a:gd name="connsiteY3" fmla="*/ 6858000 h 6858000"/>
              <a:gd name="connsiteX4" fmla="*/ 6604567 w 9123612"/>
              <a:gd name="connsiteY4" fmla="*/ 3511550 h 6858000"/>
              <a:gd name="connsiteX5" fmla="*/ 2069397 w 9123612"/>
              <a:gd name="connsiteY5" fmla="*/ 3511550 h 6858000"/>
              <a:gd name="connsiteX6" fmla="*/ 3559107 w 9123612"/>
              <a:gd name="connsiteY6" fmla="*/ 3511550 h 6858000"/>
              <a:gd name="connsiteX7" fmla="*/ 2118927 w 9123612"/>
              <a:gd name="connsiteY7" fmla="*/ 6858000 h 6858000"/>
              <a:gd name="connsiteX8" fmla="*/ 629217 w 9123612"/>
              <a:gd name="connsiteY8" fmla="*/ 6858000 h 6858000"/>
              <a:gd name="connsiteX9" fmla="*/ 2069397 w 9123612"/>
              <a:gd name="connsiteY9" fmla="*/ 3511550 h 6858000"/>
              <a:gd name="connsiteX10" fmla="*/ 8115867 w 9123612"/>
              <a:gd name="connsiteY10" fmla="*/ 0 h 6858000"/>
              <a:gd name="connsiteX11" fmla="*/ 9123612 w 9123612"/>
              <a:gd name="connsiteY11" fmla="*/ 0 h 6858000"/>
              <a:gd name="connsiteX12" fmla="*/ 9123612 w 9123612"/>
              <a:gd name="connsiteY12" fmla="*/ 3346450 h 6858000"/>
              <a:gd name="connsiteX13" fmla="*/ 6675687 w 9123612"/>
              <a:gd name="connsiteY13" fmla="*/ 3346450 h 6858000"/>
              <a:gd name="connsiteX14" fmla="*/ 8115867 w 9123612"/>
              <a:gd name="connsiteY14" fmla="*/ 0 h 6858000"/>
              <a:gd name="connsiteX15" fmla="*/ 5318057 w 9123612"/>
              <a:gd name="connsiteY15" fmla="*/ 0 h 6858000"/>
              <a:gd name="connsiteX16" fmla="*/ 7880917 w 9123612"/>
              <a:gd name="connsiteY16" fmla="*/ 0 h 6858000"/>
              <a:gd name="connsiteX17" fmla="*/ 4929437 w 9123612"/>
              <a:gd name="connsiteY17" fmla="*/ 6858000 h 6858000"/>
              <a:gd name="connsiteX18" fmla="*/ 2367847 w 9123612"/>
              <a:gd name="connsiteY18" fmla="*/ 6858000 h 6858000"/>
              <a:gd name="connsiteX19" fmla="*/ 5318057 w 9123612"/>
              <a:gd name="connsiteY19" fmla="*/ 0 h 6858000"/>
              <a:gd name="connsiteX20" fmla="*/ 3580697 w 9123612"/>
              <a:gd name="connsiteY20" fmla="*/ 0 h 6858000"/>
              <a:gd name="connsiteX21" fmla="*/ 5070407 w 9123612"/>
              <a:gd name="connsiteY21" fmla="*/ 0 h 6858000"/>
              <a:gd name="connsiteX22" fmla="*/ 3630227 w 9123612"/>
              <a:gd name="connsiteY22" fmla="*/ 3346450 h 6858000"/>
              <a:gd name="connsiteX23" fmla="*/ 2140517 w 9123612"/>
              <a:gd name="connsiteY23" fmla="*/ 3346450 h 6858000"/>
              <a:gd name="connsiteX24" fmla="*/ 3580697 w 9123612"/>
              <a:gd name="connsiteY24" fmla="*/ 0 h 6858000"/>
              <a:gd name="connsiteX25" fmla="*/ 154237 w 9123612"/>
              <a:gd name="connsiteY25" fmla="*/ 0 h 6858000"/>
              <a:gd name="connsiteX26" fmla="*/ 3349557 w 9123612"/>
              <a:gd name="connsiteY26" fmla="*/ 0 h 6858000"/>
              <a:gd name="connsiteX27" fmla="*/ 398077 w 9123612"/>
              <a:gd name="connsiteY27" fmla="*/ 6858000 h 6858000"/>
              <a:gd name="connsiteX28" fmla="*/ 0 w 9123612"/>
              <a:gd name="connsiteY28" fmla="*/ 6858000 h 6858000"/>
              <a:gd name="connsiteX29" fmla="*/ 154237 w 9123612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18625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186259 w 9155634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054197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054197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54365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54365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54365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54365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4724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47249 w 9155634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4724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47249 w 9155634"/>
              <a:gd name="connsiteY2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55634" h="6858000">
                <a:moveTo>
                  <a:pt x="6636589" y="3511550"/>
                </a:moveTo>
                <a:lnTo>
                  <a:pt x="9155634" y="3511550"/>
                </a:lnTo>
                <a:lnTo>
                  <a:pt x="9155634" y="6858000"/>
                </a:lnTo>
                <a:lnTo>
                  <a:pt x="5196409" y="6858000"/>
                </a:lnTo>
                <a:lnTo>
                  <a:pt x="6636589" y="3511550"/>
                </a:lnTo>
                <a:close/>
                <a:moveTo>
                  <a:pt x="2101419" y="3511550"/>
                </a:moveTo>
                <a:lnTo>
                  <a:pt x="3591129" y="3511550"/>
                </a:lnTo>
                <a:lnTo>
                  <a:pt x="2150949" y="6858000"/>
                </a:lnTo>
                <a:lnTo>
                  <a:pt x="661239" y="6858000"/>
                </a:lnTo>
                <a:lnTo>
                  <a:pt x="2101419" y="3511550"/>
                </a:lnTo>
                <a:close/>
                <a:moveTo>
                  <a:pt x="8147889" y="0"/>
                </a:moveTo>
                <a:lnTo>
                  <a:pt x="9155634" y="0"/>
                </a:lnTo>
                <a:lnTo>
                  <a:pt x="9155634" y="3346450"/>
                </a:lnTo>
                <a:lnTo>
                  <a:pt x="6707709" y="3346450"/>
                </a:lnTo>
                <a:lnTo>
                  <a:pt x="8147889" y="0"/>
                </a:lnTo>
                <a:close/>
                <a:moveTo>
                  <a:pt x="5350079" y="0"/>
                </a:moveTo>
                <a:lnTo>
                  <a:pt x="7912939" y="0"/>
                </a:lnTo>
                <a:lnTo>
                  <a:pt x="4961459" y="6858000"/>
                </a:lnTo>
                <a:lnTo>
                  <a:pt x="2399869" y="6858000"/>
                </a:lnTo>
                <a:lnTo>
                  <a:pt x="5350079" y="0"/>
                </a:lnTo>
                <a:close/>
                <a:moveTo>
                  <a:pt x="3612719" y="0"/>
                </a:moveTo>
                <a:lnTo>
                  <a:pt x="5102429" y="0"/>
                </a:lnTo>
                <a:lnTo>
                  <a:pt x="3662249" y="3346450"/>
                </a:lnTo>
                <a:lnTo>
                  <a:pt x="2172539" y="3346450"/>
                </a:lnTo>
                <a:lnTo>
                  <a:pt x="3612719" y="0"/>
                </a:lnTo>
                <a:close/>
                <a:moveTo>
                  <a:pt x="2947249" y="0"/>
                </a:moveTo>
                <a:lnTo>
                  <a:pt x="3381579" y="0"/>
                </a:lnTo>
                <a:lnTo>
                  <a:pt x="430099" y="6858000"/>
                </a:lnTo>
                <a:lnTo>
                  <a:pt x="0" y="6858000"/>
                </a:lnTo>
                <a:lnTo>
                  <a:pt x="294724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1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2" name="Рисунок 19">
            <a:extLst>
              <a:ext uri="{FF2B5EF4-FFF2-40B4-BE49-F238E27FC236}">
                <a16:creationId xmlns:a16="http://schemas.microsoft.com/office/drawing/2014/main" id="{A6B740BD-8499-412C-AE4E-A4AD7F73100E}"/>
              </a:ext>
            </a:extLst>
          </p:cNvPr>
          <p:cNvSpPr/>
          <p:nvPr/>
        </p:nvSpPr>
        <p:spPr>
          <a:xfrm>
            <a:off x="-8139" y="2527101"/>
            <a:ext cx="2791800" cy="108000"/>
          </a:xfrm>
          <a:custGeom>
            <a:avLst/>
            <a:gdLst>
              <a:gd name="connsiteX0" fmla="*/ 7144 w 2800350"/>
              <a:gd name="connsiteY0" fmla="*/ 7144 h 114300"/>
              <a:gd name="connsiteX1" fmla="*/ 7144 w 2800350"/>
              <a:gd name="connsiteY1" fmla="*/ 115729 h 114300"/>
              <a:gd name="connsiteX2" fmla="*/ 2726531 w 2800350"/>
              <a:gd name="connsiteY2" fmla="*/ 115729 h 114300"/>
              <a:gd name="connsiteX3" fmla="*/ 2797969 w 2800350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4300">
                <a:moveTo>
                  <a:pt x="7144" y="7144"/>
                </a:moveTo>
                <a:lnTo>
                  <a:pt x="7144" y="115729"/>
                </a:lnTo>
                <a:lnTo>
                  <a:pt x="2726531" y="115729"/>
                </a:lnTo>
                <a:lnTo>
                  <a:pt x="2797969" y="7144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r>
              <a:rPr lang="ru-RU" noProof="0"/>
              <a:t> 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310DFD8C-544F-465B-8315-8B3AA8B95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515" y="822259"/>
            <a:ext cx="7883066" cy="1711016"/>
          </a:xfrm>
        </p:spPr>
        <p:txBody>
          <a:bodyPr rtlCol="0">
            <a:noAutofit/>
          </a:bodyPr>
          <a:lstStyle>
            <a:lvl1pPr algn="l">
              <a:defRPr sz="53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27" name="Текст 14">
            <a:extLst>
              <a:ext uri="{FF2B5EF4-FFF2-40B4-BE49-F238E27FC236}">
                <a16:creationId xmlns:a16="http://schemas.microsoft.com/office/drawing/2014/main" id="{A4843534-A750-4D01-BC62-26CD9AEA6A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516" y="2830166"/>
            <a:ext cx="7567715" cy="826423"/>
          </a:xfrm>
        </p:spPr>
        <p:txBody>
          <a:bodyPr rtlCol="0">
            <a:noAutofit/>
          </a:bodyPr>
          <a:lstStyle>
            <a:lvl1pPr marL="0" indent="0" algn="l">
              <a:buNone/>
              <a:defRPr sz="2600" b="0" i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Ключевая фраза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29" name="Текст 26">
            <a:extLst>
              <a:ext uri="{FF2B5EF4-FFF2-40B4-BE49-F238E27FC236}">
                <a16:creationId xmlns:a16="http://schemas.microsoft.com/office/drawing/2014/main" id="{F8E7B25A-0A4A-430B-903E-76193E2954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7516" y="4088838"/>
            <a:ext cx="3275648" cy="243313"/>
          </a:xfrm>
        </p:spPr>
        <p:txBody>
          <a:bodyPr rtlCol="0">
            <a:noAutofit/>
          </a:bodyPr>
          <a:lstStyle>
            <a:lvl1pPr marL="0" indent="0" algn="l" rtl="0">
              <a:buNone/>
              <a:defRPr sz="1700" b="1" i="0">
                <a:solidFill>
                  <a:schemeClr val="bg2"/>
                </a:solidFill>
                <a:latin typeface="+mn-lt"/>
              </a:defRPr>
            </a:lvl1pPr>
            <a:lvl2pPr marL="342900" indent="0">
              <a:buNone/>
              <a:defRPr sz="1400" b="1" i="1"/>
            </a:lvl2pPr>
            <a:lvl3pPr marL="685800" indent="0">
              <a:buNone/>
              <a:defRPr sz="1400" b="1" i="1"/>
            </a:lvl3pPr>
            <a:lvl4pPr marL="1028700" indent="0">
              <a:buNone/>
              <a:defRPr sz="1400" b="1" i="1"/>
            </a:lvl4pPr>
            <a:lvl5pPr marL="1371600" indent="0">
              <a:buNone/>
              <a:defRPr sz="1400" b="1" i="1"/>
            </a:lvl5pPr>
          </a:lstStyle>
          <a:p>
            <a:pPr lvl="0" rtl="0"/>
            <a:r>
              <a:rPr lang="ru-RU" noProof="0"/>
              <a:t>20ГГ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id="{B88F3A2A-BD60-4F82-8064-8B157AF4DD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7516" y="3829152"/>
            <a:ext cx="3275648" cy="243313"/>
          </a:xfrm>
        </p:spPr>
        <p:txBody>
          <a:bodyPr rtlCol="0">
            <a:noAutofit/>
          </a:bodyPr>
          <a:lstStyle>
            <a:lvl1pPr marL="0" indent="0" algn="l">
              <a:buNone/>
              <a:defRPr sz="1700" b="0" i="0">
                <a:solidFill>
                  <a:schemeClr val="bg2"/>
                </a:solidFill>
                <a:latin typeface="+mn-lt"/>
              </a:defRPr>
            </a:lvl1pPr>
            <a:lvl2pPr marL="342900" indent="0">
              <a:buNone/>
              <a:defRPr sz="1400" b="1" i="1"/>
            </a:lvl2pPr>
            <a:lvl3pPr marL="685800" indent="0">
              <a:buNone/>
              <a:defRPr sz="1400" b="1" i="1"/>
            </a:lvl3pPr>
            <a:lvl4pPr marL="1028700" indent="0">
              <a:buNone/>
              <a:defRPr sz="1400" b="1" i="1"/>
            </a:lvl4pPr>
            <a:lvl5pPr marL="1371600" indent="0">
              <a:buNone/>
              <a:defRPr sz="1400" b="1" i="1"/>
            </a:lvl5pPr>
          </a:lstStyle>
          <a:p>
            <a:pPr lvl="0" rtl="0"/>
            <a:r>
              <a:rPr lang="ru-RU" noProof="0"/>
              <a:t>Месяц</a:t>
            </a:r>
          </a:p>
        </p:txBody>
      </p:sp>
    </p:spTree>
    <p:extLst>
      <p:ext uri="{BB962C8B-B14F-4D97-AF65-F5344CB8AC3E}">
        <p14:creationId xmlns:p14="http://schemas.microsoft.com/office/powerpoint/2010/main" val="3768363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благодарственного текста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Рисунок 32">
            <a:extLst>
              <a:ext uri="{FF2B5EF4-FFF2-40B4-BE49-F238E27FC236}">
                <a16:creationId xmlns:a16="http://schemas.microsoft.com/office/drawing/2014/main" id="{88BA6D96-EFE3-4743-8FB5-544E9692D111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" y="0"/>
            <a:ext cx="6866572" cy="5143500"/>
          </a:xfrm>
          <a:custGeom>
            <a:avLst/>
            <a:gdLst>
              <a:gd name="connsiteX0" fmla="*/ 5490209 w 9155429"/>
              <a:gd name="connsiteY0" fmla="*/ 3511550 h 6858000"/>
              <a:gd name="connsiteX1" fmla="*/ 6979919 w 9155429"/>
              <a:gd name="connsiteY1" fmla="*/ 3511550 h 6858000"/>
              <a:gd name="connsiteX2" fmla="*/ 5541009 w 9155429"/>
              <a:gd name="connsiteY2" fmla="*/ 6858000 h 6858000"/>
              <a:gd name="connsiteX3" fmla="*/ 4050029 w 9155429"/>
              <a:gd name="connsiteY3" fmla="*/ 6858000 h 6858000"/>
              <a:gd name="connsiteX4" fmla="*/ 0 w 9155429"/>
              <a:gd name="connsiteY4" fmla="*/ 3511550 h 6858000"/>
              <a:gd name="connsiteX5" fmla="*/ 2444750 w 9155429"/>
              <a:gd name="connsiteY5" fmla="*/ 3511550 h 6858000"/>
              <a:gd name="connsiteX6" fmla="*/ 1004570 w 9155429"/>
              <a:gd name="connsiteY6" fmla="*/ 6858000 h 6858000"/>
              <a:gd name="connsiteX7" fmla="*/ 0 w 9155429"/>
              <a:gd name="connsiteY7" fmla="*/ 6858000 h 6858000"/>
              <a:gd name="connsiteX8" fmla="*/ 7001509 w 9155429"/>
              <a:gd name="connsiteY8" fmla="*/ 1 h 6858000"/>
              <a:gd name="connsiteX9" fmla="*/ 8491219 w 9155429"/>
              <a:gd name="connsiteY9" fmla="*/ 1 h 6858000"/>
              <a:gd name="connsiteX10" fmla="*/ 7051039 w 9155429"/>
              <a:gd name="connsiteY10" fmla="*/ 3346450 h 6858000"/>
              <a:gd name="connsiteX11" fmla="*/ 5561329 w 9155429"/>
              <a:gd name="connsiteY11" fmla="*/ 3346450 h 6858000"/>
              <a:gd name="connsiteX12" fmla="*/ 8722359 w 9155429"/>
              <a:gd name="connsiteY12" fmla="*/ 0 h 6858000"/>
              <a:gd name="connsiteX13" fmla="*/ 9155429 w 9155429"/>
              <a:gd name="connsiteY13" fmla="*/ 0 h 6858000"/>
              <a:gd name="connsiteX14" fmla="*/ 6203949 w 9155429"/>
              <a:gd name="connsiteY14" fmla="*/ 6858000 h 6858000"/>
              <a:gd name="connsiteX15" fmla="*/ 5772149 w 9155429"/>
              <a:gd name="connsiteY15" fmla="*/ 6858000 h 6858000"/>
              <a:gd name="connsiteX16" fmla="*/ 4190999 w 9155429"/>
              <a:gd name="connsiteY16" fmla="*/ 0 h 6858000"/>
              <a:gd name="connsiteX17" fmla="*/ 6753859 w 9155429"/>
              <a:gd name="connsiteY17" fmla="*/ 0 h 6858000"/>
              <a:gd name="connsiteX18" fmla="*/ 3802379 w 9155429"/>
              <a:gd name="connsiteY18" fmla="*/ 6858000 h 6858000"/>
              <a:gd name="connsiteX19" fmla="*/ 1239520 w 9155429"/>
              <a:gd name="connsiteY19" fmla="*/ 6858000 h 6858000"/>
              <a:gd name="connsiteX20" fmla="*/ 0 w 9155429"/>
              <a:gd name="connsiteY20" fmla="*/ 0 h 6858000"/>
              <a:gd name="connsiteX21" fmla="*/ 3956050 w 9155429"/>
              <a:gd name="connsiteY21" fmla="*/ 0 h 6858000"/>
              <a:gd name="connsiteX22" fmla="*/ 2515869 w 9155429"/>
              <a:gd name="connsiteY22" fmla="*/ 3346450 h 6858000"/>
              <a:gd name="connsiteX23" fmla="*/ 0 w 9155429"/>
              <a:gd name="connsiteY23" fmla="*/ 3346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55429" h="6858000">
                <a:moveTo>
                  <a:pt x="5490209" y="3511550"/>
                </a:moveTo>
                <a:lnTo>
                  <a:pt x="6979919" y="3511550"/>
                </a:lnTo>
                <a:lnTo>
                  <a:pt x="5541009" y="6858000"/>
                </a:lnTo>
                <a:lnTo>
                  <a:pt x="4050029" y="6858000"/>
                </a:lnTo>
                <a:close/>
                <a:moveTo>
                  <a:pt x="0" y="3511550"/>
                </a:moveTo>
                <a:lnTo>
                  <a:pt x="2444750" y="3511550"/>
                </a:lnTo>
                <a:lnTo>
                  <a:pt x="1004570" y="6858000"/>
                </a:lnTo>
                <a:lnTo>
                  <a:pt x="0" y="6858000"/>
                </a:lnTo>
                <a:close/>
                <a:moveTo>
                  <a:pt x="7001509" y="1"/>
                </a:moveTo>
                <a:lnTo>
                  <a:pt x="8491219" y="1"/>
                </a:lnTo>
                <a:lnTo>
                  <a:pt x="7051039" y="3346450"/>
                </a:lnTo>
                <a:lnTo>
                  <a:pt x="5561329" y="3346450"/>
                </a:lnTo>
                <a:close/>
                <a:moveTo>
                  <a:pt x="8722359" y="0"/>
                </a:moveTo>
                <a:lnTo>
                  <a:pt x="9155429" y="0"/>
                </a:lnTo>
                <a:lnTo>
                  <a:pt x="6203949" y="6858000"/>
                </a:lnTo>
                <a:lnTo>
                  <a:pt x="5772149" y="6858000"/>
                </a:lnTo>
                <a:close/>
                <a:moveTo>
                  <a:pt x="4190999" y="0"/>
                </a:moveTo>
                <a:lnTo>
                  <a:pt x="6753859" y="0"/>
                </a:lnTo>
                <a:lnTo>
                  <a:pt x="3802379" y="6858000"/>
                </a:lnTo>
                <a:lnTo>
                  <a:pt x="1239520" y="6858000"/>
                </a:lnTo>
                <a:close/>
                <a:moveTo>
                  <a:pt x="0" y="0"/>
                </a:moveTo>
                <a:lnTo>
                  <a:pt x="3956050" y="0"/>
                </a:lnTo>
                <a:lnTo>
                  <a:pt x="2515869" y="3346450"/>
                </a:lnTo>
                <a:lnTo>
                  <a:pt x="0" y="334645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1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4" name="Рисунок 19">
            <a:extLst>
              <a:ext uri="{FF2B5EF4-FFF2-40B4-BE49-F238E27FC236}">
                <a16:creationId xmlns:a16="http://schemas.microsoft.com/office/drawing/2014/main" id="{97347B99-304D-468D-B6F0-9D59E6077A64}"/>
              </a:ext>
            </a:extLst>
          </p:cNvPr>
          <p:cNvSpPr/>
          <p:nvPr userDrawn="1"/>
        </p:nvSpPr>
        <p:spPr>
          <a:xfrm flipH="1">
            <a:off x="6753290" y="2464259"/>
            <a:ext cx="2393442" cy="109728"/>
          </a:xfrm>
          <a:custGeom>
            <a:avLst/>
            <a:gdLst>
              <a:gd name="connsiteX0" fmla="*/ 7144 w 2800350"/>
              <a:gd name="connsiteY0" fmla="*/ 7144 h 114300"/>
              <a:gd name="connsiteX1" fmla="*/ 7144 w 2800350"/>
              <a:gd name="connsiteY1" fmla="*/ 115729 h 114300"/>
              <a:gd name="connsiteX2" fmla="*/ 2726531 w 2800350"/>
              <a:gd name="connsiteY2" fmla="*/ 115729 h 114300"/>
              <a:gd name="connsiteX3" fmla="*/ 2797969 w 2800350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4300">
                <a:moveTo>
                  <a:pt x="7144" y="7144"/>
                </a:moveTo>
                <a:lnTo>
                  <a:pt x="7144" y="115729"/>
                </a:lnTo>
                <a:lnTo>
                  <a:pt x="2726531" y="115729"/>
                </a:lnTo>
                <a:lnTo>
                  <a:pt x="2797969" y="7144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r>
              <a:rPr lang="ru-RU" noProof="0"/>
              <a:t> 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BB615286-AF88-4751-9BF6-3F030092F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4280" y="730135"/>
            <a:ext cx="3137954" cy="1711016"/>
          </a:xfrm>
        </p:spPr>
        <p:txBody>
          <a:bodyPr rtlCol="0">
            <a:noAutofit/>
          </a:bodyPr>
          <a:lstStyle>
            <a:lvl1pPr algn="r">
              <a:defRPr sz="53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БЛАГОДАРИМ</a:t>
            </a:r>
            <a:br>
              <a:rPr lang="ru-RU" noProof="0"/>
            </a:br>
            <a:r>
              <a:rPr lang="ru-RU" noProof="0"/>
              <a:t>ВАС!</a:t>
            </a:r>
          </a:p>
        </p:txBody>
      </p:sp>
      <p:sp>
        <p:nvSpPr>
          <p:cNvPr id="21" name="Текст 14">
            <a:extLst>
              <a:ext uri="{FF2B5EF4-FFF2-40B4-BE49-F238E27FC236}">
                <a16:creationId xmlns:a16="http://schemas.microsoft.com/office/drawing/2014/main" id="{5E15D97E-2723-48C3-B835-65DB0286DB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0406" y="2756781"/>
            <a:ext cx="2351828" cy="826423"/>
          </a:xfrm>
        </p:spPr>
        <p:txBody>
          <a:bodyPr rtlCol="0">
            <a:noAutofit/>
          </a:bodyPr>
          <a:lstStyle>
            <a:lvl1pPr marL="0" indent="0" algn="r">
              <a:buNone/>
              <a:defRPr sz="2600" b="0" i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Иван</a:t>
            </a:r>
            <a:br>
              <a:rPr lang="ru-RU" noProof="0"/>
            </a:br>
            <a:r>
              <a:rPr lang="ru-RU" noProof="0"/>
              <a:t>Воронков</a:t>
            </a:r>
          </a:p>
        </p:txBody>
      </p:sp>
      <p:sp>
        <p:nvSpPr>
          <p:cNvPr id="25" name="Текст 26">
            <a:extLst>
              <a:ext uri="{FF2B5EF4-FFF2-40B4-BE49-F238E27FC236}">
                <a16:creationId xmlns:a16="http://schemas.microsoft.com/office/drawing/2014/main" id="{4D45CEBA-121A-426A-897A-9E3CDC5F5C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6586" y="3764449"/>
            <a:ext cx="3275648" cy="355889"/>
          </a:xfrm>
        </p:spPr>
        <p:txBody>
          <a:bodyPr rtlCol="0">
            <a:noAutofit/>
          </a:bodyPr>
          <a:lstStyle>
            <a:lvl1pPr marL="0" indent="0" algn="r">
              <a:buNone/>
              <a:defRPr sz="1700" b="0" i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400" b="1" i="1"/>
            </a:lvl2pPr>
            <a:lvl3pPr marL="685800" indent="0">
              <a:buNone/>
              <a:defRPr sz="1400" b="1" i="1"/>
            </a:lvl3pPr>
            <a:lvl4pPr marL="1028700" indent="0">
              <a:buNone/>
              <a:defRPr sz="1400" b="1" i="1"/>
            </a:lvl4pPr>
            <a:lvl5pPr marL="1371600" indent="0">
              <a:buNone/>
              <a:defRPr sz="1400" b="1" i="1"/>
            </a:lvl5pPr>
          </a:lstStyle>
          <a:p>
            <a:pPr lvl="0" rtl="0"/>
            <a:r>
              <a:rPr lang="ru-RU" noProof="0"/>
              <a:t>678-555-0128</a:t>
            </a:r>
          </a:p>
        </p:txBody>
      </p:sp>
      <p:sp>
        <p:nvSpPr>
          <p:cNvPr id="28" name="Текст 26">
            <a:extLst>
              <a:ext uri="{FF2B5EF4-FFF2-40B4-BE49-F238E27FC236}">
                <a16:creationId xmlns:a16="http://schemas.microsoft.com/office/drawing/2014/main" id="{0767B0C7-7BD9-4BF1-8D3D-91DED2380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56586" y="3604412"/>
            <a:ext cx="3275648" cy="216000"/>
          </a:xfrm>
        </p:spPr>
        <p:txBody>
          <a:bodyPr rtlCol="0">
            <a:noAutofit/>
          </a:bodyPr>
          <a:lstStyle>
            <a:lvl1pPr marL="0" indent="0" algn="r">
              <a:buNone/>
              <a:defRPr sz="1100" b="0" i="0">
                <a:solidFill>
                  <a:schemeClr val="bg2"/>
                </a:solidFill>
                <a:latin typeface="+mn-lt"/>
              </a:defRPr>
            </a:lvl1pPr>
            <a:lvl2pPr marL="342900" indent="0">
              <a:buNone/>
              <a:defRPr sz="1400" b="1" i="1"/>
            </a:lvl2pPr>
            <a:lvl3pPr marL="685800" indent="0">
              <a:buNone/>
              <a:defRPr sz="1400" b="1" i="1"/>
            </a:lvl3pPr>
            <a:lvl4pPr marL="1028700" indent="0">
              <a:buNone/>
              <a:defRPr sz="1400" b="1" i="1"/>
            </a:lvl4pPr>
            <a:lvl5pPr marL="1371600" indent="0">
              <a:buNone/>
              <a:defRPr sz="1400" b="1" i="1"/>
            </a:lvl5pPr>
          </a:lstStyle>
          <a:p>
            <a:pPr lvl="0" rtl="0"/>
            <a:r>
              <a:rPr lang="ru-RU" noProof="0"/>
              <a:t>Телефон</a:t>
            </a:r>
          </a:p>
        </p:txBody>
      </p:sp>
      <p:sp>
        <p:nvSpPr>
          <p:cNvPr id="31" name="Текст 26">
            <a:extLst>
              <a:ext uri="{FF2B5EF4-FFF2-40B4-BE49-F238E27FC236}">
                <a16:creationId xmlns:a16="http://schemas.microsoft.com/office/drawing/2014/main" id="{26B74744-5435-47DD-B65F-16D8E7AC15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91816" y="4264367"/>
            <a:ext cx="4440417" cy="355889"/>
          </a:xfrm>
        </p:spPr>
        <p:txBody>
          <a:bodyPr rtlCol="0">
            <a:noAutofit/>
          </a:bodyPr>
          <a:lstStyle>
            <a:lvl1pPr marL="0" indent="0" algn="r">
              <a:buNone/>
              <a:defRPr sz="1700" b="0" i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400" b="1" i="1"/>
            </a:lvl2pPr>
            <a:lvl3pPr marL="685800" indent="0">
              <a:buNone/>
              <a:defRPr sz="1400" b="1" i="1"/>
            </a:lvl3pPr>
            <a:lvl4pPr marL="1028700" indent="0">
              <a:buNone/>
              <a:defRPr sz="1400" b="1" i="1"/>
            </a:lvl4pPr>
            <a:lvl5pPr marL="1371600" indent="0">
              <a:buNone/>
              <a:defRPr sz="1400" b="1" i="1"/>
            </a:lvl5pPr>
          </a:lstStyle>
          <a:p>
            <a:pPr lvl="0" rtl="0"/>
            <a:r>
              <a:rPr lang="ru-RU" noProof="0"/>
              <a:t>voronkov@example.com</a:t>
            </a:r>
          </a:p>
        </p:txBody>
      </p:sp>
      <p:sp>
        <p:nvSpPr>
          <p:cNvPr id="32" name="Текст 26">
            <a:extLst>
              <a:ext uri="{FF2B5EF4-FFF2-40B4-BE49-F238E27FC236}">
                <a16:creationId xmlns:a16="http://schemas.microsoft.com/office/drawing/2014/main" id="{20815411-0E43-4B6B-92C7-6E312091ABA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56586" y="4099501"/>
            <a:ext cx="3275648" cy="216000"/>
          </a:xfrm>
        </p:spPr>
        <p:txBody>
          <a:bodyPr rtlCol="0">
            <a:noAutofit/>
          </a:bodyPr>
          <a:lstStyle>
            <a:lvl1pPr marL="0" indent="0" algn="r">
              <a:buNone/>
              <a:defRPr sz="1100" b="0" i="0">
                <a:solidFill>
                  <a:schemeClr val="bg2"/>
                </a:solidFill>
                <a:latin typeface="+mn-lt"/>
              </a:defRPr>
            </a:lvl1pPr>
            <a:lvl2pPr marL="342900" indent="0">
              <a:buNone/>
              <a:defRPr sz="1400" b="1" i="1"/>
            </a:lvl2pPr>
            <a:lvl3pPr marL="685800" indent="0">
              <a:buNone/>
              <a:defRPr sz="1400" b="1" i="1"/>
            </a:lvl3pPr>
            <a:lvl4pPr marL="1028700" indent="0">
              <a:buNone/>
              <a:defRPr sz="1400" b="1" i="1"/>
            </a:lvl4pPr>
            <a:lvl5pPr marL="1371600" indent="0">
              <a:buNone/>
              <a:defRPr sz="1400" b="1" i="1"/>
            </a:lvl5pPr>
          </a:lstStyle>
          <a:p>
            <a:pPr lvl="0" rtl="0"/>
            <a:r>
              <a:rPr lang="ru-RU" noProof="0"/>
              <a:t>Эл. почта</a:t>
            </a:r>
          </a:p>
        </p:txBody>
      </p:sp>
    </p:spTree>
    <p:extLst>
      <p:ext uri="{BB962C8B-B14F-4D97-AF65-F5344CB8AC3E}">
        <p14:creationId xmlns:p14="http://schemas.microsoft.com/office/powerpoint/2010/main" val="2153193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id="{8E43AF0D-28CB-4D3A-A944-CE3DCAAC5657}"/>
              </a:ext>
            </a:extLst>
          </p:cNvPr>
          <p:cNvSpPr/>
          <p:nvPr userDrawn="1"/>
        </p:nvSpPr>
        <p:spPr>
          <a:xfrm>
            <a:off x="2274893" y="0"/>
            <a:ext cx="6866726" cy="5143500"/>
          </a:xfrm>
          <a:custGeom>
            <a:avLst/>
            <a:gdLst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2101419 w 9155634"/>
              <a:gd name="connsiteY4" fmla="*/ 3511550 h 6858000"/>
              <a:gd name="connsiteX5" fmla="*/ 3591129 w 9155634"/>
              <a:gd name="connsiteY5" fmla="*/ 3511550 h 6858000"/>
              <a:gd name="connsiteX6" fmla="*/ 2150949 w 9155634"/>
              <a:gd name="connsiteY6" fmla="*/ 6858000 h 6858000"/>
              <a:gd name="connsiteX7" fmla="*/ 661239 w 9155634"/>
              <a:gd name="connsiteY7" fmla="*/ 6858000 h 6858000"/>
              <a:gd name="connsiteX8" fmla="*/ 8147889 w 9155634"/>
              <a:gd name="connsiteY8" fmla="*/ 0 h 6858000"/>
              <a:gd name="connsiteX9" fmla="*/ 9155634 w 9155634"/>
              <a:gd name="connsiteY9" fmla="*/ 0 h 6858000"/>
              <a:gd name="connsiteX10" fmla="*/ 9155634 w 9155634"/>
              <a:gd name="connsiteY10" fmla="*/ 3346450 h 6858000"/>
              <a:gd name="connsiteX11" fmla="*/ 6707709 w 9155634"/>
              <a:gd name="connsiteY11" fmla="*/ 3346450 h 6858000"/>
              <a:gd name="connsiteX12" fmla="*/ 5350079 w 9155634"/>
              <a:gd name="connsiteY12" fmla="*/ 0 h 6858000"/>
              <a:gd name="connsiteX13" fmla="*/ 7912939 w 9155634"/>
              <a:gd name="connsiteY13" fmla="*/ 0 h 6858000"/>
              <a:gd name="connsiteX14" fmla="*/ 4961459 w 9155634"/>
              <a:gd name="connsiteY14" fmla="*/ 6858000 h 6858000"/>
              <a:gd name="connsiteX15" fmla="*/ 2399869 w 9155634"/>
              <a:gd name="connsiteY15" fmla="*/ 6858000 h 6858000"/>
              <a:gd name="connsiteX16" fmla="*/ 3612719 w 9155634"/>
              <a:gd name="connsiteY16" fmla="*/ 0 h 6858000"/>
              <a:gd name="connsiteX17" fmla="*/ 5102429 w 9155634"/>
              <a:gd name="connsiteY17" fmla="*/ 0 h 6858000"/>
              <a:gd name="connsiteX18" fmla="*/ 3662249 w 9155634"/>
              <a:gd name="connsiteY18" fmla="*/ 3346450 h 6858000"/>
              <a:gd name="connsiteX19" fmla="*/ 2172539 w 9155634"/>
              <a:gd name="connsiteY19" fmla="*/ 3346450 h 6858000"/>
              <a:gd name="connsiteX20" fmla="*/ 2947249 w 9155634"/>
              <a:gd name="connsiteY20" fmla="*/ 0 h 6858000"/>
              <a:gd name="connsiteX21" fmla="*/ 3381579 w 9155634"/>
              <a:gd name="connsiteY21" fmla="*/ 0 h 6858000"/>
              <a:gd name="connsiteX22" fmla="*/ 430099 w 9155634"/>
              <a:gd name="connsiteY22" fmla="*/ 6858000 h 6858000"/>
              <a:gd name="connsiteX23" fmla="*/ 0 w 9155634"/>
              <a:gd name="connsiteY2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55634" h="6858000">
                <a:moveTo>
                  <a:pt x="6636589" y="3511550"/>
                </a:moveTo>
                <a:lnTo>
                  <a:pt x="9155634" y="3511550"/>
                </a:lnTo>
                <a:lnTo>
                  <a:pt x="9155634" y="6858000"/>
                </a:lnTo>
                <a:lnTo>
                  <a:pt x="5196409" y="6858000"/>
                </a:lnTo>
                <a:close/>
                <a:moveTo>
                  <a:pt x="2101419" y="3511550"/>
                </a:moveTo>
                <a:lnTo>
                  <a:pt x="3591129" y="3511550"/>
                </a:lnTo>
                <a:lnTo>
                  <a:pt x="2150949" y="6858000"/>
                </a:lnTo>
                <a:lnTo>
                  <a:pt x="661239" y="6858000"/>
                </a:lnTo>
                <a:close/>
                <a:moveTo>
                  <a:pt x="8147889" y="0"/>
                </a:moveTo>
                <a:lnTo>
                  <a:pt x="9155634" y="0"/>
                </a:lnTo>
                <a:lnTo>
                  <a:pt x="9155634" y="3346450"/>
                </a:lnTo>
                <a:lnTo>
                  <a:pt x="6707709" y="3346450"/>
                </a:lnTo>
                <a:close/>
                <a:moveTo>
                  <a:pt x="5350079" y="0"/>
                </a:moveTo>
                <a:lnTo>
                  <a:pt x="7912939" y="0"/>
                </a:lnTo>
                <a:lnTo>
                  <a:pt x="4961459" y="6858000"/>
                </a:lnTo>
                <a:lnTo>
                  <a:pt x="2399869" y="6858000"/>
                </a:lnTo>
                <a:close/>
                <a:moveTo>
                  <a:pt x="3612719" y="0"/>
                </a:moveTo>
                <a:lnTo>
                  <a:pt x="5102429" y="0"/>
                </a:lnTo>
                <a:lnTo>
                  <a:pt x="3662249" y="3346450"/>
                </a:lnTo>
                <a:lnTo>
                  <a:pt x="2172539" y="3346450"/>
                </a:lnTo>
                <a:close/>
                <a:moveTo>
                  <a:pt x="2947249" y="0"/>
                </a:moveTo>
                <a:lnTo>
                  <a:pt x="3381579" y="0"/>
                </a:lnTo>
                <a:lnTo>
                  <a:pt x="430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15000"/>
            </a:schemeClr>
          </a:solidFill>
          <a:ln w="12700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algn="l" rtl="0"/>
            <a:endParaRPr lang="ru-RU" noProof="0"/>
          </a:p>
        </p:txBody>
      </p:sp>
      <p:sp>
        <p:nvSpPr>
          <p:cNvPr id="22" name="Рисунок 19">
            <a:extLst>
              <a:ext uri="{FF2B5EF4-FFF2-40B4-BE49-F238E27FC236}">
                <a16:creationId xmlns:a16="http://schemas.microsoft.com/office/drawing/2014/main" id="{A6B740BD-8499-412C-AE4E-A4AD7F73100E}"/>
              </a:ext>
            </a:extLst>
          </p:cNvPr>
          <p:cNvSpPr/>
          <p:nvPr/>
        </p:nvSpPr>
        <p:spPr>
          <a:xfrm>
            <a:off x="-8139" y="2527101"/>
            <a:ext cx="2791800" cy="108000"/>
          </a:xfrm>
          <a:custGeom>
            <a:avLst/>
            <a:gdLst>
              <a:gd name="connsiteX0" fmla="*/ 7144 w 2800350"/>
              <a:gd name="connsiteY0" fmla="*/ 7144 h 114300"/>
              <a:gd name="connsiteX1" fmla="*/ 7144 w 2800350"/>
              <a:gd name="connsiteY1" fmla="*/ 115729 h 114300"/>
              <a:gd name="connsiteX2" fmla="*/ 2726531 w 2800350"/>
              <a:gd name="connsiteY2" fmla="*/ 115729 h 114300"/>
              <a:gd name="connsiteX3" fmla="*/ 2797969 w 2800350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4300">
                <a:moveTo>
                  <a:pt x="7144" y="7144"/>
                </a:moveTo>
                <a:lnTo>
                  <a:pt x="7144" y="115729"/>
                </a:lnTo>
                <a:lnTo>
                  <a:pt x="2726531" y="115729"/>
                </a:lnTo>
                <a:lnTo>
                  <a:pt x="2797969" y="7144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r>
              <a:rPr lang="ru-RU" noProof="0"/>
              <a:t> 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310DFD8C-544F-465B-8315-8B3AA8B95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515" y="822259"/>
            <a:ext cx="7883066" cy="1711016"/>
          </a:xfrm>
        </p:spPr>
        <p:txBody>
          <a:bodyPr rtlCol="0">
            <a:noAutofit/>
          </a:bodyPr>
          <a:lstStyle>
            <a:lvl1pPr algn="l">
              <a:defRPr sz="53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8046DF3F-8EBA-4583-9F19-45C979FDA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516" y="2830166"/>
            <a:ext cx="7567715" cy="826423"/>
          </a:xfrm>
        </p:spPr>
        <p:txBody>
          <a:bodyPr vert="horz" lIns="68580" tIns="34290" rIns="68580" bIns="34290" rtlCol="0">
            <a:noAutofit/>
          </a:bodyPr>
          <a:lstStyle>
            <a:lvl1pPr marL="0" indent="0">
              <a:buNone/>
              <a:defRPr lang="en-US" sz="2600" b="0" i="0"/>
            </a:lvl1pPr>
          </a:lstStyle>
          <a:p>
            <a:pPr marL="171450" lvl="0" indent="-171450"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46741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982713AA-FAF7-4D64-AB9D-53ACFDBF8B5B}"/>
              </a:ext>
            </a:extLst>
          </p:cNvPr>
          <p:cNvSpPr/>
          <p:nvPr userDrawn="1"/>
        </p:nvSpPr>
        <p:spPr>
          <a:xfrm>
            <a:off x="-1" y="129208"/>
            <a:ext cx="9144000" cy="4919870"/>
          </a:xfrm>
          <a:custGeom>
            <a:avLst/>
            <a:gdLst>
              <a:gd name="connsiteX0" fmla="*/ 5864259 w 12192000"/>
              <a:gd name="connsiteY0" fmla="*/ 2854132 h 6559826"/>
              <a:gd name="connsiteX1" fmla="*/ 5864259 w 12192000"/>
              <a:gd name="connsiteY1" fmla="*/ 5342062 h 6559826"/>
              <a:gd name="connsiteX2" fmla="*/ 6907 w 12192000"/>
              <a:gd name="connsiteY2" fmla="*/ 6559826 h 6559826"/>
              <a:gd name="connsiteX3" fmla="*/ 0 w 12192000"/>
              <a:gd name="connsiteY3" fmla="*/ 6559826 h 6559826"/>
              <a:gd name="connsiteX4" fmla="*/ 0 w 12192000"/>
              <a:gd name="connsiteY4" fmla="*/ 4073332 h 6559826"/>
              <a:gd name="connsiteX5" fmla="*/ 12192000 w 12192000"/>
              <a:gd name="connsiteY5" fmla="*/ 2685378 h 6559826"/>
              <a:gd name="connsiteX6" fmla="*/ 12192000 w 12192000"/>
              <a:gd name="connsiteY6" fmla="*/ 5173308 h 6559826"/>
              <a:gd name="connsiteX7" fmla="*/ 6104805 w 12192000"/>
              <a:gd name="connsiteY7" fmla="*/ 6429182 h 6559826"/>
              <a:gd name="connsiteX8" fmla="*/ 6104805 w 12192000"/>
              <a:gd name="connsiteY8" fmla="*/ 3941252 h 6559826"/>
              <a:gd name="connsiteX9" fmla="*/ 11991762 w 12192000"/>
              <a:gd name="connsiteY9" fmla="*/ 0 h 6559826"/>
              <a:gd name="connsiteX10" fmla="*/ 12192000 w 12192000"/>
              <a:gd name="connsiteY10" fmla="*/ 0 h 6559826"/>
              <a:gd name="connsiteX11" fmla="*/ 12192000 w 12192000"/>
              <a:gd name="connsiteY11" fmla="*/ 2446611 h 6559826"/>
              <a:gd name="connsiteX12" fmla="*/ 6104805 w 12192000"/>
              <a:gd name="connsiteY12" fmla="*/ 3701222 h 6559826"/>
              <a:gd name="connsiteX13" fmla="*/ 6104805 w 12192000"/>
              <a:gd name="connsiteY13" fmla="*/ 1214562 h 655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559826">
                <a:moveTo>
                  <a:pt x="5864259" y="2854132"/>
                </a:moveTo>
                <a:lnTo>
                  <a:pt x="5864259" y="5342062"/>
                </a:lnTo>
                <a:lnTo>
                  <a:pt x="6907" y="6559826"/>
                </a:lnTo>
                <a:lnTo>
                  <a:pt x="0" y="6559826"/>
                </a:lnTo>
                <a:lnTo>
                  <a:pt x="0" y="4073332"/>
                </a:lnTo>
                <a:close/>
                <a:moveTo>
                  <a:pt x="12192000" y="2685378"/>
                </a:moveTo>
                <a:lnTo>
                  <a:pt x="12192000" y="5173308"/>
                </a:lnTo>
                <a:lnTo>
                  <a:pt x="6104805" y="6429182"/>
                </a:lnTo>
                <a:lnTo>
                  <a:pt x="6104805" y="3941252"/>
                </a:lnTo>
                <a:close/>
                <a:moveTo>
                  <a:pt x="11991762" y="0"/>
                </a:moveTo>
                <a:lnTo>
                  <a:pt x="12192000" y="0"/>
                </a:lnTo>
                <a:lnTo>
                  <a:pt x="12192000" y="2446611"/>
                </a:lnTo>
                <a:lnTo>
                  <a:pt x="6104805" y="3701222"/>
                </a:lnTo>
                <a:lnTo>
                  <a:pt x="6104805" y="1214562"/>
                </a:lnTo>
                <a:close/>
              </a:path>
            </a:pathLst>
          </a:custGeom>
          <a:solidFill>
            <a:schemeClr val="bg2">
              <a:alpha val="15000"/>
            </a:schemeClr>
          </a:solidFill>
          <a:ln w="12700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931" y="774954"/>
            <a:ext cx="3792062" cy="586979"/>
          </a:xfrm>
        </p:spPr>
        <p:txBody>
          <a:bodyPr rtlCol="0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СЛАЙД-РАЗДЕЛИТЕЛЬ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5" name="Рисунок 4">
            <a:extLst>
              <a:ext uri="{FF2B5EF4-FFF2-40B4-BE49-F238E27FC236}">
                <a16:creationId xmlns:a16="http://schemas.microsoft.com/office/drawing/2014/main" id="{2095D1D4-8CA3-4CA3-825D-088EDB51A8AE}"/>
              </a:ext>
            </a:extLst>
          </p:cNvPr>
          <p:cNvSpPr/>
          <p:nvPr/>
        </p:nvSpPr>
        <p:spPr>
          <a:xfrm>
            <a:off x="8469473" y="4577252"/>
            <a:ext cx="683100" cy="108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  <p:sp>
        <p:nvSpPr>
          <p:cNvPr id="17" name="Рисунок 15">
            <a:extLst>
              <a:ext uri="{FF2B5EF4-FFF2-40B4-BE49-F238E27FC236}">
                <a16:creationId xmlns:a16="http://schemas.microsoft.com/office/drawing/2014/main" id="{2DB5E70B-ECC9-4800-9DC0-5897EF3F16AB}"/>
              </a:ext>
            </a:extLst>
          </p:cNvPr>
          <p:cNvSpPr/>
          <p:nvPr/>
        </p:nvSpPr>
        <p:spPr>
          <a:xfrm>
            <a:off x="-8380" y="1460754"/>
            <a:ext cx="3955500" cy="54825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A3B87DE7-6A4B-4A0E-8622-C9BA93F0B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2930" y="1669045"/>
            <a:ext cx="3833020" cy="586979"/>
          </a:xfrm>
        </p:spPr>
        <p:txBody>
          <a:bodyPr vert="horz" lIns="68580" tIns="34290" rIns="68580" bIns="34290" rtlCol="0">
            <a:normAutofit/>
          </a:bodyPr>
          <a:lstStyle>
            <a:lvl1pPr marL="0" indent="0">
              <a:buNone/>
              <a:defRPr lang="en-US" sz="1700"/>
            </a:lvl1pPr>
          </a:lstStyle>
          <a:p>
            <a:pPr marL="171450" lvl="0" indent="-17145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72388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Рисунок 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0" name="Рисунок 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8469473" y="4577252"/>
            <a:ext cx="683100" cy="108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  <p:sp>
        <p:nvSpPr>
          <p:cNvPr id="14" name="Рисунок 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8380" y="1460754"/>
            <a:ext cx="3955500" cy="54825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BF046B1A-A07C-45A3-8FE5-724E3485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b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83799919-7F2B-44B7-BF0B-B0CE733AC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08317"/>
            <a:ext cx="7886700" cy="292440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31123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типа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Рисунок 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0" name="Рисунок 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8469473" y="4577252"/>
            <a:ext cx="683100" cy="108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  <p:sp>
        <p:nvSpPr>
          <p:cNvPr id="14" name="Рисунок 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8380" y="1460754"/>
            <a:ext cx="3955500" cy="54825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BF046B1A-A07C-45A3-8FE5-724E3485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b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5460D6CB-9BA0-4BA9-9CF5-9D21E9F570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708317"/>
            <a:ext cx="3886200" cy="2924405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6" name="Объект 3">
            <a:extLst>
              <a:ext uri="{FF2B5EF4-FFF2-40B4-BE49-F238E27FC236}">
                <a16:creationId xmlns:a16="http://schemas.microsoft.com/office/drawing/2014/main" id="{EB0DDB5D-8949-4E45-A7CD-0402580BB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708316"/>
            <a:ext cx="3886200" cy="2924406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70607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Рисунок 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0" name="Рисунок 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8469473" y="4577252"/>
            <a:ext cx="683100" cy="108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  <p:sp>
        <p:nvSpPr>
          <p:cNvPr id="14" name="Рисунок 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8380" y="1460754"/>
            <a:ext cx="3955500" cy="54825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BF046B1A-A07C-45A3-8FE5-724E3485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b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5" name="Текст 2">
            <a:extLst>
              <a:ext uri="{FF2B5EF4-FFF2-40B4-BE49-F238E27FC236}">
                <a16:creationId xmlns:a16="http://schemas.microsoft.com/office/drawing/2014/main" id="{82C817C4-D92F-4269-B22D-5C2E52241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551385"/>
            <a:ext cx="3868340" cy="327422"/>
          </a:xfrm>
        </p:spPr>
        <p:txBody>
          <a:bodyPr rtlCol="0" anchor="b">
            <a:norm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6" name="Объект 3">
            <a:extLst>
              <a:ext uri="{FF2B5EF4-FFF2-40B4-BE49-F238E27FC236}">
                <a16:creationId xmlns:a16="http://schemas.microsoft.com/office/drawing/2014/main" id="{C61514A7-2DEE-47E3-BCB4-FB81E9981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 rtlCol="0">
            <a:normAutofit/>
          </a:bodyPr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3455C9D3-0938-4236-8E64-BBF582FCD2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551384"/>
            <a:ext cx="3887391" cy="327422"/>
          </a:xfrm>
        </p:spPr>
        <p:txBody>
          <a:bodyPr rtlCol="0" anchor="b">
            <a:norm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Объект 5">
            <a:extLst>
              <a:ext uri="{FF2B5EF4-FFF2-40B4-BE49-F238E27FC236}">
                <a16:creationId xmlns:a16="http://schemas.microsoft.com/office/drawing/2014/main" id="{7331E254-1410-4989-81DE-84B684ACC7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 rtlCol="0">
            <a:normAutofit/>
          </a:bodyPr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1810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Рисунок 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0" name="Рисунок 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8469473" y="4577252"/>
            <a:ext cx="683100" cy="108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68ABD79-6AF5-4911-BEC2-A492F3ECD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008822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6489A680-EBE7-45A3-B520-2C50F59C79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624611"/>
            <a:ext cx="2949178" cy="2777130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202EEB9F-D255-46E9-AFBB-FCC4D93B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342900"/>
            <a:ext cx="4629150" cy="4052888"/>
          </a:xfrm>
        </p:spPr>
        <p:txBody>
          <a:bodyPr rtlCol="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1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Рисунок 15">
            <a:extLst>
              <a:ext uri="{FF2B5EF4-FFF2-40B4-BE49-F238E27FC236}">
                <a16:creationId xmlns:a16="http://schemas.microsoft.com/office/drawing/2014/main" id="{4F729341-632E-4151-9863-D40D91A16F84}"/>
              </a:ext>
            </a:extLst>
          </p:cNvPr>
          <p:cNvSpPr/>
          <p:nvPr userDrawn="1"/>
        </p:nvSpPr>
        <p:spPr>
          <a:xfrm>
            <a:off x="-8381" y="1460754"/>
            <a:ext cx="3703320" cy="54825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94843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6" name="Рисунок 4">
            <a:extLst>
              <a:ext uri="{FF2B5EF4-FFF2-40B4-BE49-F238E27FC236}">
                <a16:creationId xmlns:a16="http://schemas.microsoft.com/office/drawing/2014/main" id="{7D57D3C0-DF85-4866-AC4B-ED6A0F6963A5}"/>
              </a:ext>
            </a:extLst>
          </p:cNvPr>
          <p:cNvSpPr/>
          <p:nvPr/>
        </p:nvSpPr>
        <p:spPr>
          <a:xfrm>
            <a:off x="8469473" y="4577252"/>
            <a:ext cx="683100" cy="108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  <p:sp>
        <p:nvSpPr>
          <p:cNvPr id="11" name="Рисунок 15">
            <a:extLst>
              <a:ext uri="{FF2B5EF4-FFF2-40B4-BE49-F238E27FC236}">
                <a16:creationId xmlns:a16="http://schemas.microsoft.com/office/drawing/2014/main" id="{FA387E18-8CE1-1648-81B1-6F1A0F183C30}"/>
              </a:ext>
            </a:extLst>
          </p:cNvPr>
          <p:cNvSpPr/>
          <p:nvPr userDrawn="1"/>
        </p:nvSpPr>
        <p:spPr>
          <a:xfrm>
            <a:off x="-8380" y="1460754"/>
            <a:ext cx="3955500" cy="54825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4469CAF-CD13-4CCC-9569-14C8070AB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035558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36D4C583-322D-4347-807F-F6D6AF885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97875"/>
            <a:ext cx="2949178" cy="2803866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F138DBAD-2265-4E62-AB5B-F66A60D53F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39804" y="1"/>
            <a:ext cx="4577715" cy="5143499"/>
          </a:xfrm>
          <a:custGeom>
            <a:avLst/>
            <a:gdLst>
              <a:gd name="connsiteX0" fmla="*/ 3914141 w 6103620"/>
              <a:gd name="connsiteY0" fmla="*/ 914400 h 6857999"/>
              <a:gd name="connsiteX1" fmla="*/ 6103620 w 6103620"/>
              <a:gd name="connsiteY1" fmla="*/ 914400 h 6857999"/>
              <a:gd name="connsiteX2" fmla="*/ 6103620 w 6103620"/>
              <a:gd name="connsiteY2" fmla="*/ 914404 h 6857999"/>
              <a:gd name="connsiteX3" fmla="*/ 4339591 w 6103620"/>
              <a:gd name="connsiteY3" fmla="*/ 6857999 h 6857999"/>
              <a:gd name="connsiteX4" fmla="*/ 2150113 w 6103620"/>
              <a:gd name="connsiteY4" fmla="*/ 6857999 h 6857999"/>
              <a:gd name="connsiteX5" fmla="*/ 1769111 w 6103620"/>
              <a:gd name="connsiteY5" fmla="*/ 0 h 6857999"/>
              <a:gd name="connsiteX6" fmla="*/ 3958591 w 6103620"/>
              <a:gd name="connsiteY6" fmla="*/ 0 h 6857999"/>
              <a:gd name="connsiteX7" fmla="*/ 2189480 w 6103620"/>
              <a:gd name="connsiteY7" fmla="*/ 5943601 h 6857999"/>
              <a:gd name="connsiteX8" fmla="*/ 0 w 6103620"/>
              <a:gd name="connsiteY8" fmla="*/ 594360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3620" h="6857999">
                <a:moveTo>
                  <a:pt x="3914141" y="914400"/>
                </a:moveTo>
                <a:lnTo>
                  <a:pt x="6103620" y="914400"/>
                </a:lnTo>
                <a:lnTo>
                  <a:pt x="6103620" y="914404"/>
                </a:lnTo>
                <a:lnTo>
                  <a:pt x="4339591" y="6857999"/>
                </a:lnTo>
                <a:lnTo>
                  <a:pt x="2150113" y="6857999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676681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Рисунок 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0" name="Рисунок 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8469473" y="4577252"/>
            <a:ext cx="683100" cy="108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D7B9076-7693-4C5F-8305-D5529FF80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524" y="774954"/>
            <a:ext cx="3792062" cy="586979"/>
          </a:xfrm>
        </p:spPr>
        <p:txBody>
          <a:bodyPr rtlCol="0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ПУСТОЙ СЛАЙД</a:t>
            </a:r>
          </a:p>
        </p:txBody>
      </p:sp>
      <p:sp>
        <p:nvSpPr>
          <p:cNvPr id="14" name="Рисунок 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8380" y="1460754"/>
            <a:ext cx="3955500" cy="54825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18320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Рисунок 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0" name="Рисунок 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8469473" y="4577252"/>
            <a:ext cx="683100" cy="108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52266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исунок 38">
            <a:extLst>
              <a:ext uri="{FF2B5EF4-FFF2-40B4-BE49-F238E27FC236}">
                <a16:creationId xmlns:a16="http://schemas.microsoft.com/office/drawing/2014/main" id="{61FE90B3-361E-4150-BE53-368ADEA27D7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98224"/>
            <a:ext cx="9144000" cy="4951931"/>
          </a:xfrm>
          <a:custGeom>
            <a:avLst/>
            <a:gdLst>
              <a:gd name="connsiteX0" fmla="*/ 5864259 w 12192000"/>
              <a:gd name="connsiteY0" fmla="*/ 2895444 h 6602574"/>
              <a:gd name="connsiteX1" fmla="*/ 5864259 w 12192000"/>
              <a:gd name="connsiteY1" fmla="*/ 5383374 h 6602574"/>
              <a:gd name="connsiteX2" fmla="*/ 0 w 12192000"/>
              <a:gd name="connsiteY2" fmla="*/ 6602574 h 6602574"/>
              <a:gd name="connsiteX3" fmla="*/ 0 w 12192000"/>
              <a:gd name="connsiteY3" fmla="*/ 4114644 h 6602574"/>
              <a:gd name="connsiteX4" fmla="*/ 12192000 w 12192000"/>
              <a:gd name="connsiteY4" fmla="*/ 2726690 h 6602574"/>
              <a:gd name="connsiteX5" fmla="*/ 12192000 w 12192000"/>
              <a:gd name="connsiteY5" fmla="*/ 5214620 h 6602574"/>
              <a:gd name="connsiteX6" fmla="*/ 6104805 w 12192000"/>
              <a:gd name="connsiteY6" fmla="*/ 6470494 h 6602574"/>
              <a:gd name="connsiteX7" fmla="*/ 6104805 w 12192000"/>
              <a:gd name="connsiteY7" fmla="*/ 3982564 h 6602574"/>
              <a:gd name="connsiteX8" fmla="*/ 12192000 w 12192000"/>
              <a:gd name="connsiteY8" fmla="*/ 0 h 6602574"/>
              <a:gd name="connsiteX9" fmla="*/ 12192000 w 12192000"/>
              <a:gd name="connsiteY9" fmla="*/ 2487923 h 6602574"/>
              <a:gd name="connsiteX10" fmla="*/ 6104805 w 12192000"/>
              <a:gd name="connsiteY10" fmla="*/ 3742534 h 6602574"/>
              <a:gd name="connsiteX11" fmla="*/ 6104805 w 12192000"/>
              <a:gd name="connsiteY11" fmla="*/ 1255874 h 660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602574">
                <a:moveTo>
                  <a:pt x="5864259" y="2895444"/>
                </a:moveTo>
                <a:lnTo>
                  <a:pt x="5864259" y="5383374"/>
                </a:lnTo>
                <a:lnTo>
                  <a:pt x="0" y="6602574"/>
                </a:lnTo>
                <a:lnTo>
                  <a:pt x="0" y="4114644"/>
                </a:lnTo>
                <a:close/>
                <a:moveTo>
                  <a:pt x="12192000" y="2726690"/>
                </a:moveTo>
                <a:lnTo>
                  <a:pt x="12192000" y="5214620"/>
                </a:lnTo>
                <a:lnTo>
                  <a:pt x="6104805" y="6470494"/>
                </a:lnTo>
                <a:lnTo>
                  <a:pt x="6104805" y="3982564"/>
                </a:lnTo>
                <a:close/>
                <a:moveTo>
                  <a:pt x="12192000" y="0"/>
                </a:moveTo>
                <a:lnTo>
                  <a:pt x="12192000" y="2487923"/>
                </a:lnTo>
                <a:lnTo>
                  <a:pt x="6104805" y="3742534"/>
                </a:lnTo>
                <a:lnTo>
                  <a:pt x="6104805" y="125587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1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931" y="774954"/>
            <a:ext cx="3792062" cy="586979"/>
          </a:xfrm>
        </p:spPr>
        <p:txBody>
          <a:bodyPr rtlCol="0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СЛАЙД-РАЗДЕЛИТЕЛЬ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5" name="Рисунок 4">
            <a:extLst>
              <a:ext uri="{FF2B5EF4-FFF2-40B4-BE49-F238E27FC236}">
                <a16:creationId xmlns:a16="http://schemas.microsoft.com/office/drawing/2014/main" id="{2095D1D4-8CA3-4CA3-825D-088EDB51A8AE}"/>
              </a:ext>
            </a:extLst>
          </p:cNvPr>
          <p:cNvSpPr/>
          <p:nvPr/>
        </p:nvSpPr>
        <p:spPr>
          <a:xfrm>
            <a:off x="8469473" y="4577252"/>
            <a:ext cx="683100" cy="108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  <p:sp>
        <p:nvSpPr>
          <p:cNvPr id="17" name="Рисунок 15">
            <a:extLst>
              <a:ext uri="{FF2B5EF4-FFF2-40B4-BE49-F238E27FC236}">
                <a16:creationId xmlns:a16="http://schemas.microsoft.com/office/drawing/2014/main" id="{2DB5E70B-ECC9-4800-9DC0-5897EF3F16AB}"/>
              </a:ext>
            </a:extLst>
          </p:cNvPr>
          <p:cNvSpPr/>
          <p:nvPr/>
        </p:nvSpPr>
        <p:spPr>
          <a:xfrm>
            <a:off x="-8380" y="1460754"/>
            <a:ext cx="3955500" cy="54825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  <p:sp>
        <p:nvSpPr>
          <p:cNvPr id="11" name="Текст 17">
            <a:extLst>
              <a:ext uri="{FF2B5EF4-FFF2-40B4-BE49-F238E27FC236}">
                <a16:creationId xmlns:a16="http://schemas.microsoft.com/office/drawing/2014/main" id="{18AF4189-33DF-9B46-9624-C722FCE07D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524" y="1669045"/>
            <a:ext cx="3316392" cy="56178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7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23477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учную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Текст 21">
            <a:extLst>
              <a:ext uri="{FF2B5EF4-FFF2-40B4-BE49-F238E27FC236}">
                <a16:creationId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683" y="1480657"/>
            <a:ext cx="662015" cy="81915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45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32" name="Текст 24">
            <a:extLst>
              <a:ext uri="{FF2B5EF4-FFF2-40B4-BE49-F238E27FC236}">
                <a16:creationId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1901" y="1498657"/>
            <a:ext cx="2327333" cy="774266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1700" b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3" name="Текст 21">
            <a:extLst>
              <a:ext uri="{FF2B5EF4-FFF2-40B4-BE49-F238E27FC236}">
                <a16:creationId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5481" y="1480657"/>
            <a:ext cx="662015" cy="81915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45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34" name="Текст 24">
            <a:extLst>
              <a:ext uri="{FF2B5EF4-FFF2-40B4-BE49-F238E27FC236}">
                <a16:creationId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08454" y="1498657"/>
            <a:ext cx="1682939" cy="774266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1700" b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5" name="Текст 21">
            <a:extLst>
              <a:ext uri="{FF2B5EF4-FFF2-40B4-BE49-F238E27FC236}">
                <a16:creationId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0066" y="1493991"/>
            <a:ext cx="662015" cy="81915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45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3</a:t>
            </a:r>
          </a:p>
        </p:txBody>
      </p:sp>
      <p:sp>
        <p:nvSpPr>
          <p:cNvPr id="36" name="Текст 24">
            <a:extLst>
              <a:ext uri="{FF2B5EF4-FFF2-40B4-BE49-F238E27FC236}">
                <a16:creationId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23039" y="1511992"/>
            <a:ext cx="2219337" cy="774266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1700" b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7" name="Текст 24">
            <a:extLst>
              <a:ext uri="{FF2B5EF4-FFF2-40B4-BE49-F238E27FC236}">
                <a16:creationId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5045" y="2195648"/>
            <a:ext cx="1273969" cy="600075"/>
          </a:xfrm>
        </p:spPr>
        <p:txBody>
          <a:bodyPr rtlCol="0">
            <a:normAutofit/>
          </a:bodyPr>
          <a:lstStyle>
            <a:lvl1pPr marL="0" indent="0">
              <a:buNone/>
              <a:defRPr sz="11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8" name="Текст 24">
            <a:extLst>
              <a:ext uri="{FF2B5EF4-FFF2-40B4-BE49-F238E27FC236}">
                <a16:creationId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39013" y="2195648"/>
            <a:ext cx="1273969" cy="600075"/>
          </a:xfrm>
        </p:spPr>
        <p:txBody>
          <a:bodyPr rtlCol="0">
            <a:normAutofit/>
          </a:bodyPr>
          <a:lstStyle>
            <a:lvl1pPr marL="0" indent="0">
              <a:buNone/>
              <a:defRPr sz="11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9" name="Текст 24">
            <a:extLst>
              <a:ext uri="{FF2B5EF4-FFF2-40B4-BE49-F238E27FC236}">
                <a16:creationId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96095" y="2195648"/>
            <a:ext cx="1949398" cy="600075"/>
          </a:xfrm>
        </p:spPr>
        <p:txBody>
          <a:bodyPr rtlCol="0">
            <a:normAutofit/>
          </a:bodyPr>
          <a:lstStyle>
            <a:lvl1pPr marL="0" indent="0">
              <a:buNone/>
              <a:defRPr sz="11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0" name="Текст 24">
            <a:extLst>
              <a:ext uri="{FF2B5EF4-FFF2-40B4-BE49-F238E27FC236}">
                <a16:creationId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07717" y="2194491"/>
            <a:ext cx="2794817" cy="600075"/>
          </a:xfrm>
        </p:spPr>
        <p:txBody>
          <a:bodyPr rtlCol="0">
            <a:normAutofit/>
          </a:bodyPr>
          <a:lstStyle>
            <a:lvl1pPr marL="0" indent="0">
              <a:buNone/>
              <a:defRPr sz="11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1" name="Текст 24">
            <a:extLst>
              <a:ext uri="{FF2B5EF4-FFF2-40B4-BE49-F238E27FC236}">
                <a16:creationId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3100" y="4313944"/>
            <a:ext cx="7217801" cy="352859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2" name="Текст 24">
            <a:extLst>
              <a:ext uri="{FF2B5EF4-FFF2-40B4-BE49-F238E27FC236}">
                <a16:creationId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96094" y="3670344"/>
            <a:ext cx="1949399" cy="461270"/>
          </a:xfrm>
        </p:spPr>
        <p:txBody>
          <a:bodyPr rtlCol="0">
            <a:normAutofit/>
          </a:bodyPr>
          <a:lstStyle>
            <a:lvl1pPr marL="0" indent="0">
              <a:buNone/>
              <a:defRPr sz="1200" b="0">
                <a:solidFill>
                  <a:schemeClr val="bg2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3" name="Текст 24">
            <a:extLst>
              <a:ext uri="{FF2B5EF4-FFF2-40B4-BE49-F238E27FC236}">
                <a16:creationId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18035" y="3670344"/>
            <a:ext cx="2784499" cy="461270"/>
          </a:xfrm>
        </p:spPr>
        <p:txBody>
          <a:bodyPr rtlCol="0">
            <a:normAutofit/>
          </a:bodyPr>
          <a:lstStyle>
            <a:lvl1pPr marL="0" indent="0">
              <a:buNone/>
              <a:defRPr sz="1200" b="0">
                <a:solidFill>
                  <a:schemeClr val="bg2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4" name="Рисунок 12">
            <a:extLst>
              <a:ext uri="{FF2B5EF4-FFF2-40B4-BE49-F238E27FC236}">
                <a16:creationId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65043" y="2850303"/>
            <a:ext cx="2455164" cy="121386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6" name="Рисунок 12">
            <a:extLst>
              <a:ext uri="{FF2B5EF4-FFF2-40B4-BE49-F238E27FC236}">
                <a16:creationId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3596095" y="2898429"/>
            <a:ext cx="1949399" cy="672084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7" name="Рисунок 9">
            <a:extLst>
              <a:ext uri="{FF2B5EF4-FFF2-40B4-BE49-F238E27FC236}">
                <a16:creationId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5907716" y="2898429"/>
            <a:ext cx="1949400" cy="6723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BB58C539-3FDE-4755-BEB4-C953AA292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525" y="555990"/>
            <a:ext cx="7880057" cy="586979"/>
          </a:xfrm>
        </p:spPr>
        <p:txBody>
          <a:bodyPr rtlCol="0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КАК ИСПОЛЬЗОВАТЬ ЭТОТ ШАБЛОН</a:t>
            </a:r>
          </a:p>
        </p:txBody>
      </p:sp>
      <p:sp>
        <p:nvSpPr>
          <p:cNvPr id="23" name="Рисунок 15">
            <a:extLst>
              <a:ext uri="{FF2B5EF4-FFF2-40B4-BE49-F238E27FC236}">
                <a16:creationId xmlns:a16="http://schemas.microsoft.com/office/drawing/2014/main" id="{8EDA54DA-ED01-4416-96BF-C8968F4684B4}"/>
              </a:ext>
            </a:extLst>
          </p:cNvPr>
          <p:cNvSpPr/>
          <p:nvPr userDrawn="1"/>
        </p:nvSpPr>
        <p:spPr>
          <a:xfrm>
            <a:off x="-8380" y="1207701"/>
            <a:ext cx="6939000" cy="54825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138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и содержимое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9D8367A5-C050-47FB-A1BD-54CD13DE3A0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39804" y="0"/>
            <a:ext cx="4577716" cy="5143500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1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4" name="Текст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0524" y="2305897"/>
            <a:ext cx="3316392" cy="1941478"/>
          </a:xfrm>
        </p:spPr>
        <p:txBody>
          <a:bodyPr lIns="0" rtlCol="0">
            <a:normAutofit/>
          </a:bodyPr>
          <a:lstStyle>
            <a:lvl1pPr marL="135000" indent="-135000">
              <a:spcBef>
                <a:spcPts val="45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100" b="0" i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33528AEE-54AB-4366-9576-BBA1CE5F3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524" y="774559"/>
            <a:ext cx="3792062" cy="586979"/>
          </a:xfrm>
        </p:spPr>
        <p:txBody>
          <a:bodyPr rtlCol="0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РАЗМЕТКА ТЕКСТА 1</a:t>
            </a:r>
          </a:p>
        </p:txBody>
      </p:sp>
      <p:sp>
        <p:nvSpPr>
          <p:cNvPr id="22" name="Текст 17">
            <a:extLst>
              <a:ext uri="{FF2B5EF4-FFF2-40B4-BE49-F238E27FC236}">
                <a16:creationId xmlns:a16="http://schemas.microsoft.com/office/drawing/2014/main" id="{A1867536-E941-4FED-8B68-2609143C2A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524" y="1669045"/>
            <a:ext cx="3316392" cy="56178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7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Рисунок 4">
            <a:extLst>
              <a:ext uri="{FF2B5EF4-FFF2-40B4-BE49-F238E27FC236}">
                <a16:creationId xmlns:a16="http://schemas.microsoft.com/office/drawing/2014/main" id="{7D57D3C0-DF85-4866-AC4B-ED6A0F6963A5}"/>
              </a:ext>
            </a:extLst>
          </p:cNvPr>
          <p:cNvSpPr/>
          <p:nvPr/>
        </p:nvSpPr>
        <p:spPr>
          <a:xfrm>
            <a:off x="8469473" y="4577252"/>
            <a:ext cx="683100" cy="108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  <p:sp>
        <p:nvSpPr>
          <p:cNvPr id="11" name="Рисунок 15">
            <a:extLst>
              <a:ext uri="{FF2B5EF4-FFF2-40B4-BE49-F238E27FC236}">
                <a16:creationId xmlns:a16="http://schemas.microsoft.com/office/drawing/2014/main" id="{FA387E18-8CE1-1648-81B1-6F1A0F183C30}"/>
              </a:ext>
            </a:extLst>
          </p:cNvPr>
          <p:cNvSpPr/>
          <p:nvPr userDrawn="1"/>
        </p:nvSpPr>
        <p:spPr>
          <a:xfrm>
            <a:off x="-8380" y="1460754"/>
            <a:ext cx="3955500" cy="54825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2139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B2044CCF-605D-4D6E-A41D-D6AED53B223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03608"/>
            <a:ext cx="4581654" cy="4113846"/>
          </a:xfrm>
          <a:custGeom>
            <a:avLst/>
            <a:gdLst>
              <a:gd name="connsiteX0" fmla="*/ 0 w 6108872"/>
              <a:gd name="connsiteY0" fmla="*/ 2203471 h 5485128"/>
              <a:gd name="connsiteX1" fmla="*/ 6108872 w 6108872"/>
              <a:gd name="connsiteY1" fmla="*/ 3505695 h 5485128"/>
              <a:gd name="connsiteX2" fmla="*/ 6108872 w 6108872"/>
              <a:gd name="connsiteY2" fmla="*/ 5485128 h 5485128"/>
              <a:gd name="connsiteX3" fmla="*/ 0 w 6108872"/>
              <a:gd name="connsiteY3" fmla="*/ 4182903 h 5485128"/>
              <a:gd name="connsiteX4" fmla="*/ 0 w 6108872"/>
              <a:gd name="connsiteY4" fmla="*/ 0 h 5485128"/>
              <a:gd name="connsiteX5" fmla="*/ 6108872 w 6108872"/>
              <a:gd name="connsiteY5" fmla="*/ 1302225 h 5485128"/>
              <a:gd name="connsiteX6" fmla="*/ 6108872 w 6108872"/>
              <a:gd name="connsiteY6" fmla="*/ 3281657 h 5485128"/>
              <a:gd name="connsiteX7" fmla="*/ 0 w 6108872"/>
              <a:gd name="connsiteY7" fmla="*/ 1979432 h 548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8872" h="5485128">
                <a:moveTo>
                  <a:pt x="0" y="2203471"/>
                </a:moveTo>
                <a:lnTo>
                  <a:pt x="6108872" y="3505695"/>
                </a:lnTo>
                <a:lnTo>
                  <a:pt x="6108872" y="5485128"/>
                </a:lnTo>
                <a:lnTo>
                  <a:pt x="0" y="4182903"/>
                </a:lnTo>
                <a:close/>
                <a:moveTo>
                  <a:pt x="0" y="0"/>
                </a:moveTo>
                <a:lnTo>
                  <a:pt x="6108872" y="1302225"/>
                </a:lnTo>
                <a:lnTo>
                  <a:pt x="6108872" y="3281657"/>
                </a:lnTo>
                <a:lnTo>
                  <a:pt x="0" y="19794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100"/>
            </a:lvl1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E7F180F3-53B1-4A31-82A4-E6F9B5D8D8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60904" y="2317929"/>
            <a:ext cx="3316393" cy="1941478"/>
          </a:xfrm>
        </p:spPr>
        <p:txBody>
          <a:bodyPr lIns="0" rtlCol="0">
            <a:normAutofit/>
          </a:bodyPr>
          <a:lstStyle>
            <a:lvl1pPr marL="135000" indent="-135000">
              <a:spcBef>
                <a:spcPts val="45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100" b="0" i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D523330-9E96-4C6E-B5A4-6B543D365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0905" y="784605"/>
            <a:ext cx="3792062" cy="586979"/>
          </a:xfrm>
        </p:spPr>
        <p:txBody>
          <a:bodyPr rtlCol="0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РАЗМЕТКА ТЕКСТА 2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1A08F6B3-0ADA-4ECF-8D25-7DFE4A3641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0905" y="1681137"/>
            <a:ext cx="3316392" cy="56178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7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Рисунок 15">
            <a:extLst>
              <a:ext uri="{FF2B5EF4-FFF2-40B4-BE49-F238E27FC236}">
                <a16:creationId xmlns:a16="http://schemas.microsoft.com/office/drawing/2014/main" id="{5CCECBFE-3C2B-4492-BCDA-1EFEB5E3E092}"/>
              </a:ext>
            </a:extLst>
          </p:cNvPr>
          <p:cNvSpPr/>
          <p:nvPr userDrawn="1"/>
        </p:nvSpPr>
        <p:spPr>
          <a:xfrm flipH="1">
            <a:off x="5235690" y="1460754"/>
            <a:ext cx="3915000" cy="54825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  <p:sp>
        <p:nvSpPr>
          <p:cNvPr id="20" name="Рисунок 4">
            <a:extLst>
              <a:ext uri="{FF2B5EF4-FFF2-40B4-BE49-F238E27FC236}">
                <a16:creationId xmlns:a16="http://schemas.microsoft.com/office/drawing/2014/main" id="{3441B044-38F8-49ED-845B-5D926C811447}"/>
              </a:ext>
            </a:extLst>
          </p:cNvPr>
          <p:cNvSpPr/>
          <p:nvPr userDrawn="1"/>
        </p:nvSpPr>
        <p:spPr>
          <a:xfrm>
            <a:off x="8469473" y="4577252"/>
            <a:ext cx="683100" cy="108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9919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для двух раздел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Рисунок 1">
            <a:extLst>
              <a:ext uri="{FF2B5EF4-FFF2-40B4-BE49-F238E27FC236}">
                <a16:creationId xmlns:a16="http://schemas.microsoft.com/office/drawing/2014/main" id="{2C819B96-1084-49C3-82B7-229513AC2269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id="{45765A4C-A810-4DB9-9186-CA21666D77CD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id="{2758CCEA-6327-4FC9-8472-4E74DC77BAD5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0524" y="2244781"/>
            <a:ext cx="3274219" cy="340765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Название раздела 1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970340" y="2244781"/>
            <a:ext cx="3274219" cy="340765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Название раздела 2</a:t>
            </a:r>
          </a:p>
        </p:txBody>
      </p:sp>
      <p:sp>
        <p:nvSpPr>
          <p:cNvPr id="11" name="Текст 26">
            <a:extLst>
              <a:ext uri="{FF2B5EF4-FFF2-40B4-BE49-F238E27FC236}">
                <a16:creationId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0524" y="2672559"/>
            <a:ext cx="3274219" cy="1750219"/>
          </a:xfrm>
        </p:spPr>
        <p:txBody>
          <a:bodyPr rtlCol="0">
            <a:normAutofit/>
          </a:bodyPr>
          <a:lstStyle>
            <a:lvl1pPr marL="135000" indent="-135000">
              <a:spcBef>
                <a:spcPts val="45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1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Текст 26">
            <a:extLst>
              <a:ext uri="{FF2B5EF4-FFF2-40B4-BE49-F238E27FC236}">
                <a16:creationId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70341" y="2672559"/>
            <a:ext cx="3274219" cy="1750219"/>
          </a:xfrm>
        </p:spPr>
        <p:txBody>
          <a:bodyPr rtlCol="0">
            <a:normAutofit/>
          </a:bodyPr>
          <a:lstStyle>
            <a:lvl1pPr marL="135000" indent="-135000">
              <a:spcBef>
                <a:spcPts val="45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1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Рисунок 4">
            <a:extLst>
              <a:ext uri="{FF2B5EF4-FFF2-40B4-BE49-F238E27FC236}">
                <a16:creationId xmlns:a16="http://schemas.microsoft.com/office/drawing/2014/main" id="{CC6E1909-954A-41BF-9CF4-2CB53F6862EF}"/>
              </a:ext>
            </a:extLst>
          </p:cNvPr>
          <p:cNvSpPr/>
          <p:nvPr userDrawn="1"/>
        </p:nvSpPr>
        <p:spPr>
          <a:xfrm>
            <a:off x="8469473" y="4577252"/>
            <a:ext cx="683100" cy="108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9845E736-FB54-4B3D-821B-60C0AB9E1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524" y="774954"/>
            <a:ext cx="3792062" cy="586979"/>
          </a:xfrm>
        </p:spPr>
        <p:txBody>
          <a:bodyPr rtlCol="0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СРАВНЕНИЕ</a:t>
            </a:r>
          </a:p>
        </p:txBody>
      </p:sp>
      <p:sp>
        <p:nvSpPr>
          <p:cNvPr id="21" name="Текст 17">
            <a:extLst>
              <a:ext uri="{FF2B5EF4-FFF2-40B4-BE49-F238E27FC236}">
                <a16:creationId xmlns:a16="http://schemas.microsoft.com/office/drawing/2014/main" id="{AFF98BA6-47F6-4796-B970-98EE605E81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524" y="1666494"/>
            <a:ext cx="7664035" cy="49928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7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Рисунок 15">
            <a:extLst>
              <a:ext uri="{FF2B5EF4-FFF2-40B4-BE49-F238E27FC236}">
                <a16:creationId xmlns:a16="http://schemas.microsoft.com/office/drawing/2014/main" id="{5E78F6F2-1702-E74A-86B2-0C42A30F3378}"/>
              </a:ext>
            </a:extLst>
          </p:cNvPr>
          <p:cNvSpPr/>
          <p:nvPr userDrawn="1"/>
        </p:nvSpPr>
        <p:spPr>
          <a:xfrm>
            <a:off x="-8380" y="1460754"/>
            <a:ext cx="3955500" cy="54825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5037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Рисунок 1">
            <a:extLst>
              <a:ext uri="{FF2B5EF4-FFF2-40B4-BE49-F238E27FC236}">
                <a16:creationId xmlns:a16="http://schemas.microsoft.com/office/drawing/2014/main" id="{2C819B96-1084-49C3-82B7-229513AC2269}"/>
              </a:ext>
            </a:extLst>
          </p:cNvPr>
          <p:cNvGrpSpPr/>
          <p:nvPr/>
        </p:nvGrpSpPr>
        <p:grpSpPr>
          <a:xfrm>
            <a:off x="-9525" y="-9525"/>
            <a:ext cx="9163050" cy="5162550"/>
            <a:chOff x="-12700" y="-12700"/>
            <a:chExt cx="12217400" cy="6883400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id="{45765A4C-A810-4DB9-9186-CA21666D77CD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2758CCEA-6327-4FC9-8472-4E74DC77BAD5}"/>
                </a:ext>
              </a:extLst>
            </p:cNvPr>
            <p:cNvSpPr/>
            <p:nvPr/>
          </p:nvSpPr>
          <p:spPr>
            <a:xfrm>
              <a:off x="542021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9" name="Рисунок 4">
            <a:extLst>
              <a:ext uri="{FF2B5EF4-FFF2-40B4-BE49-F238E27FC236}">
                <a16:creationId xmlns:a16="http://schemas.microsoft.com/office/drawing/2014/main" id="{CC6E1909-954A-41BF-9CF4-2CB53F6862EF}"/>
              </a:ext>
            </a:extLst>
          </p:cNvPr>
          <p:cNvSpPr/>
          <p:nvPr userDrawn="1"/>
        </p:nvSpPr>
        <p:spPr>
          <a:xfrm>
            <a:off x="8469473" y="4577252"/>
            <a:ext cx="683100" cy="108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  <p:sp>
        <p:nvSpPr>
          <p:cNvPr id="18" name="Диаграмма 18">
            <a:extLst>
              <a:ext uri="{FF2B5EF4-FFF2-40B4-BE49-F238E27FC236}">
                <a16:creationId xmlns:a16="http://schemas.microsoft.com/office/drawing/2014/main" id="{68B512F2-EA3E-483F-B5D4-29DFD6C37B36}"/>
              </a:ext>
            </a:extLst>
          </p:cNvPr>
          <p:cNvSpPr>
            <a:spLocks noGrp="1"/>
          </p:cNvSpPr>
          <p:nvPr>
            <p:ph type="chart" sz="quarter" idx="32" hasCustomPrompt="1"/>
          </p:nvPr>
        </p:nvSpPr>
        <p:spPr>
          <a:xfrm>
            <a:off x="4572001" y="934641"/>
            <a:ext cx="3877526" cy="3274219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AD58E79F-20BB-644D-8C49-25B57E347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524" y="987880"/>
            <a:ext cx="2119122" cy="1143139"/>
          </a:xfrm>
        </p:spPr>
        <p:txBody>
          <a:bodyPr rtlCol="0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С</a:t>
            </a:r>
            <a:br>
              <a:rPr lang="ru-RU" noProof="0"/>
            </a:br>
            <a:r>
              <a:rPr lang="ru-RU" noProof="0"/>
              <a:t>ДИАГРАММОЙ</a:t>
            </a:r>
          </a:p>
        </p:txBody>
      </p:sp>
      <p:sp>
        <p:nvSpPr>
          <p:cNvPr id="23" name="Текст 17">
            <a:extLst>
              <a:ext uri="{FF2B5EF4-FFF2-40B4-BE49-F238E27FC236}">
                <a16:creationId xmlns:a16="http://schemas.microsoft.com/office/drawing/2014/main" id="{EF8E92E6-C1C9-854A-93EE-FD201AF050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524" y="2398671"/>
            <a:ext cx="2119122" cy="1616056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7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Рисунок 15">
            <a:extLst>
              <a:ext uri="{FF2B5EF4-FFF2-40B4-BE49-F238E27FC236}">
                <a16:creationId xmlns:a16="http://schemas.microsoft.com/office/drawing/2014/main" id="{C1F625F0-F98F-D244-9020-86C86C287112}"/>
              </a:ext>
            </a:extLst>
          </p:cNvPr>
          <p:cNvSpPr/>
          <p:nvPr userDrawn="1"/>
        </p:nvSpPr>
        <p:spPr>
          <a:xfrm>
            <a:off x="-8380" y="2174902"/>
            <a:ext cx="3564000" cy="54825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81487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Рисунок 1">
            <a:extLst>
              <a:ext uri="{FF2B5EF4-FFF2-40B4-BE49-F238E27FC236}">
                <a16:creationId xmlns:a16="http://schemas.microsoft.com/office/drawing/2014/main" id="{2C819B96-1084-49C3-82B7-229513AC2269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id="{45765A4C-A810-4DB9-9186-CA21666D77CD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id="{2758CCEA-6327-4FC9-8472-4E74DC77BAD5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9" name="Рисунок 4">
            <a:extLst>
              <a:ext uri="{FF2B5EF4-FFF2-40B4-BE49-F238E27FC236}">
                <a16:creationId xmlns:a16="http://schemas.microsoft.com/office/drawing/2014/main" id="{CC6E1909-954A-41BF-9CF4-2CB53F6862EF}"/>
              </a:ext>
            </a:extLst>
          </p:cNvPr>
          <p:cNvSpPr/>
          <p:nvPr userDrawn="1"/>
        </p:nvSpPr>
        <p:spPr>
          <a:xfrm>
            <a:off x="8469473" y="4577252"/>
            <a:ext cx="683100" cy="108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9845E736-FB54-4B3D-821B-60C0AB9E1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524" y="987880"/>
            <a:ext cx="2119122" cy="1143139"/>
          </a:xfrm>
        </p:spPr>
        <p:txBody>
          <a:bodyPr rtlCol="0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С</a:t>
            </a:r>
            <a:br>
              <a:rPr lang="ru-RU" noProof="0"/>
            </a:br>
            <a:r>
              <a:rPr lang="ru-RU" noProof="0"/>
              <a:t>ТАБЛИЦЕЙ</a:t>
            </a:r>
          </a:p>
        </p:txBody>
      </p:sp>
      <p:sp>
        <p:nvSpPr>
          <p:cNvPr id="21" name="Текст 17">
            <a:extLst>
              <a:ext uri="{FF2B5EF4-FFF2-40B4-BE49-F238E27FC236}">
                <a16:creationId xmlns:a16="http://schemas.microsoft.com/office/drawing/2014/main" id="{AFF98BA6-47F6-4796-B970-98EE605E81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524" y="2398671"/>
            <a:ext cx="2119122" cy="1616056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7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Рисунок 15">
            <a:extLst>
              <a:ext uri="{FF2B5EF4-FFF2-40B4-BE49-F238E27FC236}">
                <a16:creationId xmlns:a16="http://schemas.microsoft.com/office/drawing/2014/main" id="{C8EF6174-FF5D-41C2-BF6B-9D6ECB281A1D}"/>
              </a:ext>
            </a:extLst>
          </p:cNvPr>
          <p:cNvSpPr/>
          <p:nvPr userDrawn="1"/>
        </p:nvSpPr>
        <p:spPr>
          <a:xfrm>
            <a:off x="-8380" y="2174902"/>
            <a:ext cx="2808000" cy="54825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  <p:sp>
        <p:nvSpPr>
          <p:cNvPr id="18" name="Таблица 17">
            <a:extLst>
              <a:ext uri="{FF2B5EF4-FFF2-40B4-BE49-F238E27FC236}">
                <a16:creationId xmlns:a16="http://schemas.microsoft.com/office/drawing/2014/main" id="{D45BCEDF-86BB-41E2-9F09-5D3014AD1C45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3536843" y="1193625"/>
            <a:ext cx="4920854" cy="282080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таблицу</a:t>
            </a:r>
          </a:p>
        </p:txBody>
      </p:sp>
    </p:spTree>
    <p:extLst>
      <p:ext uri="{BB962C8B-B14F-4D97-AF65-F5344CB8AC3E}">
        <p14:creationId xmlns:p14="http://schemas.microsoft.com/office/powerpoint/2010/main" val="251377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изображением и заголовком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E694C388-14E9-4848-A715-72B7DC6AF5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526" y="0"/>
            <a:ext cx="9121139" cy="5143500"/>
          </a:xfrm>
          <a:custGeom>
            <a:avLst/>
            <a:gdLst>
              <a:gd name="connsiteX0" fmla="*/ 12161519 w 12161519"/>
              <a:gd name="connsiteY0" fmla="*/ 638810 h 6858000"/>
              <a:gd name="connsiteX1" fmla="*/ 12161519 w 12161519"/>
              <a:gd name="connsiteY1" fmla="*/ 1922780 h 6858000"/>
              <a:gd name="connsiteX2" fmla="*/ 9531350 w 12161519"/>
              <a:gd name="connsiteY2" fmla="*/ 6858000 h 6858000"/>
              <a:gd name="connsiteX3" fmla="*/ 8846819 w 12161519"/>
              <a:gd name="connsiteY3" fmla="*/ 6858000 h 6858000"/>
              <a:gd name="connsiteX4" fmla="*/ 10704830 w 12161519"/>
              <a:gd name="connsiteY4" fmla="*/ 0 h 6858000"/>
              <a:gd name="connsiteX5" fmla="*/ 12161519 w 12161519"/>
              <a:gd name="connsiteY5" fmla="*/ 0 h 6858000"/>
              <a:gd name="connsiteX6" fmla="*/ 12161519 w 12161519"/>
              <a:gd name="connsiteY6" fmla="*/ 234950 h 6858000"/>
              <a:gd name="connsiteX7" fmla="*/ 8632190 w 12161519"/>
              <a:gd name="connsiteY7" fmla="*/ 6858000 h 6858000"/>
              <a:gd name="connsiteX8" fmla="*/ 7049770 w 12161519"/>
              <a:gd name="connsiteY8" fmla="*/ 6858000 h 6858000"/>
              <a:gd name="connsiteX9" fmla="*/ 5320030 w 12161519"/>
              <a:gd name="connsiteY9" fmla="*/ 0 h 6858000"/>
              <a:gd name="connsiteX10" fmla="*/ 10476230 w 12161519"/>
              <a:gd name="connsiteY10" fmla="*/ 0 h 6858000"/>
              <a:gd name="connsiteX11" fmla="*/ 6822440 w 12161519"/>
              <a:gd name="connsiteY11" fmla="*/ 6858000 h 6858000"/>
              <a:gd name="connsiteX12" fmla="*/ 1664970 w 12161519"/>
              <a:gd name="connsiteY12" fmla="*/ 6858000 h 6858000"/>
              <a:gd name="connsiteX13" fmla="*/ 3529330 w 12161519"/>
              <a:gd name="connsiteY13" fmla="*/ 0 h 6858000"/>
              <a:gd name="connsiteX14" fmla="*/ 5111750 w 12161519"/>
              <a:gd name="connsiteY14" fmla="*/ 0 h 6858000"/>
              <a:gd name="connsiteX15" fmla="*/ 1456690 w 12161519"/>
              <a:gd name="connsiteY15" fmla="*/ 6858000 h 6858000"/>
              <a:gd name="connsiteX16" fmla="*/ 0 w 12161519"/>
              <a:gd name="connsiteY16" fmla="*/ 6858000 h 6858000"/>
              <a:gd name="connsiteX17" fmla="*/ 0 w 12161519"/>
              <a:gd name="connsiteY17" fmla="*/ 6623050 h 6858000"/>
              <a:gd name="connsiteX18" fmla="*/ 2630170 w 12161519"/>
              <a:gd name="connsiteY18" fmla="*/ 0 h 6858000"/>
              <a:gd name="connsiteX19" fmla="*/ 3314700 w 12161519"/>
              <a:gd name="connsiteY19" fmla="*/ 0 h 6858000"/>
              <a:gd name="connsiteX20" fmla="*/ 0 w 12161519"/>
              <a:gd name="connsiteY20" fmla="*/ 6219190 h 6858000"/>
              <a:gd name="connsiteX21" fmla="*/ 0 w 12161519"/>
              <a:gd name="connsiteY21" fmla="*/ 49352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61519" h="6858000">
                <a:moveTo>
                  <a:pt x="12161519" y="638810"/>
                </a:moveTo>
                <a:lnTo>
                  <a:pt x="12161519" y="1922780"/>
                </a:lnTo>
                <a:lnTo>
                  <a:pt x="9531350" y="6858000"/>
                </a:lnTo>
                <a:lnTo>
                  <a:pt x="8846819" y="6858000"/>
                </a:lnTo>
                <a:close/>
                <a:moveTo>
                  <a:pt x="10704830" y="0"/>
                </a:moveTo>
                <a:lnTo>
                  <a:pt x="12161519" y="0"/>
                </a:lnTo>
                <a:lnTo>
                  <a:pt x="12161519" y="234950"/>
                </a:lnTo>
                <a:lnTo>
                  <a:pt x="8632190" y="6858000"/>
                </a:lnTo>
                <a:lnTo>
                  <a:pt x="7049770" y="6858000"/>
                </a:lnTo>
                <a:close/>
                <a:moveTo>
                  <a:pt x="5320030" y="0"/>
                </a:moveTo>
                <a:lnTo>
                  <a:pt x="10476230" y="0"/>
                </a:lnTo>
                <a:lnTo>
                  <a:pt x="6822440" y="6858000"/>
                </a:lnTo>
                <a:lnTo>
                  <a:pt x="1664970" y="6858000"/>
                </a:lnTo>
                <a:close/>
                <a:moveTo>
                  <a:pt x="3529330" y="0"/>
                </a:moveTo>
                <a:lnTo>
                  <a:pt x="5111750" y="0"/>
                </a:lnTo>
                <a:lnTo>
                  <a:pt x="1456690" y="6858000"/>
                </a:lnTo>
                <a:lnTo>
                  <a:pt x="0" y="6858000"/>
                </a:lnTo>
                <a:lnTo>
                  <a:pt x="0" y="6623050"/>
                </a:lnTo>
                <a:close/>
                <a:moveTo>
                  <a:pt x="2630170" y="0"/>
                </a:moveTo>
                <a:lnTo>
                  <a:pt x="3314700" y="0"/>
                </a:lnTo>
                <a:lnTo>
                  <a:pt x="0" y="6219190"/>
                </a:lnTo>
                <a:lnTo>
                  <a:pt x="0" y="493522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1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BFD7B55F-CFD3-4921-BB2A-B14EB4E36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524" y="774954"/>
            <a:ext cx="7886249" cy="586979"/>
          </a:xfrm>
        </p:spPr>
        <p:txBody>
          <a:bodyPr rtlCol="0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С БОЛЬШИМ ИЗОБРАЖЕНИЕМ</a:t>
            </a:r>
          </a:p>
        </p:txBody>
      </p:sp>
      <p:sp>
        <p:nvSpPr>
          <p:cNvPr id="21" name="Текст 17">
            <a:extLst>
              <a:ext uri="{FF2B5EF4-FFF2-40B4-BE49-F238E27FC236}">
                <a16:creationId xmlns:a16="http://schemas.microsoft.com/office/drawing/2014/main" id="{932204AA-73EE-4F85-898B-E747C5ACC0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524" y="1410596"/>
            <a:ext cx="7888949" cy="586979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7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Рисунок 4">
            <a:extLst>
              <a:ext uri="{FF2B5EF4-FFF2-40B4-BE49-F238E27FC236}">
                <a16:creationId xmlns:a16="http://schemas.microsoft.com/office/drawing/2014/main" id="{38541361-4795-490E-8165-B4A338F8231D}"/>
              </a:ext>
            </a:extLst>
          </p:cNvPr>
          <p:cNvSpPr/>
          <p:nvPr userDrawn="1"/>
        </p:nvSpPr>
        <p:spPr>
          <a:xfrm>
            <a:off x="8469473" y="4577252"/>
            <a:ext cx="683100" cy="108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  <p:sp>
        <p:nvSpPr>
          <p:cNvPr id="2" name="Надпись 1">
            <a:extLst>
              <a:ext uri="{FF2B5EF4-FFF2-40B4-BE49-F238E27FC236}">
                <a16:creationId xmlns:a16="http://schemas.microsoft.com/office/drawing/2014/main" id="{B72E78DA-7F75-294B-AECF-F02F6C41615D}"/>
              </a:ext>
            </a:extLst>
          </p:cNvPr>
          <p:cNvSpPr txBox="1"/>
          <p:nvPr userDrawn="1"/>
        </p:nvSpPr>
        <p:spPr>
          <a:xfrm>
            <a:off x="245660" y="2251880"/>
            <a:ext cx="13856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127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мультимеди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F5D581-F5B0-4701-B187-0D4FAB44900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ru-RU" noProof="0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0E5F41AB-E2B9-45DD-B1C7-9F4DBA4946B9}"/>
              </a:ext>
            </a:extLst>
          </p:cNvPr>
          <p:cNvSpPr/>
          <p:nvPr userDrawn="1"/>
        </p:nvSpPr>
        <p:spPr>
          <a:xfrm>
            <a:off x="1834319" y="-9525"/>
            <a:ext cx="5467350" cy="5162550"/>
          </a:xfrm>
          <a:custGeom>
            <a:avLst/>
            <a:gdLst>
              <a:gd name="connsiteX0" fmla="*/ 5063490 w 7289800"/>
              <a:gd name="connsiteY0" fmla="*/ 12700 h 6883400"/>
              <a:gd name="connsiteX1" fmla="*/ 2499360 w 7289800"/>
              <a:gd name="connsiteY1" fmla="*/ 6870700 h 6883400"/>
              <a:gd name="connsiteX2" fmla="*/ 4721860 w 7289800"/>
              <a:gd name="connsiteY2" fmla="*/ 6870700 h 6883400"/>
              <a:gd name="connsiteX3" fmla="*/ 7285990 w 7289800"/>
              <a:gd name="connsiteY3" fmla="*/ 12700 h 6883400"/>
              <a:gd name="connsiteX4" fmla="*/ 5063490 w 7289800"/>
              <a:gd name="connsiteY4" fmla="*/ 12700 h 6883400"/>
              <a:gd name="connsiteX5" fmla="*/ 12700 w 7289800"/>
              <a:gd name="connsiteY5" fmla="*/ 6870700 h 6883400"/>
              <a:gd name="connsiteX6" fmla="*/ 2235200 w 7289800"/>
              <a:gd name="connsiteY6" fmla="*/ 6870700 h 6883400"/>
              <a:gd name="connsiteX7" fmla="*/ 4799331 w 7289800"/>
              <a:gd name="connsiteY7" fmla="*/ 12700 h 6883400"/>
              <a:gd name="connsiteX8" fmla="*/ 2576830 w 7289800"/>
              <a:gd name="connsiteY8" fmla="*/ 12700 h 6883400"/>
              <a:gd name="connsiteX9" fmla="*/ 12700 w 7289800"/>
              <a:gd name="connsiteY9" fmla="*/ 687070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89800" h="6883400">
                <a:moveTo>
                  <a:pt x="5063490" y="12700"/>
                </a:moveTo>
                <a:lnTo>
                  <a:pt x="2499360" y="6870700"/>
                </a:lnTo>
                <a:lnTo>
                  <a:pt x="4721860" y="6870700"/>
                </a:lnTo>
                <a:lnTo>
                  <a:pt x="7285990" y="12700"/>
                </a:lnTo>
                <a:lnTo>
                  <a:pt x="5063490" y="12700"/>
                </a:lnTo>
                <a:close/>
                <a:moveTo>
                  <a:pt x="12700" y="6870700"/>
                </a:moveTo>
                <a:lnTo>
                  <a:pt x="2235200" y="6870700"/>
                </a:lnTo>
                <a:lnTo>
                  <a:pt x="4799331" y="12700"/>
                </a:lnTo>
                <a:lnTo>
                  <a:pt x="2576830" y="12700"/>
                </a:lnTo>
                <a:lnTo>
                  <a:pt x="12700" y="6870700"/>
                </a:lnTo>
                <a:close/>
              </a:path>
            </a:pathLst>
          </a:custGeom>
          <a:solidFill>
            <a:schemeClr val="bg2">
              <a:alpha val="15000"/>
            </a:schemeClr>
          </a:solidFill>
          <a:ln w="12700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17435"/>
            <a:ext cx="7886700" cy="994172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С ВИДЕО</a:t>
            </a:r>
          </a:p>
        </p:txBody>
      </p:sp>
      <p:sp>
        <p:nvSpPr>
          <p:cNvPr id="16" name="Мультимедиа 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 hasCustomPrompt="1"/>
          </p:nvPr>
        </p:nvSpPr>
        <p:spPr>
          <a:xfrm>
            <a:off x="1046988" y="1123328"/>
            <a:ext cx="7050024" cy="316153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мультимедиа</a:t>
            </a:r>
          </a:p>
        </p:txBody>
      </p:sp>
      <p:sp>
        <p:nvSpPr>
          <p:cNvPr id="12" name="Рисунок 4">
            <a:extLst>
              <a:ext uri="{FF2B5EF4-FFF2-40B4-BE49-F238E27FC236}">
                <a16:creationId xmlns:a16="http://schemas.microsoft.com/office/drawing/2014/main" id="{C7654E36-50FF-425E-B595-F3957610B5D8}"/>
              </a:ext>
            </a:extLst>
          </p:cNvPr>
          <p:cNvSpPr/>
          <p:nvPr userDrawn="1"/>
        </p:nvSpPr>
        <p:spPr>
          <a:xfrm>
            <a:off x="8469473" y="4577252"/>
            <a:ext cx="683100" cy="108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9973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47621" y="4501779"/>
            <a:ext cx="412082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03620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3300" y="450177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1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4501779"/>
            <a:ext cx="2549072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7" r:id="rId2"/>
    <p:sldLayoutId id="2147483678" r:id="rId3"/>
    <p:sldLayoutId id="2147483679" r:id="rId4"/>
    <p:sldLayoutId id="2147483681" r:id="rId5"/>
    <p:sldLayoutId id="2147483690" r:id="rId6"/>
    <p:sldLayoutId id="2147483691" r:id="rId7"/>
    <p:sldLayoutId id="2147483684" r:id="rId8"/>
    <p:sldLayoutId id="2147483685" r:id="rId9"/>
    <p:sldLayoutId id="2147483692" r:id="rId10"/>
    <p:sldLayoutId id="2147483693" r:id="rId11"/>
    <p:sldLayoutId id="2147483694" r:id="rId12"/>
    <p:sldLayoutId id="2147483697" r:id="rId13"/>
    <p:sldLayoutId id="2147483698" r:id="rId14"/>
    <p:sldLayoutId id="2147483699" r:id="rId15"/>
    <p:sldLayoutId id="2147483701" r:id="rId16"/>
    <p:sldLayoutId id="2147483700" r:id="rId17"/>
    <p:sldLayoutId id="2147483687" r:id="rId18"/>
    <p:sldLayoutId id="2147483696" r:id="rId19"/>
    <p:sldLayoutId id="2147483688" r:id="rId20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akhmetulina_zhb@enu.kz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E0A0FE25-038A-4A14-B11A-432FECB7F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1855" y="3723099"/>
            <a:ext cx="4630035" cy="826423"/>
          </a:xfrm>
        </p:spPr>
        <p:txBody>
          <a:bodyPr rtlCol="0"/>
          <a:lstStyle/>
          <a:p>
            <a:pPr algn="ctr">
              <a:defRPr/>
            </a:pPr>
            <a:r>
              <a:rPr lang="ru-RU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Профессор, к.э.н. </a:t>
            </a:r>
            <a:r>
              <a:rPr lang="ru-RU" sz="1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Рахметулина</a:t>
            </a:r>
            <a:r>
              <a:rPr lang="ru-RU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Ж.Б.</a:t>
            </a:r>
          </a:p>
          <a:p>
            <a:pPr algn="r">
              <a:defRPr/>
            </a:pPr>
            <a:r>
              <a:rPr 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rakhmetulina_zhb@enu.kz</a:t>
            </a:r>
            <a:endParaRPr lang="ru-RU" sz="1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1" r="9951"/>
          <a:stretch>
            <a:fillRect/>
          </a:stretch>
        </p:blipFill>
        <p:spPr>
          <a:xfrm>
            <a:off x="6327648" y="0"/>
            <a:ext cx="2813971" cy="51435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6E9371-6E05-45E0-803B-4C39AC28C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94" y="1225296"/>
            <a:ext cx="8846606" cy="1261872"/>
          </a:xfrm>
        </p:spPr>
        <p:txBody>
          <a:bodyPr rtlCol="0"/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ОСНОВНЫЕ ПОНЯТИЯ ИННОВАЦИОННОГО РАЗВИТИЯ. 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ВВЕДЕНИЕ В ТЕОРИЮ ИННОВАЦИЙ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C:\Users\hp\Desktop\nov-logo-e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512" y="244856"/>
            <a:ext cx="1316831" cy="36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hp\Desktop\жибек\мой QR код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19" y="2917418"/>
            <a:ext cx="613166" cy="61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hp\Desktop\DSC0559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3" t="22200" r="34801"/>
          <a:stretch/>
        </p:blipFill>
        <p:spPr bwMode="auto">
          <a:xfrm>
            <a:off x="4897248" y="1967194"/>
            <a:ext cx="1197363" cy="164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506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r="12856"/>
          <a:stretch>
            <a:fillRect/>
          </a:stretch>
        </p:blipFill>
        <p:spPr>
          <a:xfrm>
            <a:off x="-9654" y="716096"/>
            <a:ext cx="2807938" cy="4427404"/>
          </a:xfrm>
          <a:custGeom>
            <a:avLst/>
            <a:gdLst>
              <a:gd name="connsiteX0" fmla="*/ 0 w 6108872"/>
              <a:gd name="connsiteY0" fmla="*/ 2203471 h 5485128"/>
              <a:gd name="connsiteX1" fmla="*/ 6108872 w 6108872"/>
              <a:gd name="connsiteY1" fmla="*/ 3505695 h 5485128"/>
              <a:gd name="connsiteX2" fmla="*/ 6108872 w 6108872"/>
              <a:gd name="connsiteY2" fmla="*/ 5485128 h 5485128"/>
              <a:gd name="connsiteX3" fmla="*/ 0 w 6108872"/>
              <a:gd name="connsiteY3" fmla="*/ 4182903 h 5485128"/>
              <a:gd name="connsiteX4" fmla="*/ 0 w 6108872"/>
              <a:gd name="connsiteY4" fmla="*/ 0 h 5485128"/>
              <a:gd name="connsiteX5" fmla="*/ 6108872 w 6108872"/>
              <a:gd name="connsiteY5" fmla="*/ 1302225 h 5485128"/>
              <a:gd name="connsiteX6" fmla="*/ 6108872 w 6108872"/>
              <a:gd name="connsiteY6" fmla="*/ 3281657 h 5485128"/>
              <a:gd name="connsiteX7" fmla="*/ 0 w 6108872"/>
              <a:gd name="connsiteY7" fmla="*/ 1979432 h 548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8872" h="5485128">
                <a:moveTo>
                  <a:pt x="0" y="2203471"/>
                </a:moveTo>
                <a:lnTo>
                  <a:pt x="6108872" y="3505695"/>
                </a:lnTo>
                <a:lnTo>
                  <a:pt x="6108872" y="5485128"/>
                </a:lnTo>
                <a:lnTo>
                  <a:pt x="0" y="4182903"/>
                </a:lnTo>
                <a:close/>
                <a:moveTo>
                  <a:pt x="0" y="0"/>
                </a:moveTo>
                <a:lnTo>
                  <a:pt x="6108872" y="1302225"/>
                </a:lnTo>
                <a:lnTo>
                  <a:pt x="6108872" y="3281657"/>
                </a:lnTo>
                <a:lnTo>
                  <a:pt x="0" y="1979432"/>
                </a:lnTo>
                <a:close/>
              </a:path>
            </a:pathLst>
          </a:cu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8B55491-80DD-4F1B-890E-E2F7B275B9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10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инновационного процесса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4"/>
          <a:srcRect l="4375" t="22187" r="5688" b="17117"/>
          <a:stretch/>
        </p:blipFill>
        <p:spPr bwMode="auto">
          <a:xfrm>
            <a:off x="412375" y="1021975"/>
            <a:ext cx="8390965" cy="36217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5674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11</a:t>
            </a:fld>
            <a:endParaRPr lang="ru-RU" noProof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Шансы и вызовы глобальной инновационной активности</a:t>
            </a:r>
          </a:p>
        </p:txBody>
      </p:sp>
      <p:pic>
        <p:nvPicPr>
          <p:cNvPr id="5" name="Мультимедиа 4"/>
          <p:cNvPicPr>
            <a:picLocks noGrp="1"/>
          </p:cNvPicPr>
          <p:nvPr>
            <p:ph type="media" sz="quarter" idx="17"/>
          </p:nvPr>
        </p:nvPicPr>
        <p:blipFill rotWithShape="1">
          <a:blip r:embed="rId2"/>
          <a:srcRect l="20562" t="17517" r="16194" b="8171"/>
          <a:stretch/>
        </p:blipFill>
        <p:spPr bwMode="auto">
          <a:xfrm>
            <a:off x="932329" y="1123950"/>
            <a:ext cx="7153836" cy="3752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7508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r="12856"/>
          <a:stretch>
            <a:fillRect/>
          </a:stretch>
        </p:blipFill>
        <p:spPr>
          <a:xfrm>
            <a:off x="1" y="1678074"/>
            <a:ext cx="8923866" cy="3465425"/>
          </a:xfrm>
          <a:custGeom>
            <a:avLst/>
            <a:gdLst>
              <a:gd name="connsiteX0" fmla="*/ 0 w 6108872"/>
              <a:gd name="connsiteY0" fmla="*/ 2203471 h 5485128"/>
              <a:gd name="connsiteX1" fmla="*/ 6108872 w 6108872"/>
              <a:gd name="connsiteY1" fmla="*/ 3505695 h 5485128"/>
              <a:gd name="connsiteX2" fmla="*/ 6108872 w 6108872"/>
              <a:gd name="connsiteY2" fmla="*/ 5485128 h 5485128"/>
              <a:gd name="connsiteX3" fmla="*/ 0 w 6108872"/>
              <a:gd name="connsiteY3" fmla="*/ 4182903 h 5485128"/>
              <a:gd name="connsiteX4" fmla="*/ 0 w 6108872"/>
              <a:gd name="connsiteY4" fmla="*/ 0 h 5485128"/>
              <a:gd name="connsiteX5" fmla="*/ 6108872 w 6108872"/>
              <a:gd name="connsiteY5" fmla="*/ 1302225 h 5485128"/>
              <a:gd name="connsiteX6" fmla="*/ 6108872 w 6108872"/>
              <a:gd name="connsiteY6" fmla="*/ 3281657 h 5485128"/>
              <a:gd name="connsiteX7" fmla="*/ 0 w 6108872"/>
              <a:gd name="connsiteY7" fmla="*/ 1979432 h 548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8872" h="5485128">
                <a:moveTo>
                  <a:pt x="0" y="2203471"/>
                </a:moveTo>
                <a:lnTo>
                  <a:pt x="6108872" y="3505695"/>
                </a:lnTo>
                <a:lnTo>
                  <a:pt x="6108872" y="5485128"/>
                </a:lnTo>
                <a:lnTo>
                  <a:pt x="0" y="4182903"/>
                </a:lnTo>
                <a:close/>
                <a:moveTo>
                  <a:pt x="0" y="0"/>
                </a:moveTo>
                <a:lnTo>
                  <a:pt x="6108872" y="1302225"/>
                </a:lnTo>
                <a:lnTo>
                  <a:pt x="6108872" y="3281657"/>
                </a:lnTo>
                <a:lnTo>
                  <a:pt x="0" y="1979432"/>
                </a:lnTo>
                <a:close/>
              </a:path>
            </a:pathLst>
          </a:cu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12</a:t>
            </a:fld>
            <a:endParaRPr lang="ru-RU"/>
          </a:p>
        </p:txBody>
      </p:sp>
      <p:graphicFrame>
        <p:nvGraphicFramePr>
          <p:cNvPr id="9" name="Таблиц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394980"/>
              </p:ext>
            </p:extLst>
          </p:nvPr>
        </p:nvGraphicFramePr>
        <p:xfrm>
          <a:off x="107270" y="41299"/>
          <a:ext cx="8816596" cy="4893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41482" y="289819"/>
            <a:ext cx="3144330" cy="1388255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Экономические субъекты</a:t>
            </a:r>
          </a:p>
        </p:txBody>
      </p:sp>
    </p:spTree>
    <p:extLst>
      <p:ext uri="{BB962C8B-B14F-4D97-AF65-F5344CB8AC3E}">
        <p14:creationId xmlns:p14="http://schemas.microsoft.com/office/powerpoint/2010/main" val="87590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Рисунок 5"/>
          <p:cNvGraphicFramePr>
            <a:graphicFrameLocks noGrp="1"/>
          </p:cNvGraphicFramePr>
          <p:nvPr>
            <p:ph type="pic" sz="quarter" idx="14"/>
            <p:extLst>
              <p:ext uri="{D42A27DB-BD31-4B8C-83A1-F6EECF244321}">
                <p14:modId xmlns:p14="http://schemas.microsoft.com/office/powerpoint/2010/main" val="3135981037"/>
              </p:ext>
            </p:extLst>
          </p:nvPr>
        </p:nvGraphicFramePr>
        <p:xfrm>
          <a:off x="394447" y="1065945"/>
          <a:ext cx="7942729" cy="3575486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1576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6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7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9767">
                <a:tc>
                  <a:txBody>
                    <a:bodyPr/>
                    <a:lstStyle/>
                    <a:p>
                      <a:pPr marL="9461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1-й уклад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670" algn="l"/>
                        </a:tabLs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механические системы;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492">
                <a:tc>
                  <a:txBody>
                    <a:bodyPr/>
                    <a:lstStyle/>
                    <a:p>
                      <a:pPr marL="9461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2-й уклад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670" algn="l"/>
                        </a:tabLs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технологии с использованием пара;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420">
                <a:tc>
                  <a:txBody>
                    <a:bodyPr/>
                    <a:lstStyle/>
                    <a:p>
                      <a:pPr marL="9461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3-й уклад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marL="15367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670" algn="l"/>
                        </a:tabLs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технологии с использованием электричества;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492">
                <a:tc>
                  <a:txBody>
                    <a:bodyPr/>
                    <a:lstStyle/>
                    <a:p>
                      <a:pPr marL="9461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4-й уклад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marL="15367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670" algn="l"/>
                        </a:tabLs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технологии, основанные на автоматизации и химизации;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767">
                <a:tc>
                  <a:txBody>
                    <a:bodyPr/>
                    <a:lstStyle/>
                    <a:p>
                      <a:pPr marL="9461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5-й уклад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marL="15367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670" algn="l"/>
                        </a:tabLs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биотехнология, компьютеризация и электронизация;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9492">
                <a:tc>
                  <a:txBody>
                    <a:bodyPr/>
                    <a:lstStyle/>
                    <a:p>
                      <a:pPr marL="9461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6-й уклад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marL="15367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3670" algn="l"/>
                        </a:tabLst>
                      </a:pPr>
                      <a:r>
                        <a:rPr lang="ru-RU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нанотехнология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генная инженерия, мультимедийные  интерактивные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767">
                <a:tc gridSpan="5">
                  <a:txBody>
                    <a:bodyPr/>
                    <a:lstStyle/>
                    <a:p>
                      <a:pPr marL="444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информационные системы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90507" y="308789"/>
            <a:ext cx="7395658" cy="586979"/>
          </a:xfrm>
        </p:spPr>
        <p:txBody>
          <a:bodyPr/>
          <a:lstStyle/>
          <a:p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Смена технологических укладов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54291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9" b="3009"/>
          <a:stretch>
            <a:fillRect/>
          </a:stretch>
        </p:blipFill>
        <p:spPr>
          <a:xfrm>
            <a:off x="22861" y="1239331"/>
            <a:ext cx="9121139" cy="3884855"/>
          </a:xfrm>
          <a:custGeom>
            <a:avLst/>
            <a:gdLst>
              <a:gd name="connsiteX0" fmla="*/ 12161519 w 12161519"/>
              <a:gd name="connsiteY0" fmla="*/ 638810 h 6858000"/>
              <a:gd name="connsiteX1" fmla="*/ 12161519 w 12161519"/>
              <a:gd name="connsiteY1" fmla="*/ 1922780 h 6858000"/>
              <a:gd name="connsiteX2" fmla="*/ 9531350 w 12161519"/>
              <a:gd name="connsiteY2" fmla="*/ 6858000 h 6858000"/>
              <a:gd name="connsiteX3" fmla="*/ 8846819 w 12161519"/>
              <a:gd name="connsiteY3" fmla="*/ 6858000 h 6858000"/>
              <a:gd name="connsiteX4" fmla="*/ 10704830 w 12161519"/>
              <a:gd name="connsiteY4" fmla="*/ 0 h 6858000"/>
              <a:gd name="connsiteX5" fmla="*/ 12161519 w 12161519"/>
              <a:gd name="connsiteY5" fmla="*/ 0 h 6858000"/>
              <a:gd name="connsiteX6" fmla="*/ 12161519 w 12161519"/>
              <a:gd name="connsiteY6" fmla="*/ 234950 h 6858000"/>
              <a:gd name="connsiteX7" fmla="*/ 8632190 w 12161519"/>
              <a:gd name="connsiteY7" fmla="*/ 6858000 h 6858000"/>
              <a:gd name="connsiteX8" fmla="*/ 7049770 w 12161519"/>
              <a:gd name="connsiteY8" fmla="*/ 6858000 h 6858000"/>
              <a:gd name="connsiteX9" fmla="*/ 5320030 w 12161519"/>
              <a:gd name="connsiteY9" fmla="*/ 0 h 6858000"/>
              <a:gd name="connsiteX10" fmla="*/ 10476230 w 12161519"/>
              <a:gd name="connsiteY10" fmla="*/ 0 h 6858000"/>
              <a:gd name="connsiteX11" fmla="*/ 6822440 w 12161519"/>
              <a:gd name="connsiteY11" fmla="*/ 6858000 h 6858000"/>
              <a:gd name="connsiteX12" fmla="*/ 1664970 w 12161519"/>
              <a:gd name="connsiteY12" fmla="*/ 6858000 h 6858000"/>
              <a:gd name="connsiteX13" fmla="*/ 3529330 w 12161519"/>
              <a:gd name="connsiteY13" fmla="*/ 0 h 6858000"/>
              <a:gd name="connsiteX14" fmla="*/ 5111750 w 12161519"/>
              <a:gd name="connsiteY14" fmla="*/ 0 h 6858000"/>
              <a:gd name="connsiteX15" fmla="*/ 1456690 w 12161519"/>
              <a:gd name="connsiteY15" fmla="*/ 6858000 h 6858000"/>
              <a:gd name="connsiteX16" fmla="*/ 0 w 12161519"/>
              <a:gd name="connsiteY16" fmla="*/ 6858000 h 6858000"/>
              <a:gd name="connsiteX17" fmla="*/ 0 w 12161519"/>
              <a:gd name="connsiteY17" fmla="*/ 6623050 h 6858000"/>
              <a:gd name="connsiteX18" fmla="*/ 2630170 w 12161519"/>
              <a:gd name="connsiteY18" fmla="*/ 0 h 6858000"/>
              <a:gd name="connsiteX19" fmla="*/ 3314700 w 12161519"/>
              <a:gd name="connsiteY19" fmla="*/ 0 h 6858000"/>
              <a:gd name="connsiteX20" fmla="*/ 0 w 12161519"/>
              <a:gd name="connsiteY20" fmla="*/ 6219190 h 6858000"/>
              <a:gd name="connsiteX21" fmla="*/ 0 w 12161519"/>
              <a:gd name="connsiteY21" fmla="*/ 49352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61519" h="6858000">
                <a:moveTo>
                  <a:pt x="12161519" y="638810"/>
                </a:moveTo>
                <a:lnTo>
                  <a:pt x="12161519" y="1922780"/>
                </a:lnTo>
                <a:lnTo>
                  <a:pt x="9531350" y="6858000"/>
                </a:lnTo>
                <a:lnTo>
                  <a:pt x="8846819" y="6858000"/>
                </a:lnTo>
                <a:close/>
                <a:moveTo>
                  <a:pt x="10704830" y="0"/>
                </a:moveTo>
                <a:lnTo>
                  <a:pt x="12161519" y="0"/>
                </a:lnTo>
                <a:lnTo>
                  <a:pt x="12161519" y="234950"/>
                </a:lnTo>
                <a:lnTo>
                  <a:pt x="8632190" y="6858000"/>
                </a:lnTo>
                <a:lnTo>
                  <a:pt x="7049770" y="6858000"/>
                </a:lnTo>
                <a:close/>
                <a:moveTo>
                  <a:pt x="5320030" y="0"/>
                </a:moveTo>
                <a:lnTo>
                  <a:pt x="10476230" y="0"/>
                </a:lnTo>
                <a:lnTo>
                  <a:pt x="6822440" y="6858000"/>
                </a:lnTo>
                <a:lnTo>
                  <a:pt x="1664970" y="6858000"/>
                </a:lnTo>
                <a:close/>
                <a:moveTo>
                  <a:pt x="3529330" y="0"/>
                </a:moveTo>
                <a:lnTo>
                  <a:pt x="5111750" y="0"/>
                </a:lnTo>
                <a:lnTo>
                  <a:pt x="1456690" y="6858000"/>
                </a:lnTo>
                <a:lnTo>
                  <a:pt x="0" y="6858000"/>
                </a:lnTo>
                <a:lnTo>
                  <a:pt x="0" y="6623050"/>
                </a:lnTo>
                <a:close/>
                <a:moveTo>
                  <a:pt x="2630170" y="0"/>
                </a:moveTo>
                <a:lnTo>
                  <a:pt x="3314700" y="0"/>
                </a:lnTo>
                <a:lnTo>
                  <a:pt x="0" y="6219190"/>
                </a:lnTo>
                <a:lnTo>
                  <a:pt x="0" y="4935220"/>
                </a:lnTo>
                <a:close/>
              </a:path>
            </a:pathLst>
          </a:cu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0719E0E7-CFBA-48B5-AA1B-EA5B887F6650}"/>
              </a:ext>
            </a:extLst>
          </p:cNvPr>
          <p:cNvSpPr>
            <a:spLocks noGrp="1"/>
          </p:cNvSpPr>
          <p:nvPr>
            <p:ph type="title"/>
          </p:nvPr>
        </p:nvSpPr>
        <p:spPr bwMode="grayWhite">
          <a:xfrm>
            <a:off x="418641" y="77119"/>
            <a:ext cx="8449937" cy="908999"/>
          </a:xfrm>
        </p:spPr>
        <p:txBody>
          <a:bodyPr rtlCol="0"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Последовательная смена поколений </a:t>
            </a:r>
            <a:r>
              <a:rPr lang="ru-RU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 </a:t>
            </a:r>
            <a:br>
              <a:rPr lang="ru-RU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основе </a:t>
            </a:r>
            <a:r>
              <a:rPr lang="ru-RU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движения </a:t>
            </a:r>
            <a:br>
              <a:rPr lang="ru-RU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логистической (S-образной) кривой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D609542-DD6D-4EC5-B1B2-054C2BE79B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White"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14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 rotWithShape="1">
          <a:blip r:embed="rId4"/>
          <a:srcRect l="19250" t="18295" r="14443" b="10117"/>
          <a:stretch/>
        </p:blipFill>
        <p:spPr bwMode="auto">
          <a:xfrm>
            <a:off x="340659" y="1114742"/>
            <a:ext cx="8641976" cy="36903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1014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" r="8283"/>
          <a:stretch>
            <a:fillRect/>
          </a:stretch>
        </p:blipFill>
        <p:spPr>
          <a:xfrm>
            <a:off x="2" y="1430767"/>
            <a:ext cx="4175391" cy="3712732"/>
          </a:xfrm>
          <a:custGeom>
            <a:avLst/>
            <a:gdLst>
              <a:gd name="connsiteX0" fmla="*/ 5490209 w 9155429"/>
              <a:gd name="connsiteY0" fmla="*/ 3511550 h 6858000"/>
              <a:gd name="connsiteX1" fmla="*/ 6979919 w 9155429"/>
              <a:gd name="connsiteY1" fmla="*/ 3511550 h 6858000"/>
              <a:gd name="connsiteX2" fmla="*/ 5541009 w 9155429"/>
              <a:gd name="connsiteY2" fmla="*/ 6858000 h 6858000"/>
              <a:gd name="connsiteX3" fmla="*/ 4050029 w 9155429"/>
              <a:gd name="connsiteY3" fmla="*/ 6858000 h 6858000"/>
              <a:gd name="connsiteX4" fmla="*/ 0 w 9155429"/>
              <a:gd name="connsiteY4" fmla="*/ 3511550 h 6858000"/>
              <a:gd name="connsiteX5" fmla="*/ 2444750 w 9155429"/>
              <a:gd name="connsiteY5" fmla="*/ 3511550 h 6858000"/>
              <a:gd name="connsiteX6" fmla="*/ 1004570 w 9155429"/>
              <a:gd name="connsiteY6" fmla="*/ 6858000 h 6858000"/>
              <a:gd name="connsiteX7" fmla="*/ 0 w 9155429"/>
              <a:gd name="connsiteY7" fmla="*/ 6858000 h 6858000"/>
              <a:gd name="connsiteX8" fmla="*/ 7001509 w 9155429"/>
              <a:gd name="connsiteY8" fmla="*/ 1 h 6858000"/>
              <a:gd name="connsiteX9" fmla="*/ 8491219 w 9155429"/>
              <a:gd name="connsiteY9" fmla="*/ 1 h 6858000"/>
              <a:gd name="connsiteX10" fmla="*/ 7051039 w 9155429"/>
              <a:gd name="connsiteY10" fmla="*/ 3346450 h 6858000"/>
              <a:gd name="connsiteX11" fmla="*/ 5561329 w 9155429"/>
              <a:gd name="connsiteY11" fmla="*/ 3346450 h 6858000"/>
              <a:gd name="connsiteX12" fmla="*/ 8722359 w 9155429"/>
              <a:gd name="connsiteY12" fmla="*/ 0 h 6858000"/>
              <a:gd name="connsiteX13" fmla="*/ 9155429 w 9155429"/>
              <a:gd name="connsiteY13" fmla="*/ 0 h 6858000"/>
              <a:gd name="connsiteX14" fmla="*/ 6203949 w 9155429"/>
              <a:gd name="connsiteY14" fmla="*/ 6858000 h 6858000"/>
              <a:gd name="connsiteX15" fmla="*/ 5772149 w 9155429"/>
              <a:gd name="connsiteY15" fmla="*/ 6858000 h 6858000"/>
              <a:gd name="connsiteX16" fmla="*/ 4190999 w 9155429"/>
              <a:gd name="connsiteY16" fmla="*/ 0 h 6858000"/>
              <a:gd name="connsiteX17" fmla="*/ 6753859 w 9155429"/>
              <a:gd name="connsiteY17" fmla="*/ 0 h 6858000"/>
              <a:gd name="connsiteX18" fmla="*/ 3802379 w 9155429"/>
              <a:gd name="connsiteY18" fmla="*/ 6858000 h 6858000"/>
              <a:gd name="connsiteX19" fmla="*/ 1239520 w 9155429"/>
              <a:gd name="connsiteY19" fmla="*/ 6858000 h 6858000"/>
              <a:gd name="connsiteX20" fmla="*/ 0 w 9155429"/>
              <a:gd name="connsiteY20" fmla="*/ 0 h 6858000"/>
              <a:gd name="connsiteX21" fmla="*/ 3956050 w 9155429"/>
              <a:gd name="connsiteY21" fmla="*/ 0 h 6858000"/>
              <a:gd name="connsiteX22" fmla="*/ 2515869 w 9155429"/>
              <a:gd name="connsiteY22" fmla="*/ 3346450 h 6858000"/>
              <a:gd name="connsiteX23" fmla="*/ 0 w 9155429"/>
              <a:gd name="connsiteY23" fmla="*/ 3346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55429" h="6858000">
                <a:moveTo>
                  <a:pt x="5490209" y="3511550"/>
                </a:moveTo>
                <a:lnTo>
                  <a:pt x="6979919" y="3511550"/>
                </a:lnTo>
                <a:lnTo>
                  <a:pt x="5541009" y="6858000"/>
                </a:lnTo>
                <a:lnTo>
                  <a:pt x="4050029" y="6858000"/>
                </a:lnTo>
                <a:close/>
                <a:moveTo>
                  <a:pt x="0" y="3511550"/>
                </a:moveTo>
                <a:lnTo>
                  <a:pt x="2444750" y="3511550"/>
                </a:lnTo>
                <a:lnTo>
                  <a:pt x="1004570" y="6858000"/>
                </a:lnTo>
                <a:lnTo>
                  <a:pt x="0" y="6858000"/>
                </a:lnTo>
                <a:close/>
                <a:moveTo>
                  <a:pt x="7001509" y="1"/>
                </a:moveTo>
                <a:lnTo>
                  <a:pt x="8491219" y="1"/>
                </a:lnTo>
                <a:lnTo>
                  <a:pt x="7051039" y="3346450"/>
                </a:lnTo>
                <a:lnTo>
                  <a:pt x="5561329" y="3346450"/>
                </a:lnTo>
                <a:close/>
                <a:moveTo>
                  <a:pt x="8722359" y="0"/>
                </a:moveTo>
                <a:lnTo>
                  <a:pt x="9155429" y="0"/>
                </a:lnTo>
                <a:lnTo>
                  <a:pt x="6203949" y="6858000"/>
                </a:lnTo>
                <a:lnTo>
                  <a:pt x="5772149" y="6858000"/>
                </a:lnTo>
                <a:close/>
                <a:moveTo>
                  <a:pt x="4190999" y="0"/>
                </a:moveTo>
                <a:lnTo>
                  <a:pt x="6753859" y="0"/>
                </a:lnTo>
                <a:lnTo>
                  <a:pt x="3802379" y="6858000"/>
                </a:lnTo>
                <a:lnTo>
                  <a:pt x="1239520" y="6858000"/>
                </a:lnTo>
                <a:close/>
                <a:moveTo>
                  <a:pt x="0" y="0"/>
                </a:moveTo>
                <a:lnTo>
                  <a:pt x="3956050" y="0"/>
                </a:lnTo>
                <a:lnTo>
                  <a:pt x="2515869" y="3346450"/>
                </a:lnTo>
                <a:lnTo>
                  <a:pt x="0" y="3346450"/>
                </a:lnTo>
                <a:close/>
              </a:path>
            </a:pathLst>
          </a:cu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15</a:t>
            </a:fld>
            <a:endParaRPr lang="ru-RU" noProof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3309" y="132680"/>
            <a:ext cx="8361801" cy="87072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ЭВОЛЮЦИОННЫЙ МЕТОД АНАЛИЗА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16188" y="1102452"/>
            <a:ext cx="484094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этап: Конец XIX – 30-е годы XX вв.</a:t>
            </a:r>
          </a:p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Конец XIX века – начало XX века</a:t>
            </a:r>
          </a:p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20-е - 30-е годы XX века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30-егг. XX века</a:t>
            </a:r>
          </a:p>
          <a:p>
            <a:pPr lvl="0"/>
            <a:r>
              <a:rPr lang="ru-RU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этап: 40-е гг. – середина 70-х гг. XX века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этап: Конец 70-х гг. XX века - начало XXI века	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70-е годы XX века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80-егоды XX века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90-е годы XX века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037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16</a:t>
            </a:fld>
            <a:endParaRPr lang="ru-RU" noProof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формирования теории инноваций на основе эволюционного подхода</a:t>
            </a:r>
          </a:p>
        </p:txBody>
      </p:sp>
      <p:pic>
        <p:nvPicPr>
          <p:cNvPr id="4100" name="Рисунок 1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1196975"/>
            <a:ext cx="3810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Рисунок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140" y="1246187"/>
            <a:ext cx="3810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1078"/>
          <p:cNvSpPr>
            <a:spLocks noChangeArrowheads="1"/>
          </p:cNvSpPr>
          <p:nvPr/>
        </p:nvSpPr>
        <p:spPr bwMode="auto">
          <a:xfrm>
            <a:off x="565149" y="969962"/>
            <a:ext cx="1962151" cy="819150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1 этап</a:t>
            </a:r>
            <a:endParaRPr kumimoji="0" lang="ru-RU" altLang="ru-RU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Конец XIX века –</a:t>
            </a:r>
            <a:endParaRPr kumimoji="0" lang="ru-RU" altLang="ru-RU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40-е годыXX века</a:t>
            </a:r>
            <a:endParaRPr kumimoji="0" lang="ru-RU" altLang="ru-RU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1079"/>
          <p:cNvSpPr>
            <a:spLocks noChangeArrowheads="1"/>
          </p:cNvSpPr>
          <p:nvPr/>
        </p:nvSpPr>
        <p:spPr bwMode="auto">
          <a:xfrm>
            <a:off x="3665537" y="1003300"/>
            <a:ext cx="1936750" cy="752475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 этап</a:t>
            </a:r>
            <a:endParaRPr kumimoji="0" lang="ru-RU" altLang="ru-RU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40-е – 70-е годы</a:t>
            </a:r>
            <a:endParaRPr kumimoji="0" lang="ru-RU" altLang="ru-RU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XX века</a:t>
            </a:r>
            <a:endParaRPr kumimoji="0" lang="ru-RU" altLang="ru-RU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1080"/>
          <p:cNvSpPr>
            <a:spLocks noChangeArrowheads="1"/>
          </p:cNvSpPr>
          <p:nvPr/>
        </p:nvSpPr>
        <p:spPr bwMode="auto">
          <a:xfrm>
            <a:off x="6361430" y="1109194"/>
            <a:ext cx="2280546" cy="819150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3 этап</a:t>
            </a:r>
            <a:endParaRPr kumimoji="0" lang="ru-RU" altLang="ru-RU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70-е годыXX века –начало XXI века</a:t>
            </a:r>
            <a:endParaRPr kumimoji="0" lang="ru-RU" altLang="ru-RU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1081"/>
          <p:cNvSpPr>
            <a:spLocks noChangeArrowheads="1"/>
          </p:cNvSpPr>
          <p:nvPr/>
        </p:nvSpPr>
        <p:spPr bwMode="auto">
          <a:xfrm>
            <a:off x="208804" y="2015656"/>
            <a:ext cx="2752726" cy="2816226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itchFamily="34" charset="0"/>
                <a:cs typeface="Arial" panose="020B0604020202020204" pitchFamily="34" charset="0"/>
              </a:rPr>
              <a:t>•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Инновации –Основа неравновесного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развития и главный фактор экономического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роста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itchFamily="34" charset="0"/>
                <a:cs typeface="Arial" panose="020B0604020202020204" pitchFamily="34" charset="0"/>
              </a:rPr>
              <a:t>•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Сущность и Классификация инноваций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itchFamily="34" charset="0"/>
                <a:cs typeface="Arial" panose="020B0604020202020204" pitchFamily="34" charset="0"/>
              </a:rPr>
              <a:t>•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Новая роль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Предпринимателя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1082"/>
          <p:cNvSpPr>
            <a:spLocks noChangeArrowheads="1"/>
          </p:cNvSpPr>
          <p:nvPr/>
        </p:nvSpPr>
        <p:spPr bwMode="auto">
          <a:xfrm>
            <a:off x="3311043" y="1937961"/>
            <a:ext cx="2468376" cy="2893921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Качественные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признаки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itchFamily="34" charset="0"/>
                <a:cs typeface="Arial" panose="020B0604020202020204" pitchFamily="34" charset="0"/>
              </a:rPr>
              <a:t>•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Развитие базовых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инновационных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идей предыдущего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периода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itchFamily="34" charset="0"/>
                <a:cs typeface="Arial" panose="020B0604020202020204" pitchFamily="34" charset="0"/>
              </a:rPr>
              <a:t>•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Развитие функций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управления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инновационной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деятельностью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1083"/>
          <p:cNvSpPr>
            <a:spLocks noChangeArrowheads="1"/>
          </p:cNvSpPr>
          <p:nvPr/>
        </p:nvSpPr>
        <p:spPr bwMode="auto">
          <a:xfrm>
            <a:off x="6110495" y="2102969"/>
            <a:ext cx="2907999" cy="2728914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itchFamily="34" charset="0"/>
                <a:cs typeface="Arial" panose="020B0604020202020204" pitchFamily="34" charset="0"/>
              </a:rPr>
              <a:t>•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Системные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исследования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Инноваций(взаимосвязь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технологии, экономики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и общества)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itchFamily="34" charset="0"/>
                <a:cs typeface="Arial" panose="020B0604020202020204" pitchFamily="34" charset="0"/>
              </a:rPr>
              <a:t>•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Формирование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концепции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национальных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Инновационных систем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1517015" y="1755775"/>
            <a:ext cx="255270" cy="174625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4506277" y="1763336"/>
            <a:ext cx="255270" cy="174625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7262495" y="1928344"/>
            <a:ext cx="255270" cy="174625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3024321" y="3740150"/>
            <a:ext cx="322580" cy="16129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5779419" y="3640414"/>
            <a:ext cx="322580" cy="16129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61912" y="60960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61912" y="60960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881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17</a:t>
            </a:fld>
            <a:endParaRPr lang="ru-RU" noProof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учебного курса </a:t>
            </a:r>
            <a:br>
              <a:rPr lang="ru-RU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«Экономика инноваций»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21656" t="30739" r="15104" b="7761"/>
          <a:stretch/>
        </p:blipFill>
        <p:spPr bwMode="auto">
          <a:xfrm>
            <a:off x="806824" y="1388427"/>
            <a:ext cx="7673788" cy="3165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09024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18</a:t>
            </a:fld>
            <a:endParaRPr lang="ru-RU" noProof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117435"/>
            <a:ext cx="7886700" cy="55290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Логика учебного курса «Экономика инноваций»</a:t>
            </a:r>
          </a:p>
        </p:txBody>
      </p:sp>
      <p:pic>
        <p:nvPicPr>
          <p:cNvPr id="5140" name="Picture 2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t="20833" r="16080" b="7842"/>
          <a:stretch/>
        </p:blipFill>
        <p:spPr bwMode="auto">
          <a:xfrm>
            <a:off x="699247" y="670338"/>
            <a:ext cx="7297270" cy="4224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968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" r="8283"/>
          <a:stretch>
            <a:fillRect/>
          </a:stretch>
        </p:blipFill>
        <p:spPr>
          <a:xfrm>
            <a:off x="3" y="0"/>
            <a:ext cx="3334868" cy="51435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0F751-9975-4653-9855-BA1C7499B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154" y="461186"/>
            <a:ext cx="4730709" cy="1558620"/>
          </a:xfrm>
        </p:spPr>
        <p:txBody>
          <a:bodyPr rtlCol="0"/>
          <a:lstStyle/>
          <a:p>
            <a:pPr rtl="0"/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БЛАГОДАРЮ</a:t>
            </a:r>
            <a:b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ЗА ВНИМАНИЕ!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2730434" y="4078014"/>
            <a:ext cx="5664994" cy="550426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ru-RU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Консультации по адресу: </a:t>
            </a:r>
            <a:r>
              <a:rPr lang="kk-KZ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</a:t>
            </a:r>
            <a:r>
              <a:rPr lang="ru-RU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Мунайтпасова</a:t>
            </a:r>
            <a:r>
              <a:rPr lang="kk-KZ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5, УЛК, каб. </a:t>
            </a:r>
            <a:r>
              <a:rPr lang="ru-RU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512</a:t>
            </a:r>
          </a:p>
          <a:p>
            <a:pPr marL="0" indent="0" algn="ctr">
              <a:buNone/>
              <a:defRPr/>
            </a:pP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hp\Desktop\DSC056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1" r="19391"/>
          <a:stretch/>
        </p:blipFill>
        <p:spPr bwMode="auto">
          <a:xfrm>
            <a:off x="6191203" y="581401"/>
            <a:ext cx="2204225" cy="249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D44A55DB-E1A0-8E24-EB38-4CF75C0A16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222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10B2C14E-BD87-9205-4AD0-E0ECA64520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600" y="1746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F206DB-887F-D327-8693-1E17E67E1880}"/>
              </a:ext>
            </a:extLst>
          </p:cNvPr>
          <p:cNvSpPr txBox="1"/>
          <p:nvPr/>
        </p:nvSpPr>
        <p:spPr>
          <a:xfrm>
            <a:off x="2793495" y="3339350"/>
            <a:ext cx="54045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https://fit.enu.kz/storage/rahmetulina_rus.pdf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https://scholar.google.com/citations?user=gzZv2scAAAAJ&amp;hl=en</a:t>
            </a:r>
          </a:p>
        </p:txBody>
      </p:sp>
    </p:spTree>
    <p:extLst>
      <p:ext uri="{BB962C8B-B14F-4D97-AF65-F5344CB8AC3E}">
        <p14:creationId xmlns:p14="http://schemas.microsoft.com/office/powerpoint/2010/main" val="231420151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6" b="4036"/>
          <a:stretch>
            <a:fillRect/>
          </a:stretch>
        </p:blipFill>
        <p:spPr>
          <a:xfrm>
            <a:off x="0" y="2084832"/>
            <a:ext cx="9144000" cy="305866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ПЛАН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2</a:t>
            </a:fld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338667" y="1669045"/>
            <a:ext cx="5300133" cy="1658355"/>
          </a:xfrm>
        </p:spPr>
        <p:txBody>
          <a:bodyPr>
            <a:noAutofit/>
          </a:bodyPr>
          <a:lstStyle/>
          <a:p>
            <a:pPr lvl="0"/>
            <a:r>
              <a:rPr lang="ru-RU" sz="2000" i="1" dirty="0"/>
              <a:t>Сущность и свойства инноваций</a:t>
            </a:r>
            <a:endParaRPr lang="ru-RU" sz="2000" dirty="0"/>
          </a:p>
          <a:p>
            <a:pPr lvl="0"/>
            <a:r>
              <a:rPr lang="ru-RU" sz="2000" i="1" dirty="0"/>
              <a:t>Инновации и предпринимательство</a:t>
            </a:r>
            <a:endParaRPr lang="ru-RU" sz="2000" dirty="0"/>
          </a:p>
          <a:p>
            <a:pPr lvl="0"/>
            <a:r>
              <a:rPr lang="ru-RU" sz="2000" i="1" dirty="0"/>
              <a:t>Базисные инновации и технологические уклады</a:t>
            </a:r>
            <a:endParaRPr lang="ru-RU" sz="2000" dirty="0"/>
          </a:p>
          <a:p>
            <a:r>
              <a:rPr lang="ru-RU" sz="2000" i="1" dirty="0"/>
              <a:t>Основные этапы развития теории инноваций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004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r="12856"/>
          <a:stretch>
            <a:fillRect/>
          </a:stretch>
        </p:blipFill>
        <p:spPr>
          <a:xfrm>
            <a:off x="1" y="1678074"/>
            <a:ext cx="8923866" cy="3465425"/>
          </a:xfrm>
          <a:custGeom>
            <a:avLst/>
            <a:gdLst>
              <a:gd name="connsiteX0" fmla="*/ 0 w 6108872"/>
              <a:gd name="connsiteY0" fmla="*/ 2203471 h 5485128"/>
              <a:gd name="connsiteX1" fmla="*/ 6108872 w 6108872"/>
              <a:gd name="connsiteY1" fmla="*/ 3505695 h 5485128"/>
              <a:gd name="connsiteX2" fmla="*/ 6108872 w 6108872"/>
              <a:gd name="connsiteY2" fmla="*/ 5485128 h 5485128"/>
              <a:gd name="connsiteX3" fmla="*/ 0 w 6108872"/>
              <a:gd name="connsiteY3" fmla="*/ 4182903 h 5485128"/>
              <a:gd name="connsiteX4" fmla="*/ 0 w 6108872"/>
              <a:gd name="connsiteY4" fmla="*/ 0 h 5485128"/>
              <a:gd name="connsiteX5" fmla="*/ 6108872 w 6108872"/>
              <a:gd name="connsiteY5" fmla="*/ 1302225 h 5485128"/>
              <a:gd name="connsiteX6" fmla="*/ 6108872 w 6108872"/>
              <a:gd name="connsiteY6" fmla="*/ 3281657 h 5485128"/>
              <a:gd name="connsiteX7" fmla="*/ 0 w 6108872"/>
              <a:gd name="connsiteY7" fmla="*/ 1979432 h 548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8872" h="5485128">
                <a:moveTo>
                  <a:pt x="0" y="2203471"/>
                </a:moveTo>
                <a:lnTo>
                  <a:pt x="6108872" y="3505695"/>
                </a:lnTo>
                <a:lnTo>
                  <a:pt x="6108872" y="5485128"/>
                </a:lnTo>
                <a:lnTo>
                  <a:pt x="0" y="4182903"/>
                </a:lnTo>
                <a:close/>
                <a:moveTo>
                  <a:pt x="0" y="0"/>
                </a:moveTo>
                <a:lnTo>
                  <a:pt x="6108872" y="1302225"/>
                </a:lnTo>
                <a:lnTo>
                  <a:pt x="6108872" y="3281657"/>
                </a:lnTo>
                <a:lnTo>
                  <a:pt x="0" y="1979432"/>
                </a:lnTo>
                <a:close/>
              </a:path>
            </a:pathLst>
          </a:cu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3</a:t>
            </a:fld>
            <a:endParaRPr lang="ru-RU"/>
          </a:p>
        </p:txBody>
      </p:sp>
      <p:graphicFrame>
        <p:nvGraphicFramePr>
          <p:cNvPr id="9" name="Таблиц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2312623"/>
              </p:ext>
            </p:extLst>
          </p:nvPr>
        </p:nvGraphicFramePr>
        <p:xfrm>
          <a:off x="107270" y="41299"/>
          <a:ext cx="8816596" cy="4893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41482" y="289819"/>
            <a:ext cx="3144330" cy="13882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ТАКОЕ ИННОВАЦИЯ?</a:t>
            </a:r>
          </a:p>
        </p:txBody>
      </p:sp>
    </p:spTree>
    <p:extLst>
      <p:ext uri="{BB962C8B-B14F-4D97-AF65-F5344CB8AC3E}">
        <p14:creationId xmlns:p14="http://schemas.microsoft.com/office/powerpoint/2010/main" val="40199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4</a:t>
            </a:fld>
            <a:endParaRPr lang="ru-RU" noProof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23724" y="2213176"/>
            <a:ext cx="2363844" cy="114313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Типичные изменения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532327889"/>
              </p:ext>
            </p:extLst>
          </p:nvPr>
        </p:nvGraphicFramePr>
        <p:xfrm>
          <a:off x="491164" y="727052"/>
          <a:ext cx="813816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8486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" r="8283"/>
          <a:stretch>
            <a:fillRect/>
          </a:stretch>
        </p:blipFill>
        <p:spPr>
          <a:xfrm>
            <a:off x="3" y="59267"/>
            <a:ext cx="8898464" cy="5084232"/>
          </a:xfrm>
          <a:custGeom>
            <a:avLst/>
            <a:gdLst>
              <a:gd name="connsiteX0" fmla="*/ 5490209 w 9155429"/>
              <a:gd name="connsiteY0" fmla="*/ 3511550 h 6858000"/>
              <a:gd name="connsiteX1" fmla="*/ 6979919 w 9155429"/>
              <a:gd name="connsiteY1" fmla="*/ 3511550 h 6858000"/>
              <a:gd name="connsiteX2" fmla="*/ 5541009 w 9155429"/>
              <a:gd name="connsiteY2" fmla="*/ 6858000 h 6858000"/>
              <a:gd name="connsiteX3" fmla="*/ 4050029 w 9155429"/>
              <a:gd name="connsiteY3" fmla="*/ 6858000 h 6858000"/>
              <a:gd name="connsiteX4" fmla="*/ 0 w 9155429"/>
              <a:gd name="connsiteY4" fmla="*/ 3511550 h 6858000"/>
              <a:gd name="connsiteX5" fmla="*/ 2444750 w 9155429"/>
              <a:gd name="connsiteY5" fmla="*/ 3511550 h 6858000"/>
              <a:gd name="connsiteX6" fmla="*/ 1004570 w 9155429"/>
              <a:gd name="connsiteY6" fmla="*/ 6858000 h 6858000"/>
              <a:gd name="connsiteX7" fmla="*/ 0 w 9155429"/>
              <a:gd name="connsiteY7" fmla="*/ 6858000 h 6858000"/>
              <a:gd name="connsiteX8" fmla="*/ 7001509 w 9155429"/>
              <a:gd name="connsiteY8" fmla="*/ 1 h 6858000"/>
              <a:gd name="connsiteX9" fmla="*/ 8491219 w 9155429"/>
              <a:gd name="connsiteY9" fmla="*/ 1 h 6858000"/>
              <a:gd name="connsiteX10" fmla="*/ 7051039 w 9155429"/>
              <a:gd name="connsiteY10" fmla="*/ 3346450 h 6858000"/>
              <a:gd name="connsiteX11" fmla="*/ 5561329 w 9155429"/>
              <a:gd name="connsiteY11" fmla="*/ 3346450 h 6858000"/>
              <a:gd name="connsiteX12" fmla="*/ 8722359 w 9155429"/>
              <a:gd name="connsiteY12" fmla="*/ 0 h 6858000"/>
              <a:gd name="connsiteX13" fmla="*/ 9155429 w 9155429"/>
              <a:gd name="connsiteY13" fmla="*/ 0 h 6858000"/>
              <a:gd name="connsiteX14" fmla="*/ 6203949 w 9155429"/>
              <a:gd name="connsiteY14" fmla="*/ 6858000 h 6858000"/>
              <a:gd name="connsiteX15" fmla="*/ 5772149 w 9155429"/>
              <a:gd name="connsiteY15" fmla="*/ 6858000 h 6858000"/>
              <a:gd name="connsiteX16" fmla="*/ 4190999 w 9155429"/>
              <a:gd name="connsiteY16" fmla="*/ 0 h 6858000"/>
              <a:gd name="connsiteX17" fmla="*/ 6753859 w 9155429"/>
              <a:gd name="connsiteY17" fmla="*/ 0 h 6858000"/>
              <a:gd name="connsiteX18" fmla="*/ 3802379 w 9155429"/>
              <a:gd name="connsiteY18" fmla="*/ 6858000 h 6858000"/>
              <a:gd name="connsiteX19" fmla="*/ 1239520 w 9155429"/>
              <a:gd name="connsiteY19" fmla="*/ 6858000 h 6858000"/>
              <a:gd name="connsiteX20" fmla="*/ 0 w 9155429"/>
              <a:gd name="connsiteY20" fmla="*/ 0 h 6858000"/>
              <a:gd name="connsiteX21" fmla="*/ 3956050 w 9155429"/>
              <a:gd name="connsiteY21" fmla="*/ 0 h 6858000"/>
              <a:gd name="connsiteX22" fmla="*/ 2515869 w 9155429"/>
              <a:gd name="connsiteY22" fmla="*/ 3346450 h 6858000"/>
              <a:gd name="connsiteX23" fmla="*/ 0 w 9155429"/>
              <a:gd name="connsiteY23" fmla="*/ 3346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55429" h="6858000">
                <a:moveTo>
                  <a:pt x="5490209" y="3511550"/>
                </a:moveTo>
                <a:lnTo>
                  <a:pt x="6979919" y="3511550"/>
                </a:lnTo>
                <a:lnTo>
                  <a:pt x="5541009" y="6858000"/>
                </a:lnTo>
                <a:lnTo>
                  <a:pt x="4050029" y="6858000"/>
                </a:lnTo>
                <a:close/>
                <a:moveTo>
                  <a:pt x="0" y="3511550"/>
                </a:moveTo>
                <a:lnTo>
                  <a:pt x="2444750" y="3511550"/>
                </a:lnTo>
                <a:lnTo>
                  <a:pt x="1004570" y="6858000"/>
                </a:lnTo>
                <a:lnTo>
                  <a:pt x="0" y="6858000"/>
                </a:lnTo>
                <a:close/>
                <a:moveTo>
                  <a:pt x="7001509" y="1"/>
                </a:moveTo>
                <a:lnTo>
                  <a:pt x="8491219" y="1"/>
                </a:lnTo>
                <a:lnTo>
                  <a:pt x="7051039" y="3346450"/>
                </a:lnTo>
                <a:lnTo>
                  <a:pt x="5561329" y="3346450"/>
                </a:lnTo>
                <a:close/>
                <a:moveTo>
                  <a:pt x="8722359" y="0"/>
                </a:moveTo>
                <a:lnTo>
                  <a:pt x="9155429" y="0"/>
                </a:lnTo>
                <a:lnTo>
                  <a:pt x="6203949" y="6858000"/>
                </a:lnTo>
                <a:lnTo>
                  <a:pt x="5772149" y="6858000"/>
                </a:lnTo>
                <a:close/>
                <a:moveTo>
                  <a:pt x="4190999" y="0"/>
                </a:moveTo>
                <a:lnTo>
                  <a:pt x="6753859" y="0"/>
                </a:lnTo>
                <a:lnTo>
                  <a:pt x="3802379" y="6858000"/>
                </a:lnTo>
                <a:lnTo>
                  <a:pt x="1239520" y="6858000"/>
                </a:lnTo>
                <a:close/>
                <a:moveTo>
                  <a:pt x="0" y="0"/>
                </a:moveTo>
                <a:lnTo>
                  <a:pt x="3956050" y="0"/>
                </a:lnTo>
                <a:lnTo>
                  <a:pt x="2515869" y="3346450"/>
                </a:lnTo>
                <a:lnTo>
                  <a:pt x="0" y="3346450"/>
                </a:lnTo>
                <a:close/>
              </a:path>
            </a:pathLst>
          </a:cu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5</a:t>
            </a:fld>
            <a:endParaRPr lang="ru-RU" noProof="0"/>
          </a:p>
        </p:txBody>
      </p:sp>
      <p:graphicFrame>
        <p:nvGraphicFramePr>
          <p:cNvPr id="12" name="Мультимедиа 11"/>
          <p:cNvGraphicFramePr>
            <a:graphicFrameLocks noGrp="1"/>
          </p:cNvGraphicFramePr>
          <p:nvPr>
            <p:ph type="media" sz="quarter" idx="17"/>
            <p:extLst>
              <p:ext uri="{D42A27DB-BD31-4B8C-83A1-F6EECF244321}">
                <p14:modId xmlns:p14="http://schemas.microsoft.com/office/powerpoint/2010/main" val="453138045"/>
              </p:ext>
            </p:extLst>
          </p:nvPr>
        </p:nvGraphicFramePr>
        <p:xfrm>
          <a:off x="270933" y="440267"/>
          <a:ext cx="8344257" cy="3844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99998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6</a:t>
            </a:fld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47134" y="409005"/>
            <a:ext cx="2913651" cy="1616056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Инновации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91262756"/>
              </p:ext>
            </p:extLst>
          </p:nvPr>
        </p:nvGraphicFramePr>
        <p:xfrm>
          <a:off x="1523999" y="353483"/>
          <a:ext cx="677333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5842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7</a:t>
            </a:fld>
            <a:endParaRPr lang="ru-RU" noProof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49" y="313267"/>
            <a:ext cx="8151283" cy="4444999"/>
          </a:xfrm>
        </p:spPr>
        <p:txBody>
          <a:bodyPr>
            <a:normAutofit fontScale="90000"/>
          </a:bodyPr>
          <a:lstStyle/>
          <a:p>
            <a:pPr lvl="0"/>
            <a:br>
              <a:rPr lang="ru-RU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/>
              <a:t>Созданное Организацией экономического сотрудничества развития (ОЭСР) «</a:t>
            </a:r>
            <a:r>
              <a:rPr lang="ru-RU" sz="2800" dirty="0">
                <a:solidFill>
                  <a:srgbClr val="FFFF00"/>
                </a:solidFill>
              </a:rPr>
              <a:t>Руководство Осло</a:t>
            </a:r>
            <a:r>
              <a:rPr lang="ru-RU" sz="2800" dirty="0"/>
              <a:t>» (1992) предлагает стандартные методики оценки продуктовых и процессных инноваций. «Руководство Осло» представляет собой дополняющий документ к «</a:t>
            </a:r>
            <a:r>
              <a:rPr lang="ru-RU" sz="2800" dirty="0">
                <a:solidFill>
                  <a:srgbClr val="FFFF00"/>
                </a:solidFill>
              </a:rPr>
              <a:t>Руководству </a:t>
            </a:r>
            <a:r>
              <a:rPr lang="ru-RU" sz="2800" dirty="0" err="1">
                <a:solidFill>
                  <a:srgbClr val="FFFF00"/>
                </a:solidFill>
              </a:rPr>
              <a:t>Фраскати</a:t>
            </a:r>
            <a:r>
              <a:rPr lang="ru-RU" sz="2800" dirty="0"/>
              <a:t>» (1963) – документу, задающему основы методологии по сбору статистики об исследованиях и разработках (</a:t>
            </a:r>
            <a:r>
              <a:rPr lang="ru-RU" sz="2800" dirty="0" err="1"/>
              <a:t>НиР</a:t>
            </a:r>
            <a:r>
              <a:rPr lang="ru-RU" sz="2800" dirty="0"/>
              <a:t>).</a:t>
            </a:r>
            <a:b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38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8</a:t>
            </a:fld>
            <a:endParaRPr lang="ru-RU" noProof="0"/>
          </a:p>
        </p:txBody>
      </p:sp>
      <p:sp>
        <p:nvSpPr>
          <p:cNvPr id="3" name="Прямоугольник 1073"/>
          <p:cNvSpPr>
            <a:spLocks noChangeArrowheads="1"/>
          </p:cNvSpPr>
          <p:nvPr/>
        </p:nvSpPr>
        <p:spPr bwMode="auto">
          <a:xfrm>
            <a:off x="1310322" y="1271797"/>
            <a:ext cx="1762125" cy="698500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Новшевство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(новация)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1074"/>
          <p:cNvSpPr>
            <a:spLocks noChangeArrowheads="1"/>
          </p:cNvSpPr>
          <p:nvPr/>
        </p:nvSpPr>
        <p:spPr bwMode="auto">
          <a:xfrm>
            <a:off x="5433716" y="1271797"/>
            <a:ext cx="2209288" cy="698500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Инновация</a:t>
            </a:r>
            <a:endParaRPr kumimoji="0" lang="ru-RU" altLang="ru-RU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(нововведение)</a:t>
            </a:r>
            <a:endParaRPr kumimoji="0" lang="ru-RU" altLang="ru-RU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2191385" y="8872855"/>
            <a:ext cx="3105785" cy="133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98199" y="1251715"/>
            <a:ext cx="876784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</a:b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Практическое применение новшества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(коммерциализация)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400" b="1" dirty="0">
              <a:solidFill>
                <a:schemeClr val="bg1"/>
              </a:solidFill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</a:rPr>
              <a:t>АЛГОРИТМ ПЕРЕХОДА НОВШЕСТВА В ИННОВАЦИЮ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208993" y="1621047"/>
            <a:ext cx="222472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722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9</a:t>
            </a:fld>
            <a:endParaRPr lang="ru-RU" noProof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934446573"/>
              </p:ext>
            </p:extLst>
          </p:nvPr>
        </p:nvGraphicFramePr>
        <p:xfrm>
          <a:off x="870333" y="231353"/>
          <a:ext cx="7480453" cy="4715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6438303"/>
      </p:ext>
    </p:extLst>
  </p:cSld>
  <p:clrMapOvr>
    <a:masterClrMapping/>
  </p:clrMapOvr>
</p:sld>
</file>

<file path=ppt/theme/theme1.xml><?xml version="1.0" encoding="utf-8"?>
<a:theme xmlns:a="http://schemas.openxmlformats.org/drawingml/2006/main" name="1">
  <a:themeElements>
    <a:clrScheme name="Custom 25">
      <a:dk1>
        <a:sysClr val="windowText" lastClr="000000"/>
      </a:dk1>
      <a:lt1>
        <a:sysClr val="window" lastClr="FFFFFF"/>
      </a:lt1>
      <a:dk2>
        <a:srgbClr val="FFCD00"/>
      </a:dk2>
      <a:lt2>
        <a:srgbClr val="00AEDE"/>
      </a:lt2>
      <a:accent1>
        <a:srgbClr val="002E62"/>
      </a:accent1>
      <a:accent2>
        <a:srgbClr val="004CB9"/>
      </a:accent2>
      <a:accent3>
        <a:srgbClr val="FF9D00"/>
      </a:accent3>
      <a:accent4>
        <a:srgbClr val="57A773"/>
      </a:accent4>
      <a:accent5>
        <a:srgbClr val="D11149"/>
      </a:accent5>
      <a:accent6>
        <a:srgbClr val="00111F"/>
      </a:accent6>
      <a:hlink>
        <a:srgbClr val="FFFFFF"/>
      </a:hlink>
      <a:folHlink>
        <a:srgbClr val="FFFFFF"/>
      </a:folHlink>
    </a:clrScheme>
    <a:fontScheme name="Custom 22">
      <a:majorFont>
        <a:latin typeface="Verdana"/>
        <a:ea typeface=""/>
        <a:cs typeface=""/>
      </a:majorFont>
      <a:minorFont>
        <a:latin typeface="Lucida Gran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_30677662_TF45331398" id="{54C9E4F3-3A03-4402-A107-9DDD7A71BB82}" vid="{F9B8EB22-9DB8-442E-BFF0-27918EB9B00B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C5154C8-4BB5-43F2-9F6C-5E79271A0D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807890-83DC-4772-9CAD-F7CB30099A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47A0EF5-23A9-4627-BC46-745B7DD804D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0</TotalTime>
  <Words>542</Words>
  <Application>Microsoft Office PowerPoint</Application>
  <PresentationFormat>Экран (16:9)</PresentationFormat>
  <Paragraphs>151</Paragraphs>
  <Slides>19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Lucida Grande</vt:lpstr>
      <vt:lpstr>Times New Roman</vt:lpstr>
      <vt:lpstr>Verdana</vt:lpstr>
      <vt:lpstr>Wingdings</vt:lpstr>
      <vt:lpstr>1</vt:lpstr>
      <vt:lpstr>ОСНОВНЫЕ ПОНЯТИЯ ИННОВАЦИОННОГО РАЗВИТИЯ.  ВВЕДЕНИЕ В ТЕОРИЮ ИННОВАЦИЙ  </vt:lpstr>
      <vt:lpstr>ПЛАН </vt:lpstr>
      <vt:lpstr>ЧТО ТАКОЕ ИННОВАЦИЯ?</vt:lpstr>
      <vt:lpstr>Типичные изменения</vt:lpstr>
      <vt:lpstr>Презентация PowerPoint</vt:lpstr>
      <vt:lpstr>Презентация PowerPoint</vt:lpstr>
      <vt:lpstr>  Созданное Организацией экономического сотрудничества развития (ОЭСР) «Руководство Осло» (1992) предлагает стандартные методики оценки продуктовых и процессных инноваций. «Руководство Осло» представляет собой дополняющий документ к «Руководству Фраскати» (1963) – документу, задающему основы методологии по сбору статистики об исследованиях и разработках (НиР). </vt:lpstr>
      <vt:lpstr>Презентация PowerPoint</vt:lpstr>
      <vt:lpstr>Презентация PowerPoint</vt:lpstr>
      <vt:lpstr>Модель инновационного процесса</vt:lpstr>
      <vt:lpstr>Шансы и вызовы глобальной инновационной активности</vt:lpstr>
      <vt:lpstr>Экономические субъекты</vt:lpstr>
      <vt:lpstr>Смена технологических укладов</vt:lpstr>
      <vt:lpstr>Последовательная смена поколений технологий  на основе движения  по логистической (S-образной) кривой</vt:lpstr>
      <vt:lpstr>ЭВОЛЮЦИОННЫЙ МЕТОД АНАЛИЗА</vt:lpstr>
      <vt:lpstr>Этапы формирования теории инноваций на основе эволюционного подхода</vt:lpstr>
      <vt:lpstr>Структура учебного курса  «Экономика инноваций»</vt:lpstr>
      <vt:lpstr>Логика учебного курса «Экономика инноваций»</vt:lpstr>
      <vt:lpstr>БЛАГОДАРЮ ЗА ВНИМАНИЕ!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2020-05-17T17:33:30Z</dcterms:created>
  <dcterms:modified xsi:type="dcterms:W3CDTF">2024-01-10T04:20:44Z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