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02" r:id="rId3"/>
    <p:sldId id="300" r:id="rId4"/>
    <p:sldId id="308" r:id="rId5"/>
    <p:sldId id="309" r:id="rId6"/>
    <p:sldId id="310" r:id="rId7"/>
    <p:sldId id="303" r:id="rId8"/>
    <p:sldId id="287" r:id="rId9"/>
    <p:sldId id="304" r:id="rId10"/>
    <p:sldId id="305" r:id="rId11"/>
    <p:sldId id="312" r:id="rId12"/>
    <p:sldId id="307" r:id="rId13"/>
    <p:sldId id="311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200"/>
    <a:srgbClr val="09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660"/>
  </p:normalViewPr>
  <p:slideViewPr>
    <p:cSldViewPr>
      <p:cViewPr>
        <p:scale>
          <a:sx n="70" d="100"/>
          <a:sy n="70" d="100"/>
        </p:scale>
        <p:origin x="-145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8AA9-9248-407D-9F25-914B40981F48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C5B55-8517-47BE-9122-9B4B797AD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8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C5B55-8517-47BE-9122-9B4B797AD38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C5B55-8517-47BE-9122-9B4B797AD38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DC07-A821-409A-9472-A8B7BE0924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1160-A37E-4331-B68E-C4DB222F1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>
                <a:tint val="80000"/>
                <a:satMod val="3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Autofit/>
          </a:bodyPr>
          <a:lstStyle/>
          <a:p>
            <a:r>
              <a:rPr lang="kk-KZ" sz="8800" dirty="0">
                <a:latin typeface="Times New Roman" pitchFamily="18" charset="0"/>
                <a:cs typeface="Times New Roman" pitchFamily="18" charset="0"/>
              </a:rPr>
              <a:t>Ауа-райы мониторигісі</a:t>
            </a:r>
            <a:endParaRPr lang="ru-RU" sz="8800" b="1" dirty="0">
              <a:solidFill>
                <a:srgbClr val="073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ертханалық жұмыс№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4968551" cy="62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5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32859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(ДМҰ,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ағылш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Металлологиялық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WMO, FR.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météorologique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mondiale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OMM) 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Метеорология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Біріккен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Ұлттар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мамандандырылған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үкіметаралық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мекемесі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Негіздемелер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Конвенция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күшіне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енген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наурызда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өтіледі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1950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құрылды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тек 1951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БҰҰ-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мамандандырылған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мекемесі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ДМҰ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ұйымнан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(ММО;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ағылш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1873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1951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аяқтаған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International Meteorological Committee).2019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187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аумақ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ДМҰ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мүшесі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құрылғанға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метеорология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(1871)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атқарып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554009" cy="658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1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Ғаламдық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(ҒБЖ)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ғарыш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жүйелерімен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қамтиды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талдаулар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болжамдарын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ғарыштан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атмосфераның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мұхиттар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жай-күйін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өңдеудің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жаһандық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орталықтардың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желісінен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-ӘМО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(Вашингтон,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Мәскеу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Мельбурн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0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Ғаламдық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телекоммуникациялық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ҒТЖ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деректері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өңделген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құрылғылар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құралдардан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ҒТЖ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деректерді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өңдеудің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-Вашингтон,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Мәскеу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Мельбурнды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20-дан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магистральдық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тізбек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өңірлік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Солтүстік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жарты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түкпір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түкпірінен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7-10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51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ҚР ауа райын бақылау жүйесі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Метеорологиялық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Метеорологиялық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45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365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райы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атмосфераның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ай)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құбылмалы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атмосф-ның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тропосфера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күйімен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өлшемдермен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температура,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ылғалдылық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бұлттылық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атмосфералық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жауын-шашын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атмосфералық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құбылыстармен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тұман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найзағай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боран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дауыл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тіршілікке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елеулі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климат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kk-KZ" dirty="0"/>
              <a:t>.</a:t>
            </a:r>
            <a:endParaRPr lang="ru-RU" dirty="0"/>
          </a:p>
        </p:txBody>
      </p:sp>
      <p:pic>
        <p:nvPicPr>
          <p:cNvPr id="4" name="Picture 8" descr="Ауа райы болжамы қашан және қалай пайда болды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465138"/>
            <a:ext cx="8534400" cy="606020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атмосфералық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температура,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ылғалдылық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жауын-шашын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бұлттылық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айқындылық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көріну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желдің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температурасын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тербелістердің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2-3-терде)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айырмашылығы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амплитуда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амплитуда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Атмосфералық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Атмосфералық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миллиметрмен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барометр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аймақтарындағы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биіктіктегі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атмосфералық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горизонталь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ауыстыруын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облысына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соғады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бөлікшелер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айырмашылығы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соғады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салыстырмалы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соққан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күндерінде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AutoShape 2" descr="Ауа райы деген не? - начальные классы, планир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Ауа райы&quot; – «Білім шапағаты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Ауа райы болжамы қашан және қалай пайда болды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3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7363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Метеорология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(грек.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meteora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мен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құбылыстары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атмосфера мен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үрдістерін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зерттейтін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атмосфераның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айналымын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зерттейді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Метеорология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ауа райы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жайындағы ғылым.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24" y="2420887"/>
            <a:ext cx="5915456" cy="407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08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58417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Климатология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ілім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климат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типтері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696744" cy="419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141"/>
            <a:ext cx="3754760" cy="29523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ауа-райы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тропосфера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себеп-салдарын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Метеоролог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ауылшаруашылығында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6834" y="26064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Синоптик  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ауа-райының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өзгерісін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анықтаушы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талдап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ертеңгі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Бұлттардың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жақындауы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алыстауы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циклондардың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спутник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бақыланады</a:t>
            </a:r>
            <a:r>
              <a:rPr lang="ru-RU" sz="2000" dirty="0">
                <a:ln w="3175" cmpd="sng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058927"/>
            <a:ext cx="2849955" cy="1863185"/>
          </a:xfrm>
          <a:prstGeom prst="rect">
            <a:avLst/>
          </a:prstGeom>
        </p:spPr>
      </p:pic>
      <p:pic>
        <p:nvPicPr>
          <p:cNvPr id="7" name="Picture 2" descr="http://www.panorama.am/news_images/186/557595_2/f55c5982b34d4c_55c5982b35133.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39" y="5030754"/>
            <a:ext cx="2160240" cy="16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3070074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Климатолог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үрдістер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себеп-салдарын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9" name="Picture 2" descr="http://nokstv.ru/media/k2/items/cache/9e8f4f050b2e5aa95702ac5fa6bef999_Gener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06" y="5030754"/>
            <a:ext cx="2483865" cy="14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3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926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күнделікті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тұрмысы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болжамынсыз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ұшақтар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аспанға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көтерілмейді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болжау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стансаларда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атмосфераның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біршама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қабаттарында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негізделеді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мыңнан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метеоррлогиялық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станса бар.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метеоролог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бірыңғай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Гринвич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кенет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мәнісі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арктикалық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көктей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кіруінен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ғарыштан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келмейді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жеріміздің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райы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бұзылар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алдындағы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кетпей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көбейіп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қалыңдай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Ертеңгі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шапағы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қызғылт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күндізгі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азаяды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тынбайды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күшейеді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қырау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түспейді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қораланады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қысымы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47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24936" cy="3456384"/>
          </a:xfrm>
        </p:spPr>
        <p:txBody>
          <a:bodyPr>
            <a:noAutofit/>
          </a:bodyPr>
          <a:lstStyle/>
          <a:p>
            <a:pPr algn="just"/>
            <a:endParaRPr lang="ru-RU" sz="1100" b="1" dirty="0" smtClean="0">
              <a:solidFill>
                <a:schemeClr val="tx1"/>
              </a:solidFill>
            </a:endParaRPr>
          </a:p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marL="742950" indent="-742950" algn="l"/>
            <a:endParaRPr lang="ru-RU" sz="2800" b="1" dirty="0" smtClean="0">
              <a:solidFill>
                <a:srgbClr val="0732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4868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Ауа-райын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зерттеудің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ауа-райын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болжау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шаруашылығының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салаларына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синоптикалық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метеорология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айналысады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Ауа-райының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болжануы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стансияларда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айналысу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ұйымдары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ашылған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Ауа-райы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ғылыми-зерттеу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органы –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гидрометеорологиялық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өлкелік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обылыстық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орталықтарда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гидрометеоқызметтің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басқармасына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бағындырылған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ауа-райы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бюролары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Ауа-райы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қызметіне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бағдарлама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00,03,06,09,12,15,18,21-де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гринвич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мезетте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жүргізетін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метеорологиялық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санциялар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енгізілген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метостанциялардан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 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аудандарда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таулар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шөлдерде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автоматикалық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станциалар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атмасфераның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күйі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мәліметтер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карабльдер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самолеттер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ректорлар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спутниктер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Атмосфералық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жауын-шашындар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сипатына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түрлерге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қиыршық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бөлшектерден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жұлдызша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тәрізді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атмосфералық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жауын-шашынның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борпылдақ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ұнтағы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диаметрі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2-5 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ақшыл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ұнтақтар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мөлдірсіз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түйіршіктері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диаметірі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мм 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бөлшектері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мөлдірсіз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ұнтағы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диаметір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2-5 мм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шамасында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мөлдір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Бұршақ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мұздық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бөлшектерден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өлшемде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Бұршақтың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ядросы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Мұздақ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жаңбырлар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диаметрі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1-3 мм-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мөлдірейтін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тамшыларының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кристалданған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Мұздық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қиыршықтар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мөлдірейтін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кристалшаларының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жиынтығы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шағылысып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жылтыр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Жаңбыр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конденсация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жауын-шашындар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тамшыларының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диаметірі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5-7 мм-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/>
              <a:t>	</a:t>
            </a:r>
          </a:p>
          <a:p>
            <a:pPr marL="0" indent="0">
              <a:buNone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бетіне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түскен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жауын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шашынның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мөлшерін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анықтайтын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прибор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анықталған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latin typeface="Times New Roman" pitchFamily="18" charset="0"/>
                <a:cs typeface="Times New Roman" pitchFamily="18" charset="0"/>
              </a:rPr>
              <a:t>осодкомер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latin typeface="Times New Roman" pitchFamily="18" charset="0"/>
                <a:cs typeface="Times New Roman" pitchFamily="18" charset="0"/>
              </a:rPr>
              <a:t>дондемер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9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211</Words>
  <Application>Microsoft Office PowerPoint</Application>
  <PresentationFormat>Экран (4:3)</PresentationFormat>
  <Paragraphs>46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Ауа-райы мониторигісі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rude girl</dc:creator>
  <cp:lastModifiedBy>NK</cp:lastModifiedBy>
  <cp:revision>61</cp:revision>
  <dcterms:created xsi:type="dcterms:W3CDTF">2012-02-09T18:29:59Z</dcterms:created>
  <dcterms:modified xsi:type="dcterms:W3CDTF">2022-04-18T16:57:44Z</dcterms:modified>
</cp:coreProperties>
</file>