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68" r:id="rId2"/>
    <p:sldId id="310" r:id="rId3"/>
    <p:sldId id="311" r:id="rId4"/>
    <p:sldId id="315" r:id="rId5"/>
    <p:sldId id="290" r:id="rId6"/>
    <p:sldId id="306" r:id="rId7"/>
    <p:sldId id="307" r:id="rId8"/>
    <p:sldId id="308" r:id="rId9"/>
    <p:sldId id="309" r:id="rId10"/>
    <p:sldId id="312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38" autoAdjust="0"/>
  </p:normalViewPr>
  <p:slideViewPr>
    <p:cSldViewPr>
      <p:cViewPr varScale="1">
        <p:scale>
          <a:sx n="54" d="100"/>
          <a:sy n="54" d="100"/>
        </p:scale>
        <p:origin x="-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868A-449F-4190-864B-37DB0777744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11AE-C9ED-4B68-97AF-DA3A40D0F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85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E625-D61C-446F-8E4C-610DFED6956A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6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8BB-E29E-419B-A219-638DC162EE97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93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62-8797-40A6-BBE0-51706BCD73A4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9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746-771F-43EF-98F5-0271687F33E8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0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6B2E-F63F-447C-A5F4-D1A0610FE1BC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2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308A-D0DF-4790-BDF4-C6DD4ADE0180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8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215B-272B-4FE0-8374-2E8F7D6E810C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51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6D62-C805-4C44-B378-D7084674771D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85B7-0DDE-42CE-B77A-B3E9CDC191CC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8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AD2-E5DA-4BA5-985E-590FB0F1FF14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B51B-650F-46A6-94AA-991C9B47878D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B9D6-818E-40B7-894F-7A5D0605381D}" type="datetime1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3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-дәріс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414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Радиоактивті ластану мониторингі. Зиянды физикалық факторлардың әсерін бақылау (Шу, электромагниттік өріс, сәулелену)</a:t>
            </a:r>
            <a:endParaRPr lang="kk-KZ" sz="32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54681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Д</a:t>
            </a:r>
            <a:r>
              <a:rPr lang="en-US" sz="2400" dirty="0"/>
              <a:t>i</a:t>
            </a:r>
            <a:r>
              <a:rPr lang="ru-RU" sz="2400" dirty="0"/>
              <a:t>р</a:t>
            </a:r>
            <a:r>
              <a:rPr lang="en-US" sz="2400" dirty="0"/>
              <a:t>i</a:t>
            </a:r>
            <a:r>
              <a:rPr lang="ru-RU" sz="2400" dirty="0" err="1"/>
              <a:t>лдеу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шу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err="1"/>
              <a:t>Электромагнитт</a:t>
            </a:r>
            <a:r>
              <a:rPr lang="en-US" sz="2400" dirty="0"/>
              <a:t>i </a:t>
            </a:r>
            <a:r>
              <a:rPr lang="ru-RU" sz="2400" dirty="0" err="1"/>
              <a:t>өр</a:t>
            </a:r>
            <a:r>
              <a:rPr lang="en-US" sz="2400" dirty="0"/>
              <a:t>i</a:t>
            </a:r>
            <a:r>
              <a:rPr lang="ru-RU" sz="2400" dirty="0" smtClean="0"/>
              <a:t>стер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err="1"/>
              <a:t>Фондық</a:t>
            </a:r>
            <a:r>
              <a:rPr lang="ru-RU" sz="2400" dirty="0"/>
              <a:t> </a:t>
            </a:r>
            <a:r>
              <a:rPr lang="ru-RU" sz="2400" dirty="0" err="1"/>
              <a:t>электромагниттік</a:t>
            </a:r>
            <a:r>
              <a:rPr lang="ru-RU" sz="2400" dirty="0"/>
              <a:t> </a:t>
            </a:r>
            <a:r>
              <a:rPr lang="ru-RU" sz="2400" dirty="0" err="1"/>
              <a:t>өрістер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Радиоэлектронды</a:t>
            </a:r>
            <a:r>
              <a:rPr lang="ru-RU" sz="2400" dirty="0" smtClean="0"/>
              <a:t> </a:t>
            </a:r>
            <a:r>
              <a:rPr lang="ru-RU" sz="2400" dirty="0" err="1"/>
              <a:t>құралдардың</a:t>
            </a:r>
            <a:r>
              <a:rPr lang="ru-RU" sz="2400" dirty="0"/>
              <a:t> ЭМ </a:t>
            </a:r>
            <a:r>
              <a:rPr lang="ru-RU" sz="2400" dirty="0" err="1"/>
              <a:t>өр</a:t>
            </a:r>
            <a:r>
              <a:rPr lang="en-US" sz="2400" dirty="0"/>
              <a:t>i</a:t>
            </a:r>
            <a:r>
              <a:rPr lang="ru-RU" sz="2400" dirty="0"/>
              <a:t>стер</a:t>
            </a:r>
            <a:r>
              <a:rPr lang="en-US" sz="2400" dirty="0" smtClean="0"/>
              <a:t>i</a:t>
            </a:r>
            <a:endParaRPr lang="kk-KZ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ТД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радиохабар</a:t>
            </a:r>
            <a:r>
              <a:rPr lang="ru-RU" sz="2400" dirty="0"/>
              <a:t>. 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/>
              <a:t>Ұялы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Компьютер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кеңсе</a:t>
            </a:r>
            <a:r>
              <a:rPr lang="ru-RU" sz="2400" dirty="0"/>
              <a:t> </a:t>
            </a:r>
            <a:r>
              <a:rPr lang="ru-RU" sz="2400" dirty="0" err="1"/>
              <a:t>техникасы</a:t>
            </a:r>
            <a:r>
              <a:rPr lang="ru-RU" sz="2400" dirty="0"/>
              <a:t>. 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/>
              <a:t>Тұрмыстық</a:t>
            </a:r>
            <a:r>
              <a:rPr lang="ru-RU" sz="2400" dirty="0"/>
              <a:t> техника. </a:t>
            </a:r>
            <a:endParaRPr lang="kk-K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10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ұрақтар: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Радияциялық мониторинг.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ҚР радияциялық мониторинг жүйесі.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Радияциялық нормалау.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Радияцияны өлшегіш құралдар</a:t>
            </a:r>
          </a:p>
          <a:p>
            <a:pPr marL="514350" indent="-514350" algn="just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Физикалық ластану нормалары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kk-KZ" dirty="0" smtClean="0"/>
              <a:t>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30352"/>
            <a:ext cx="8579296" cy="25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ластану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температуралық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энергетикалық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толқындық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да 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нормадан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ауытқуларынан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ластану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1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051720" y="256490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Д</a:t>
            </a:r>
            <a:r>
              <a:rPr lang="en-US" dirty="0"/>
              <a:t>i</a:t>
            </a:r>
            <a:r>
              <a:rPr lang="ru-RU" dirty="0"/>
              <a:t>р</a:t>
            </a:r>
            <a:r>
              <a:rPr lang="en-US" dirty="0"/>
              <a:t>i</a:t>
            </a:r>
            <a:r>
              <a:rPr lang="ru-RU" dirty="0" err="1"/>
              <a:t>лдеу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шу.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Электромагнитт</a:t>
            </a:r>
            <a:r>
              <a:rPr lang="en-US" dirty="0"/>
              <a:t>i </a:t>
            </a:r>
            <a:r>
              <a:rPr lang="ru-RU" dirty="0" err="1"/>
              <a:t>өр</a:t>
            </a:r>
            <a:r>
              <a:rPr lang="en-US" dirty="0"/>
              <a:t>i</a:t>
            </a:r>
            <a:r>
              <a:rPr lang="ru-RU" dirty="0"/>
              <a:t>стер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Фондық</a:t>
            </a:r>
            <a:r>
              <a:rPr lang="ru-RU" dirty="0"/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өрістер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Радиоэлектронды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ЭМ </a:t>
            </a:r>
            <a:r>
              <a:rPr lang="ru-RU" dirty="0" err="1"/>
              <a:t>өр</a:t>
            </a:r>
            <a:r>
              <a:rPr lang="en-US" dirty="0"/>
              <a:t>i</a:t>
            </a:r>
            <a:r>
              <a:rPr lang="ru-RU" dirty="0"/>
              <a:t>стер</a:t>
            </a:r>
            <a:r>
              <a:rPr lang="en-US" dirty="0"/>
              <a:t>i</a:t>
            </a:r>
            <a:endParaRPr lang="kk-KZ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ТД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радиохабар</a:t>
            </a:r>
            <a:r>
              <a:rPr lang="ru-RU" dirty="0"/>
              <a:t>. 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Ұялы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Компьютер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кеңсе</a:t>
            </a:r>
            <a:r>
              <a:rPr lang="ru-RU" dirty="0"/>
              <a:t> </a:t>
            </a:r>
            <a:r>
              <a:rPr lang="ru-RU" dirty="0" err="1"/>
              <a:t>техникасы</a:t>
            </a:r>
            <a:r>
              <a:rPr lang="ru-RU" dirty="0"/>
              <a:t>. 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Тұрмыстық</a:t>
            </a:r>
            <a:r>
              <a:rPr lang="ru-RU" dirty="0"/>
              <a:t> техника.</a:t>
            </a:r>
          </a:p>
        </p:txBody>
      </p:sp>
    </p:spTree>
    <p:extLst>
      <p:ext uri="{BB962C8B-B14F-4D97-AF65-F5344CB8AC3E}">
        <p14:creationId xmlns:p14="http://schemas.microsoft.com/office/powerpoint/2010/main" val="2007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Атмосфераның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ластануы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ыдырау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улелерд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элементтерд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ядроларының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ыдырауы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тканьдер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процесстерд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бұзып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организмде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түрл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соңында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патологиялық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өзгер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туғызады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серлерд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баршаға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космостық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улелерден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катастрофалар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ядролық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қаруларды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ядролық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станциялардағы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авариялар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78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элементтерд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қондырғыларын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двигательдер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атмосфераға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Радиоактивт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атмосферада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тозаң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не аэрозоль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азғантай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дозасының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нерв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системасы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жыныс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бездер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асқорыту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қалқанша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без бен гипофиз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</a:t>
            </a: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88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5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иондаушы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сәулеленд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объект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жай-күй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5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қау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шектелет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н, 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объектінің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сипаттамаларының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жай-күйі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000100" y="3908139"/>
            <a:ext cx="7460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Радиациялық</a:t>
            </a:r>
            <a:r>
              <a:rPr lang="ru-RU" b="1" dirty="0"/>
              <a:t> </a:t>
            </a:r>
            <a:r>
              <a:rPr lang="ru-RU" b="1" dirty="0" err="1"/>
              <a:t>қорғаныш</a:t>
            </a:r>
            <a:r>
              <a:rPr lang="ru-RU" b="1" dirty="0"/>
              <a:t> — </a:t>
            </a:r>
            <a:r>
              <a:rPr lang="ru-RU" b="1" dirty="0" err="1"/>
              <a:t>радиациялық</a:t>
            </a:r>
            <a:r>
              <a:rPr lang="ru-RU" b="1" dirty="0"/>
              <a:t> </a:t>
            </a:r>
            <a:r>
              <a:rPr lang="ru-RU" b="1" dirty="0" err="1"/>
              <a:t>қау</a:t>
            </a:r>
            <a:r>
              <a:rPr lang="en-US" b="1" dirty="0"/>
              <a:t>i</a:t>
            </a:r>
            <a:r>
              <a:rPr lang="ru-RU" b="1" dirty="0" err="1"/>
              <a:t>пс</a:t>
            </a:r>
            <a:r>
              <a:rPr lang="en-US" b="1" dirty="0"/>
              <a:t>i</a:t>
            </a:r>
            <a:r>
              <a:rPr lang="ru-RU" b="1" dirty="0" err="1"/>
              <a:t>зд</a:t>
            </a:r>
            <a:r>
              <a:rPr lang="en-US" b="1" dirty="0"/>
              <a:t>i</a:t>
            </a:r>
            <a:r>
              <a:rPr lang="ru-RU" b="1" dirty="0" err="1"/>
              <a:t>кт</a:t>
            </a:r>
            <a:r>
              <a:rPr lang="en-US" b="1" dirty="0"/>
              <a:t>i </a:t>
            </a:r>
            <a:r>
              <a:rPr lang="ru-RU" b="1" dirty="0" err="1"/>
              <a:t>қамтамасыз</a:t>
            </a:r>
            <a:r>
              <a:rPr lang="ru-RU" b="1" dirty="0"/>
              <a:t> </a:t>
            </a:r>
            <a:r>
              <a:rPr lang="ru-RU" b="1" dirty="0" err="1"/>
              <a:t>етуге</a:t>
            </a:r>
            <a:r>
              <a:rPr lang="ru-RU" b="1" dirty="0"/>
              <a:t> </a:t>
            </a:r>
            <a:r>
              <a:rPr lang="ru-RU" b="1" dirty="0" err="1"/>
              <a:t>бағытталған</a:t>
            </a:r>
            <a:r>
              <a:rPr lang="ru-RU" b="1" dirty="0"/>
              <a:t> </a:t>
            </a:r>
            <a:r>
              <a:rPr lang="ru-RU" b="1" dirty="0" err="1"/>
              <a:t>радиациялық-гигиеналық</a:t>
            </a:r>
            <a:r>
              <a:rPr lang="ru-RU" b="1" dirty="0"/>
              <a:t>, </a:t>
            </a:r>
            <a:r>
              <a:rPr lang="ru-RU" b="1" dirty="0" err="1"/>
              <a:t>жобалау-конструкторлық</a:t>
            </a:r>
            <a:r>
              <a:rPr lang="ru-RU" b="1" dirty="0"/>
              <a:t>, </a:t>
            </a:r>
            <a:r>
              <a:rPr lang="ru-RU" b="1" dirty="0" err="1"/>
              <a:t>техникалық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ұйымдық</a:t>
            </a:r>
            <a:r>
              <a:rPr lang="ru-RU" b="1" dirty="0"/>
              <a:t> </a:t>
            </a:r>
            <a:r>
              <a:rPr lang="ru-RU" b="1" dirty="0" err="1"/>
              <a:t>шаралар</a:t>
            </a:r>
            <a:r>
              <a:rPr lang="ru-RU" b="1" dirty="0"/>
              <a:t> </a:t>
            </a:r>
            <a:r>
              <a:rPr lang="ru-RU" b="1" dirty="0" err="1"/>
              <a:t>жиынтығы</a:t>
            </a:r>
            <a:r>
              <a:rPr lang="ru-RU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90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254" y="2780928"/>
            <a:ext cx="7896186" cy="257575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260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метеостанцияның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метеорологиялық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желісінің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81-і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радиация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деректерін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дозиметрлермен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радиация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98920" y="548680"/>
            <a:ext cx="80495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Атмосфераның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радиоактивті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ластануды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89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метеобекетте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автоматты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бекеттерде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гамма-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сәулеленудің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экспозициялық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дозасының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қуатын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43 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метеобекетте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бета-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белсенділікті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5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5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шектелет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н, 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объектінің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сипаттамаларының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жай-күйі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663751" y="407707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Радиациялық</a:t>
            </a:r>
            <a:r>
              <a:rPr lang="ru-RU" dirty="0"/>
              <a:t> </a:t>
            </a:r>
            <a:r>
              <a:rPr lang="ru-RU" dirty="0" err="1"/>
              <a:t>қорғаныш</a:t>
            </a:r>
            <a:r>
              <a:rPr lang="ru-RU" dirty="0"/>
              <a:t> — </a:t>
            </a:r>
            <a:r>
              <a:rPr lang="ru-RU" dirty="0" err="1"/>
              <a:t>радиациялық</a:t>
            </a:r>
            <a:r>
              <a:rPr lang="ru-RU" dirty="0"/>
              <a:t> </a:t>
            </a:r>
            <a:r>
              <a:rPr lang="ru-RU" dirty="0" err="1"/>
              <a:t>қау</a:t>
            </a:r>
            <a:r>
              <a:rPr lang="en-US" dirty="0"/>
              <a:t>i</a:t>
            </a:r>
            <a:r>
              <a:rPr lang="ru-RU" dirty="0" err="1"/>
              <a:t>пс</a:t>
            </a:r>
            <a:r>
              <a:rPr lang="en-US" dirty="0"/>
              <a:t>i</a:t>
            </a:r>
            <a:r>
              <a:rPr lang="ru-RU" dirty="0" err="1"/>
              <a:t>зд</a:t>
            </a:r>
            <a:r>
              <a:rPr lang="en-US" dirty="0"/>
              <a:t>i</a:t>
            </a:r>
            <a:r>
              <a:rPr lang="ru-RU" dirty="0" err="1"/>
              <a:t>кт</a:t>
            </a:r>
            <a:r>
              <a:rPr lang="en-US" dirty="0"/>
              <a:t>i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радиациялық-гигиеналық</a:t>
            </a:r>
            <a:r>
              <a:rPr lang="ru-RU" dirty="0"/>
              <a:t>, </a:t>
            </a:r>
            <a:r>
              <a:rPr lang="ru-RU" dirty="0" err="1"/>
              <a:t>жобалау-конструкторлық</a:t>
            </a:r>
            <a:r>
              <a:rPr lang="ru-RU" dirty="0"/>
              <a:t>,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ұйымдық</a:t>
            </a:r>
            <a:r>
              <a:rPr lang="ru-RU" dirty="0"/>
              <a:t> </a:t>
            </a:r>
            <a:r>
              <a:rPr lang="ru-RU" dirty="0" err="1"/>
              <a:t>шаралар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183880" cy="5000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Радиациялық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мониторингтің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>
              <a:solidFill>
                <a:srgbClr val="0070C0"/>
              </a:solidFill>
            </a:endParaRPr>
          </a:p>
          <a:p>
            <a:pPr algn="r"/>
            <a:endParaRPr lang="kk-KZ" b="1" i="1" dirty="0">
              <a:solidFill>
                <a:srgbClr val="0070C0"/>
              </a:solidFill>
            </a:endParaRPr>
          </a:p>
          <a:p>
            <a:pPr algn="r"/>
            <a:endParaRPr lang="kk-KZ" b="1" i="1" dirty="0">
              <a:solidFill>
                <a:srgbClr val="0070C0"/>
              </a:solidFill>
            </a:endParaRPr>
          </a:p>
          <a:p>
            <a:pPr algn="r"/>
            <a:endParaRPr lang="kk-KZ" b="1" i="1" dirty="0">
              <a:solidFill>
                <a:srgbClr val="0070C0"/>
              </a:solidFill>
            </a:endParaRPr>
          </a:p>
          <a:p>
            <a:pPr algn="r"/>
            <a:r>
              <a:rPr lang="kk-KZ" b="1" i="1" dirty="0">
                <a:solidFill>
                  <a:srgbClr val="0070C0"/>
                </a:solidFill>
              </a:rPr>
              <a:t>“Экологиялық мониторингі” пәні</a:t>
            </a:r>
          </a:p>
          <a:p>
            <a:pPr algn="r"/>
            <a:endParaRPr lang="kk-KZ" b="1" i="1" dirty="0">
              <a:solidFill>
                <a:srgbClr val="0070C0"/>
              </a:solidFill>
            </a:endParaRPr>
          </a:p>
          <a:p>
            <a:pPr algn="r"/>
            <a:r>
              <a:rPr lang="kk-KZ" dirty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05175"/>
          <a:ext cx="6096000" cy="2476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228975"/>
          <a:ext cx="6096000" cy="4000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29496"/>
            <a:ext cx="8274428" cy="459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699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179</Words>
  <Application>Microsoft Office PowerPoint</Application>
  <PresentationFormat>Экран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11-дәріс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“Жер ресурстар қоры мен мүмкіншіліктері”  3-дәріс</dc:title>
  <dc:creator>Admin</dc:creator>
  <cp:lastModifiedBy>NK</cp:lastModifiedBy>
  <cp:revision>77</cp:revision>
  <dcterms:created xsi:type="dcterms:W3CDTF">2015-02-05T04:50:11Z</dcterms:created>
  <dcterms:modified xsi:type="dcterms:W3CDTF">2022-04-04T17:06:19Z</dcterms:modified>
</cp:coreProperties>
</file>