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5" r:id="rId9"/>
    <p:sldId id="266" r:id="rId10"/>
    <p:sldId id="267" r:id="rId11"/>
    <p:sldId id="262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kz/video/preview/?text=%D1%81%D1%83%D0%B4%D1%8B%20%D0%B7%D0%B5%D1%80%D1%82%D1%82%D0%B5%D1%83%20%D3%99%D0%B4%D1%96%D1%81%D1%82%D0%B5%D1%80%D1%96&amp;path=wizard&amp;parent-reqid=1646910783237625-653545672251493807-sas3-1012-26a-sas-l7-balancer-8080-BAL-7844&amp;wiz_type=vital&amp;filmId=1053532008592350699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Су мониторингінің әдістері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0007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Сынамаларды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сақтау және транспорттау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суының сынамасын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контейнер-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тоңазытқыштарда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+(4, 10)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градуста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сағаттан аспауы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салқындататын тоңазытқыштар болмаса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анализді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алған соң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сағаттын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температурасы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сәйкес келмеген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жағдайда анализді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жүргізбейміз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көздерінен суқоймадан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құдықтардан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бассейндерден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жинаған 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аспаптарды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Барометр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Исаченко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Рутнер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аспабы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2"/>
              </a:rPr>
              <a:t>Суды </a:t>
            </a:r>
            <a:r>
              <a:rPr lang="ru-RU" dirty="0" err="1" smtClean="0">
                <a:hlinkClick r:id="rId2"/>
              </a:rPr>
              <a:t>микробиологиялық зерттеу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әдістері </a:t>
            </a:r>
            <a:r>
              <a:rPr lang="ru-RU" dirty="0" smtClean="0">
                <a:hlinkClick r:id="rId2"/>
              </a:rPr>
              <a:t>- поиск </a:t>
            </a:r>
            <a:r>
              <a:rPr lang="ru-RU" dirty="0" err="1" smtClean="0">
                <a:hlinkClick r:id="rId2"/>
              </a:rPr>
              <a:t>Яндекса</a:t>
            </a:r>
            <a:r>
              <a:rPr lang="ru-RU" dirty="0" smtClean="0">
                <a:hlinkClick r:id="rId2"/>
              </a:rPr>
              <a:t> по видео (</a:t>
            </a:r>
            <a:r>
              <a:rPr lang="ru-RU" dirty="0" err="1" smtClean="0">
                <a:hlinkClick r:id="rId2"/>
              </a:rPr>
              <a:t>yandex.kz</a:t>
            </a:r>
            <a:r>
              <a:rPr lang="ru-RU" dirty="0" smtClean="0">
                <a:hlinkClick r:id="rId2"/>
              </a:rPr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5500726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Суды зерттеудің әдістері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Суды зерттеуге арналған арнай құралдар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Суды нормалау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Суды үнемдеу технологиялары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3"/>
            <a:ext cx="8501122" cy="2143139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судың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қасиеттері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өнеркәсіптік және тұрмыстық мақсаттарда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мақсаттарда адамдармен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судың құрамындағы әртүрлі заттардың мөлшерін анықтау үшін қолданылады.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Все о воде: методы исследования и показатели каче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143248"/>
            <a:ext cx="5214924" cy="2746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596" y="428604"/>
            <a:ext cx="8429684" cy="592935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органолептикалық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сезім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мүшелеріне қол жетімді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қасиеттерді бағалау әдісі.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Органолептикалық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судың түсін, иісін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мөлдірлігін және оның дәмін бағалауды қамтиды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физика-химиялық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Физика-химиялық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көрсеткіштерге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көрсеткіштер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 асырылады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қаттылық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минералдану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тотығу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микробиологиялық және паразитологиялық зерттеу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бактериялар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паразиттердің болуын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анықтауға мүмкіндік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арасында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патогендік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Әдетте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мл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суға микроорганизмдер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химиялық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Химиялық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құрамды 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(алюминий,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қорғасын, темір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мыс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басқалары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күрделі органикалық заттар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(акриламид, стирол, фенол, винилхлорид,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көміртек тетрахлориді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диоксин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мұнай өнімдері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сияқты органикалық және бейорганикалық қоспалардың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мөлшерін анықтайды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Радионуклидтерді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анықтау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Судың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радиациялық қауіпсіздігін анықтау үшін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альфа, бета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бөлшектері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радийге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судағы радионуклидтердің құрамын анықтау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ағзасына түсетін дозалық жүктемені төмендету үшін негіз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115328" cy="292898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800" dirty="0" smtClean="0"/>
              <a:t>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Химиялық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құрамды талдау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металдар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(алюминий,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қорғасын, темір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мыс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басқалары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күрделі органикалық заттар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(акриламид, стирол, фенол, винилхлорид,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көміртек тетрахлориді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диоксин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мұнай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өнімдері және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 б.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сияқты органикалық және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бейорганикалық қоспалардың болуы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мөлшерін анықтайды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Химический анализ воды из природных источников: основные методы -  лаборатория Вес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714752"/>
            <a:ext cx="3941730" cy="2601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3"/>
            <a:ext cx="8572560" cy="335758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Судың рН-реакциясын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анықтау.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Жақсы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судың рН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реакциясы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6,0-9,0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яғни бейтарап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әлсіз сілтілі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Табиғи сулардың көпшілігінде рН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реакция 6,0-9,5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Батпақ суларында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Гумин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қышқылдары қышқыл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реакция,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асты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суларында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бикарбонаттар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сілтілі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реакцияға тартады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Жануар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текті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органикалық қалдықтармен ластанып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шіру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нәтижесінде судың рН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реакциясы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сілтіленеді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өнеркәсіп суларымен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ластан-ғанда қышқылданады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әртүрлі индикаторларды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сынақ жолақтарын, лакмусты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қолданады.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, қышқылдықты анықтау үшін электромеханикалық әдістер қолданылады.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stroy-podskazka.ru/images/article/orig/2020/09/opredelenie-ph-vody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8170" y="3571876"/>
            <a:ext cx="3105967" cy="2143118"/>
          </a:xfrm>
          <a:prstGeom prst="rect">
            <a:avLst/>
          </a:prstGeom>
          <a:noFill/>
        </p:spPr>
      </p:pic>
      <p:pic>
        <p:nvPicPr>
          <p:cNvPr id="19460" name="Picture 4" descr="https://stroy-podskazka.ru/images/article/orig/2020/09/opredelenie-ph-vody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214686"/>
            <a:ext cx="4826033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Сапалық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сынау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түтікшеге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түтікшеге дистилденген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құйып біріне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қызыл біріне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лакмус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қағазын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5 минутке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соң, бастапқы түсі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тексерілетін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салынған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лакмус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қағаздары дистилденген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суға салынғандармен салыстырады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көк түсті қағаз қызарса-қышқыл, қызыл түсті қағаз көгерсе-сілтілі, түсі өзгермесе-бейтарап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реакциясын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3"/>
            <a:ext cx="8229600" cy="28575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Судағы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аммиакты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анықтау.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Суда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органикалық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альбуминдік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минералдық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аммиак-аммоний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тұздары ретінде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Альбуминдік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аммиак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уландырады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жарамды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іздері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ғана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ыдырау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нитриттер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нитраттарға айналады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Суда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альбуминдік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аммиактың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органикалық заттармен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зәр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лас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қалдықтар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былғануын көрсетеді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present5.com/presentation/37562034_177393542/image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4286231" cy="3214674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4857752" y="2643182"/>
            <a:ext cx="4143404" cy="3643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Аммиактың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суда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бар-жоқтығын анықтау үшін түтішеге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10мл су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сынамасын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алып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2-3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тамшы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Несслер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реактивін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қосады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Судың түсі сарғайса онда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аммиактың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бар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болғаны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(6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кесте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Көпшілік жағдайда ішер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суда кальций, магний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тұздары кездесетіндіктен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және олар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сілтілермен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әрекеттесіп тұнбаға түсетіндіктен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оларды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алдын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ала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нейтралдайды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Сол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үшін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су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сынамасының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250 мл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өлшеміне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50%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NaOH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және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Na(CO</a:t>
            </a:r>
            <a:r>
              <a:rPr kumimoji="0" lang="en-US" sz="29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қаныққан ерітіндісінен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 мл–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ден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қосып қояды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Судың санитарлық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микробиологиялық зерттелу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Санитарлық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микробиологиялық зерттеуге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жататын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орталықтандырылған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құбыры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құдықтар;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ашық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тоғандары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өзен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көл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жүзу хауыздары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қалдық сулар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Судың санитарлық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микробиологиялық зерттеу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жүрг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орталықтандырылған шаруашылықтың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шуге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жарамды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суының көзін таңдау және бұл көзд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кезеңді бақылау;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орталықтандырылған сумен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қамтуда ауыз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судың зарарсыздандыруын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гің бақылау;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орталықтан қамту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сондай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артезиан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ұңғымақтар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топырақ суларда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бұлақтарға бақылауда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пайдаланатындарда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судың жарамдылығының дәрежес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анықтау; (құдықтар, бабұлақтар және тағы басқалар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ашық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тоғандарды судың күй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санитариялық-эпидемиологиялық бақылау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су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қойнаулары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тоғандар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көлдер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өзендер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жүзу хауыздарындағы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зарасыздандыру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мд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бақылау;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қалдық суларды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тексеруге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және тазарту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дәрежес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ң тексеру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жұқпалы аурулардың судан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сурастыру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584043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судың сынақтарының таңдау, тасымалдау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және сақтауы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микробиологиялық 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алудың 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нұсқау беруді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өткен маман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Суға 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микроорганизмдардың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әрекетіне ықпал етпейт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материалдан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қолдануға арналған ыдыстар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тығыздап жабылмалы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тығындары және қорғайтын қалпақтармен жабдылған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қолдануға болатын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пробирка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құрғақ қыздыру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автоклавтаумен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зарасыздандыруға шыдамды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түрл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мақсаттар үш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ылғи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бактериологиялық зерттеулер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сынақты таңдайды.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стерильденген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ыдыстарға жинайды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Ыдысқа 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стерильденген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калпакпен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ыдыстың пробкасы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жиектері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баска 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жерлерге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тимеуі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шаюға болмайды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судың сынамасын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таралған жерлерден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крандардан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болсақ.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стерильдеу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кранды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күйдіру 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минут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ашық қалдыру 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судық ағу жылдамдығы төмен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резинке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шлангтар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қондырғылар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пробка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судың бетінің арасында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қалуы 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суланбауы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Ыдыс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суға толған соң оның бетін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стерильді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пробкамен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қалпақпен жабады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Сынамаға алынған судың документі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сынаманың алынған жерін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уақытын, күнін, сынама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жинаған адамның 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жөнін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ақпараттар жазылады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39</Words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Су мониторингінің әдістері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77013</dc:creator>
  <cp:lastModifiedBy>77013</cp:lastModifiedBy>
  <cp:revision>39</cp:revision>
  <dcterms:created xsi:type="dcterms:W3CDTF">2022-03-10T05:04:35Z</dcterms:created>
  <dcterms:modified xsi:type="dcterms:W3CDTF">2022-03-10T13:05:44Z</dcterms:modified>
</cp:coreProperties>
</file>