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70" r:id="rId11"/>
    <p:sldId id="265" r:id="rId12"/>
    <p:sldId id="268" r:id="rId13"/>
    <p:sldId id="269" r:id="rId14"/>
    <p:sldId id="271" r:id="rId15"/>
    <p:sldId id="272" r:id="rId16"/>
    <p:sldId id="274" r:id="rId17"/>
    <p:sldId id="283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2" y="-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39%20&#1072;&#1084;&#1072;&#1085;\&#1051;&#1072;&#1091;&#1083;&#1072;&#109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plotArea>
      <c:layout>
        <c:manualLayout>
          <c:layoutTarget val="inner"/>
          <c:xMode val="edge"/>
          <c:yMode val="edge"/>
          <c:x val="0.11723702016746575"/>
          <c:y val="4.2660978616865977E-2"/>
          <c:w val="0.85801761702950374"/>
          <c:h val="0.64512579220281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Лист1!$C$6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Лист1!$B$7:$B$14</c:f>
              <c:strCache>
                <c:ptCount val="8"/>
                <c:pt idx="0">
                  <c:v>Қазақстан Республикасы </c:v>
                </c:pt>
                <c:pt idx="1">
                  <c:v>Алматы</c:v>
                </c:pt>
                <c:pt idx="2">
                  <c:v>Жамбыл</c:v>
                </c:pt>
                <c:pt idx="3">
                  <c:v>Қарағанды</c:v>
                </c:pt>
                <c:pt idx="4">
                  <c:v>Қызылорда</c:v>
                </c:pt>
                <c:pt idx="5">
                  <c:v>Маңғыстау</c:v>
                </c:pt>
                <c:pt idx="6">
                  <c:v>Оңтүстік Қазақстан</c:v>
                </c:pt>
                <c:pt idx="7">
                  <c:v>Павлодар</c:v>
                </c:pt>
              </c:strCache>
            </c:strRef>
          </c:cat>
          <c:val>
            <c:numRef>
              <c:f>Лист1!$C$7:$C$14</c:f>
              <c:numCache>
                <c:formatCode>#,##0</c:formatCode>
                <c:ptCount val="8"/>
                <c:pt idx="0">
                  <c:v>20063</c:v>
                </c:pt>
                <c:pt idx="1">
                  <c:v>2542</c:v>
                </c:pt>
                <c:pt idx="2">
                  <c:v>1385</c:v>
                </c:pt>
                <c:pt idx="3">
                  <c:v>1736</c:v>
                </c:pt>
                <c:pt idx="4">
                  <c:v>3729</c:v>
                </c:pt>
                <c:pt idx="5">
                  <c:v>1146</c:v>
                </c:pt>
                <c:pt idx="6">
                  <c:v>4269</c:v>
                </c:pt>
                <c:pt idx="7">
                  <c:v>3247</c:v>
                </c:pt>
              </c:numCache>
            </c:numRef>
          </c:val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Val val="1"/>
          </c:dLbls>
          <c:cat>
            <c:strRef>
              <c:f>Лист1!$B$7:$B$14</c:f>
              <c:strCache>
                <c:ptCount val="8"/>
                <c:pt idx="0">
                  <c:v>Қазақстан Республикасы </c:v>
                </c:pt>
                <c:pt idx="1">
                  <c:v>Алматы</c:v>
                </c:pt>
                <c:pt idx="2">
                  <c:v>Жамбыл</c:v>
                </c:pt>
                <c:pt idx="3">
                  <c:v>Қарағанды</c:v>
                </c:pt>
                <c:pt idx="4">
                  <c:v>Қызылорда</c:v>
                </c:pt>
                <c:pt idx="5">
                  <c:v>Маңғыстау</c:v>
                </c:pt>
                <c:pt idx="6">
                  <c:v>Оңтүстік Қазақстан</c:v>
                </c:pt>
                <c:pt idx="7">
                  <c:v>Павлодар</c:v>
                </c:pt>
              </c:strCache>
            </c:strRef>
          </c:cat>
          <c:val>
            <c:numRef>
              <c:f>Лист1!$D$7:$D$14</c:f>
              <c:numCache>
                <c:formatCode>#,##0</c:formatCode>
                <c:ptCount val="8"/>
                <c:pt idx="0">
                  <c:v>21721</c:v>
                </c:pt>
                <c:pt idx="1">
                  <c:v>2636</c:v>
                </c:pt>
                <c:pt idx="2">
                  <c:v>1590</c:v>
                </c:pt>
                <c:pt idx="3">
                  <c:v>1404</c:v>
                </c:pt>
                <c:pt idx="4">
                  <c:v>4277</c:v>
                </c:pt>
                <c:pt idx="5">
                  <c:v>1262</c:v>
                </c:pt>
                <c:pt idx="6">
                  <c:v>4573</c:v>
                </c:pt>
                <c:pt idx="7">
                  <c:v>3191</c:v>
                </c:pt>
              </c:numCache>
            </c:numRef>
          </c:val>
        </c:ser>
        <c:axId val="223744000"/>
        <c:axId val="223745536"/>
      </c:barChart>
      <c:catAx>
        <c:axId val="22374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745536"/>
        <c:crosses val="autoZero"/>
        <c:auto val="1"/>
        <c:lblAlgn val="ctr"/>
        <c:lblOffset val="100"/>
      </c:catAx>
      <c:valAx>
        <c:axId val="22374553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22374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379122423488384"/>
          <c:y val="0.85950163241790478"/>
          <c:w val="0.31051162483666306"/>
          <c:h val="0.13896571285938095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F15B-1C5B-44C7-8ED8-2DB86A5B7357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F31F4-5107-4BAB-BFEC-F1978333F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11AE-C9ED-4B68-97AF-DA3A40D0F25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11AE-C9ED-4B68-97AF-DA3A40D0F25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11AE-C9ED-4B68-97AF-DA3A40D0F25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11AE-C9ED-4B68-97AF-DA3A40D0F25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75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58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2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03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36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5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02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71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2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BF10-69CD-4F47-9CBB-70AFB769745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2003-B428-492F-8415-B9D80060D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54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826" y="1122363"/>
            <a:ext cx="11921706" cy="238760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 ресурстар мониторингі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err="1"/>
              <a:t>Дәріс </a:t>
            </a:r>
            <a:r>
              <a:rPr lang="ru-RU" b="1" dirty="0" smtClean="0"/>
              <a:t>№6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6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574" y="345057"/>
            <a:ext cx="10905226" cy="583190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Қазгидромет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РМК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352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бекеттерде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1. 306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бекеттері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2. 36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бекеттері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3. 10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станциялары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бекеттер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тасқыны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/су басу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жиілетіледі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Гидрология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кадастры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0177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98" y="189781"/>
            <a:ext cx="11060502" cy="59871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мыналардан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қойнауының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153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274"/>
            <a:ext cx="11938958" cy="657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субъектілері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жиналатын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Қазгидромет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РМК, 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Су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көрсеткіштер:минералдану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ХПК)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Геология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қойнауын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86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4" y="189780"/>
            <a:ext cx="11146766" cy="629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Санитарлық-эпидемиологиялық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министрлігінің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санитарлық-эпидемиологиялық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Төтенше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жинағыштардағы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сарқынды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шаруашылық-тұрмыстық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төгінділері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Арнасы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Санэпидемстанция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Шығарындылар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төгінділер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93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11" y="5500703"/>
            <a:ext cx="1714512" cy="9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9403" y="1196751"/>
          <a:ext cx="10465164" cy="3432383"/>
        </p:xfrm>
        <a:graphic>
          <a:graphicData uri="http://schemas.openxmlformats.org/drawingml/2006/table">
            <a:tbl>
              <a:tblPr/>
              <a:tblGrid>
                <a:gridCol w="1693987"/>
                <a:gridCol w="2782063"/>
                <a:gridCol w="2994557"/>
                <a:gridCol w="2994557"/>
              </a:tblGrid>
              <a:tr h="360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Су </a:t>
                      </a: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ресурстарының көлемі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, млн. </a:t>
                      </a: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текше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 метр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i="1" dirty="0">
                          <a:latin typeface="Times New Roman"/>
                          <a:ea typeface="Calibri"/>
                          <a:cs typeface="Times New Roman"/>
                        </a:rPr>
                        <a:t>Жылдар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0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оның ішінде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i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арлығы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ҚР </a:t>
                      </a:r>
                      <a:r>
                        <a:rPr lang="ru-RU" sz="2000" i="1" dirty="0" err="1">
                          <a:latin typeface="Times New Roman"/>
                          <a:ea typeface="Times New Roman"/>
                        </a:rPr>
                        <a:t>аймағында қалыптасатын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2000" i="1" dirty="0" err="1">
                          <a:latin typeface="Times New Roman"/>
                          <a:ea typeface="Times New Roman"/>
                        </a:rPr>
                        <a:t>ектес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 err="1">
                          <a:latin typeface="Times New Roman"/>
                          <a:ea typeface="Times New Roman"/>
                        </a:rPr>
                        <a:t>мемлекеттерден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 err="1">
                          <a:latin typeface="Times New Roman"/>
                          <a:ea typeface="Times New Roman"/>
                        </a:rPr>
                        <a:t>келетін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121 100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75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00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46 100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109 800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63 500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46 300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107 400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67 700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39 700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146 100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91 700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54 400</a:t>
                      </a: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/>
                          <a:ea typeface="Times New Roman"/>
                        </a:rPr>
                        <a:t>139 000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/>
                          <a:ea typeface="Times New Roman"/>
                        </a:rPr>
                        <a:t>79 900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/>
                          <a:ea typeface="Times New Roman"/>
                        </a:rPr>
                        <a:t>59 100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71583" marR="71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70878" y="495346"/>
            <a:ext cx="766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 Республикасында су қорының қалыптасуы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4143380"/>
            <a:ext cx="10477573" cy="1051560"/>
          </a:xfrm>
        </p:spPr>
        <p:txBody>
          <a:bodyPr>
            <a:normAutofit/>
          </a:bodyPr>
          <a:lstStyle/>
          <a:p>
            <a:pPr algn="ctr"/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Суды пайдалану  (млн. текше м)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76211" y="5429265"/>
            <a:ext cx="11144328" cy="1047737"/>
          </a:xfrm>
        </p:spPr>
        <p:txBody>
          <a:bodyPr/>
          <a:lstStyle/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r>
              <a:rPr lang="kk-KZ" b="1" i="1" dirty="0" smtClean="0">
                <a:solidFill>
                  <a:srgbClr val="0070C0"/>
                </a:solidFill>
              </a:rPr>
              <a:t>“Экологиялық мониторингі” пәні</a:t>
            </a: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r>
              <a:rPr lang="kk-KZ" dirty="0" smtClean="0">
                <a:solidFill>
                  <a:srgbClr val="0070C0"/>
                </a:solidFill>
              </a:rPr>
              <a:t>Қоршаған ортаны қорғауды басқару және инжиниринг кафедрасы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11" y="5500703"/>
            <a:ext cx="1714512" cy="9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Диаграмма 7"/>
          <p:cNvGraphicFramePr/>
          <p:nvPr/>
        </p:nvGraphicFramePr>
        <p:xfrm>
          <a:off x="719403" y="548680"/>
          <a:ext cx="106571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3186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Қазақстан Республикасы өзінің географиялық орналасуы ерекшелігіне қарай 8 өзен бассейндеріне бөлінеді, олар Арал-Сырдария, Балқаш-Алакөл, Есіл, Ертіс, Жайық-Каспий, Нұра-Сарысу, Тобыл-Торғай және Шу-Талас, оның 7-уі көршілес мемлекеттерде құрылған (Қытай Халық Республикасы, Орталық Азия елдері, Ресей Федерациясы). Сонымен бұл  8 өзен бассейндерінің барлығы трансшекаралық сипатқа 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2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76211" y="5429265"/>
            <a:ext cx="11144328" cy="1047737"/>
          </a:xfrm>
        </p:spPr>
        <p:txBody>
          <a:bodyPr/>
          <a:lstStyle/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r>
              <a:rPr lang="kk-KZ" b="1" i="1" dirty="0" smtClean="0">
                <a:solidFill>
                  <a:srgbClr val="0070C0"/>
                </a:solidFill>
              </a:rPr>
              <a:t>“Экологиялық мониторингі” пәні</a:t>
            </a: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r>
              <a:rPr lang="kk-KZ" dirty="0" smtClean="0">
                <a:solidFill>
                  <a:srgbClr val="0070C0"/>
                </a:solidFill>
              </a:rPr>
              <a:t>Қоршаған ортаны қорғауды басқару және инжиниринг кафедрасы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11" y="5500703"/>
            <a:ext cx="1714512" cy="9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76211" y="5429265"/>
            <a:ext cx="11144328" cy="1047737"/>
          </a:xfrm>
        </p:spPr>
        <p:txBody>
          <a:bodyPr/>
          <a:lstStyle/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r>
              <a:rPr lang="kk-KZ" b="1" i="1" dirty="0" smtClean="0">
                <a:solidFill>
                  <a:srgbClr val="0070C0"/>
                </a:solidFill>
              </a:rPr>
              <a:t>“Экологиялық мониторингі” пәні</a:t>
            </a:r>
          </a:p>
          <a:p>
            <a:pPr algn="r"/>
            <a:endParaRPr lang="kk-KZ" b="1" i="1" dirty="0" smtClean="0">
              <a:solidFill>
                <a:srgbClr val="0070C0"/>
              </a:solidFill>
            </a:endParaRPr>
          </a:p>
          <a:p>
            <a:pPr algn="r"/>
            <a:r>
              <a:rPr lang="kk-KZ" dirty="0" smtClean="0">
                <a:solidFill>
                  <a:srgbClr val="0070C0"/>
                </a:solidFill>
              </a:rPr>
              <a:t>Қоршаған ортаны қорғауды басқару және инжиниринг кафедрасы 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11" y="5500703"/>
            <a:ext cx="1714512" cy="9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3" y="692696"/>
            <a:ext cx="106571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Қайталау сұрақтары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 </a:t>
            </a:r>
            <a:r>
              <a:rPr lang="ru-RU" dirty="0" err="1"/>
              <a:t>нысандарының кешенді</a:t>
            </a:r>
            <a:r>
              <a:rPr lang="ru-RU" dirty="0"/>
              <a:t> </a:t>
            </a:r>
            <a:r>
              <a:rPr lang="ru-RU" dirty="0" err="1" smtClean="0"/>
              <a:t>монитроингі</a:t>
            </a:r>
            <a:endParaRPr lang="ru-RU" dirty="0" smtClean="0"/>
          </a:p>
          <a:p>
            <a:r>
              <a:rPr lang="ru-RU" dirty="0"/>
              <a:t>Су </a:t>
            </a:r>
            <a:r>
              <a:rPr lang="ru-RU" dirty="0" err="1"/>
              <a:t>нысандарының</a:t>
            </a:r>
            <a:r>
              <a:rPr lang="ru-RU" dirty="0"/>
              <a:t> </a:t>
            </a:r>
            <a:r>
              <a:rPr lang="ru-RU" dirty="0" err="1"/>
              <a:t>кешенді</a:t>
            </a:r>
            <a:r>
              <a:rPr lang="ru-RU" dirty="0"/>
              <a:t> </a:t>
            </a:r>
            <a:r>
              <a:rPr lang="ru-RU" dirty="0" smtClean="0"/>
              <a:t>мониторинг </a:t>
            </a:r>
            <a:r>
              <a:rPr lang="ru-RU" dirty="0" err="1" smtClean="0"/>
              <a:t>қажеттілігі</a:t>
            </a:r>
            <a:r>
              <a:rPr lang="ru-RU" dirty="0" smtClean="0"/>
              <a:t> </a:t>
            </a:r>
          </a:p>
          <a:p>
            <a:r>
              <a:rPr lang="ru-RU" dirty="0"/>
              <a:t>Су </a:t>
            </a:r>
            <a:r>
              <a:rPr lang="ru-RU" dirty="0" err="1" smtClean="0"/>
              <a:t>нысандарына</a:t>
            </a:r>
            <a:r>
              <a:rPr lang="ru-RU" dirty="0" smtClean="0"/>
              <a:t> </a:t>
            </a:r>
            <a:r>
              <a:rPr lang="ru-RU" dirty="0" err="1"/>
              <a:t>кешенді</a:t>
            </a:r>
            <a:r>
              <a:rPr lang="ru-RU" dirty="0"/>
              <a:t> </a:t>
            </a:r>
            <a:r>
              <a:rPr lang="ru-RU" dirty="0" smtClean="0"/>
              <a:t>мониторинг </a:t>
            </a:r>
            <a:r>
              <a:rPr lang="ru-RU" dirty="0" err="1" smtClean="0"/>
              <a:t>құрылымы</a:t>
            </a:r>
            <a:r>
              <a:rPr lang="ru-RU" dirty="0" smtClean="0"/>
              <a:t> </a:t>
            </a:r>
          </a:p>
          <a:p>
            <a:r>
              <a:rPr lang="ru-RU" dirty="0"/>
              <a:t>Су </a:t>
            </a:r>
            <a:r>
              <a:rPr lang="ru-RU" dirty="0" err="1"/>
              <a:t>нысандарына</a:t>
            </a:r>
            <a:r>
              <a:rPr lang="ru-RU" dirty="0"/>
              <a:t> </a:t>
            </a:r>
            <a:r>
              <a:rPr lang="ru-RU" dirty="0" err="1"/>
              <a:t>кешенді</a:t>
            </a:r>
            <a:r>
              <a:rPr lang="ru-RU" dirty="0"/>
              <a:t> мониторинг </a:t>
            </a:r>
            <a:r>
              <a:rPr lang="ru-RU" dirty="0" err="1" smtClean="0"/>
              <a:t>жүргізудің</a:t>
            </a:r>
            <a:r>
              <a:rPr lang="ru-RU" dirty="0" smtClean="0"/>
              <a:t> </a:t>
            </a:r>
            <a:r>
              <a:rPr lang="ru-RU" dirty="0" err="1" smtClean="0"/>
              <a:t>тарихы</a:t>
            </a:r>
            <a:r>
              <a:rPr lang="ru-RU" dirty="0" smtClean="0"/>
              <a:t> мен </a:t>
            </a:r>
            <a:r>
              <a:rPr lang="ru-RU" dirty="0" err="1" smtClean="0"/>
              <a:t>болашағы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40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 жоспары: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6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1540"/>
            <a:ext cx="10515600" cy="593542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701" y="2800329"/>
            <a:ext cx="3157269" cy="30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63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23" y="621102"/>
            <a:ext cx="11215777" cy="555586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-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өлшеудің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жинаудың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әдіснамасын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жоспарға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мақсатпен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қайталанатын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4994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97" y="272870"/>
            <a:ext cx="1160109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Су </a:t>
            </a:r>
            <a:r>
              <a:rPr lang="ru-RU" dirty="0" err="1"/>
              <a:t>объектілерінің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мониторингі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жай-күйінің</a:t>
            </a:r>
            <a:r>
              <a:rPr lang="ru-RU" dirty="0"/>
              <a:t> </a:t>
            </a:r>
            <a:r>
              <a:rPr lang="ru-RU" dirty="0" err="1"/>
              <a:t>гидрологиялық</a:t>
            </a:r>
            <a:r>
              <a:rPr lang="ru-RU" dirty="0"/>
              <a:t>, </a:t>
            </a:r>
            <a:r>
              <a:rPr lang="ru-RU" dirty="0" err="1"/>
              <a:t>гидрогеологиялық</a:t>
            </a:r>
            <a:r>
              <a:rPr lang="ru-RU" dirty="0"/>
              <a:t>, </a:t>
            </a:r>
            <a:r>
              <a:rPr lang="ru-RU" dirty="0" err="1"/>
              <a:t>гидрогеохимиялық</a:t>
            </a:r>
            <a:r>
              <a:rPr lang="ru-RU" dirty="0"/>
              <a:t>, </a:t>
            </a:r>
            <a:r>
              <a:rPr lang="ru-RU" dirty="0" err="1"/>
              <a:t>санитариялық-химиялық</a:t>
            </a:r>
            <a:r>
              <a:rPr lang="ru-RU" dirty="0"/>
              <a:t>, </a:t>
            </a:r>
            <a:r>
              <a:rPr lang="ru-RU" dirty="0" err="1"/>
              <a:t>микробиологиялық</a:t>
            </a:r>
            <a:r>
              <a:rPr lang="ru-RU" dirty="0"/>
              <a:t>, </a:t>
            </a:r>
            <a:r>
              <a:rPr lang="ru-RU" dirty="0" err="1"/>
              <a:t>паразитологиялық</a:t>
            </a:r>
            <a:r>
              <a:rPr lang="ru-RU" dirty="0"/>
              <a:t>, </a:t>
            </a:r>
            <a:r>
              <a:rPr lang="ru-RU" dirty="0" err="1"/>
              <a:t>радиологиялық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токсикологиялық</a:t>
            </a:r>
            <a:r>
              <a:rPr lang="ru-RU" dirty="0"/>
              <a:t> </a:t>
            </a:r>
            <a:r>
              <a:rPr lang="ru-RU" dirty="0" err="1"/>
              <a:t>көрсеткіштерін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, </a:t>
            </a:r>
            <a:r>
              <a:rPr lang="ru-RU" dirty="0" err="1"/>
              <a:t>теріс</a:t>
            </a:r>
            <a:r>
              <a:rPr lang="ru-RU" dirty="0"/>
              <a:t> </a:t>
            </a:r>
            <a:r>
              <a:rPr lang="ru-RU" dirty="0" err="1"/>
              <a:t>процестерді</a:t>
            </a:r>
            <a:r>
              <a:rPr lang="ru-RU" dirty="0"/>
              <a:t> </a:t>
            </a:r>
            <a:r>
              <a:rPr lang="ru-RU" dirty="0" err="1"/>
              <a:t>уақтылы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болжау</a:t>
            </a:r>
            <a:r>
              <a:rPr lang="ru-RU" dirty="0"/>
              <a:t>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,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беру, </a:t>
            </a:r>
            <a:r>
              <a:rPr lang="ru-RU" dirty="0" err="1"/>
              <a:t>зиянды</a:t>
            </a:r>
            <a:r>
              <a:rPr lang="ru-RU" dirty="0"/>
              <a:t> </a:t>
            </a:r>
            <a:r>
              <a:rPr lang="ru-RU" dirty="0" err="1"/>
              <a:t>салдарлардың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асырылатын</a:t>
            </a:r>
            <a:r>
              <a:rPr lang="ru-RU" dirty="0"/>
              <a:t> су </a:t>
            </a:r>
            <a:r>
              <a:rPr lang="ru-RU" dirty="0" err="1"/>
              <a:t>шаруашылығы</a:t>
            </a:r>
            <a:r>
              <a:rPr lang="ru-RU" dirty="0"/>
              <a:t> </a:t>
            </a:r>
            <a:r>
              <a:rPr lang="ru-RU" dirty="0" err="1"/>
              <a:t>іс-шараларының</a:t>
            </a:r>
            <a:r>
              <a:rPr lang="ru-RU" dirty="0"/>
              <a:t> </a:t>
            </a:r>
            <a:r>
              <a:rPr lang="ru-RU" dirty="0" err="1"/>
              <a:t>тиімділік</a:t>
            </a:r>
            <a:r>
              <a:rPr lang="ru-RU" dirty="0"/>
              <a:t> </a:t>
            </a:r>
            <a:r>
              <a:rPr lang="ru-RU" dirty="0" err="1"/>
              <a:t>дәрежесін</a:t>
            </a:r>
            <a:r>
              <a:rPr lang="ru-RU" dirty="0"/>
              <a:t> </a:t>
            </a:r>
            <a:r>
              <a:rPr lang="ru-RU" dirty="0" err="1"/>
              <a:t>айқындау</a:t>
            </a:r>
            <a:r>
              <a:rPr lang="ru-RU" dirty="0"/>
              <a:t> </a:t>
            </a:r>
            <a:r>
              <a:rPr lang="ru-RU" dirty="0" err="1"/>
              <a:t>жөнінде</a:t>
            </a:r>
            <a:r>
              <a:rPr lang="ru-RU" dirty="0"/>
              <a:t> </a:t>
            </a:r>
            <a:r>
              <a:rPr lang="ru-RU" dirty="0" err="1"/>
              <a:t>ұсынымдар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35" y="3596260"/>
            <a:ext cx="4337293" cy="2791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83" y="3596260"/>
            <a:ext cx="3985403" cy="27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2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23" y="362309"/>
            <a:ext cx="11921705" cy="58146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олармен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проблемаларды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967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89781"/>
            <a:ext cx="11129513" cy="59871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гидрометиктер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46" y="1924237"/>
            <a:ext cx="6719420" cy="47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72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6596"/>
            <a:ext cx="10515600" cy="5590367"/>
          </a:xfrm>
        </p:spPr>
        <p:txBody>
          <a:bodyPr/>
          <a:lstStyle/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нысандарының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1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396815"/>
            <a:ext cx="11749177" cy="57801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913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311</Words>
  <Application>Microsoft Office PowerPoint</Application>
  <PresentationFormat>Произвольный</PresentationFormat>
  <Paragraphs>119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Су ресурстар мониторингі </vt:lpstr>
      <vt:lpstr>Дәріс жоспары: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Суды пайдалану  (млн. текше м) </vt:lpstr>
      <vt:lpstr>Слайд 16</vt:lpstr>
      <vt:lpstr>Слайд 17</vt:lpstr>
      <vt:lpstr>Қайталау сұрақтары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нысандарының кешенді мониторингі пәніне кіріспе </dc:title>
  <dc:creator>2019</dc:creator>
  <cp:lastModifiedBy>77013</cp:lastModifiedBy>
  <cp:revision>12</cp:revision>
  <dcterms:created xsi:type="dcterms:W3CDTF">2020-09-23T04:54:21Z</dcterms:created>
  <dcterms:modified xsi:type="dcterms:W3CDTF">2022-02-28T11:18:09Z</dcterms:modified>
</cp:coreProperties>
</file>