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68" r:id="rId2"/>
    <p:sldId id="290" r:id="rId3"/>
    <p:sldId id="301" r:id="rId4"/>
    <p:sldId id="302" r:id="rId5"/>
    <p:sldId id="303" r:id="rId6"/>
    <p:sldId id="299" r:id="rId7"/>
    <p:sldId id="304" r:id="rId8"/>
    <p:sldId id="305" r:id="rId9"/>
    <p:sldId id="306" r:id="rId10"/>
    <p:sldId id="308" r:id="rId11"/>
    <p:sldId id="307" r:id="rId12"/>
    <p:sldId id="300" r:id="rId13"/>
    <p:sldId id="2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868A-449F-4190-864B-37DB0777744D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411AE-C9ED-4B68-97AF-DA3A40D0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A2E625-D61C-446F-8E4C-610DFED6956A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8BB-E29E-419B-A219-638DC162EE97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62-8797-40A6-BBE0-51706BCD73A4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746-771F-43EF-98F5-0271687F33E8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DEA6B2E-F63F-447C-A5F4-D1A0610FE1BC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308A-D0DF-4790-BDF4-C6DD4ADE0180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215B-272B-4FE0-8374-2E8F7D6E810C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6D62-C805-4C44-B378-D7084674771D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85B7-0DDE-42CE-B77A-B3E9CDC191CC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AD2-E5DA-4BA5-985E-590FB0F1FF14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B51B-650F-46A6-94AA-991C9B47878D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93B9D6-818E-40B7-894F-7A5D0605381D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aimet.ru/catalog/product/maws201m-takticheskaya-sistema-meteorologicheski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-дәріс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254145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Атмосфера ауасын бақылаудың әдістері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5643602"/>
          </a:xfrm>
        </p:spPr>
        <p:txBody>
          <a:bodyPr>
            <a:normAutofit fontScale="700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Петри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сіңіргіші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 см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ұзындығы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18-20 см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цилинрдлі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жоғарғы бөлігінде екі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түтүкше дәнекерленген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біреуі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түбіндегі склянкаға дейін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жетіп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бұрыш жасап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сыртқа қарай иілген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цилиндрдің бүйір қабырғасына дәнекерленген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Ұзын түтікше бірнеше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ұсақ тесіктері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жартылай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шариктермен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бітеді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Сіңірілетін ерітінділер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ортаңғы түтікше арқылы пипеткамен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бюреткамен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енгізіледі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бүйіріндегісін алып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тастайды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Полежаев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сіңіргіштері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үлкен және кіші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көлемде болады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олардың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сіңіргіштерінен айырмашылығы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сыртқы түрінде ғана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жоғарғы бөлігі алмұрт тәрізді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төменгі бөлігі қысыңқы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түтікшесі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капилляр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Жоғары бөлігінің кең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аспирациялық ауаның жоғары жылдамдық кезінде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ішіндегі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сұйықтықтың төгілуінен қорғайды,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төменгі қысыңқы бөлігі жұтатын ерітіндісі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бағана биіктігін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ұлғайтады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Осы 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жұмыс істейтін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Зайцев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жұтқышы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Реберг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жұтқышы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Дерксель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Тищенко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склянкалары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тағы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 аспаптар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Сіңіргіш ерітіндісімен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ұлғайту үшін арнайы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аспап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қарастырылған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тесікті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пластиканкасы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 өтеді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Қатты сіңіретін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гигроскопиялық 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шынылы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мақта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натронды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кальций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хлориді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көмір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силикагель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Қатты сіңіргіш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тәрізді 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қатпарлы шыны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түтікшелерге, сіңіргіш колонкаларға орналастырылады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572560" cy="5643602"/>
          </a:xfrm>
        </p:spPr>
        <p:txBody>
          <a:bodyPr>
            <a:normAutofit fontScale="6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Сүзгіні қолдану арқылы ауа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дисперсті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аэрозолдарды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 түтіндер, тұмандар, шаңдарды ұстау үшін, әртүрлі сүзуші материалдар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қағазды және мембраналы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сүзгілер, жіңішке талшықты материалдардан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 сүзгілер,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ФПП – 15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Петрянов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номерлі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минералды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мақталар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АФА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аналитикалық аэрозолды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 кеңінен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Өлшеу жүргізу және аэрозолдарға химиялық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жүргізу үшін жұмысшы ауданы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см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(АФА-В-10)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см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(АФА-В-18)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сүзгілер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АФА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сүзгісі дискі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тәрізді шеті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тығыздалған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перхлорвинилді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 қағаздан шығыңқы жері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қорғайтын шеңбердің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орналасқан.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сүзгілер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патрондарда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сүзгілерінің тиімділігі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және аэродинамикалық кедергісі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ауаны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жылдамдықпен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 л/мин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қатар, бұл матадан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 сүзгілер қалыпты салмағына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кептіруді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 етпейді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сіңірмей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итеретін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жоғары салыстырмалы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ылғалдылықта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шамасында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қасиетін жоғалтуы 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жағдайда 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соң сүзгіні өлшер 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термостатта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55-60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температурасында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20-30 минут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эксикаторда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сағатқа қойып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 бөлме температурасында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АФА-ХА, АФА-ХМ, АФА-ХС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сүзгілері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Пайдаланылатын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отынның сапасы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түріне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күкірттің және күлдің құрамы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оның мөлшеріне көңіл бөлу қажет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Сондай-ақ отынды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жағу әдісі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мен оны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жағу жиілігін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күлдің мөлшері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мен оны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әдісін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құбырдың диаметрі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биіктігін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қолданылатын күл және шаң ұстаушы қондырғыларды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олардың тазарту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коэффициентін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анықтау қажет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цехтарды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атмосфералық ауаның ластаушы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көзі ретінде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санитарлық сипаттауда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анықтайды: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технологиялық процесстің сипаты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ауаға бөлінетін зиянды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атмосфераның ұйымдастырылмаған тасымалдары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және оның түсу себептерін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ұйымдастырылған тастама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тастама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биіктігі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жүйелілігі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атмосфераға түсетін тастамалардың мөлшері мен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қолданылатын шаң және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газ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тазартушы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схемалар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олардың тиімділігі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жобалық және фактылары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және шаң тазартушы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қондырғылардың жұмысын бақылау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Нысанға санитарлық сипаттама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үшін жорамалданып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отырған өндірістер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өндірісті кеңейту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профилінің өзгеруі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жабылуы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ауыстырылуы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және ауа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бассейнін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санитарлық қорғауда күтілетін тиімділік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мәліметтер қажет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Маңыздысы санитарлы-эпидемиологиялық тексеру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яғни атмосфераның ластану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деңгейін халық денсаулығы көрсеткіштерімен салыстыру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7858180" cy="2786082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382734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Тапсырмалар мен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ұрақтар: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Ауа сынамасын алу </a:t>
            </a:r>
          </a:p>
          <a:p>
            <a:pPr lvl="0" fontAlgn="base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Ауа сапасын бақылау құрылғылары </a:t>
            </a:r>
            <a:r>
              <a:rPr lang="ru-RU" dirty="0" smtClean="0">
                <a:hlinkClick r:id="rId3"/>
              </a:rPr>
              <a:t>(</a:t>
            </a:r>
            <a:r>
              <a:rPr lang="ru-RU" dirty="0" err="1" smtClean="0">
                <a:hlinkClick r:id="rId3"/>
              </a:rPr>
              <a:t>raimet.ru</a:t>
            </a:r>
            <a:r>
              <a:rPr lang="ru-RU" dirty="0" smtClean="0">
                <a:hlinkClick r:id="rId3"/>
              </a:rPr>
              <a:t>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354159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Жоспары: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Атмосфера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ауасынан сынама алу</a:t>
            </a:r>
          </a:p>
          <a:p>
            <a:pPr lvl="0" fontAlgn="base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алуға қойылатын талаптар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Ауа сынамасын алудың әдістері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 Қоршаған ортаның барлық нысандарының ең  көп зерттелгені  - су және атмосфералық ауа болып табылады.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Атмосфералық ауаға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-ден аса,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Суға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-нан астам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Жер қыртысына арналып тек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шақты нормативтер (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ШРЕК, ШРЕД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зерттеліп белгіленген.</a:t>
            </a:r>
          </a:p>
          <a:p>
            <a:pPr algn="just">
              <a:buNone/>
            </a:pPr>
            <a:r>
              <a:rPr lang="kk-KZ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kk-KZ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Атмосфера ауасының құрамы бойынша ШРК</a:t>
            </a:r>
            <a:r>
              <a:rPr lang="kk-KZ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жз 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-жұмыс зонасы ауасындағы зиянды заттардың шекті рауалды концентрациясы мг/м</a:t>
            </a:r>
            <a:r>
              <a:rPr lang="kk-KZ" sz="2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Жұмыс зонасы қызметкердің тұрақты немесе уақытша еденнен немесе жерден биігтігі 2м –ге дейінгі кеңістікте болатын орынын айтады.</a:t>
            </a: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Тұрғын мекендерде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сынамасы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мынандай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мақсаттармен алынады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тұрғын мекеннің ауасының ластану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деңгейінің жалпы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сипаттамасын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атмосфералық ауаны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ластайтын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объектілердің тастамаларының таралуын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тазартушы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қондырғылардың жұмысын бақылау үшін;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атмосфераның зиянды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тастамаларды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төмендетуге бағытталған сауықтырушы шаралардың тиімділігін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таңдау үшін қаланың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ауданның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жоспарымен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территориясында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өндірістік кәсіпорындарының, тұрғын кварталдардың орналасуымен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розасың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мәліметтермен танысу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атмосфералық ауаның ластаушы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көзі өндірістік кәсіпорын болса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өндіріс технологиясымен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танысу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Атмосфералық ауаның сынамасы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түрлі бақылау орнында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стационарлы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маршрутты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және жылжымалы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факель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астындағы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шаңға, күкіртті газға,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диоксидіне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күкірт оксидіне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сондай-ақ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тұрғын мекеннің ластаушы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көзіне тән арнайы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ингредиенттерге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алғанмен қатар ауаның температурасы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ылғалдылығы, барометрлік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қысымы, желдің бағыты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жылдамдығы анықталды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жағдайы, тастама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көзіне байланыссыз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әрбір анықталатын затқа құрастырылады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картаға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енгізіледі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Атмосфералық ауаның ластаушы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көзін негіздегенде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картасында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нысанның 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мекен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жайы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ведомствалық тәуелділігі, жел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бағытын ескере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селитебті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территорияға қарағанда қала жоспарында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орналасуы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санитарлық қорғаныс зонасының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өндірістік сипаты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шығарылатын өнімі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мәліметтер көрсетілуі қажет.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400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Атмосфералық ауа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сынамасын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алу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және талдау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картасы</a:t>
            </a:r>
            <a:r>
              <a:rPr lang="ru-RU" sz="2400" i="1" dirty="0" smtClean="0"/>
              <a:t>.</a:t>
            </a:r>
            <a:endParaRPr lang="ru-RU" sz="2400" dirty="0" smtClean="0"/>
          </a:p>
          <a:p>
            <a:r>
              <a:rPr lang="ru-RU" sz="2400" dirty="0" err="1" smtClean="0"/>
              <a:t>Зерттелетін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ингредиенттің аты</a:t>
            </a:r>
            <a:r>
              <a:rPr lang="ru-RU" sz="2400" dirty="0" smtClean="0"/>
              <a:t> _______________________________________</a:t>
            </a:r>
          </a:p>
          <a:p>
            <a:r>
              <a:rPr lang="ru-RU" sz="2400" dirty="0" err="1" smtClean="0"/>
              <a:t>Талдау</a:t>
            </a:r>
            <a:r>
              <a:rPr lang="ru-RU" sz="2400" dirty="0" smtClean="0"/>
              <a:t> </a:t>
            </a:r>
            <a:r>
              <a:rPr lang="ru-RU" sz="2400" dirty="0" err="1" smtClean="0"/>
              <a:t>нәтижесі:_______ </a:t>
            </a:r>
            <a:r>
              <a:rPr lang="ru-RU" sz="2400" dirty="0" smtClean="0"/>
              <a:t>мг/м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; ШРЕК ________ мг/м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; </a:t>
            </a:r>
            <a:r>
              <a:rPr lang="ru-RU" sz="2400" dirty="0" err="1" smtClean="0"/>
              <a:t>ШРЕК-тен</a:t>
            </a:r>
            <a:r>
              <a:rPr lang="ru-RU" sz="2400" dirty="0" smtClean="0"/>
              <a:t> </a:t>
            </a:r>
            <a:r>
              <a:rPr lang="ru-RU" sz="2400" dirty="0" err="1" smtClean="0"/>
              <a:t>жоғарылату жиілігі</a:t>
            </a:r>
            <a:r>
              <a:rPr lang="ru-RU" sz="2400" dirty="0" smtClean="0"/>
              <a:t> ________ </a:t>
            </a:r>
            <a:r>
              <a:rPr lang="ru-RU" sz="2400" dirty="0" err="1" smtClean="0"/>
              <a:t>рет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Сынаманы</a:t>
            </a:r>
            <a:r>
              <a:rPr lang="ru-RU" sz="2400" dirty="0" smtClean="0"/>
              <a:t>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орны</a:t>
            </a:r>
            <a:r>
              <a:rPr lang="ru-RU" sz="2400" dirty="0" smtClean="0"/>
              <a:t> ______________________________________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сынаманы</a:t>
            </a:r>
            <a:r>
              <a:rPr lang="ru-RU" sz="2400" dirty="0" smtClean="0"/>
              <a:t>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деңгейі </a:t>
            </a:r>
            <a:r>
              <a:rPr lang="ru-RU" sz="2400" dirty="0" smtClean="0"/>
              <a:t>______________________________________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ауаны</a:t>
            </a:r>
            <a:r>
              <a:rPr lang="ru-RU" sz="2400" dirty="0" smtClean="0"/>
              <a:t> </a:t>
            </a:r>
            <a:r>
              <a:rPr lang="ru-RU" sz="2400" dirty="0" err="1" smtClean="0"/>
              <a:t>ластаушы</a:t>
            </a:r>
            <a:r>
              <a:rPr lang="ru-RU" sz="2400" dirty="0" smtClean="0"/>
              <a:t> </a:t>
            </a:r>
            <a:r>
              <a:rPr lang="ru-RU" sz="2400" dirty="0" err="1" smtClean="0"/>
              <a:t>көзі </a:t>
            </a:r>
            <a:r>
              <a:rPr lang="ru-RU" sz="2400" dirty="0" smtClean="0"/>
              <a:t>______________________________________</a:t>
            </a:r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Тастама</a:t>
            </a:r>
            <a:r>
              <a:rPr lang="ru-RU" sz="2400" dirty="0" smtClean="0"/>
              <a:t> </a:t>
            </a:r>
            <a:r>
              <a:rPr lang="ru-RU" sz="2400" dirty="0" err="1" smtClean="0"/>
              <a:t>факельдерінің түрлері: толқын тәрізді, </a:t>
            </a:r>
            <a:r>
              <a:rPr lang="ru-RU" sz="2400" dirty="0" smtClean="0"/>
              <a:t>конус </a:t>
            </a:r>
            <a:r>
              <a:rPr lang="ru-RU" sz="2400" dirty="0" err="1" smtClean="0"/>
              <a:t>тәрізді</a:t>
            </a:r>
            <a:r>
              <a:rPr lang="ru-RU" sz="2400" dirty="0" smtClean="0"/>
              <a:t>, </a:t>
            </a:r>
            <a:r>
              <a:rPr lang="ru-RU" sz="2400" dirty="0" err="1" smtClean="0"/>
              <a:t>жіп</a:t>
            </a:r>
            <a:r>
              <a:rPr lang="ru-RU" sz="2400" dirty="0" smtClean="0"/>
              <a:t> </a:t>
            </a:r>
            <a:r>
              <a:rPr lang="ru-RU" sz="2400" dirty="0" err="1" smtClean="0"/>
              <a:t>тәрізді</a:t>
            </a:r>
            <a:r>
              <a:rPr lang="ru-RU" sz="2400" dirty="0" smtClean="0"/>
              <a:t>, </a:t>
            </a:r>
            <a:r>
              <a:rPr lang="ru-RU" sz="2400" dirty="0" err="1" smtClean="0"/>
              <a:t>түтіндетуші</a:t>
            </a:r>
            <a:r>
              <a:rPr lang="ru-RU" sz="2400" dirty="0" smtClean="0"/>
              <a:t>, </a:t>
            </a:r>
            <a:r>
              <a:rPr lang="ru-RU" sz="2400" dirty="0" err="1" smtClean="0"/>
              <a:t>көтеріңкі </a:t>
            </a:r>
            <a:r>
              <a:rPr lang="ru-RU" sz="2400" dirty="0" smtClean="0"/>
              <a:t>(</a:t>
            </a:r>
            <a:r>
              <a:rPr lang="ru-RU" sz="2400" dirty="0" err="1" smtClean="0"/>
              <a:t>астын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сызу</a:t>
            </a:r>
            <a:r>
              <a:rPr lang="ru-RU" sz="2400" dirty="0" smtClean="0"/>
              <a:t>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5. </a:t>
            </a:r>
            <a:r>
              <a:rPr lang="ru-RU" sz="2400" dirty="0" err="1" smtClean="0"/>
              <a:t>Сынама</a:t>
            </a:r>
            <a:r>
              <a:rPr lang="ru-RU" sz="2400" dirty="0" smtClean="0"/>
              <a:t> </a:t>
            </a:r>
            <a:r>
              <a:rPr lang="ru-RU" sz="2400" dirty="0" err="1" smtClean="0"/>
              <a:t>алатын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нүктелердің факелдерге</a:t>
            </a:r>
            <a:r>
              <a:rPr lang="ru-RU" sz="2400" dirty="0" smtClean="0"/>
              <a:t> </a:t>
            </a:r>
            <a:r>
              <a:rPr lang="ru-RU" sz="2400" dirty="0" err="1" smtClean="0"/>
              <a:t>қарағандағы орналасуы</a:t>
            </a:r>
            <a:r>
              <a:rPr lang="ru-RU" sz="2400" dirty="0" smtClean="0"/>
              <a:t>: факел </a:t>
            </a:r>
            <a:r>
              <a:rPr lang="ru-RU" sz="2400" dirty="0" err="1" smtClean="0"/>
              <a:t>астында</a:t>
            </a:r>
            <a:r>
              <a:rPr lang="ru-RU" sz="2400" dirty="0" smtClean="0"/>
              <a:t>, </a:t>
            </a:r>
            <a:r>
              <a:rPr lang="ru-RU" sz="2400" dirty="0" err="1" smtClean="0"/>
              <a:t>белгілі-бір</a:t>
            </a:r>
            <a:r>
              <a:rPr lang="ru-RU" sz="2400" dirty="0" smtClean="0"/>
              <a:t> </a:t>
            </a:r>
            <a:r>
              <a:rPr lang="ru-RU" sz="2400" dirty="0" err="1" smtClean="0"/>
              <a:t>қашықтықта </a:t>
            </a:r>
            <a:r>
              <a:rPr lang="ru-RU" sz="2400" dirty="0" smtClean="0"/>
              <a:t>________ м.</a:t>
            </a:r>
          </a:p>
          <a:p>
            <a:r>
              <a:rPr lang="ru-RU" sz="2400" dirty="0" smtClean="0"/>
              <a:t>6. </a:t>
            </a:r>
            <a:r>
              <a:rPr lang="ru-RU" sz="2400" dirty="0" err="1" smtClean="0"/>
              <a:t>ластаушы</a:t>
            </a:r>
            <a:r>
              <a:rPr lang="ru-RU" sz="2400" dirty="0" smtClean="0"/>
              <a:t> </a:t>
            </a:r>
            <a:r>
              <a:rPr lang="ru-RU" sz="2400" dirty="0" err="1" smtClean="0"/>
              <a:t>көзден қашықтығы </a:t>
            </a:r>
            <a:r>
              <a:rPr lang="ru-RU" sz="2400" dirty="0" smtClean="0"/>
              <a:t>________ м.</a:t>
            </a:r>
          </a:p>
          <a:p>
            <a:r>
              <a:rPr lang="ru-RU" sz="2400" dirty="0" smtClean="0"/>
              <a:t>7. </a:t>
            </a:r>
            <a:r>
              <a:rPr lang="ru-RU" sz="2400" dirty="0" err="1" smtClean="0"/>
              <a:t>Магистральдағы </a:t>
            </a:r>
            <a:r>
              <a:rPr lang="ru-RU" sz="2400" dirty="0" smtClean="0"/>
              <a:t>транспорт </a:t>
            </a:r>
            <a:r>
              <a:rPr lang="ru-RU" sz="2400" dirty="0" err="1" smtClean="0"/>
              <a:t>ағынының интенсивтілігі</a:t>
            </a:r>
            <a:r>
              <a:rPr lang="ru-RU" sz="2400" dirty="0" smtClean="0"/>
              <a:t> ________ </a:t>
            </a:r>
            <a:r>
              <a:rPr lang="ru-RU" sz="2400" dirty="0" err="1" smtClean="0"/>
              <a:t>екі</a:t>
            </a:r>
            <a:r>
              <a:rPr lang="ru-RU" sz="2400" dirty="0" smtClean="0"/>
              <a:t> </a:t>
            </a:r>
            <a:r>
              <a:rPr lang="ru-RU" sz="2400" dirty="0" err="1" smtClean="0"/>
              <a:t>бағы тағы </a:t>
            </a:r>
            <a:r>
              <a:rPr lang="ru-RU" sz="2400" dirty="0" smtClean="0"/>
              <a:t>1 </a:t>
            </a:r>
            <a:r>
              <a:rPr lang="ru-RU" sz="2400" dirty="0" err="1" smtClean="0"/>
              <a:t>сағаттағы автомашиналар</a:t>
            </a:r>
            <a:r>
              <a:rPr lang="ru-RU" sz="2400" dirty="0" smtClean="0"/>
              <a:t> саны, </a:t>
            </a:r>
            <a:r>
              <a:rPr lang="ru-RU" sz="2400" dirty="0" err="1" smtClean="0"/>
              <a:t>олардың ішіндегі</a:t>
            </a:r>
            <a:r>
              <a:rPr lang="ru-RU" sz="2400" dirty="0" smtClean="0"/>
              <a:t> </a:t>
            </a:r>
            <a:r>
              <a:rPr lang="ru-RU" sz="2400" dirty="0" err="1" smtClean="0"/>
              <a:t>жүк машиналары</a:t>
            </a:r>
            <a:r>
              <a:rPr lang="ru-RU" sz="2400" dirty="0" smtClean="0"/>
              <a:t> ________% , </a:t>
            </a:r>
            <a:r>
              <a:rPr lang="ru-RU" sz="2400" dirty="0" err="1" smtClean="0"/>
              <a:t>орташа</a:t>
            </a:r>
            <a:r>
              <a:rPr lang="ru-RU" sz="2400" dirty="0" smtClean="0"/>
              <a:t> </a:t>
            </a:r>
            <a:r>
              <a:rPr lang="ru-RU" sz="2400" dirty="0" err="1" smtClean="0"/>
              <a:t>қозғалыс жылдамдығы </a:t>
            </a:r>
            <a:r>
              <a:rPr lang="ru-RU" sz="2400" dirty="0" smtClean="0"/>
              <a:t>________ </a:t>
            </a:r>
            <a:r>
              <a:rPr lang="ru-RU" sz="2400" dirty="0" err="1" smtClean="0"/>
              <a:t>км/сағ.</a:t>
            </a:r>
            <a:endParaRPr lang="ru-RU" sz="2400" dirty="0" smtClean="0"/>
          </a:p>
          <a:p>
            <a:r>
              <a:rPr lang="ru-RU" sz="2400" dirty="0" smtClean="0"/>
              <a:t>8. </a:t>
            </a:r>
            <a:r>
              <a:rPr lang="ru-RU" sz="2400" dirty="0" err="1" smtClean="0"/>
              <a:t>Ауа-райы</a:t>
            </a:r>
            <a:r>
              <a:rPr lang="ru-RU" sz="2400" dirty="0" smtClean="0"/>
              <a:t> </a:t>
            </a:r>
            <a:r>
              <a:rPr lang="ru-RU" sz="2400" dirty="0" err="1" smtClean="0"/>
              <a:t>жағдайы: тұнық, айнымалы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бұлтты, түтінді, тұманды, бұлтты, шаңды боран</a:t>
            </a:r>
            <a:r>
              <a:rPr lang="ru-RU" sz="2400" dirty="0" smtClean="0"/>
              <a:t>, </a:t>
            </a:r>
            <a:r>
              <a:rPr lang="ru-RU" sz="2400" dirty="0" err="1" smtClean="0"/>
              <a:t>шық түскен, жаңбырлы, қар </a:t>
            </a:r>
            <a:r>
              <a:rPr lang="ru-RU" sz="2400" dirty="0" smtClean="0"/>
              <a:t>(</a:t>
            </a:r>
            <a:r>
              <a:rPr lang="ru-RU" sz="2400" dirty="0" err="1" smtClean="0"/>
              <a:t>астын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сызу</a:t>
            </a:r>
            <a:r>
              <a:rPr lang="ru-RU" sz="2400" dirty="0" smtClean="0"/>
              <a:t>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9. </a:t>
            </a:r>
            <a:r>
              <a:rPr lang="ru-RU" sz="2400" dirty="0" err="1" smtClean="0"/>
              <a:t>Желдің бағыты: </a:t>
            </a:r>
            <a:r>
              <a:rPr lang="ru-RU" sz="2400" dirty="0" smtClean="0"/>
              <a:t>С, СШ, Ш,ОШ, О, ОБ, Б, СБ (</a:t>
            </a:r>
            <a:r>
              <a:rPr lang="ru-RU" sz="2400" dirty="0" err="1" smtClean="0"/>
              <a:t>астын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сызу</a:t>
            </a:r>
            <a:r>
              <a:rPr lang="ru-RU" sz="2400" dirty="0" smtClean="0"/>
              <a:t>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10. </a:t>
            </a:r>
            <a:r>
              <a:rPr lang="ru-RU" sz="2400" dirty="0" err="1" smtClean="0"/>
              <a:t>Желдің жылдамдығы: </a:t>
            </a:r>
            <a:r>
              <a:rPr lang="ru-RU" sz="2400" dirty="0" smtClean="0"/>
              <a:t>______________________________________ м/с.</a:t>
            </a:r>
          </a:p>
          <a:p>
            <a:r>
              <a:rPr lang="ru-RU" sz="2400" dirty="0" smtClean="0"/>
              <a:t>11. </a:t>
            </a:r>
            <a:r>
              <a:rPr lang="ru-RU" sz="2400" dirty="0" err="1" smtClean="0"/>
              <a:t>Ауаның салыстырмалы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жылдамдығы </a:t>
            </a:r>
            <a:r>
              <a:rPr lang="ru-RU" sz="2400" dirty="0" smtClean="0"/>
              <a:t>________%, </a:t>
            </a:r>
            <a:r>
              <a:rPr lang="ru-RU" sz="2400" dirty="0" err="1" smtClean="0"/>
              <a:t>құрғақ </a:t>
            </a:r>
            <a:r>
              <a:rPr lang="ru-RU" sz="2400" dirty="0" smtClean="0"/>
              <a:t>термометр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температурасы</a:t>
            </a:r>
            <a:r>
              <a:rPr lang="ru-RU" sz="2400" dirty="0" smtClean="0"/>
              <a:t> ________ С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, </a:t>
            </a:r>
            <a:r>
              <a:rPr lang="ru-RU" sz="2400" dirty="0" err="1" smtClean="0"/>
              <a:t>ылғалды </a:t>
            </a:r>
            <a:r>
              <a:rPr lang="ru-RU" sz="2400" dirty="0" smtClean="0"/>
              <a:t>термометр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________ С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12. </a:t>
            </a:r>
            <a:r>
              <a:rPr lang="ru-RU" sz="2400" dirty="0" err="1" smtClean="0"/>
              <a:t>Атмосфералық қысым </a:t>
            </a:r>
            <a:r>
              <a:rPr lang="ru-RU" sz="2400" dirty="0" smtClean="0"/>
              <a:t>________ мм </a:t>
            </a:r>
            <a:r>
              <a:rPr lang="ru-RU" sz="2400" dirty="0" err="1" smtClean="0"/>
              <a:t>сынап</a:t>
            </a:r>
            <a:r>
              <a:rPr lang="ru-RU" sz="2400" dirty="0" smtClean="0"/>
              <a:t> </a:t>
            </a:r>
            <a:r>
              <a:rPr lang="ru-RU" sz="2400" dirty="0" err="1" smtClean="0"/>
              <a:t>бағанасы бойынша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13. </a:t>
            </a:r>
            <a:r>
              <a:rPr lang="ru-RU" sz="2400" dirty="0" err="1" smtClean="0"/>
              <a:t>сынама</a:t>
            </a:r>
            <a:r>
              <a:rPr lang="ru-RU" sz="2400" dirty="0" smtClean="0"/>
              <a:t> </a:t>
            </a:r>
            <a:r>
              <a:rPr lang="ru-RU" sz="2400" dirty="0" err="1" smtClean="0"/>
              <a:t>сипаты</a:t>
            </a:r>
            <a:r>
              <a:rPr lang="ru-RU" sz="2400" dirty="0" smtClean="0"/>
              <a:t>: </a:t>
            </a:r>
            <a:r>
              <a:rPr lang="ru-RU" sz="2400" dirty="0" err="1" smtClean="0"/>
              <a:t>бір</a:t>
            </a:r>
            <a:r>
              <a:rPr lang="ru-RU" sz="2400" dirty="0" smtClean="0"/>
              <a:t> </a:t>
            </a:r>
            <a:r>
              <a:rPr lang="ru-RU" sz="2400" dirty="0" err="1" smtClean="0"/>
              <a:t>реттік</a:t>
            </a:r>
            <a:r>
              <a:rPr lang="ru-RU" sz="2400" dirty="0" smtClean="0"/>
              <a:t>, </a:t>
            </a:r>
            <a:r>
              <a:rPr lang="ru-RU" sz="2400" dirty="0" err="1" smtClean="0"/>
              <a:t>орташа</a:t>
            </a:r>
            <a:r>
              <a:rPr lang="ru-RU" sz="2400" dirty="0" smtClean="0"/>
              <a:t> </a:t>
            </a:r>
            <a:r>
              <a:rPr lang="ru-RU" sz="2400" dirty="0" err="1" smtClean="0"/>
              <a:t>тәуліктік </a:t>
            </a:r>
            <a:r>
              <a:rPr lang="ru-RU" sz="2400" dirty="0" smtClean="0"/>
              <a:t>(</a:t>
            </a:r>
            <a:r>
              <a:rPr lang="ru-RU" sz="2400" dirty="0" err="1" smtClean="0"/>
              <a:t>астын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сызу</a:t>
            </a:r>
            <a:r>
              <a:rPr lang="ru-RU" sz="2400" dirty="0" smtClean="0"/>
              <a:t>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14. </a:t>
            </a:r>
            <a:r>
              <a:rPr lang="ru-RU" sz="2400" dirty="0" err="1" smtClean="0"/>
              <a:t>сынама</a:t>
            </a:r>
            <a:r>
              <a:rPr lang="ru-RU" sz="2400" dirty="0" smtClean="0"/>
              <a:t>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уақыты: </a:t>
            </a:r>
            <a:r>
              <a:rPr lang="ru-RU" sz="2400" dirty="0" smtClean="0"/>
              <a:t>________ </a:t>
            </a:r>
            <a:r>
              <a:rPr lang="ru-RU" sz="2400" dirty="0" err="1" smtClean="0"/>
              <a:t>сағ.</a:t>
            </a:r>
            <a:r>
              <a:rPr lang="ru-RU" sz="2400" dirty="0" smtClean="0"/>
              <a:t> ________ мин., </a:t>
            </a:r>
            <a:r>
              <a:rPr lang="ru-RU" sz="2400" dirty="0" err="1" smtClean="0"/>
              <a:t>аяқталуы________ сағ.</a:t>
            </a:r>
            <a:r>
              <a:rPr lang="ru-RU" sz="2400" dirty="0" smtClean="0"/>
              <a:t> ________ мин.</a:t>
            </a:r>
          </a:p>
          <a:p>
            <a:r>
              <a:rPr lang="ru-RU" sz="2400" dirty="0" smtClean="0"/>
              <a:t>15. </a:t>
            </a:r>
            <a:r>
              <a:rPr lang="ru-RU" sz="2400" dirty="0" err="1" smtClean="0"/>
              <a:t>ауаны</a:t>
            </a:r>
            <a:r>
              <a:rPr lang="ru-RU" sz="2400" dirty="0" smtClean="0"/>
              <a:t> </a:t>
            </a:r>
            <a:r>
              <a:rPr lang="ru-RU" sz="2400" dirty="0" err="1" smtClean="0"/>
              <a:t>сорудың көлемдік уақыты: </a:t>
            </a:r>
            <a:r>
              <a:rPr lang="ru-RU" sz="2400" dirty="0" smtClean="0"/>
              <a:t>______________________ л/мин.</a:t>
            </a:r>
          </a:p>
          <a:p>
            <a:r>
              <a:rPr lang="ru-RU" sz="2400" dirty="0" smtClean="0"/>
              <a:t>16. </a:t>
            </a:r>
            <a:r>
              <a:rPr lang="ru-RU" sz="2400" dirty="0" err="1" smtClean="0"/>
              <a:t>жіберілген</a:t>
            </a:r>
            <a:r>
              <a:rPr lang="ru-RU" sz="2400" dirty="0" smtClean="0"/>
              <a:t> </a:t>
            </a:r>
            <a:r>
              <a:rPr lang="ru-RU" sz="2400" dirty="0" err="1" smtClean="0"/>
              <a:t>ауаның мөлшері </a:t>
            </a:r>
            <a:r>
              <a:rPr lang="ru-RU" sz="2400" dirty="0" smtClean="0"/>
              <a:t>______________________ л.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err="1" smtClean="0"/>
              <a:t>Сынама</a:t>
            </a:r>
            <a:r>
              <a:rPr lang="ru-RU" sz="2400" dirty="0" smtClean="0"/>
              <a:t> </a:t>
            </a:r>
            <a:r>
              <a:rPr lang="ru-RU" sz="2400" dirty="0" err="1" smtClean="0"/>
              <a:t>«____ң________ </a:t>
            </a:r>
            <a:r>
              <a:rPr lang="ru-RU" sz="2400" dirty="0" smtClean="0"/>
              <a:t>200__ ж. </a:t>
            </a:r>
            <a:r>
              <a:rPr lang="ru-RU" sz="2400" dirty="0" err="1" smtClean="0"/>
              <a:t>алынды</a:t>
            </a:r>
            <a:endParaRPr lang="ru-RU" sz="2400" dirty="0" smtClean="0"/>
          </a:p>
          <a:p>
            <a:r>
              <a:rPr lang="ru-RU" sz="2400" dirty="0" err="1" smtClean="0"/>
              <a:t>Сынама</a:t>
            </a:r>
            <a:r>
              <a:rPr lang="ru-RU" sz="2400" dirty="0" smtClean="0"/>
              <a:t> </a:t>
            </a:r>
            <a:r>
              <a:rPr lang="ru-RU" sz="2400" dirty="0" err="1" smtClean="0"/>
              <a:t>алушының фамилиясы</a:t>
            </a:r>
            <a:r>
              <a:rPr lang="ru-RU" sz="2400" dirty="0" smtClean="0"/>
              <a:t>, </a:t>
            </a:r>
            <a:r>
              <a:rPr lang="ru-RU" sz="2400" dirty="0" err="1" smtClean="0"/>
              <a:t>аты</a:t>
            </a:r>
            <a:r>
              <a:rPr lang="ru-RU" sz="2400" dirty="0" smtClean="0"/>
              <a:t>, </a:t>
            </a:r>
            <a:r>
              <a:rPr lang="ru-RU" sz="2400" dirty="0" err="1" smtClean="0"/>
              <a:t>жөні.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564360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үрдісі кезінде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құрамынан шынайы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сәйкес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ізделіп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отырған заттың мөлшерін анықтау үшін сынама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ауасын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жеткілікті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толтыру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тәсілі қатарлар шамасына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аэрозолді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конденсация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дезинтеграция,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су)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ізделінетін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заттың агрегатты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жағдайда болуы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 2)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ізделінетін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заттың ауа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ортасымен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химиялық өзара байланыста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болуы;3)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ауадағы зерттелетін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заттардың мөлшері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 4)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әдістері және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т.б.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аралығында түсетін 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заттардың максималды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шектік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рұқсат етілген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концентрациясына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(ШРЕК)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сәйкес келуін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15-30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минуттан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аспайтындай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мәлімет алынбас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максималды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ортасының жағдайын және ондағы зиянды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заттардың құрамын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үшін, оның жылдамдылығын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динамикасын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қажеттігін көрсетеді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еденнен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(1,5-2 м)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қашықтығын алдын-ала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санитарлық дәрігер белгілейді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жүргізіліп болғаннан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есептеліп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желдің жылдамдығын және бағытын, ауаның температурасын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ылғалдылығын, ауа-райының жағдайын анықтайды.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858180" cy="2643206"/>
          </a:xfrm>
        </p:spPr>
        <p:txBody>
          <a:bodyPr>
            <a:normAutofit/>
          </a:bodyPr>
          <a:lstStyle/>
          <a:p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5643602"/>
          </a:xfrm>
        </p:spPr>
        <p:txBody>
          <a:bodyPr>
            <a:normAutofit fontScale="47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Аспирациялық әдіс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әдісте негізінен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сіңіру орталары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ауаны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сіңіріп, анықтауға арналған заттарды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Сіңіру орталары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заттардың агрегатты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жағдайына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түрінде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түрінде кездескен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заттардың сіңірілуі үшін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ерітінділер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 сорбенттер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силикогель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Аэрозольдар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(түтін, шаң, тұман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сүзілу материалдарымен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сіңіру ортасы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жүргізу үшін әртүрлі аспирациялық аспаптар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аспиратор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ауа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аспиратор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тоқ көзіне қосылу арқылы жұмыс істейді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мезгілде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0,1-ден 1-ге л/мин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жылдамдықта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1-ден 20 л/мин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жылдамдықпен жасауға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қолданар 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ұшын жерге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қосу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(заземление).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 аспапты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тоққа қосып, сақтану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(предохранительный)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клапанын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1-ші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жағдайға қойып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5-ші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ротаметрлер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вентилін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қабылдамауға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ашамыз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Тумблер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двигателдерге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қосылады және сорылатын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ауаның қажетті жылдамдығы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ротаметр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вентілі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тұтқасының бұралуы арқылы қойылады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ауаның қозғалу жылдамдығы жоғарғы бөлігіндегі қалқыма арқылы белгіленеді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Бұдан соң аспап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қосылады және сіңірілу аспабы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штуцерге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Ауаның қозғалу жылдамдығы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л/мин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болғанда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клапаны (1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ашық 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аспаптың жұмыс істеу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ұзақтығы шектелмейді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ауаның қозғалу жылдамдығы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л/мин кем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клапаны (2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жабық 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жұмыстың үздіксіз жүмыс істеу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ұзақтығы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сағаттан аспау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жағдайда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минутқа үзіліс 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Реометрлер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көлемін анықтауүшін, алынған мәліметтерден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қызмет жасайды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құрғақ және сұйық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Сіңіргіш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түтікшелер тәрізді,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сұйықтар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 сорбенттер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салуға арналған.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Сұйық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сорбент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дистелденген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органикалық ерітінділер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реактивті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ерітінділер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Сіңірілу ерітінділері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Петри, Полежаев, Тищенко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құйылады.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сіңіргіші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см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ұзындығы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18-20 см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цилинрдлі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жоғарғы бөлігінде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түтүкше дәнекерленген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түбіндегі склянкаға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бұрыш жасап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сыртқа қарай иілген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цилиндрдің бүйір қабырғасына дәнекерленген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Ұзын түтікше 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ұсақ тесіктері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жартылай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шариктермен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Сіңірілетін ерітінділер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ортаңғы түтікше арқылы пипеткамен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бюреткамен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енгізіледі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бүйіріндегісін 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1080</TotalTime>
  <Words>269</Words>
  <Application>Microsoft Office PowerPoint</Application>
  <PresentationFormat>Экран (4:3)</PresentationFormat>
  <Paragraphs>209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5-дәріс</vt:lpstr>
      <vt:lpstr>Слайд 2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“Жер ресурстар қоры мен мүмкіншіліктері”  3-дәріс</dc:title>
  <dc:creator>Admin</dc:creator>
  <cp:lastModifiedBy>77013</cp:lastModifiedBy>
  <cp:revision>109</cp:revision>
  <dcterms:created xsi:type="dcterms:W3CDTF">2015-02-05T04:50:11Z</dcterms:created>
  <dcterms:modified xsi:type="dcterms:W3CDTF">2022-02-21T11:22:18Z</dcterms:modified>
</cp:coreProperties>
</file>