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385" autoAdjust="0"/>
    <p:restoredTop sz="94638" autoAdjust="0"/>
  </p:normalViewPr>
  <p:slideViewPr>
    <p:cSldViewPr>
      <p:cViewPr varScale="1">
        <p:scale>
          <a:sx n="92" d="100"/>
          <a:sy n="92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1868A-449F-4190-864B-37DB0777744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411AE-C9ED-4B68-97AF-DA3A40D0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A2E625-D61C-446F-8E4C-610DFED6956A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8BB-E29E-419B-A219-638DC162EE97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F6962-8797-40A6-BBE0-51706BCD73A4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                                                                                                                   доцент. Зандыбай Аманбек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A6B2E-F63F-447C-A5F4-D1A0610FE1BC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7308A-D0DF-4790-BDF4-C6DD4ADE0180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09215B-272B-4FE0-8374-2E8F7D6E810C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D6D62-C805-4C44-B378-D7084674771D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485B7-0DDE-42CE-B77A-B3E9CDC191CC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18BAD2-E5DA-4BA5-985E-590FB0F1FF14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99B51B-650F-46A6-94AA-991C9B47878D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93B9D6-818E-40B7-894F-7A5D0605381D}" type="datetime1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4145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kk-KZ" b="1" dirty="0" smtClean="0"/>
              <a:t>Адам тіршілік </a:t>
            </a:r>
            <a:r>
              <a:rPr lang="kk-KZ" b="1" dirty="0" smtClean="0"/>
              <a:t>ортасындағы техногенді </a:t>
            </a:r>
            <a:r>
              <a:rPr lang="kk-KZ" b="1" dirty="0" smtClean="0"/>
              <a:t>қауіп-қатерлер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“Адамның тіршілік ортасы”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-дәріс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507</TotalTime>
  <Words>21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8-дәріс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“Жер ресурстар қоры мен мүмкіншіліктері”  3-дәріс</dc:title>
  <dc:creator>Admin</dc:creator>
  <cp:lastModifiedBy>Aman</cp:lastModifiedBy>
  <cp:revision>60</cp:revision>
  <dcterms:created xsi:type="dcterms:W3CDTF">2015-02-05T04:50:11Z</dcterms:created>
  <dcterms:modified xsi:type="dcterms:W3CDTF">2018-10-24T06:38:43Z</dcterms:modified>
</cp:coreProperties>
</file>