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0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8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9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3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9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7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7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AA76E-B40A-4F8E-B390-3F4223B8C4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84532-97BE-4483-B27C-DE6441CD1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5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k-KZ" dirty="0">
                <a:latin typeface="Bahnschrift Condensed" pitchFamily="34" charset="0"/>
              </a:rPr>
              <a:t>Радиактивті қалдықтар </a:t>
            </a:r>
            <a:r>
              <a:rPr lang="kk-KZ" dirty="0" smtClean="0">
                <a:latin typeface="Bahnschrift Condensed" pitchFamily="34" charset="0"/>
              </a:rPr>
              <a:t>мәселелері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005064"/>
            <a:ext cx="4136504" cy="1633736"/>
          </a:xfrm>
        </p:spPr>
        <p:txBody>
          <a:bodyPr>
            <a:normAutofit/>
          </a:bodyPr>
          <a:lstStyle/>
          <a:p>
            <a:pPr algn="r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10-дәріс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ядролық ластан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4911553" cy="25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9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4.img22.ria.ru/images/22168/51/221685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" y="84548"/>
            <a:ext cx="9129798" cy="665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2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60648"/>
            <a:ext cx="8352928" cy="46805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Теңіздегі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радиоэкологияны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тек 1992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құрылды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Бұған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бақылауды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зираттардан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50-100км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жүргізген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контейнерлер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шөктірілген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зираттарда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жиырма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бері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жүргізіліп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Жүргізіп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бақылаулар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қаптап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қабаттың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уақытқа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төзетінін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радионуклидтердің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теңіз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ортасына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қашан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шығатынын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анықтап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алмайды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АҚШ – та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қалдықтардың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теңізге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тасталған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мөлшері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1946-1970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86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контейнер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тасталған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активтілігі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95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Кюри. 1971-1983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әскери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атомдық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өнеркәсіптер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Бельгия, Англия. Нидерланды, Швейцария, Франция, Швеция, Италия, ГФР, Япония,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Кореяның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өнеркәсіптері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теңіздерге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тастаған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Есептеулер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1967-1992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жылдар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Атылант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мұхитында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188188 т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контейнерге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салынған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94603 т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контейнерге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салынбаған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қалдықтар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көмілген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2514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көмудің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перспективалық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әдісі-оларды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ғарышқа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тастау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Әдісті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1959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академик А. П.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Капицей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ұсынды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Қазір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салада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қарқынды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зерттеулер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жүргізілуде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мөлшерде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атом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станциялары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реакторлары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әскери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сала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корабльдер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мен су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қайықтарының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ядролық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реакторлары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шығарады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418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2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Радиациялық қалдық түрлері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Радиациялық қалдықтарды залалсыздандыру әдістері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Радиациялық қалдықтардың қоршаған ортаға әсері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3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2448272"/>
          </a:xfrm>
        </p:spPr>
        <p:txBody>
          <a:bodyPr>
            <a:normAutofit fontScale="85000" lnSpcReduction="10000"/>
          </a:bodyPr>
          <a:lstStyle/>
          <a:p>
            <a:pPr marL="596646" indent="-514350">
              <a:buFont typeface="+mj-lt"/>
              <a:buAutoNum type="arabicPeriod"/>
              <a:defRPr/>
            </a:pPr>
            <a:r>
              <a:rPr lang="kk-KZ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Радиобелсенді қалдықтар және олардың жіктелуі.</a:t>
            </a:r>
          </a:p>
          <a:p>
            <a:pPr marL="596646" indent="-514350">
              <a:buFont typeface="+mj-lt"/>
              <a:buAutoNum type="arabicPeriod"/>
              <a:defRPr/>
            </a:pPr>
            <a:r>
              <a:rPr lang="kk-KZ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Радиобелсенді қалдықтарды жинау, уақытша сақтау, тасымалдау мен залалсыздандыру</a:t>
            </a:r>
          </a:p>
          <a:p>
            <a:pPr marL="596646" indent="-514350">
              <a:buFont typeface="+mj-lt"/>
              <a:buAutoNum type="arabicPeriod"/>
              <a:defRPr/>
            </a:pPr>
            <a:r>
              <a:rPr lang="kk-KZ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Радиобелсенді қалдықтарды көмудің экологиялық- гигиеналық             мәселелері</a:t>
            </a:r>
            <a:endParaRPr lang="kk-K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976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қалдықтар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минералдық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шикізатты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өндіру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процесінде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атом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станцияларының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ядролық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қондырғылары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кемелерді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кәдеге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жарату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процесінде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пайдаланылған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ядролық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отынды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ядролық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қаруды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өндіру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ядролық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реакторлары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бөлінетін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пайдалана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жұмыстарды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өнеркәсіпте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медицинада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ғылымда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радиоизотоптарды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ядролық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жарылыстар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46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880320"/>
          </a:xfr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ru-RU" dirty="0" smtClean="0"/>
              <a:t>	</a:t>
            </a:r>
            <a:r>
              <a:rPr lang="kk-KZ" altLang="ru-RU" b="1" dirty="0" smtClean="0">
                <a:solidFill>
                  <a:srgbClr val="C00000"/>
                </a:solidFill>
              </a:rPr>
              <a:t> </a:t>
            </a:r>
            <a:r>
              <a:rPr lang="kk-KZ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Белсенді қалдықтар </a:t>
            </a:r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– бұл құрамында радионуклидтері бар немесе өкілетті органдар бекіткен бос күйіндегі мөлшерінен жоғары концентрациясында немесе белсенділік деңгейінде радионуклидтерімен ластанған, әрі қарай пайдалануға жатпайтын заттар.</a:t>
            </a:r>
          </a:p>
          <a:p>
            <a:pPr marL="0" indent="0" algn="just" fontAlgn="base">
              <a:buNone/>
            </a:pPr>
            <a:endParaRPr lang="ru-RU" dirty="0"/>
          </a:p>
        </p:txBody>
      </p:sp>
      <p:pic>
        <p:nvPicPr>
          <p:cNvPr id="4" name="Picture 2" descr="http://sovetolog.com/uploads/pages/19f237f0a2525dc61d8157662fd05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5067068" cy="32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92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4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Жанбайтын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қалдықтар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металлдар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шыны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керамика,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құрылыс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қалдықтары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т. б.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түрдің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қалдықтарының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құрамына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тара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(включает также тару)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препарпттарды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қапттау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қолданатын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қап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қолданысқа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жарамсыз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құралдар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инситрументтер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машиналардың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металды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жиһаз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металды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құрылыс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конструкциялары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штукатурка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құрылыс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материалдары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габаритті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(крупногабаритные)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конструкциялар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құралдар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Жанғыш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қалдықтар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пластмасса , резина,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полихлорвенильді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өнім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текстиль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т. б,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типтегі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қалдықтарға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жарамсыз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пластмассадан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құралдар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жиһаз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киім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ағаштан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құрылыс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конструкциялары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46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44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залалсыздандыру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көму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altLang="ru-RU" sz="2800" i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i="1" dirty="0" err="1" smtClean="0">
                <a:latin typeface="Times New Roman" pitchFamily="18" charset="0"/>
                <a:cs typeface="Times New Roman" pitchFamily="18" charset="0"/>
              </a:rPr>
              <a:t>принциптер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теңіздердегі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зираттарға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көмеді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Ресейде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әдіс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атомды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флоттардың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болуымен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қалдықтарды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зираттарға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көму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1959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1992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жалғасты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зираттар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Балтийский, Баранцев, Белый,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Краско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аудандарында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Охотский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Японский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өзендерінде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жартылай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Камчатка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аралында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  <a:p>
            <a:pPr marL="0" indent="0" algn="just">
              <a:buNone/>
            </a:pP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қалдықтардың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қоймалары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астына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орналастырылады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(300 м-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кем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ретте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радионуклидтер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мөлшерде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бөледі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/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РАҚ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қоймалары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жүздеген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есептелген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ұзақ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мерзімді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сейсмикалық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тыныш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аудандарда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жарықтан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айырылған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біртекті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жартас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алқаптарында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Радиоактивті қалдыққа арналған контейнер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6" descr="http://upload.wikimedia.org/wikipedia/commons/thumb/4/4a/Loppusijoituskapseli.jpg/220px-Loppusijoituskaps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r="6561"/>
          <a:stretch>
            <a:fillRect/>
          </a:stretch>
        </p:blipFill>
        <p:spPr bwMode="auto">
          <a:xfrm>
            <a:off x="2339752" y="3861048"/>
            <a:ext cx="412892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1824" y="1052736"/>
            <a:ext cx="7758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Сұйық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радиоактивті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қалдықтардың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утилизациясы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шынылау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Шынылау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әдісінде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1250-1600 0 С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температурада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гранулирленген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шыны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оны да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цементпен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араластырып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бочкаларға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орналастырады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зираттарға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жібереді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мамандардың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айтуынша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бочкалардың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ұзақ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сақталуы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күдік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туғызады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04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390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Радиактивті қалдықтар мәселелері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Радиоактивті қалдыққа арналған контейнер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Радиактивті қалдықтар мәселелері </dc:title>
  <dc:creator>NK</dc:creator>
  <cp:lastModifiedBy>NK</cp:lastModifiedBy>
  <cp:revision>6</cp:revision>
  <dcterms:created xsi:type="dcterms:W3CDTF">2022-03-28T16:15:35Z</dcterms:created>
  <dcterms:modified xsi:type="dcterms:W3CDTF">2022-03-28T17:33:45Z</dcterms:modified>
</cp:coreProperties>
</file>