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9" r:id="rId7"/>
    <p:sldId id="257" r:id="rId8"/>
    <p:sldId id="260" r:id="rId9"/>
    <p:sldId id="265" r:id="rId10"/>
    <p:sldId id="258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98DE-DD57-4821-9953-6199AC8195A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520C-E0CD-44B0-81CE-8C8D5B53A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61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98DE-DD57-4821-9953-6199AC8195A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520C-E0CD-44B0-81CE-8C8D5B53A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66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98DE-DD57-4821-9953-6199AC8195A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520C-E0CD-44B0-81CE-8C8D5B53A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76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98DE-DD57-4821-9953-6199AC8195A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520C-E0CD-44B0-81CE-8C8D5B53A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02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98DE-DD57-4821-9953-6199AC8195A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520C-E0CD-44B0-81CE-8C8D5B53A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09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98DE-DD57-4821-9953-6199AC8195A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520C-E0CD-44B0-81CE-8C8D5B53A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88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98DE-DD57-4821-9953-6199AC8195A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520C-E0CD-44B0-81CE-8C8D5B53A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51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98DE-DD57-4821-9953-6199AC8195A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520C-E0CD-44B0-81CE-8C8D5B53A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85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98DE-DD57-4821-9953-6199AC8195A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520C-E0CD-44B0-81CE-8C8D5B53A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21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98DE-DD57-4821-9953-6199AC8195A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520C-E0CD-44B0-81CE-8C8D5B53A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6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98DE-DD57-4821-9953-6199AC8195A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520C-E0CD-44B0-81CE-8C8D5B53A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74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D98DE-DD57-4821-9953-6199AC8195A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E520C-E0CD-44B0-81CE-8C8D5B53A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14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Мұнай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өңдеу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газды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ректификациялау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қалдықтары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48872" cy="1752600"/>
          </a:xfrm>
        </p:spPr>
        <p:txBody>
          <a:bodyPr>
            <a:normAutofit/>
          </a:bodyPr>
          <a:lstStyle/>
          <a:p>
            <a:pPr algn="r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9-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дәріс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kazecosolutions.kz/sites/default/files/images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14908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405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482453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Қышқыл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гудрондар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Мұнай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химиясының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қалдықтарының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қышқыл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удрондар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құрамында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күкірт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қышқылы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су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10-нан 93% -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ға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органикалық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заттар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шайырлы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тұтқыр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массалар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Дәстүр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зауыттық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тоғандарда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жиналды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қышқыл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гудрондарды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аммоний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сульфатына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өңдеуге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отын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олардағы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қышқыл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алынғаннан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мұнай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өнімдерін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тазарту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реагенттер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пайдалануға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113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Қайталау сұрақтар:</a:t>
            </a:r>
          </a:p>
          <a:p>
            <a:pPr>
              <a:buFont typeface="Wingdings" pitchFamily="2" charset="2"/>
              <a:buChar char="§"/>
            </a:pP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Мұнай қалдықтарының түрлері</a:t>
            </a:r>
          </a:p>
          <a:p>
            <a:pPr>
              <a:buFont typeface="Wingdings" pitchFamily="2" charset="2"/>
              <a:buChar char="§"/>
            </a:pPr>
            <a:r>
              <a:rPr lang="kk-KZ" i="1" dirty="0">
                <a:latin typeface="Times New Roman" pitchFamily="18" charset="0"/>
                <a:cs typeface="Times New Roman" pitchFamily="18" charset="0"/>
              </a:rPr>
              <a:t>Мұнай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қалдықтарын залалсыздандыру әдістері</a:t>
            </a:r>
          </a:p>
          <a:p>
            <a:pPr>
              <a:buFont typeface="Wingdings" pitchFamily="2" charset="2"/>
              <a:buChar char="§"/>
            </a:pPr>
            <a:r>
              <a:rPr lang="kk-KZ" i="1" dirty="0">
                <a:latin typeface="Times New Roman" pitchFamily="18" charset="0"/>
                <a:cs typeface="Times New Roman" pitchFamily="18" charset="0"/>
              </a:rPr>
              <a:t>Мұнай қалдықтарын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залалсыздандырудағы озық технологиялар</a:t>
            </a:r>
          </a:p>
          <a:p>
            <a:pPr marL="0" indent="0">
              <a:buNone/>
            </a:pP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61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Мұнай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өндіру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кәсіпорнының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белгіліеріне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өнімінің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қауіпті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химиялық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құрамы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тірі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организмдерге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зиянды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газ бен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ауаның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мөлшерде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қосылуы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жарылысқа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қауіпті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қоспалар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түзуі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қолданатын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материалдары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жабдықтары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техникалары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қауіп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көзі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табылуы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жатады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62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597666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Мұнай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өндірісінің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барлау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бұрғылау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өндіру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өңдеу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тасымалдау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айтарлықтай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зиян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әкеледі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Барлау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іздестіру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мұнай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кешенінің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нысандарын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салуды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қамтитын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кезеңдер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орнын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мерзіміне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қарағанда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қысқарақ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кезеңде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техногендік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әсерлер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кезеңіне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қарағанда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қарқындылығымен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сипатталады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экологиялық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зардап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көбінесе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физико - </a:t>
            </a:r>
            <a:r>
              <a:rPr lang="ru-RU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механикалық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әсерлердің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топыраққа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өсімдік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жануарлар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әлеміне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ықпалынан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байқалады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Гидрологиялық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жағдайдың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тұрақсыздануы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эрозиялық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процестердің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күшеюімен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қоймаларының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ластануы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ихтиофауна мен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жануарлардың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жойылуы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тұрақты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игерілетін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жерлер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халықтың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тіршілігіне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теріс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етуімен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түсіндіріледі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17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Әлемдегі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мұнай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өндіру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өңдеу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мұнайдың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45 млн. т-дан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астамы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жоғалтылады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табыстың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2%-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ын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22 млн. тонна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құрлықта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ал 7 млн. т-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ға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жуығы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теңізде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жоғалтылады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16 млн. т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шамасындағы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мөлшері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автокөліктер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авиациялық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дизельдік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қозғалтқыштар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жұмысы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мұнай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өнімдерінің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жанбауы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атмосфераға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таралады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i="1" dirty="0" err="1" smtClean="0">
                <a:latin typeface="Times New Roman" pitchFamily="18" charset="0"/>
                <a:cs typeface="Times New Roman" pitchFamily="18" charset="0"/>
              </a:rPr>
              <a:t>Өнеркәсіптік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қалдықтардың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шығарындылары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мұнай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өнімдері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ысырабының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көрсеткішінің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60% - дан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астамын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құрайды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97325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Мұнайды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алғанда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табиғатқа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тиетін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зардаптар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-4572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Апатты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жағдайлардың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болуын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азайту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шаралар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қолдануға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коррозиямен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күресудің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нәтижелі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жолдарын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іздестіру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тасмалдау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құбырларын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жиі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тексеру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жөндеу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жұмыстарын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уақытылы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114300" indent="-4572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Мұнайды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бетіне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шығару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біраз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ресурстарының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құрылыс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обьектілерін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салуға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айналымнан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шеттелуі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сұрқының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бұзылуы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ластануы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114300" indent="-4572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Ластаушы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заттар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бөлініп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атмосфераның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бетіндегі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астындағы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сулардың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топырақтың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бұлармен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ластануы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114300" indent="-4572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Мұнаймен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қоса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бетіне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минералды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судың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шығуы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114300" indent="-4572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Бұрғылауда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шыққан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қалдықтарды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көму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114300" indent="-4572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Мұнайдың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төгілуі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707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4032448"/>
          </a:xfrm>
        </p:spPr>
        <p:txBody>
          <a:bodyPr>
            <a:normAutofit fontScale="85000" lnSpcReduction="20000"/>
          </a:bodyPr>
          <a:lstStyle/>
          <a:p>
            <a:pPr marL="457200" lvl="1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Жанғыш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қазбалар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табылатын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мұнай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сұйықтық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тығыздықтағы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көмірсутектердің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қоспасынан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1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Мұнай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өңдеу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мұнайды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фракцияларға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бөлуді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қамтиды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жеңілі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ауырлары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бірден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қалдықтар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санатына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санат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мұнай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өңдеу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мұнай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-химия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кезеңдерінде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толықтырылады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http://kazecosolutions.kz/sites/default/files/regnum_picture_14773737802751880_b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068960"/>
            <a:ext cx="4812618" cy="320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03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26642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Мұнайды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өңдеудің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қалдықтар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тобына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адсорбенттерді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күлді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ғынды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суларды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термиялық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өңдеудің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қатты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өнімдерін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шайырлар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шығарындылардан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алынған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шаң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массаларын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қалпына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келтіруге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қабілетсіз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жанама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химиялық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өнімдер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кіреді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/>
          </a:p>
        </p:txBody>
      </p:sp>
      <p:sp>
        <p:nvSpPr>
          <p:cNvPr id="4" name="AutoShape 2" descr="Как очистить пол от гудрона, подготовить пол к заливк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ак очистить пол от гудрона, подготовить пол к заливк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Как очистить пол от гудрона, подготовить пол к заливк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00455"/>
            <a:ext cx="4242860" cy="318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630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Мұнай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қалдықтарды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оңай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жою-оларды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пештерде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жағу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көмірсутектер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салыстырмалы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зиянсыз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өмірқышқыл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газына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ыдырайды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күл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мен шлак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өнімдерді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құрылыс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материалдарын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өндіруде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толтырғыш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тыңайтқыш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қолдануға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компоненттерді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оқшаулау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шикізат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болмаған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күл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қожды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мұнай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-химия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өндірісінің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қатты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қалдықтарымен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үйінділерге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сақтауға</a:t>
            </a:r>
            <a:r>
              <a:rPr lang="ru-RU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жібереді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1651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3456384"/>
          </a:xfrm>
        </p:spPr>
        <p:txBody>
          <a:bodyPr/>
          <a:lstStyle/>
          <a:p>
            <a:pPr marL="0" indent="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ұнай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өнімдерін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күкірт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қышқылымен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тазарту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нәтижесінде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қышқыл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гудрондар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қауіті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қалдықтар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санатына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парафиндер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сұйық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майлар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керосин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фракциялары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AutoShape 2" descr="Гудрон, мазут, битум | Festima.Ru - Мониторинг объявл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Гудрон, мазут, битум | Festima.Ru - Мониторинг объявлений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Гудрон, мазут, битум | Festima.Ru - Мониторинг объявлений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0" name="Picture 8" descr="Гудрон, мазут, битум | Festima.Ru - Мониторинг объявлен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89040"/>
            <a:ext cx="4427984" cy="292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Бубль-гум со вкусом детства. | Пикаб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005064"/>
            <a:ext cx="3359109" cy="1757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0421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164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Мұнай өңдеу, табиғи газды ректификациялау қалдықтары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NK</dc:creator>
  <cp:lastModifiedBy>NK</cp:lastModifiedBy>
  <cp:revision>7</cp:revision>
  <dcterms:created xsi:type="dcterms:W3CDTF">2022-03-28T15:16:55Z</dcterms:created>
  <dcterms:modified xsi:type="dcterms:W3CDTF">2022-03-28T16:14:14Z</dcterms:modified>
</cp:coreProperties>
</file>