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65" r:id="rId4"/>
    <p:sldId id="284" r:id="rId5"/>
    <p:sldId id="285" r:id="rId6"/>
    <p:sldId id="28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DF354C-69DE-46A5-A1F3-6B84B48D1F68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781B4C7-4F04-4F14-8FB0-5665A08B6B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354C-69DE-46A5-A1F3-6B84B48D1F68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1B4C7-4F04-4F14-8FB0-5665A08B6B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354C-69DE-46A5-A1F3-6B84B48D1F68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1B4C7-4F04-4F14-8FB0-5665A08B6B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354C-69DE-46A5-A1F3-6B84B48D1F68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1B4C7-4F04-4F14-8FB0-5665A08B6B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354C-69DE-46A5-A1F3-6B84B48D1F68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1B4C7-4F04-4F14-8FB0-5665A08B6B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354C-69DE-46A5-A1F3-6B84B48D1F68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1B4C7-4F04-4F14-8FB0-5665A08B6B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354C-69DE-46A5-A1F3-6B84B48D1F68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1B4C7-4F04-4F14-8FB0-5665A08B6B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354C-69DE-46A5-A1F3-6B84B48D1F68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1B4C7-4F04-4F14-8FB0-5665A08B6B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354C-69DE-46A5-A1F3-6B84B48D1F68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1B4C7-4F04-4F14-8FB0-5665A08B6B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DDF354C-69DE-46A5-A1F3-6B84B48D1F68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1B4C7-4F04-4F14-8FB0-5665A08B6B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DF354C-69DE-46A5-A1F3-6B84B48D1F68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781B4C7-4F04-4F14-8FB0-5665A08B6B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DDF354C-69DE-46A5-A1F3-6B84B48D1F68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781B4C7-4F04-4F14-8FB0-5665A08B6B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723536"/>
          </a:xfrm>
        </p:spPr>
        <p:txBody>
          <a:bodyPr/>
          <a:lstStyle/>
          <a:p>
            <a:pPr algn="ctr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“Деректер қорын басқару жүйесі” пәні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Қазақстан Республикасының Білім және ғылым министрлігі</a:t>
            </a:r>
            <a:br>
              <a:rPr lang="kk-KZ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b="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Л.Н. Гумилев атындағы Еуразия ұлттық университеті</a:t>
            </a:r>
            <a:endParaRPr lang="ru-RU" sz="2000" b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9699" y="2419482"/>
            <a:ext cx="9144000" cy="1728192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</a:pPr>
            <a:r>
              <a:rPr lang="kk-KZ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Деректер </a:t>
            </a:r>
            <a:r>
              <a:rPr lang="kk-KZ" sz="3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қорының резервті көшірмесін алу және қайта қалпына келтіру</a:t>
            </a:r>
            <a:endParaRPr lang="ru-RU" sz="32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endParaRPr lang="ru-RU" sz="32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4797152"/>
            <a:ext cx="4455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Тьютор: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PhD,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доцент Карелхан Н.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Сабақ түрі: дәріс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481328"/>
            <a:ext cx="8686800" cy="4525963"/>
          </a:xfrm>
        </p:spPr>
        <p:txBody>
          <a:bodyPr>
            <a:normAutofit/>
          </a:bodyPr>
          <a:lstStyle/>
          <a:p>
            <a:r>
              <a:rPr lang="kk-KZ" b="1" dirty="0"/>
              <a:t>11.1 Деректер қорының резервті көшірмесін алу</a:t>
            </a:r>
            <a:endParaRPr lang="ru-RU" dirty="0"/>
          </a:p>
          <a:p>
            <a:r>
              <a:rPr lang="kk-KZ" b="1" dirty="0"/>
              <a:t>11.2 Деректер қорын қайта қалпына келтіру</a:t>
            </a:r>
            <a:endParaRPr lang="ru-RU" dirty="0"/>
          </a:p>
          <a:p>
            <a:pPr lvl="1"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kk-KZ" b="1" dirty="0"/>
              <a:t>Мақсаты: </a:t>
            </a:r>
            <a:r>
              <a:rPr lang="kk-KZ" dirty="0"/>
              <a:t>Жергілікті желідегі сервер және клиенттік компьютерлердің байланысын практикада жүзе асыру.</a:t>
            </a:r>
            <a:endParaRPr lang="ru-RU" dirty="0"/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78098"/>
          </a:xfrm>
        </p:spPr>
        <p:txBody>
          <a:bodyPr>
            <a:noAutofit/>
          </a:bodyPr>
          <a:lstStyle/>
          <a:p>
            <a:pPr algn="ctr"/>
            <a:r>
              <a:rPr lang="kk-KZ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Жоспары: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3027" y="1667542"/>
            <a:ext cx="8229600" cy="3561658"/>
          </a:xfrm>
        </p:spPr>
        <p:txBody>
          <a:bodyPr>
            <a:normAutofit fontScale="55000" lnSpcReduction="20000"/>
          </a:bodyPr>
          <a:lstStyle/>
          <a:p>
            <a:r>
              <a:rPr lang="kk-KZ" dirty="0"/>
              <a:t>Деректер қорының көшірмесін жасау, оны тасымалдаушыларға көшіру үшін біріншіден оның MS SQL Server 2016-ның арнайы мүмкіншіліктері көмегімен резервті көшірмесін жасау керек:</a:t>
            </a:r>
            <a:endParaRPr lang="ru-RU" dirty="0"/>
          </a:p>
          <a:p>
            <a:r>
              <a:rPr lang="kk-KZ" dirty="0"/>
              <a:t>- </a:t>
            </a:r>
            <a:r>
              <a:rPr lang="kk-KZ" i="1" dirty="0"/>
              <a:t>Databases </a:t>
            </a:r>
            <a:r>
              <a:rPr lang="kk-KZ" dirty="0"/>
              <a:t>тізімінен қажетті деректер қорын және контекстті менюден </a:t>
            </a:r>
            <a:r>
              <a:rPr lang="kk-KZ" i="1" dirty="0"/>
              <a:t>Tasks-Back Up </a:t>
            </a:r>
            <a:r>
              <a:rPr lang="kk-KZ" dirty="0"/>
              <a:t>жолын таңдаңыз;</a:t>
            </a:r>
            <a:endParaRPr lang="ru-RU" dirty="0"/>
          </a:p>
          <a:p>
            <a:r>
              <a:rPr lang="kk-KZ" dirty="0"/>
              <a:t>- пайда болған терезеде біріншіден көшірмелеуге дайын мәліметтер қорларының тізімін тазартыңыз;</a:t>
            </a:r>
            <a:endParaRPr lang="ru-RU" dirty="0"/>
          </a:p>
          <a:p>
            <a:r>
              <a:rPr lang="kk-KZ" dirty="0"/>
              <a:t>- «Browse» батырмасы көмегімен дискіде орын таңдайтын терезесін ашып, деректер қорының резервті көшірмесінің атын енгізіп, көшірме бұйрығын дәлелдеңіз.</a:t>
            </a:r>
            <a:endParaRPr lang="ru-RU" dirty="0"/>
          </a:p>
          <a:p>
            <a:r>
              <a:rPr lang="kk-KZ" dirty="0"/>
              <a:t>Жүйе көшірменің ойдағыдай болғаны туралы хабар беруі керек.</a:t>
            </a:r>
            <a:endParaRPr lang="ru-RU" dirty="0"/>
          </a:p>
          <a:p>
            <a:r>
              <a:rPr lang="kk-KZ" dirty="0"/>
              <a:t>Резервті копия деп бұл жерде деректер қорының </a:t>
            </a:r>
            <a:r>
              <a:rPr lang="kk-KZ" i="1" dirty="0"/>
              <a:t>мәліметтерін</a:t>
            </a:r>
            <a:r>
              <a:rPr lang="kk-KZ" dirty="0"/>
              <a:t> сақтауды айтамыз. Егер де деректер қорын толығымен көшіру керек болса, онда </a:t>
            </a:r>
            <a:r>
              <a:rPr lang="kk-KZ" i="1" dirty="0"/>
              <a:t>C:\Program Files\...\Ms SQL\Data\имя_файла</a:t>
            </a:r>
            <a:r>
              <a:rPr lang="kk-KZ" dirty="0"/>
              <a:t> адрес бойынша сақталынған </a:t>
            </a:r>
            <a:r>
              <a:rPr lang="kk-KZ" i="1" dirty="0"/>
              <a:t>.mdf</a:t>
            </a:r>
            <a:r>
              <a:rPr lang="kk-KZ" dirty="0"/>
              <a:t>   және  </a:t>
            </a:r>
            <a:r>
              <a:rPr lang="kk-KZ" i="1" dirty="0"/>
              <a:t>.ldf </a:t>
            </a:r>
            <a:r>
              <a:rPr lang="kk-KZ" dirty="0"/>
              <a:t> файлдарды көшіру керек.</a:t>
            </a:r>
            <a:endParaRPr lang="ru-RU" dirty="0"/>
          </a:p>
          <a:p>
            <a:pPr marL="109728" indent="0">
              <a:spcBef>
                <a:spcPts val="0"/>
              </a:spcBef>
              <a:spcAft>
                <a:spcPts val="1200"/>
              </a:spcAft>
              <a:buNone/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3027" y="548680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kk-KZ" dirty="0">
                <a:effectLst/>
              </a:rPr>
              <a:t>Деректер қорының резервті көшірмесін алу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2702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82547"/>
          </a:xfrm>
        </p:spPr>
        <p:txBody>
          <a:bodyPr>
            <a:normAutofit fontScale="77500" lnSpcReduction="20000"/>
          </a:bodyPr>
          <a:lstStyle/>
          <a:p>
            <a:r>
              <a:rPr lang="kk-KZ" dirty="0"/>
              <a:t>Егер де сақталынған резервті көшірмені қайтадан компьютерге көшіру қажет болса, олда MS SQL Server 2005 жүйесінің арнайы мүмкіншіліктері көмегімен жасалады:</a:t>
            </a:r>
            <a:endParaRPr lang="ru-RU" dirty="0"/>
          </a:p>
          <a:p>
            <a:r>
              <a:rPr lang="kk-KZ" dirty="0"/>
              <a:t>- қалпына келтірілетін деректер қорын таңдаңыз;</a:t>
            </a:r>
            <a:endParaRPr lang="ru-RU" dirty="0"/>
          </a:p>
          <a:p>
            <a:r>
              <a:rPr lang="kk-KZ" dirty="0"/>
              <a:t>- контексттік менюден </a:t>
            </a:r>
            <a:r>
              <a:rPr lang="kk-KZ" i="1" dirty="0"/>
              <a:t>Tasks-Restore</a:t>
            </a:r>
            <a:r>
              <a:rPr lang="kk-KZ" dirty="0"/>
              <a:t> жолын таңдаңыз;</a:t>
            </a:r>
            <a:endParaRPr lang="ru-RU" dirty="0"/>
          </a:p>
          <a:p>
            <a:r>
              <a:rPr lang="kk-KZ" dirty="0"/>
              <a:t>- қалпына келтірудің жалпы параметрлері бар бет пайда болады; </a:t>
            </a:r>
            <a:endParaRPr lang="en-US" dirty="0" smtClean="0"/>
          </a:p>
          <a:p>
            <a:r>
              <a:rPr lang="kk-KZ" dirty="0" smtClean="0"/>
              <a:t>резервті </a:t>
            </a:r>
            <a:r>
              <a:rPr lang="kk-KZ" dirty="0"/>
              <a:t>көшірменің көзін және оның орнын орнатыңыз;</a:t>
            </a:r>
            <a:endParaRPr lang="ru-RU" dirty="0"/>
          </a:p>
          <a:p>
            <a:r>
              <a:rPr lang="kk-KZ" dirty="0"/>
              <a:t>- «Параметры» бетін таңдап, «Перезаписать существующую базу данных» жалауын және «Состояние восстановления» бөліктегі бірінші қайта қосу белгісін белгілеңіз;</a:t>
            </a:r>
            <a:endParaRPr lang="ru-RU" dirty="0"/>
          </a:p>
          <a:p>
            <a:r>
              <a:rPr lang="kk-KZ" dirty="0"/>
              <a:t>- таңдалынған операцияларды </a:t>
            </a:r>
            <a:r>
              <a:rPr lang="kk-KZ" dirty="0" smtClean="0"/>
              <a:t>қорытындылайды.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>
                <a:effectLst/>
              </a:rPr>
              <a:t>Деректер қорын қайта қалпына келтіру</a:t>
            </a:r>
            <a:r>
              <a:rPr lang="kk-KZ" dirty="0" smtClean="0">
                <a:effectLst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424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/>
              <a:t>Жүйе қалпына келтіру әрекеті ойдағыдай орындалғаны туралы хабар беруі керек. Егер де жүйе деректер қорын қалпына келтіру орындалмады деп скрпитті өзгерту керек деп ұсынса, бөлек терезеде оны орындау керек.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626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/>
          <a:lstStyle/>
          <a:p>
            <a:pPr marL="109728" indent="0" algn="ctr">
              <a:buNone/>
            </a:pPr>
            <a:endParaRPr lang="en-US" altLang="ru-RU" dirty="0" smtClean="0"/>
          </a:p>
          <a:p>
            <a:pPr marL="109728" indent="0" algn="ctr">
              <a:buNone/>
            </a:pPr>
            <a:endParaRPr lang="en-US" altLang="ru-RU" dirty="0"/>
          </a:p>
          <a:p>
            <a:pPr marL="109728" indent="0" algn="ctr">
              <a:buNone/>
            </a:pPr>
            <a:endParaRPr lang="en-US" altLang="ru-RU" dirty="0" smtClean="0"/>
          </a:p>
          <a:p>
            <a:pPr marL="109728" indent="0" algn="ctr">
              <a:buNone/>
            </a:pPr>
            <a:endParaRPr lang="en-US" altLang="ru-RU" dirty="0"/>
          </a:p>
          <a:p>
            <a:pPr marL="109728" indent="0" algn="ctr">
              <a:buNone/>
            </a:pPr>
            <a:r>
              <a:rPr lang="kk-KZ" altLang="ru-RU" dirty="0" smtClean="0">
                <a:solidFill>
                  <a:schemeClr val="accent1"/>
                </a:solidFill>
              </a:rPr>
              <a:t>Назарларыңызға </a:t>
            </a:r>
            <a:r>
              <a:rPr lang="kk-KZ" altLang="ru-RU" dirty="0">
                <a:solidFill>
                  <a:schemeClr val="accent1"/>
                </a:solidFill>
              </a:rPr>
              <a:t>рақмет</a:t>
            </a:r>
            <a:endParaRPr lang="ru-RU" altLang="ru-R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993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298</TotalTime>
  <Words>342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Lucida Sans Unicode</vt:lpstr>
      <vt:lpstr>Times New Roman</vt:lpstr>
      <vt:lpstr>Verdana</vt:lpstr>
      <vt:lpstr>Wingdings 2</vt:lpstr>
      <vt:lpstr>Wingdings 3</vt:lpstr>
      <vt:lpstr>Открытая</vt:lpstr>
      <vt:lpstr>Қазақстан Республикасының Білім және ғылым министрлігі Л.Н. Гумилев атындағы Еуразия ұлттық университеті</vt:lpstr>
      <vt:lpstr>Жоспары:  </vt:lpstr>
      <vt:lpstr>Деректер қорының резервті көшірмесін алу</vt:lpstr>
      <vt:lpstr>Деректер қорын қайта қалпына келтіру.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Мейрамгуль</dc:creator>
  <cp:lastModifiedBy>RePack by Diakov</cp:lastModifiedBy>
  <cp:revision>59</cp:revision>
  <dcterms:created xsi:type="dcterms:W3CDTF">2018-03-16T05:58:54Z</dcterms:created>
  <dcterms:modified xsi:type="dcterms:W3CDTF">2020-11-10T03:19:59Z</dcterms:modified>
</cp:coreProperties>
</file>