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FFAF06-CA76-4B5C-B396-CF67F63D3F4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DAB991-4F72-4041-8ED9-4C90FD4503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9144000" cy="64807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Дәріс 5. </a:t>
            </a:r>
          </a:p>
          <a:p>
            <a:pPr algn="ctr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Бұлтты технологияларды оқу процесінде қолданудың дидактикалық артықшылықтары</a:t>
            </a:r>
            <a:endParaRPr lang="ru-RU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Білім және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ғылым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министрлігі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914400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Виртуалдау технологиялары және бұлтты есептеулер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3528392"/>
          </a:xfrm>
        </p:spPr>
        <p:txBody>
          <a:bodyPr>
            <a:normAutofit lnSpcReduction="10000"/>
          </a:bodyPr>
          <a:lstStyle/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1. Бұлттық технологиялардың артықшылықтары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Қол жетімділік, мобильділік, үнемділік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Оқытудың әдістемесі мен формасы: Баяндау, дәріс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Сабақ мақсаты:</a:t>
            </a: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 Бұлтты технологияларды оқу процесінде қолданудың дидактикалық артықшылықтары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Бұлттық технологиялардың артықшылықтары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Көптеген шетелдік  оқу орындары  бұлттық  технологияны  қолдануға көшті. АҚШ-та бұлтты технологияларды кеңінен пайдалану ЖОО–да қадағаланады. Hofstra университетінде (Hofstra University) Google Apps ұсынған бұлттық қызметтерді пайдаланады. Microsoft Live@edu ұсынған бұлттық  технологияларды қолдану  бойынша соңғы бес жыл ішінде Литвадағы Каунас технологиялық  университеттері  сияқты Европалық  университеттер де артта  қалған жоқ.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468544" cy="1295400"/>
          </a:xfrm>
        </p:spPr>
        <p:txBody>
          <a:bodyPr>
            <a:normAutofit/>
          </a:bodyPr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бұлттық  технология ТМД елдерінің білім беру орталарында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496944" cy="461114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Бүгінгі таңда бұлттық  технология ТМД елдерінің білім беру орталарында да жүзеге асырыла бастады. </a:t>
            </a:r>
          </a:p>
          <a:p>
            <a:pPr algn="just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Мысалы, Мәскеу Қаржы - құқықтық университеті  Office 365  технологиясын  қолдануға көшті. Microsoft Office 365   деректері  бойынша  оны  Плеханов  атындағы РЭУ және т.б. енгізілді. </a:t>
            </a:r>
          </a:p>
          <a:p>
            <a:pPr algn="just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бұлттық  технология ТМД елдерінің білім беру орталарында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Украинада  барлық ЖОО-дың  ішінен бірінші болып Сумск мемлекеттік және Донецск ұлттық университеттері оқытушылары мен студенттерінің бірлескен жұмысын ұйымдастыру үшін, сондай-ақ  қашықтықтан оқыту мүмкіндігін  жоғарылату үшін  Microsoft Office 365 бұлттық  кеңселік  пакетін енгізді.</a:t>
            </a:r>
          </a:p>
          <a:p>
            <a:pPr algn="just"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Осы моделдің  пайдалану артықшылығы мынадай факторларды қамтиды: оқу орындарынан өз деректер орталығы және қызмет көрсетуді қажет етпейді, ол қаржылық және ұйымдастырушылық шығындарды азайтады, сондай-ақ, сізге платформа провайдеріне өз қолданбаларыңызды орнататын мүмкіндік береді.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Оқу процесінде оларды пайдалану артықшылығын растайтын,  бұлттық  технологияның қарастырылған қызмет көрсетулер негізінде дидактикалық  мүмкіндіктері:</a:t>
            </a:r>
            <a:br>
              <a:rPr lang="kk-K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оқытушылар мен студенттердің үлкен командасының бірлескен жұмыстарының ұйымы;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студенттер мен оқытушылар үшін  әртүрлі түрдегі құжаттардың  өңдеу және бірлесіп пайдалану мүмкіндігі;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жеткізу  орнына деген  пайдаланушының қызмет көрсетуінің  аумақтық байланысының   болмауына  байланысты;</a:t>
            </a:r>
          </a:p>
          <a:p>
            <a:pPr lvl="0">
              <a:buFont typeface="Wingdings" pitchFamily="2" charset="2"/>
              <a:buChar char="q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бұлттық  технологияның қарастырылған қызмет көрсетулер негізінде дидактикалық  мүмкіндіктері: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оқу процесіне өндірілген өнімнің тез ауысуы;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интерактивтік сабақтар және ұжымдық оқытуды  ұйымдастыру;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оқушылардың тәуелсіз жұмыстарын , соның  ішінде «аудитория мөлшері» және «жұмыспен қамту уақыты» бойынша шектеулер болмаған кезде ұжымдық  жобаларды орындау;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бұлттық  технологияның қарастырылған қызмет көрсетулер негізінде дидактикалық  мүмкіндіктері: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Бұлтты технологияның негізінен техникалық және технологиялық сипатта болып табылатын және де олардың оқу-әдістемелік мүмкіндіктері мен артықшылықтарына әсер етпейтін  кейбір кемшіліктері бар. </a:t>
            </a:r>
          </a:p>
          <a:p>
            <a:pPr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Мұндай  кемшіліктерге  жергілікті үйлестіктермен салыстырғанда функционалдық қасиеттерінің  шектелетінін, бұлтты қызметтердің  отандық  провайдерлерінің болмауы (Amazon, Google, Salesforce және басқалар), ұлттық және халықаралық стандарттарды болмауы, сондай-ақ  бұлтты технологиялардың  заңнамалық базасының болмауын  жатқызуға болады.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Бақылау сұрақтары: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Бұлттық технологияларды оқу процессінде қолданудың дидактикалық мүмкіндіктері?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Бұлттық технологиялардың дидактикалық артықшылықтары?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404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Жоспар: </vt:lpstr>
      <vt:lpstr>Бұлттық технологиялардың артықшылықтары</vt:lpstr>
      <vt:lpstr>бұлттық  технология ТМД елдерінің білім беру орталарында</vt:lpstr>
      <vt:lpstr>бұлттық  технология ТМД елдерінің білім беру орталарында</vt:lpstr>
      <vt:lpstr>Оқу процесінде оларды пайдалану артықшылығын растайтын,  бұлттық  технологияның қарастырылған қызмет көрсетулер негізінде дидактикалық  мүмкіндіктері:  </vt:lpstr>
      <vt:lpstr>бұлттық  технологияның қарастырылған қызмет көрсетулер негізінде дидактикалық  мүмкіндіктері:</vt:lpstr>
      <vt:lpstr>бұлттық  технологияның қарастырылған қызмет көрсетулер негізінде дидактикалық  мүмкіндіктері:</vt:lpstr>
      <vt:lpstr>Бақылау сұрақтары: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Aigul Sadvakassova</cp:lastModifiedBy>
  <cp:revision>12</cp:revision>
  <dcterms:created xsi:type="dcterms:W3CDTF">2018-04-06T08:16:59Z</dcterms:created>
  <dcterms:modified xsi:type="dcterms:W3CDTF">2019-09-25T06:56:47Z</dcterms:modified>
</cp:coreProperties>
</file>